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9562" y="347662"/>
              <a:ext cx="5486400" cy="3305175"/>
            </a:xfrm>
            <a:custGeom>
              <a:avLst/>
              <a:gdLst/>
              <a:ahLst/>
              <a:cxnLst/>
              <a:rect l="l" t="t" r="r" b="b"/>
              <a:pathLst>
                <a:path w="5486400" h="3305175">
                  <a:moveTo>
                    <a:pt x="0" y="3214687"/>
                  </a:moveTo>
                  <a:lnTo>
                    <a:pt x="0" y="90487"/>
                  </a:lnTo>
                  <a:lnTo>
                    <a:pt x="0" y="84546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5395912" y="0"/>
                  </a:lnTo>
                  <a:lnTo>
                    <a:pt x="5401853" y="0"/>
                  </a:lnTo>
                  <a:lnTo>
                    <a:pt x="5407737" y="579"/>
                  </a:lnTo>
                  <a:lnTo>
                    <a:pt x="5413564" y="1738"/>
                  </a:lnTo>
                  <a:lnTo>
                    <a:pt x="5419392" y="2897"/>
                  </a:lnTo>
                  <a:lnTo>
                    <a:pt x="5446183" y="15249"/>
                  </a:lnTo>
                  <a:lnTo>
                    <a:pt x="5451124" y="18550"/>
                  </a:lnTo>
                  <a:lnTo>
                    <a:pt x="5477237" y="50370"/>
                  </a:lnTo>
                  <a:lnTo>
                    <a:pt x="5479511" y="55859"/>
                  </a:lnTo>
                  <a:lnTo>
                    <a:pt x="5481785" y="61348"/>
                  </a:lnTo>
                  <a:lnTo>
                    <a:pt x="5483501" y="67006"/>
                  </a:lnTo>
                  <a:lnTo>
                    <a:pt x="5484660" y="72834"/>
                  </a:lnTo>
                  <a:lnTo>
                    <a:pt x="5485819" y="78661"/>
                  </a:lnTo>
                  <a:lnTo>
                    <a:pt x="5486399" y="84546"/>
                  </a:lnTo>
                  <a:lnTo>
                    <a:pt x="5486400" y="90487"/>
                  </a:lnTo>
                  <a:lnTo>
                    <a:pt x="5486400" y="3214687"/>
                  </a:lnTo>
                  <a:lnTo>
                    <a:pt x="5486399" y="3220628"/>
                  </a:lnTo>
                  <a:lnTo>
                    <a:pt x="5485819" y="3226512"/>
                  </a:lnTo>
                  <a:lnTo>
                    <a:pt x="5484660" y="3232340"/>
                  </a:lnTo>
                  <a:lnTo>
                    <a:pt x="5483501" y="3238167"/>
                  </a:lnTo>
                  <a:lnTo>
                    <a:pt x="5481785" y="3243825"/>
                  </a:lnTo>
                  <a:lnTo>
                    <a:pt x="5479511" y="3249315"/>
                  </a:lnTo>
                  <a:lnTo>
                    <a:pt x="5477237" y="3254804"/>
                  </a:lnTo>
                  <a:lnTo>
                    <a:pt x="5474450" y="3260019"/>
                  </a:lnTo>
                  <a:lnTo>
                    <a:pt x="5471149" y="3264959"/>
                  </a:lnTo>
                  <a:lnTo>
                    <a:pt x="5467848" y="3269899"/>
                  </a:lnTo>
                  <a:lnTo>
                    <a:pt x="5446183" y="3289924"/>
                  </a:lnTo>
                  <a:lnTo>
                    <a:pt x="5441244" y="3293225"/>
                  </a:lnTo>
                  <a:lnTo>
                    <a:pt x="5436029" y="3296012"/>
                  </a:lnTo>
                  <a:lnTo>
                    <a:pt x="5430540" y="3298286"/>
                  </a:lnTo>
                  <a:lnTo>
                    <a:pt x="5425050" y="3300560"/>
                  </a:lnTo>
                  <a:lnTo>
                    <a:pt x="5419392" y="3302276"/>
                  </a:lnTo>
                  <a:lnTo>
                    <a:pt x="5413564" y="3303435"/>
                  </a:lnTo>
                  <a:lnTo>
                    <a:pt x="5407737" y="3304595"/>
                  </a:lnTo>
                  <a:lnTo>
                    <a:pt x="5401853" y="3305175"/>
                  </a:lnTo>
                  <a:lnTo>
                    <a:pt x="5395912" y="3305175"/>
                  </a:lnTo>
                  <a:lnTo>
                    <a:pt x="90487" y="3305175"/>
                  </a:lnTo>
                  <a:lnTo>
                    <a:pt x="84546" y="3305175"/>
                  </a:lnTo>
                  <a:lnTo>
                    <a:pt x="78661" y="3304595"/>
                  </a:lnTo>
                  <a:lnTo>
                    <a:pt x="72834" y="3303436"/>
                  </a:lnTo>
                  <a:lnTo>
                    <a:pt x="67006" y="3302276"/>
                  </a:lnTo>
                  <a:lnTo>
                    <a:pt x="61348" y="3300560"/>
                  </a:lnTo>
                  <a:lnTo>
                    <a:pt x="55859" y="3298286"/>
                  </a:lnTo>
                  <a:lnTo>
                    <a:pt x="50370" y="3296012"/>
                  </a:lnTo>
                  <a:lnTo>
                    <a:pt x="18550" y="3269899"/>
                  </a:lnTo>
                  <a:lnTo>
                    <a:pt x="15249" y="3264959"/>
                  </a:lnTo>
                  <a:lnTo>
                    <a:pt x="11948" y="3260019"/>
                  </a:lnTo>
                  <a:lnTo>
                    <a:pt x="1738" y="3232340"/>
                  </a:lnTo>
                  <a:lnTo>
                    <a:pt x="579" y="3226512"/>
                  </a:lnTo>
                  <a:lnTo>
                    <a:pt x="0" y="3220628"/>
                  </a:lnTo>
                  <a:lnTo>
                    <a:pt x="0" y="3214687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77825" y="381063"/>
            <a:ext cx="32340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Maven</a:t>
            </a:r>
            <a:r>
              <a:rPr dirty="0" sz="14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Roasters</a:t>
            </a:r>
            <a:r>
              <a:rPr dirty="0" sz="1400" spc="-4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r>
              <a:rPr dirty="0" sz="1400" spc="-4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trended</a:t>
            </a:r>
            <a:r>
              <a:rPr dirty="0" sz="14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over</a:t>
            </a:r>
            <a:r>
              <a:rPr dirty="0" sz="1400" spc="-4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Segoe UI Semibold"/>
                <a:cs typeface="Segoe UI Semibold"/>
              </a:rPr>
              <a:t>time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62012" y="776299"/>
            <a:ext cx="4705350" cy="2419350"/>
          </a:xfrm>
          <a:custGeom>
            <a:avLst/>
            <a:gdLst/>
            <a:ahLst/>
            <a:cxnLst/>
            <a:rect l="l" t="t" r="r" b="b"/>
            <a:pathLst>
              <a:path w="4705350" h="2419350">
                <a:moveTo>
                  <a:pt x="19050" y="2408504"/>
                </a:moveTo>
                <a:lnTo>
                  <a:pt x="18580" y="2407386"/>
                </a:lnTo>
                <a:lnTo>
                  <a:pt x="16713" y="2405519"/>
                </a:lnTo>
                <a:lnTo>
                  <a:pt x="15595" y="2405062"/>
                </a:lnTo>
                <a:lnTo>
                  <a:pt x="3441" y="2405062"/>
                </a:lnTo>
                <a:lnTo>
                  <a:pt x="2324" y="2405519"/>
                </a:lnTo>
                <a:lnTo>
                  <a:pt x="457" y="2407386"/>
                </a:lnTo>
                <a:lnTo>
                  <a:pt x="0" y="2408504"/>
                </a:lnTo>
                <a:lnTo>
                  <a:pt x="0" y="2411133"/>
                </a:lnTo>
                <a:lnTo>
                  <a:pt x="457" y="2412250"/>
                </a:lnTo>
                <a:lnTo>
                  <a:pt x="2324" y="2414117"/>
                </a:lnTo>
                <a:lnTo>
                  <a:pt x="3441" y="2414587"/>
                </a:lnTo>
                <a:lnTo>
                  <a:pt x="15595" y="2414587"/>
                </a:lnTo>
                <a:lnTo>
                  <a:pt x="16713" y="2414117"/>
                </a:lnTo>
                <a:lnTo>
                  <a:pt x="18580" y="2412250"/>
                </a:lnTo>
                <a:lnTo>
                  <a:pt x="19050" y="2411133"/>
                </a:lnTo>
                <a:lnTo>
                  <a:pt x="19050" y="2408504"/>
                </a:lnTo>
                <a:close/>
              </a:path>
              <a:path w="4705350" h="2419350">
                <a:moveTo>
                  <a:pt x="19050" y="1436954"/>
                </a:moveTo>
                <a:lnTo>
                  <a:pt x="18580" y="1435836"/>
                </a:lnTo>
                <a:lnTo>
                  <a:pt x="16713" y="1433969"/>
                </a:lnTo>
                <a:lnTo>
                  <a:pt x="15595" y="1433512"/>
                </a:lnTo>
                <a:lnTo>
                  <a:pt x="3441" y="1433512"/>
                </a:lnTo>
                <a:lnTo>
                  <a:pt x="2324" y="1433969"/>
                </a:lnTo>
                <a:lnTo>
                  <a:pt x="457" y="1435836"/>
                </a:lnTo>
                <a:lnTo>
                  <a:pt x="0" y="1436954"/>
                </a:lnTo>
                <a:lnTo>
                  <a:pt x="0" y="1439583"/>
                </a:lnTo>
                <a:lnTo>
                  <a:pt x="457" y="1440700"/>
                </a:lnTo>
                <a:lnTo>
                  <a:pt x="2324" y="1442567"/>
                </a:lnTo>
                <a:lnTo>
                  <a:pt x="3441" y="1443037"/>
                </a:lnTo>
                <a:lnTo>
                  <a:pt x="15595" y="1443037"/>
                </a:lnTo>
                <a:lnTo>
                  <a:pt x="16713" y="1442567"/>
                </a:lnTo>
                <a:lnTo>
                  <a:pt x="18580" y="1440700"/>
                </a:lnTo>
                <a:lnTo>
                  <a:pt x="19050" y="1439583"/>
                </a:lnTo>
                <a:lnTo>
                  <a:pt x="19050" y="1436954"/>
                </a:lnTo>
                <a:close/>
              </a:path>
              <a:path w="4705350" h="2419350">
                <a:moveTo>
                  <a:pt x="19050" y="465404"/>
                </a:moveTo>
                <a:lnTo>
                  <a:pt x="18580" y="464286"/>
                </a:lnTo>
                <a:lnTo>
                  <a:pt x="16713" y="462419"/>
                </a:lnTo>
                <a:lnTo>
                  <a:pt x="15595" y="461962"/>
                </a:lnTo>
                <a:lnTo>
                  <a:pt x="3441" y="461962"/>
                </a:lnTo>
                <a:lnTo>
                  <a:pt x="2324" y="462419"/>
                </a:lnTo>
                <a:lnTo>
                  <a:pt x="457" y="464286"/>
                </a:lnTo>
                <a:lnTo>
                  <a:pt x="0" y="465404"/>
                </a:lnTo>
                <a:lnTo>
                  <a:pt x="0" y="468033"/>
                </a:lnTo>
                <a:lnTo>
                  <a:pt x="457" y="469150"/>
                </a:lnTo>
                <a:lnTo>
                  <a:pt x="2324" y="471017"/>
                </a:lnTo>
                <a:lnTo>
                  <a:pt x="3441" y="471487"/>
                </a:lnTo>
                <a:lnTo>
                  <a:pt x="15595" y="471487"/>
                </a:lnTo>
                <a:lnTo>
                  <a:pt x="16713" y="471017"/>
                </a:lnTo>
                <a:lnTo>
                  <a:pt x="18580" y="469150"/>
                </a:lnTo>
                <a:lnTo>
                  <a:pt x="19050" y="468033"/>
                </a:lnTo>
                <a:lnTo>
                  <a:pt x="19050" y="465404"/>
                </a:lnTo>
                <a:close/>
              </a:path>
              <a:path w="4705350" h="2419350">
                <a:moveTo>
                  <a:pt x="76200" y="2408504"/>
                </a:moveTo>
                <a:lnTo>
                  <a:pt x="75730" y="2407386"/>
                </a:lnTo>
                <a:lnTo>
                  <a:pt x="73863" y="2405519"/>
                </a:lnTo>
                <a:lnTo>
                  <a:pt x="72745" y="2405062"/>
                </a:lnTo>
                <a:lnTo>
                  <a:pt x="60591" y="2405062"/>
                </a:lnTo>
                <a:lnTo>
                  <a:pt x="59474" y="2405519"/>
                </a:lnTo>
                <a:lnTo>
                  <a:pt x="57607" y="2407386"/>
                </a:lnTo>
                <a:lnTo>
                  <a:pt x="57150" y="2408504"/>
                </a:lnTo>
                <a:lnTo>
                  <a:pt x="57150" y="2411133"/>
                </a:lnTo>
                <a:lnTo>
                  <a:pt x="57607" y="2412250"/>
                </a:lnTo>
                <a:lnTo>
                  <a:pt x="59474" y="2414117"/>
                </a:lnTo>
                <a:lnTo>
                  <a:pt x="60591" y="2414587"/>
                </a:lnTo>
                <a:lnTo>
                  <a:pt x="72745" y="2414587"/>
                </a:lnTo>
                <a:lnTo>
                  <a:pt x="73863" y="2414117"/>
                </a:lnTo>
                <a:lnTo>
                  <a:pt x="75730" y="2412250"/>
                </a:lnTo>
                <a:lnTo>
                  <a:pt x="76200" y="2411133"/>
                </a:lnTo>
                <a:lnTo>
                  <a:pt x="76200" y="2408504"/>
                </a:lnTo>
                <a:close/>
              </a:path>
              <a:path w="4705350" h="2419350">
                <a:moveTo>
                  <a:pt x="76200" y="1436954"/>
                </a:moveTo>
                <a:lnTo>
                  <a:pt x="75730" y="1435836"/>
                </a:lnTo>
                <a:lnTo>
                  <a:pt x="73863" y="1433969"/>
                </a:lnTo>
                <a:lnTo>
                  <a:pt x="72745" y="1433512"/>
                </a:lnTo>
                <a:lnTo>
                  <a:pt x="60591" y="1433512"/>
                </a:lnTo>
                <a:lnTo>
                  <a:pt x="59474" y="1433969"/>
                </a:lnTo>
                <a:lnTo>
                  <a:pt x="57607" y="1435836"/>
                </a:lnTo>
                <a:lnTo>
                  <a:pt x="57150" y="1436954"/>
                </a:lnTo>
                <a:lnTo>
                  <a:pt x="57150" y="1439583"/>
                </a:lnTo>
                <a:lnTo>
                  <a:pt x="57607" y="1440700"/>
                </a:lnTo>
                <a:lnTo>
                  <a:pt x="59474" y="1442567"/>
                </a:lnTo>
                <a:lnTo>
                  <a:pt x="60591" y="1443037"/>
                </a:lnTo>
                <a:lnTo>
                  <a:pt x="72745" y="1443037"/>
                </a:lnTo>
                <a:lnTo>
                  <a:pt x="73863" y="1442567"/>
                </a:lnTo>
                <a:lnTo>
                  <a:pt x="75730" y="1440700"/>
                </a:lnTo>
                <a:lnTo>
                  <a:pt x="76200" y="1439583"/>
                </a:lnTo>
                <a:lnTo>
                  <a:pt x="76200" y="1436954"/>
                </a:lnTo>
                <a:close/>
              </a:path>
              <a:path w="4705350" h="2419350">
                <a:moveTo>
                  <a:pt x="76200" y="465404"/>
                </a:moveTo>
                <a:lnTo>
                  <a:pt x="75730" y="464286"/>
                </a:lnTo>
                <a:lnTo>
                  <a:pt x="73863" y="462419"/>
                </a:lnTo>
                <a:lnTo>
                  <a:pt x="72745" y="461962"/>
                </a:lnTo>
                <a:lnTo>
                  <a:pt x="60591" y="461962"/>
                </a:lnTo>
                <a:lnTo>
                  <a:pt x="59474" y="462419"/>
                </a:lnTo>
                <a:lnTo>
                  <a:pt x="57607" y="464286"/>
                </a:lnTo>
                <a:lnTo>
                  <a:pt x="57150" y="465404"/>
                </a:lnTo>
                <a:lnTo>
                  <a:pt x="57150" y="468033"/>
                </a:lnTo>
                <a:lnTo>
                  <a:pt x="57607" y="469150"/>
                </a:lnTo>
                <a:lnTo>
                  <a:pt x="59474" y="471017"/>
                </a:lnTo>
                <a:lnTo>
                  <a:pt x="60591" y="471487"/>
                </a:lnTo>
                <a:lnTo>
                  <a:pt x="72745" y="471487"/>
                </a:lnTo>
                <a:lnTo>
                  <a:pt x="73863" y="471017"/>
                </a:lnTo>
                <a:lnTo>
                  <a:pt x="75730" y="469150"/>
                </a:lnTo>
                <a:lnTo>
                  <a:pt x="76200" y="468033"/>
                </a:lnTo>
                <a:lnTo>
                  <a:pt x="76200" y="465404"/>
                </a:lnTo>
                <a:close/>
              </a:path>
              <a:path w="4705350" h="2419350">
                <a:moveTo>
                  <a:pt x="109537" y="2403741"/>
                </a:moveTo>
                <a:lnTo>
                  <a:pt x="109067" y="2402624"/>
                </a:lnTo>
                <a:lnTo>
                  <a:pt x="107200" y="2400757"/>
                </a:lnTo>
                <a:lnTo>
                  <a:pt x="106083" y="2400300"/>
                </a:lnTo>
                <a:lnTo>
                  <a:pt x="103454" y="2400300"/>
                </a:lnTo>
                <a:lnTo>
                  <a:pt x="102336" y="2400757"/>
                </a:lnTo>
                <a:lnTo>
                  <a:pt x="100469" y="2402624"/>
                </a:lnTo>
                <a:lnTo>
                  <a:pt x="100012" y="2403741"/>
                </a:lnTo>
                <a:lnTo>
                  <a:pt x="100012" y="2415895"/>
                </a:lnTo>
                <a:lnTo>
                  <a:pt x="100469" y="2417013"/>
                </a:lnTo>
                <a:lnTo>
                  <a:pt x="102336" y="2418880"/>
                </a:lnTo>
                <a:lnTo>
                  <a:pt x="103454" y="2419350"/>
                </a:lnTo>
                <a:lnTo>
                  <a:pt x="106083" y="2419350"/>
                </a:lnTo>
                <a:lnTo>
                  <a:pt x="107200" y="2418880"/>
                </a:lnTo>
                <a:lnTo>
                  <a:pt x="109067" y="2417013"/>
                </a:lnTo>
                <a:lnTo>
                  <a:pt x="109537" y="2415895"/>
                </a:lnTo>
                <a:lnTo>
                  <a:pt x="109537" y="2403741"/>
                </a:lnTo>
                <a:close/>
              </a:path>
              <a:path w="4705350" h="2419350">
                <a:moveTo>
                  <a:pt x="109537" y="2346591"/>
                </a:moveTo>
                <a:lnTo>
                  <a:pt x="109067" y="2345474"/>
                </a:lnTo>
                <a:lnTo>
                  <a:pt x="107200" y="2343607"/>
                </a:lnTo>
                <a:lnTo>
                  <a:pt x="106083" y="2343150"/>
                </a:lnTo>
                <a:lnTo>
                  <a:pt x="103454" y="2343150"/>
                </a:lnTo>
                <a:lnTo>
                  <a:pt x="102336" y="2343607"/>
                </a:lnTo>
                <a:lnTo>
                  <a:pt x="100469" y="2345474"/>
                </a:lnTo>
                <a:lnTo>
                  <a:pt x="100012" y="2346591"/>
                </a:lnTo>
                <a:lnTo>
                  <a:pt x="100012" y="2358745"/>
                </a:lnTo>
                <a:lnTo>
                  <a:pt x="100469" y="2359863"/>
                </a:lnTo>
                <a:lnTo>
                  <a:pt x="102336" y="2361730"/>
                </a:lnTo>
                <a:lnTo>
                  <a:pt x="103454" y="2362200"/>
                </a:lnTo>
                <a:lnTo>
                  <a:pt x="106083" y="2362200"/>
                </a:lnTo>
                <a:lnTo>
                  <a:pt x="107200" y="2361730"/>
                </a:lnTo>
                <a:lnTo>
                  <a:pt x="109067" y="2359863"/>
                </a:lnTo>
                <a:lnTo>
                  <a:pt x="109537" y="2358745"/>
                </a:lnTo>
                <a:lnTo>
                  <a:pt x="109537" y="2346591"/>
                </a:lnTo>
                <a:close/>
              </a:path>
              <a:path w="4705350" h="2419350">
                <a:moveTo>
                  <a:pt x="109537" y="2289441"/>
                </a:moveTo>
                <a:lnTo>
                  <a:pt x="109067" y="2288324"/>
                </a:lnTo>
                <a:lnTo>
                  <a:pt x="107200" y="2286457"/>
                </a:lnTo>
                <a:lnTo>
                  <a:pt x="106083" y="2286000"/>
                </a:lnTo>
                <a:lnTo>
                  <a:pt x="103454" y="2286000"/>
                </a:lnTo>
                <a:lnTo>
                  <a:pt x="102336" y="2286457"/>
                </a:lnTo>
                <a:lnTo>
                  <a:pt x="100469" y="2288324"/>
                </a:lnTo>
                <a:lnTo>
                  <a:pt x="100012" y="2289441"/>
                </a:lnTo>
                <a:lnTo>
                  <a:pt x="100012" y="2301595"/>
                </a:lnTo>
                <a:lnTo>
                  <a:pt x="100469" y="2302713"/>
                </a:lnTo>
                <a:lnTo>
                  <a:pt x="102336" y="2304580"/>
                </a:lnTo>
                <a:lnTo>
                  <a:pt x="103454" y="2305050"/>
                </a:lnTo>
                <a:lnTo>
                  <a:pt x="106083" y="2305050"/>
                </a:lnTo>
                <a:lnTo>
                  <a:pt x="107200" y="2304580"/>
                </a:lnTo>
                <a:lnTo>
                  <a:pt x="109067" y="2302713"/>
                </a:lnTo>
                <a:lnTo>
                  <a:pt x="109537" y="2301595"/>
                </a:lnTo>
                <a:lnTo>
                  <a:pt x="109537" y="2289441"/>
                </a:lnTo>
                <a:close/>
              </a:path>
              <a:path w="4705350" h="2419350">
                <a:moveTo>
                  <a:pt x="109537" y="2232291"/>
                </a:moveTo>
                <a:lnTo>
                  <a:pt x="109067" y="2231174"/>
                </a:lnTo>
                <a:lnTo>
                  <a:pt x="107200" y="2229307"/>
                </a:lnTo>
                <a:lnTo>
                  <a:pt x="106083" y="2228850"/>
                </a:lnTo>
                <a:lnTo>
                  <a:pt x="103454" y="2228850"/>
                </a:lnTo>
                <a:lnTo>
                  <a:pt x="102336" y="2229307"/>
                </a:lnTo>
                <a:lnTo>
                  <a:pt x="100469" y="2231174"/>
                </a:lnTo>
                <a:lnTo>
                  <a:pt x="100012" y="2232291"/>
                </a:lnTo>
                <a:lnTo>
                  <a:pt x="100012" y="2244445"/>
                </a:lnTo>
                <a:lnTo>
                  <a:pt x="100469" y="2245563"/>
                </a:lnTo>
                <a:lnTo>
                  <a:pt x="102336" y="2247430"/>
                </a:lnTo>
                <a:lnTo>
                  <a:pt x="103454" y="2247900"/>
                </a:lnTo>
                <a:lnTo>
                  <a:pt x="106083" y="2247900"/>
                </a:lnTo>
                <a:lnTo>
                  <a:pt x="107200" y="2247430"/>
                </a:lnTo>
                <a:lnTo>
                  <a:pt x="109067" y="2245563"/>
                </a:lnTo>
                <a:lnTo>
                  <a:pt x="109537" y="2244445"/>
                </a:lnTo>
                <a:lnTo>
                  <a:pt x="109537" y="2232291"/>
                </a:lnTo>
                <a:close/>
              </a:path>
              <a:path w="4705350" h="2419350">
                <a:moveTo>
                  <a:pt x="109537" y="2175141"/>
                </a:moveTo>
                <a:lnTo>
                  <a:pt x="109067" y="2174024"/>
                </a:lnTo>
                <a:lnTo>
                  <a:pt x="107200" y="2172157"/>
                </a:lnTo>
                <a:lnTo>
                  <a:pt x="106083" y="2171700"/>
                </a:lnTo>
                <a:lnTo>
                  <a:pt x="103454" y="2171700"/>
                </a:lnTo>
                <a:lnTo>
                  <a:pt x="102336" y="2172157"/>
                </a:lnTo>
                <a:lnTo>
                  <a:pt x="100469" y="2174024"/>
                </a:lnTo>
                <a:lnTo>
                  <a:pt x="100012" y="2175141"/>
                </a:lnTo>
                <a:lnTo>
                  <a:pt x="100012" y="2187295"/>
                </a:lnTo>
                <a:lnTo>
                  <a:pt x="100469" y="2188413"/>
                </a:lnTo>
                <a:lnTo>
                  <a:pt x="102336" y="2190280"/>
                </a:lnTo>
                <a:lnTo>
                  <a:pt x="103454" y="2190750"/>
                </a:lnTo>
                <a:lnTo>
                  <a:pt x="106083" y="2190750"/>
                </a:lnTo>
                <a:lnTo>
                  <a:pt x="107200" y="2190280"/>
                </a:lnTo>
                <a:lnTo>
                  <a:pt x="109067" y="2188413"/>
                </a:lnTo>
                <a:lnTo>
                  <a:pt x="109537" y="2187295"/>
                </a:lnTo>
                <a:lnTo>
                  <a:pt x="109537" y="2175141"/>
                </a:lnTo>
                <a:close/>
              </a:path>
              <a:path w="4705350" h="2419350">
                <a:moveTo>
                  <a:pt x="109537" y="2117991"/>
                </a:moveTo>
                <a:lnTo>
                  <a:pt x="109067" y="2116874"/>
                </a:lnTo>
                <a:lnTo>
                  <a:pt x="107200" y="2115007"/>
                </a:lnTo>
                <a:lnTo>
                  <a:pt x="106083" y="2114550"/>
                </a:lnTo>
                <a:lnTo>
                  <a:pt x="103454" y="2114550"/>
                </a:lnTo>
                <a:lnTo>
                  <a:pt x="102336" y="2115007"/>
                </a:lnTo>
                <a:lnTo>
                  <a:pt x="100469" y="2116874"/>
                </a:lnTo>
                <a:lnTo>
                  <a:pt x="100012" y="2117991"/>
                </a:lnTo>
                <a:lnTo>
                  <a:pt x="100012" y="2130145"/>
                </a:lnTo>
                <a:lnTo>
                  <a:pt x="100469" y="2131263"/>
                </a:lnTo>
                <a:lnTo>
                  <a:pt x="102336" y="2133130"/>
                </a:lnTo>
                <a:lnTo>
                  <a:pt x="103454" y="2133600"/>
                </a:lnTo>
                <a:lnTo>
                  <a:pt x="106083" y="2133600"/>
                </a:lnTo>
                <a:lnTo>
                  <a:pt x="107200" y="2133130"/>
                </a:lnTo>
                <a:lnTo>
                  <a:pt x="109067" y="2131263"/>
                </a:lnTo>
                <a:lnTo>
                  <a:pt x="109537" y="2130145"/>
                </a:lnTo>
                <a:lnTo>
                  <a:pt x="109537" y="2117991"/>
                </a:lnTo>
                <a:close/>
              </a:path>
              <a:path w="4705350" h="2419350">
                <a:moveTo>
                  <a:pt x="109537" y="2060841"/>
                </a:moveTo>
                <a:lnTo>
                  <a:pt x="109067" y="2059724"/>
                </a:lnTo>
                <a:lnTo>
                  <a:pt x="107200" y="2057857"/>
                </a:lnTo>
                <a:lnTo>
                  <a:pt x="106083" y="2057400"/>
                </a:lnTo>
                <a:lnTo>
                  <a:pt x="103454" y="2057400"/>
                </a:lnTo>
                <a:lnTo>
                  <a:pt x="102336" y="2057857"/>
                </a:lnTo>
                <a:lnTo>
                  <a:pt x="100469" y="2059724"/>
                </a:lnTo>
                <a:lnTo>
                  <a:pt x="100012" y="2060841"/>
                </a:lnTo>
                <a:lnTo>
                  <a:pt x="100012" y="2072995"/>
                </a:lnTo>
                <a:lnTo>
                  <a:pt x="100469" y="2074113"/>
                </a:lnTo>
                <a:lnTo>
                  <a:pt x="102336" y="2075980"/>
                </a:lnTo>
                <a:lnTo>
                  <a:pt x="103454" y="2076450"/>
                </a:lnTo>
                <a:lnTo>
                  <a:pt x="106083" y="2076450"/>
                </a:lnTo>
                <a:lnTo>
                  <a:pt x="107200" y="2075980"/>
                </a:lnTo>
                <a:lnTo>
                  <a:pt x="109067" y="2074113"/>
                </a:lnTo>
                <a:lnTo>
                  <a:pt x="109537" y="2072995"/>
                </a:lnTo>
                <a:lnTo>
                  <a:pt x="109537" y="2060841"/>
                </a:lnTo>
                <a:close/>
              </a:path>
              <a:path w="4705350" h="2419350">
                <a:moveTo>
                  <a:pt x="109537" y="2003691"/>
                </a:moveTo>
                <a:lnTo>
                  <a:pt x="109067" y="2002574"/>
                </a:lnTo>
                <a:lnTo>
                  <a:pt x="107200" y="2000707"/>
                </a:lnTo>
                <a:lnTo>
                  <a:pt x="106083" y="2000250"/>
                </a:lnTo>
                <a:lnTo>
                  <a:pt x="103454" y="2000250"/>
                </a:lnTo>
                <a:lnTo>
                  <a:pt x="102336" y="2000707"/>
                </a:lnTo>
                <a:lnTo>
                  <a:pt x="100469" y="2002574"/>
                </a:lnTo>
                <a:lnTo>
                  <a:pt x="100012" y="2003691"/>
                </a:lnTo>
                <a:lnTo>
                  <a:pt x="100012" y="2015845"/>
                </a:lnTo>
                <a:lnTo>
                  <a:pt x="100469" y="2016963"/>
                </a:lnTo>
                <a:lnTo>
                  <a:pt x="102336" y="2018830"/>
                </a:lnTo>
                <a:lnTo>
                  <a:pt x="103454" y="2019300"/>
                </a:lnTo>
                <a:lnTo>
                  <a:pt x="106083" y="2019300"/>
                </a:lnTo>
                <a:lnTo>
                  <a:pt x="107200" y="2018830"/>
                </a:lnTo>
                <a:lnTo>
                  <a:pt x="109067" y="2016963"/>
                </a:lnTo>
                <a:lnTo>
                  <a:pt x="109537" y="2015845"/>
                </a:lnTo>
                <a:lnTo>
                  <a:pt x="109537" y="2003691"/>
                </a:lnTo>
                <a:close/>
              </a:path>
              <a:path w="4705350" h="2419350">
                <a:moveTo>
                  <a:pt x="109537" y="1946541"/>
                </a:moveTo>
                <a:lnTo>
                  <a:pt x="109067" y="1945424"/>
                </a:lnTo>
                <a:lnTo>
                  <a:pt x="107200" y="1943557"/>
                </a:lnTo>
                <a:lnTo>
                  <a:pt x="106083" y="1943100"/>
                </a:lnTo>
                <a:lnTo>
                  <a:pt x="103454" y="1943100"/>
                </a:lnTo>
                <a:lnTo>
                  <a:pt x="102336" y="1943557"/>
                </a:lnTo>
                <a:lnTo>
                  <a:pt x="100469" y="1945424"/>
                </a:lnTo>
                <a:lnTo>
                  <a:pt x="100012" y="1946541"/>
                </a:lnTo>
                <a:lnTo>
                  <a:pt x="100012" y="1958695"/>
                </a:lnTo>
                <a:lnTo>
                  <a:pt x="100469" y="1959813"/>
                </a:lnTo>
                <a:lnTo>
                  <a:pt x="102336" y="1961680"/>
                </a:lnTo>
                <a:lnTo>
                  <a:pt x="103454" y="1962150"/>
                </a:lnTo>
                <a:lnTo>
                  <a:pt x="106083" y="1962150"/>
                </a:lnTo>
                <a:lnTo>
                  <a:pt x="107200" y="1961680"/>
                </a:lnTo>
                <a:lnTo>
                  <a:pt x="109067" y="1959813"/>
                </a:lnTo>
                <a:lnTo>
                  <a:pt x="109537" y="1958695"/>
                </a:lnTo>
                <a:lnTo>
                  <a:pt x="109537" y="1946541"/>
                </a:lnTo>
                <a:close/>
              </a:path>
              <a:path w="4705350" h="2419350">
                <a:moveTo>
                  <a:pt x="109537" y="1889391"/>
                </a:moveTo>
                <a:lnTo>
                  <a:pt x="109067" y="1888274"/>
                </a:lnTo>
                <a:lnTo>
                  <a:pt x="107200" y="1886407"/>
                </a:lnTo>
                <a:lnTo>
                  <a:pt x="106083" y="1885950"/>
                </a:lnTo>
                <a:lnTo>
                  <a:pt x="103454" y="1885950"/>
                </a:lnTo>
                <a:lnTo>
                  <a:pt x="102336" y="1886407"/>
                </a:lnTo>
                <a:lnTo>
                  <a:pt x="100469" y="1888274"/>
                </a:lnTo>
                <a:lnTo>
                  <a:pt x="100012" y="1889391"/>
                </a:lnTo>
                <a:lnTo>
                  <a:pt x="100012" y="1901545"/>
                </a:lnTo>
                <a:lnTo>
                  <a:pt x="100469" y="1902663"/>
                </a:lnTo>
                <a:lnTo>
                  <a:pt x="102336" y="1904530"/>
                </a:lnTo>
                <a:lnTo>
                  <a:pt x="103454" y="1905000"/>
                </a:lnTo>
                <a:lnTo>
                  <a:pt x="106083" y="1905000"/>
                </a:lnTo>
                <a:lnTo>
                  <a:pt x="107200" y="1904530"/>
                </a:lnTo>
                <a:lnTo>
                  <a:pt x="109067" y="1902663"/>
                </a:lnTo>
                <a:lnTo>
                  <a:pt x="109537" y="1901545"/>
                </a:lnTo>
                <a:lnTo>
                  <a:pt x="109537" y="1889391"/>
                </a:lnTo>
                <a:close/>
              </a:path>
              <a:path w="4705350" h="2419350">
                <a:moveTo>
                  <a:pt x="109537" y="1832241"/>
                </a:moveTo>
                <a:lnTo>
                  <a:pt x="109067" y="1831124"/>
                </a:lnTo>
                <a:lnTo>
                  <a:pt x="107200" y="1829257"/>
                </a:lnTo>
                <a:lnTo>
                  <a:pt x="106083" y="1828800"/>
                </a:lnTo>
                <a:lnTo>
                  <a:pt x="103454" y="1828800"/>
                </a:lnTo>
                <a:lnTo>
                  <a:pt x="102336" y="1829257"/>
                </a:lnTo>
                <a:lnTo>
                  <a:pt x="100469" y="1831124"/>
                </a:lnTo>
                <a:lnTo>
                  <a:pt x="100012" y="1832241"/>
                </a:lnTo>
                <a:lnTo>
                  <a:pt x="100012" y="1844395"/>
                </a:lnTo>
                <a:lnTo>
                  <a:pt x="100469" y="1845513"/>
                </a:lnTo>
                <a:lnTo>
                  <a:pt x="102336" y="1847380"/>
                </a:lnTo>
                <a:lnTo>
                  <a:pt x="103454" y="1847850"/>
                </a:lnTo>
                <a:lnTo>
                  <a:pt x="106083" y="1847850"/>
                </a:lnTo>
                <a:lnTo>
                  <a:pt x="107200" y="1847380"/>
                </a:lnTo>
                <a:lnTo>
                  <a:pt x="109067" y="1845513"/>
                </a:lnTo>
                <a:lnTo>
                  <a:pt x="109537" y="1844395"/>
                </a:lnTo>
                <a:lnTo>
                  <a:pt x="109537" y="1832241"/>
                </a:lnTo>
                <a:close/>
              </a:path>
              <a:path w="4705350" h="2419350">
                <a:moveTo>
                  <a:pt x="109537" y="1775091"/>
                </a:moveTo>
                <a:lnTo>
                  <a:pt x="109067" y="1773974"/>
                </a:lnTo>
                <a:lnTo>
                  <a:pt x="107200" y="1772107"/>
                </a:lnTo>
                <a:lnTo>
                  <a:pt x="106083" y="1771650"/>
                </a:lnTo>
                <a:lnTo>
                  <a:pt x="103454" y="1771650"/>
                </a:lnTo>
                <a:lnTo>
                  <a:pt x="102336" y="1772107"/>
                </a:lnTo>
                <a:lnTo>
                  <a:pt x="100469" y="1773974"/>
                </a:lnTo>
                <a:lnTo>
                  <a:pt x="100012" y="1775091"/>
                </a:lnTo>
                <a:lnTo>
                  <a:pt x="100012" y="1787245"/>
                </a:lnTo>
                <a:lnTo>
                  <a:pt x="100469" y="1788363"/>
                </a:lnTo>
                <a:lnTo>
                  <a:pt x="102336" y="1790230"/>
                </a:lnTo>
                <a:lnTo>
                  <a:pt x="103454" y="1790700"/>
                </a:lnTo>
                <a:lnTo>
                  <a:pt x="106083" y="1790700"/>
                </a:lnTo>
                <a:lnTo>
                  <a:pt x="107200" y="1790230"/>
                </a:lnTo>
                <a:lnTo>
                  <a:pt x="109067" y="1788363"/>
                </a:lnTo>
                <a:lnTo>
                  <a:pt x="109537" y="1787245"/>
                </a:lnTo>
                <a:lnTo>
                  <a:pt x="109537" y="1775091"/>
                </a:lnTo>
                <a:close/>
              </a:path>
              <a:path w="4705350" h="2419350">
                <a:moveTo>
                  <a:pt x="109537" y="1717941"/>
                </a:moveTo>
                <a:lnTo>
                  <a:pt x="109067" y="1716824"/>
                </a:lnTo>
                <a:lnTo>
                  <a:pt x="107200" y="1714957"/>
                </a:lnTo>
                <a:lnTo>
                  <a:pt x="106083" y="1714500"/>
                </a:lnTo>
                <a:lnTo>
                  <a:pt x="103454" y="1714500"/>
                </a:lnTo>
                <a:lnTo>
                  <a:pt x="102336" y="1714957"/>
                </a:lnTo>
                <a:lnTo>
                  <a:pt x="100469" y="1716824"/>
                </a:lnTo>
                <a:lnTo>
                  <a:pt x="100012" y="1717941"/>
                </a:lnTo>
                <a:lnTo>
                  <a:pt x="100012" y="1730095"/>
                </a:lnTo>
                <a:lnTo>
                  <a:pt x="100469" y="1731213"/>
                </a:lnTo>
                <a:lnTo>
                  <a:pt x="102336" y="1733080"/>
                </a:lnTo>
                <a:lnTo>
                  <a:pt x="103454" y="1733550"/>
                </a:lnTo>
                <a:lnTo>
                  <a:pt x="106083" y="1733550"/>
                </a:lnTo>
                <a:lnTo>
                  <a:pt x="107200" y="1733080"/>
                </a:lnTo>
                <a:lnTo>
                  <a:pt x="109067" y="1731213"/>
                </a:lnTo>
                <a:lnTo>
                  <a:pt x="109537" y="1730095"/>
                </a:lnTo>
                <a:lnTo>
                  <a:pt x="109537" y="1717941"/>
                </a:lnTo>
                <a:close/>
              </a:path>
              <a:path w="4705350" h="2419350">
                <a:moveTo>
                  <a:pt x="109537" y="1660791"/>
                </a:moveTo>
                <a:lnTo>
                  <a:pt x="109067" y="1659674"/>
                </a:lnTo>
                <a:lnTo>
                  <a:pt x="107200" y="1657807"/>
                </a:lnTo>
                <a:lnTo>
                  <a:pt x="106083" y="1657350"/>
                </a:lnTo>
                <a:lnTo>
                  <a:pt x="103454" y="1657350"/>
                </a:lnTo>
                <a:lnTo>
                  <a:pt x="102336" y="1657807"/>
                </a:lnTo>
                <a:lnTo>
                  <a:pt x="100469" y="1659674"/>
                </a:lnTo>
                <a:lnTo>
                  <a:pt x="100012" y="1660791"/>
                </a:lnTo>
                <a:lnTo>
                  <a:pt x="100012" y="1672945"/>
                </a:lnTo>
                <a:lnTo>
                  <a:pt x="100469" y="1674063"/>
                </a:lnTo>
                <a:lnTo>
                  <a:pt x="102336" y="1675930"/>
                </a:lnTo>
                <a:lnTo>
                  <a:pt x="103454" y="1676400"/>
                </a:lnTo>
                <a:lnTo>
                  <a:pt x="106083" y="1676400"/>
                </a:lnTo>
                <a:lnTo>
                  <a:pt x="107200" y="1675930"/>
                </a:lnTo>
                <a:lnTo>
                  <a:pt x="109067" y="1674063"/>
                </a:lnTo>
                <a:lnTo>
                  <a:pt x="109537" y="1672945"/>
                </a:lnTo>
                <a:lnTo>
                  <a:pt x="109537" y="1660791"/>
                </a:lnTo>
                <a:close/>
              </a:path>
              <a:path w="4705350" h="2419350">
                <a:moveTo>
                  <a:pt x="109537" y="1603641"/>
                </a:moveTo>
                <a:lnTo>
                  <a:pt x="109067" y="1602524"/>
                </a:lnTo>
                <a:lnTo>
                  <a:pt x="107200" y="1600657"/>
                </a:lnTo>
                <a:lnTo>
                  <a:pt x="106083" y="1600200"/>
                </a:lnTo>
                <a:lnTo>
                  <a:pt x="103454" y="1600200"/>
                </a:lnTo>
                <a:lnTo>
                  <a:pt x="102336" y="1600657"/>
                </a:lnTo>
                <a:lnTo>
                  <a:pt x="100469" y="1602524"/>
                </a:lnTo>
                <a:lnTo>
                  <a:pt x="100012" y="1603641"/>
                </a:lnTo>
                <a:lnTo>
                  <a:pt x="100012" y="1615795"/>
                </a:lnTo>
                <a:lnTo>
                  <a:pt x="100469" y="1616913"/>
                </a:lnTo>
                <a:lnTo>
                  <a:pt x="102336" y="1618780"/>
                </a:lnTo>
                <a:lnTo>
                  <a:pt x="103454" y="1619250"/>
                </a:lnTo>
                <a:lnTo>
                  <a:pt x="106083" y="1619250"/>
                </a:lnTo>
                <a:lnTo>
                  <a:pt x="107200" y="1618780"/>
                </a:lnTo>
                <a:lnTo>
                  <a:pt x="109067" y="1616913"/>
                </a:lnTo>
                <a:lnTo>
                  <a:pt x="109537" y="1615795"/>
                </a:lnTo>
                <a:lnTo>
                  <a:pt x="109537" y="1603641"/>
                </a:lnTo>
                <a:close/>
              </a:path>
              <a:path w="4705350" h="2419350">
                <a:moveTo>
                  <a:pt x="109537" y="1546491"/>
                </a:moveTo>
                <a:lnTo>
                  <a:pt x="109067" y="1545374"/>
                </a:lnTo>
                <a:lnTo>
                  <a:pt x="107200" y="1543507"/>
                </a:lnTo>
                <a:lnTo>
                  <a:pt x="106083" y="1543050"/>
                </a:lnTo>
                <a:lnTo>
                  <a:pt x="103454" y="1543050"/>
                </a:lnTo>
                <a:lnTo>
                  <a:pt x="102336" y="1543507"/>
                </a:lnTo>
                <a:lnTo>
                  <a:pt x="100469" y="1545374"/>
                </a:lnTo>
                <a:lnTo>
                  <a:pt x="100012" y="1546491"/>
                </a:lnTo>
                <a:lnTo>
                  <a:pt x="100012" y="1558645"/>
                </a:lnTo>
                <a:lnTo>
                  <a:pt x="100469" y="1559763"/>
                </a:lnTo>
                <a:lnTo>
                  <a:pt x="102336" y="1561630"/>
                </a:lnTo>
                <a:lnTo>
                  <a:pt x="103454" y="1562100"/>
                </a:lnTo>
                <a:lnTo>
                  <a:pt x="106083" y="1562100"/>
                </a:lnTo>
                <a:lnTo>
                  <a:pt x="107200" y="1561630"/>
                </a:lnTo>
                <a:lnTo>
                  <a:pt x="109067" y="1559763"/>
                </a:lnTo>
                <a:lnTo>
                  <a:pt x="109537" y="1558645"/>
                </a:lnTo>
                <a:lnTo>
                  <a:pt x="109537" y="1546491"/>
                </a:lnTo>
                <a:close/>
              </a:path>
              <a:path w="4705350" h="2419350">
                <a:moveTo>
                  <a:pt x="109537" y="1489341"/>
                </a:moveTo>
                <a:lnTo>
                  <a:pt x="109067" y="1488224"/>
                </a:lnTo>
                <a:lnTo>
                  <a:pt x="107200" y="1486357"/>
                </a:lnTo>
                <a:lnTo>
                  <a:pt x="106083" y="1485900"/>
                </a:lnTo>
                <a:lnTo>
                  <a:pt x="103454" y="1485900"/>
                </a:lnTo>
                <a:lnTo>
                  <a:pt x="102336" y="1486357"/>
                </a:lnTo>
                <a:lnTo>
                  <a:pt x="100469" y="1488224"/>
                </a:lnTo>
                <a:lnTo>
                  <a:pt x="100012" y="1489341"/>
                </a:lnTo>
                <a:lnTo>
                  <a:pt x="100012" y="1501495"/>
                </a:lnTo>
                <a:lnTo>
                  <a:pt x="100469" y="1502613"/>
                </a:lnTo>
                <a:lnTo>
                  <a:pt x="102336" y="1504480"/>
                </a:lnTo>
                <a:lnTo>
                  <a:pt x="103454" y="1504950"/>
                </a:lnTo>
                <a:lnTo>
                  <a:pt x="106083" y="1504950"/>
                </a:lnTo>
                <a:lnTo>
                  <a:pt x="107200" y="1504480"/>
                </a:lnTo>
                <a:lnTo>
                  <a:pt x="109067" y="1502613"/>
                </a:lnTo>
                <a:lnTo>
                  <a:pt x="109537" y="1501495"/>
                </a:lnTo>
                <a:lnTo>
                  <a:pt x="109537" y="1489341"/>
                </a:lnTo>
                <a:close/>
              </a:path>
              <a:path w="4705350" h="2419350">
                <a:moveTo>
                  <a:pt x="109537" y="1432191"/>
                </a:moveTo>
                <a:lnTo>
                  <a:pt x="109067" y="1431074"/>
                </a:lnTo>
                <a:lnTo>
                  <a:pt x="107200" y="1429207"/>
                </a:lnTo>
                <a:lnTo>
                  <a:pt x="106083" y="1428750"/>
                </a:lnTo>
                <a:lnTo>
                  <a:pt x="103454" y="1428750"/>
                </a:lnTo>
                <a:lnTo>
                  <a:pt x="102336" y="1429207"/>
                </a:lnTo>
                <a:lnTo>
                  <a:pt x="100469" y="1431074"/>
                </a:lnTo>
                <a:lnTo>
                  <a:pt x="100012" y="1432191"/>
                </a:lnTo>
                <a:lnTo>
                  <a:pt x="100012" y="1444345"/>
                </a:lnTo>
                <a:lnTo>
                  <a:pt x="100469" y="1445463"/>
                </a:lnTo>
                <a:lnTo>
                  <a:pt x="102336" y="1447330"/>
                </a:lnTo>
                <a:lnTo>
                  <a:pt x="103454" y="1447800"/>
                </a:lnTo>
                <a:lnTo>
                  <a:pt x="106083" y="1447800"/>
                </a:lnTo>
                <a:lnTo>
                  <a:pt x="107200" y="1447330"/>
                </a:lnTo>
                <a:lnTo>
                  <a:pt x="109067" y="1445463"/>
                </a:lnTo>
                <a:lnTo>
                  <a:pt x="109537" y="1444345"/>
                </a:lnTo>
                <a:lnTo>
                  <a:pt x="109537" y="1432191"/>
                </a:lnTo>
                <a:close/>
              </a:path>
              <a:path w="4705350" h="2419350">
                <a:moveTo>
                  <a:pt x="109537" y="1375041"/>
                </a:moveTo>
                <a:lnTo>
                  <a:pt x="109067" y="1373924"/>
                </a:lnTo>
                <a:lnTo>
                  <a:pt x="107200" y="1372057"/>
                </a:lnTo>
                <a:lnTo>
                  <a:pt x="106083" y="1371600"/>
                </a:lnTo>
                <a:lnTo>
                  <a:pt x="103454" y="1371600"/>
                </a:lnTo>
                <a:lnTo>
                  <a:pt x="102336" y="1372057"/>
                </a:lnTo>
                <a:lnTo>
                  <a:pt x="100469" y="1373924"/>
                </a:lnTo>
                <a:lnTo>
                  <a:pt x="100012" y="1375041"/>
                </a:lnTo>
                <a:lnTo>
                  <a:pt x="100012" y="1387195"/>
                </a:lnTo>
                <a:lnTo>
                  <a:pt x="100469" y="1388313"/>
                </a:lnTo>
                <a:lnTo>
                  <a:pt x="102336" y="1390180"/>
                </a:lnTo>
                <a:lnTo>
                  <a:pt x="103454" y="1390650"/>
                </a:lnTo>
                <a:lnTo>
                  <a:pt x="106083" y="1390650"/>
                </a:lnTo>
                <a:lnTo>
                  <a:pt x="107200" y="1390180"/>
                </a:lnTo>
                <a:lnTo>
                  <a:pt x="109067" y="1388313"/>
                </a:lnTo>
                <a:lnTo>
                  <a:pt x="109537" y="1387195"/>
                </a:lnTo>
                <a:lnTo>
                  <a:pt x="109537" y="1375041"/>
                </a:lnTo>
                <a:close/>
              </a:path>
              <a:path w="4705350" h="2419350">
                <a:moveTo>
                  <a:pt x="109537" y="1317891"/>
                </a:moveTo>
                <a:lnTo>
                  <a:pt x="109067" y="1316774"/>
                </a:lnTo>
                <a:lnTo>
                  <a:pt x="107200" y="1314907"/>
                </a:lnTo>
                <a:lnTo>
                  <a:pt x="106083" y="1314450"/>
                </a:lnTo>
                <a:lnTo>
                  <a:pt x="103454" y="1314450"/>
                </a:lnTo>
                <a:lnTo>
                  <a:pt x="102336" y="1314907"/>
                </a:lnTo>
                <a:lnTo>
                  <a:pt x="100469" y="1316774"/>
                </a:lnTo>
                <a:lnTo>
                  <a:pt x="100012" y="1317891"/>
                </a:lnTo>
                <a:lnTo>
                  <a:pt x="100012" y="1330045"/>
                </a:lnTo>
                <a:lnTo>
                  <a:pt x="100469" y="1331163"/>
                </a:lnTo>
                <a:lnTo>
                  <a:pt x="102336" y="1333030"/>
                </a:lnTo>
                <a:lnTo>
                  <a:pt x="103454" y="1333500"/>
                </a:lnTo>
                <a:lnTo>
                  <a:pt x="106083" y="1333500"/>
                </a:lnTo>
                <a:lnTo>
                  <a:pt x="107200" y="1333030"/>
                </a:lnTo>
                <a:lnTo>
                  <a:pt x="109067" y="1331163"/>
                </a:lnTo>
                <a:lnTo>
                  <a:pt x="109537" y="1330045"/>
                </a:lnTo>
                <a:lnTo>
                  <a:pt x="109537" y="1317891"/>
                </a:lnTo>
                <a:close/>
              </a:path>
              <a:path w="4705350" h="2419350">
                <a:moveTo>
                  <a:pt x="109537" y="1260741"/>
                </a:moveTo>
                <a:lnTo>
                  <a:pt x="109067" y="1259624"/>
                </a:lnTo>
                <a:lnTo>
                  <a:pt x="107200" y="1257757"/>
                </a:lnTo>
                <a:lnTo>
                  <a:pt x="106083" y="1257300"/>
                </a:lnTo>
                <a:lnTo>
                  <a:pt x="103454" y="1257300"/>
                </a:lnTo>
                <a:lnTo>
                  <a:pt x="102336" y="1257757"/>
                </a:lnTo>
                <a:lnTo>
                  <a:pt x="100469" y="1259624"/>
                </a:lnTo>
                <a:lnTo>
                  <a:pt x="100012" y="1260741"/>
                </a:lnTo>
                <a:lnTo>
                  <a:pt x="100012" y="1272895"/>
                </a:lnTo>
                <a:lnTo>
                  <a:pt x="100469" y="1274013"/>
                </a:lnTo>
                <a:lnTo>
                  <a:pt x="102336" y="1275880"/>
                </a:lnTo>
                <a:lnTo>
                  <a:pt x="103454" y="1276350"/>
                </a:lnTo>
                <a:lnTo>
                  <a:pt x="106083" y="1276350"/>
                </a:lnTo>
                <a:lnTo>
                  <a:pt x="107200" y="1275880"/>
                </a:lnTo>
                <a:lnTo>
                  <a:pt x="109067" y="1274013"/>
                </a:lnTo>
                <a:lnTo>
                  <a:pt x="109537" y="1272895"/>
                </a:lnTo>
                <a:lnTo>
                  <a:pt x="109537" y="1260741"/>
                </a:lnTo>
                <a:close/>
              </a:path>
              <a:path w="4705350" h="2419350">
                <a:moveTo>
                  <a:pt x="109537" y="1203591"/>
                </a:moveTo>
                <a:lnTo>
                  <a:pt x="109067" y="1202474"/>
                </a:lnTo>
                <a:lnTo>
                  <a:pt x="107200" y="1200607"/>
                </a:lnTo>
                <a:lnTo>
                  <a:pt x="106083" y="1200150"/>
                </a:lnTo>
                <a:lnTo>
                  <a:pt x="103454" y="1200150"/>
                </a:lnTo>
                <a:lnTo>
                  <a:pt x="102336" y="1200607"/>
                </a:lnTo>
                <a:lnTo>
                  <a:pt x="100469" y="1202474"/>
                </a:lnTo>
                <a:lnTo>
                  <a:pt x="100012" y="1203591"/>
                </a:lnTo>
                <a:lnTo>
                  <a:pt x="100012" y="1215745"/>
                </a:lnTo>
                <a:lnTo>
                  <a:pt x="100469" y="1216863"/>
                </a:lnTo>
                <a:lnTo>
                  <a:pt x="102336" y="1218730"/>
                </a:lnTo>
                <a:lnTo>
                  <a:pt x="103454" y="1219200"/>
                </a:lnTo>
                <a:lnTo>
                  <a:pt x="106083" y="1219200"/>
                </a:lnTo>
                <a:lnTo>
                  <a:pt x="107200" y="1218730"/>
                </a:lnTo>
                <a:lnTo>
                  <a:pt x="109067" y="1216863"/>
                </a:lnTo>
                <a:lnTo>
                  <a:pt x="109537" y="1215745"/>
                </a:lnTo>
                <a:lnTo>
                  <a:pt x="109537" y="1203591"/>
                </a:lnTo>
                <a:close/>
              </a:path>
              <a:path w="4705350" h="2419350">
                <a:moveTo>
                  <a:pt x="109537" y="1146441"/>
                </a:moveTo>
                <a:lnTo>
                  <a:pt x="109067" y="1145324"/>
                </a:lnTo>
                <a:lnTo>
                  <a:pt x="107200" y="1143457"/>
                </a:lnTo>
                <a:lnTo>
                  <a:pt x="106083" y="1143000"/>
                </a:lnTo>
                <a:lnTo>
                  <a:pt x="103454" y="1143000"/>
                </a:lnTo>
                <a:lnTo>
                  <a:pt x="102336" y="1143457"/>
                </a:lnTo>
                <a:lnTo>
                  <a:pt x="100469" y="1145324"/>
                </a:lnTo>
                <a:lnTo>
                  <a:pt x="100012" y="1146441"/>
                </a:lnTo>
                <a:lnTo>
                  <a:pt x="100012" y="1158595"/>
                </a:lnTo>
                <a:lnTo>
                  <a:pt x="100469" y="1159713"/>
                </a:lnTo>
                <a:lnTo>
                  <a:pt x="102336" y="1161580"/>
                </a:lnTo>
                <a:lnTo>
                  <a:pt x="103454" y="1162050"/>
                </a:lnTo>
                <a:lnTo>
                  <a:pt x="106083" y="1162050"/>
                </a:lnTo>
                <a:lnTo>
                  <a:pt x="107200" y="1161580"/>
                </a:lnTo>
                <a:lnTo>
                  <a:pt x="109067" y="1159713"/>
                </a:lnTo>
                <a:lnTo>
                  <a:pt x="109537" y="1158595"/>
                </a:lnTo>
                <a:lnTo>
                  <a:pt x="109537" y="1146441"/>
                </a:lnTo>
                <a:close/>
              </a:path>
              <a:path w="4705350" h="2419350">
                <a:moveTo>
                  <a:pt x="109537" y="1089291"/>
                </a:moveTo>
                <a:lnTo>
                  <a:pt x="109067" y="1088174"/>
                </a:lnTo>
                <a:lnTo>
                  <a:pt x="107200" y="1086307"/>
                </a:lnTo>
                <a:lnTo>
                  <a:pt x="106083" y="1085850"/>
                </a:lnTo>
                <a:lnTo>
                  <a:pt x="103454" y="1085850"/>
                </a:lnTo>
                <a:lnTo>
                  <a:pt x="102336" y="1086307"/>
                </a:lnTo>
                <a:lnTo>
                  <a:pt x="100469" y="1088174"/>
                </a:lnTo>
                <a:lnTo>
                  <a:pt x="100012" y="1089291"/>
                </a:lnTo>
                <a:lnTo>
                  <a:pt x="100012" y="1101445"/>
                </a:lnTo>
                <a:lnTo>
                  <a:pt x="100469" y="1102563"/>
                </a:lnTo>
                <a:lnTo>
                  <a:pt x="102336" y="1104430"/>
                </a:lnTo>
                <a:lnTo>
                  <a:pt x="103454" y="1104900"/>
                </a:lnTo>
                <a:lnTo>
                  <a:pt x="106083" y="1104900"/>
                </a:lnTo>
                <a:lnTo>
                  <a:pt x="107200" y="1104430"/>
                </a:lnTo>
                <a:lnTo>
                  <a:pt x="109067" y="1102563"/>
                </a:lnTo>
                <a:lnTo>
                  <a:pt x="109537" y="1101445"/>
                </a:lnTo>
                <a:lnTo>
                  <a:pt x="109537" y="1089291"/>
                </a:lnTo>
                <a:close/>
              </a:path>
              <a:path w="4705350" h="2419350">
                <a:moveTo>
                  <a:pt x="109537" y="1032141"/>
                </a:moveTo>
                <a:lnTo>
                  <a:pt x="109067" y="1031024"/>
                </a:lnTo>
                <a:lnTo>
                  <a:pt x="107200" y="1029157"/>
                </a:lnTo>
                <a:lnTo>
                  <a:pt x="106083" y="1028700"/>
                </a:lnTo>
                <a:lnTo>
                  <a:pt x="103454" y="1028700"/>
                </a:lnTo>
                <a:lnTo>
                  <a:pt x="102336" y="1029157"/>
                </a:lnTo>
                <a:lnTo>
                  <a:pt x="100469" y="1031024"/>
                </a:lnTo>
                <a:lnTo>
                  <a:pt x="100012" y="1032141"/>
                </a:lnTo>
                <a:lnTo>
                  <a:pt x="100012" y="1044295"/>
                </a:lnTo>
                <a:lnTo>
                  <a:pt x="100469" y="1045413"/>
                </a:lnTo>
                <a:lnTo>
                  <a:pt x="102336" y="1047280"/>
                </a:lnTo>
                <a:lnTo>
                  <a:pt x="103454" y="1047750"/>
                </a:lnTo>
                <a:lnTo>
                  <a:pt x="106083" y="1047750"/>
                </a:lnTo>
                <a:lnTo>
                  <a:pt x="107200" y="1047280"/>
                </a:lnTo>
                <a:lnTo>
                  <a:pt x="109067" y="1045413"/>
                </a:lnTo>
                <a:lnTo>
                  <a:pt x="109537" y="1044295"/>
                </a:lnTo>
                <a:lnTo>
                  <a:pt x="109537" y="1032141"/>
                </a:lnTo>
                <a:close/>
              </a:path>
              <a:path w="4705350" h="2419350">
                <a:moveTo>
                  <a:pt x="109537" y="974991"/>
                </a:moveTo>
                <a:lnTo>
                  <a:pt x="109067" y="973874"/>
                </a:lnTo>
                <a:lnTo>
                  <a:pt x="107200" y="972007"/>
                </a:lnTo>
                <a:lnTo>
                  <a:pt x="106083" y="971550"/>
                </a:lnTo>
                <a:lnTo>
                  <a:pt x="103454" y="971550"/>
                </a:lnTo>
                <a:lnTo>
                  <a:pt x="102336" y="972007"/>
                </a:lnTo>
                <a:lnTo>
                  <a:pt x="100469" y="973874"/>
                </a:lnTo>
                <a:lnTo>
                  <a:pt x="100012" y="974991"/>
                </a:lnTo>
                <a:lnTo>
                  <a:pt x="100012" y="987145"/>
                </a:lnTo>
                <a:lnTo>
                  <a:pt x="100469" y="988263"/>
                </a:lnTo>
                <a:lnTo>
                  <a:pt x="102336" y="990130"/>
                </a:lnTo>
                <a:lnTo>
                  <a:pt x="103454" y="990600"/>
                </a:lnTo>
                <a:lnTo>
                  <a:pt x="106083" y="990600"/>
                </a:lnTo>
                <a:lnTo>
                  <a:pt x="107200" y="990130"/>
                </a:lnTo>
                <a:lnTo>
                  <a:pt x="109067" y="988263"/>
                </a:lnTo>
                <a:lnTo>
                  <a:pt x="109537" y="987145"/>
                </a:lnTo>
                <a:lnTo>
                  <a:pt x="109537" y="974991"/>
                </a:lnTo>
                <a:close/>
              </a:path>
              <a:path w="4705350" h="2419350">
                <a:moveTo>
                  <a:pt x="109537" y="917841"/>
                </a:moveTo>
                <a:lnTo>
                  <a:pt x="109067" y="916724"/>
                </a:lnTo>
                <a:lnTo>
                  <a:pt x="107200" y="914857"/>
                </a:lnTo>
                <a:lnTo>
                  <a:pt x="106083" y="914400"/>
                </a:lnTo>
                <a:lnTo>
                  <a:pt x="103454" y="914400"/>
                </a:lnTo>
                <a:lnTo>
                  <a:pt x="102336" y="914857"/>
                </a:lnTo>
                <a:lnTo>
                  <a:pt x="100469" y="916724"/>
                </a:lnTo>
                <a:lnTo>
                  <a:pt x="100012" y="917841"/>
                </a:lnTo>
                <a:lnTo>
                  <a:pt x="100012" y="929995"/>
                </a:lnTo>
                <a:lnTo>
                  <a:pt x="100469" y="931113"/>
                </a:lnTo>
                <a:lnTo>
                  <a:pt x="102336" y="932980"/>
                </a:lnTo>
                <a:lnTo>
                  <a:pt x="103454" y="933450"/>
                </a:lnTo>
                <a:lnTo>
                  <a:pt x="106083" y="933450"/>
                </a:lnTo>
                <a:lnTo>
                  <a:pt x="107200" y="932980"/>
                </a:lnTo>
                <a:lnTo>
                  <a:pt x="109067" y="931113"/>
                </a:lnTo>
                <a:lnTo>
                  <a:pt x="109537" y="929995"/>
                </a:lnTo>
                <a:lnTo>
                  <a:pt x="109537" y="917841"/>
                </a:lnTo>
                <a:close/>
              </a:path>
              <a:path w="4705350" h="2419350">
                <a:moveTo>
                  <a:pt x="109537" y="860691"/>
                </a:moveTo>
                <a:lnTo>
                  <a:pt x="109067" y="859574"/>
                </a:lnTo>
                <a:lnTo>
                  <a:pt x="107200" y="857707"/>
                </a:lnTo>
                <a:lnTo>
                  <a:pt x="106083" y="857250"/>
                </a:lnTo>
                <a:lnTo>
                  <a:pt x="103454" y="857250"/>
                </a:lnTo>
                <a:lnTo>
                  <a:pt x="102336" y="857707"/>
                </a:lnTo>
                <a:lnTo>
                  <a:pt x="100469" y="859574"/>
                </a:lnTo>
                <a:lnTo>
                  <a:pt x="100012" y="860691"/>
                </a:lnTo>
                <a:lnTo>
                  <a:pt x="100012" y="872845"/>
                </a:lnTo>
                <a:lnTo>
                  <a:pt x="100469" y="873963"/>
                </a:lnTo>
                <a:lnTo>
                  <a:pt x="102336" y="875830"/>
                </a:lnTo>
                <a:lnTo>
                  <a:pt x="103454" y="876300"/>
                </a:lnTo>
                <a:lnTo>
                  <a:pt x="106083" y="876300"/>
                </a:lnTo>
                <a:lnTo>
                  <a:pt x="107200" y="875830"/>
                </a:lnTo>
                <a:lnTo>
                  <a:pt x="109067" y="873963"/>
                </a:lnTo>
                <a:lnTo>
                  <a:pt x="109537" y="872845"/>
                </a:lnTo>
                <a:lnTo>
                  <a:pt x="109537" y="860691"/>
                </a:lnTo>
                <a:close/>
              </a:path>
              <a:path w="4705350" h="2419350">
                <a:moveTo>
                  <a:pt x="109537" y="803541"/>
                </a:moveTo>
                <a:lnTo>
                  <a:pt x="109067" y="802424"/>
                </a:lnTo>
                <a:lnTo>
                  <a:pt x="107200" y="800557"/>
                </a:lnTo>
                <a:lnTo>
                  <a:pt x="106083" y="800100"/>
                </a:lnTo>
                <a:lnTo>
                  <a:pt x="103454" y="800100"/>
                </a:lnTo>
                <a:lnTo>
                  <a:pt x="102336" y="800557"/>
                </a:lnTo>
                <a:lnTo>
                  <a:pt x="100469" y="802424"/>
                </a:lnTo>
                <a:lnTo>
                  <a:pt x="100012" y="803541"/>
                </a:lnTo>
                <a:lnTo>
                  <a:pt x="100012" y="815695"/>
                </a:lnTo>
                <a:lnTo>
                  <a:pt x="100469" y="816813"/>
                </a:lnTo>
                <a:lnTo>
                  <a:pt x="102336" y="818680"/>
                </a:lnTo>
                <a:lnTo>
                  <a:pt x="103454" y="819150"/>
                </a:lnTo>
                <a:lnTo>
                  <a:pt x="106083" y="819150"/>
                </a:lnTo>
                <a:lnTo>
                  <a:pt x="107200" y="818680"/>
                </a:lnTo>
                <a:lnTo>
                  <a:pt x="109067" y="816813"/>
                </a:lnTo>
                <a:lnTo>
                  <a:pt x="109537" y="815695"/>
                </a:lnTo>
                <a:lnTo>
                  <a:pt x="109537" y="803541"/>
                </a:lnTo>
                <a:close/>
              </a:path>
              <a:path w="4705350" h="2419350">
                <a:moveTo>
                  <a:pt x="109537" y="746391"/>
                </a:moveTo>
                <a:lnTo>
                  <a:pt x="109067" y="745274"/>
                </a:lnTo>
                <a:lnTo>
                  <a:pt x="107200" y="743407"/>
                </a:lnTo>
                <a:lnTo>
                  <a:pt x="106083" y="742950"/>
                </a:lnTo>
                <a:lnTo>
                  <a:pt x="103454" y="742950"/>
                </a:lnTo>
                <a:lnTo>
                  <a:pt x="102336" y="743407"/>
                </a:lnTo>
                <a:lnTo>
                  <a:pt x="100469" y="745274"/>
                </a:lnTo>
                <a:lnTo>
                  <a:pt x="100012" y="746391"/>
                </a:lnTo>
                <a:lnTo>
                  <a:pt x="100012" y="758545"/>
                </a:lnTo>
                <a:lnTo>
                  <a:pt x="100469" y="759663"/>
                </a:lnTo>
                <a:lnTo>
                  <a:pt x="102336" y="761530"/>
                </a:lnTo>
                <a:lnTo>
                  <a:pt x="103454" y="762000"/>
                </a:lnTo>
                <a:lnTo>
                  <a:pt x="106083" y="762000"/>
                </a:lnTo>
                <a:lnTo>
                  <a:pt x="107200" y="761530"/>
                </a:lnTo>
                <a:lnTo>
                  <a:pt x="109067" y="759663"/>
                </a:lnTo>
                <a:lnTo>
                  <a:pt x="109537" y="758545"/>
                </a:lnTo>
                <a:lnTo>
                  <a:pt x="109537" y="746391"/>
                </a:lnTo>
                <a:close/>
              </a:path>
              <a:path w="4705350" h="2419350">
                <a:moveTo>
                  <a:pt x="109537" y="689241"/>
                </a:moveTo>
                <a:lnTo>
                  <a:pt x="109067" y="688124"/>
                </a:lnTo>
                <a:lnTo>
                  <a:pt x="107200" y="686257"/>
                </a:lnTo>
                <a:lnTo>
                  <a:pt x="106083" y="685800"/>
                </a:lnTo>
                <a:lnTo>
                  <a:pt x="103454" y="685800"/>
                </a:lnTo>
                <a:lnTo>
                  <a:pt x="102336" y="686257"/>
                </a:lnTo>
                <a:lnTo>
                  <a:pt x="100469" y="688124"/>
                </a:lnTo>
                <a:lnTo>
                  <a:pt x="100012" y="689241"/>
                </a:lnTo>
                <a:lnTo>
                  <a:pt x="100012" y="701395"/>
                </a:lnTo>
                <a:lnTo>
                  <a:pt x="100469" y="702513"/>
                </a:lnTo>
                <a:lnTo>
                  <a:pt x="102336" y="704380"/>
                </a:lnTo>
                <a:lnTo>
                  <a:pt x="103454" y="704850"/>
                </a:lnTo>
                <a:lnTo>
                  <a:pt x="106083" y="704850"/>
                </a:lnTo>
                <a:lnTo>
                  <a:pt x="107200" y="704380"/>
                </a:lnTo>
                <a:lnTo>
                  <a:pt x="109067" y="702513"/>
                </a:lnTo>
                <a:lnTo>
                  <a:pt x="109537" y="701395"/>
                </a:lnTo>
                <a:lnTo>
                  <a:pt x="109537" y="689241"/>
                </a:lnTo>
                <a:close/>
              </a:path>
              <a:path w="4705350" h="2419350">
                <a:moveTo>
                  <a:pt x="109537" y="632091"/>
                </a:moveTo>
                <a:lnTo>
                  <a:pt x="109067" y="630974"/>
                </a:lnTo>
                <a:lnTo>
                  <a:pt x="107200" y="629107"/>
                </a:lnTo>
                <a:lnTo>
                  <a:pt x="106083" y="628650"/>
                </a:lnTo>
                <a:lnTo>
                  <a:pt x="103454" y="628650"/>
                </a:lnTo>
                <a:lnTo>
                  <a:pt x="102336" y="629107"/>
                </a:lnTo>
                <a:lnTo>
                  <a:pt x="100469" y="630974"/>
                </a:lnTo>
                <a:lnTo>
                  <a:pt x="100012" y="632091"/>
                </a:lnTo>
                <a:lnTo>
                  <a:pt x="100012" y="644245"/>
                </a:lnTo>
                <a:lnTo>
                  <a:pt x="100469" y="645363"/>
                </a:lnTo>
                <a:lnTo>
                  <a:pt x="102336" y="647230"/>
                </a:lnTo>
                <a:lnTo>
                  <a:pt x="103454" y="647700"/>
                </a:lnTo>
                <a:lnTo>
                  <a:pt x="106083" y="647700"/>
                </a:lnTo>
                <a:lnTo>
                  <a:pt x="107200" y="647230"/>
                </a:lnTo>
                <a:lnTo>
                  <a:pt x="109067" y="645363"/>
                </a:lnTo>
                <a:lnTo>
                  <a:pt x="109537" y="644245"/>
                </a:lnTo>
                <a:lnTo>
                  <a:pt x="109537" y="632091"/>
                </a:lnTo>
                <a:close/>
              </a:path>
              <a:path w="4705350" h="2419350">
                <a:moveTo>
                  <a:pt x="109537" y="574941"/>
                </a:moveTo>
                <a:lnTo>
                  <a:pt x="109067" y="573824"/>
                </a:lnTo>
                <a:lnTo>
                  <a:pt x="107200" y="571957"/>
                </a:lnTo>
                <a:lnTo>
                  <a:pt x="106083" y="571500"/>
                </a:lnTo>
                <a:lnTo>
                  <a:pt x="103454" y="571500"/>
                </a:lnTo>
                <a:lnTo>
                  <a:pt x="102336" y="571957"/>
                </a:lnTo>
                <a:lnTo>
                  <a:pt x="100469" y="573824"/>
                </a:lnTo>
                <a:lnTo>
                  <a:pt x="100012" y="574941"/>
                </a:lnTo>
                <a:lnTo>
                  <a:pt x="100012" y="587095"/>
                </a:lnTo>
                <a:lnTo>
                  <a:pt x="100469" y="588213"/>
                </a:lnTo>
                <a:lnTo>
                  <a:pt x="102336" y="590080"/>
                </a:lnTo>
                <a:lnTo>
                  <a:pt x="103454" y="590550"/>
                </a:lnTo>
                <a:lnTo>
                  <a:pt x="106083" y="590550"/>
                </a:lnTo>
                <a:lnTo>
                  <a:pt x="107200" y="590080"/>
                </a:lnTo>
                <a:lnTo>
                  <a:pt x="109067" y="588213"/>
                </a:lnTo>
                <a:lnTo>
                  <a:pt x="109537" y="587095"/>
                </a:lnTo>
                <a:lnTo>
                  <a:pt x="109537" y="574941"/>
                </a:lnTo>
                <a:close/>
              </a:path>
              <a:path w="4705350" h="2419350">
                <a:moveTo>
                  <a:pt x="109537" y="517791"/>
                </a:moveTo>
                <a:lnTo>
                  <a:pt x="109067" y="516674"/>
                </a:lnTo>
                <a:lnTo>
                  <a:pt x="107200" y="514807"/>
                </a:lnTo>
                <a:lnTo>
                  <a:pt x="106083" y="514350"/>
                </a:lnTo>
                <a:lnTo>
                  <a:pt x="103454" y="514350"/>
                </a:lnTo>
                <a:lnTo>
                  <a:pt x="102336" y="514807"/>
                </a:lnTo>
                <a:lnTo>
                  <a:pt x="100469" y="516674"/>
                </a:lnTo>
                <a:lnTo>
                  <a:pt x="100012" y="517791"/>
                </a:lnTo>
                <a:lnTo>
                  <a:pt x="100012" y="529945"/>
                </a:lnTo>
                <a:lnTo>
                  <a:pt x="100469" y="531063"/>
                </a:lnTo>
                <a:lnTo>
                  <a:pt x="102336" y="532930"/>
                </a:lnTo>
                <a:lnTo>
                  <a:pt x="103454" y="533400"/>
                </a:lnTo>
                <a:lnTo>
                  <a:pt x="106083" y="533400"/>
                </a:lnTo>
                <a:lnTo>
                  <a:pt x="107200" y="532930"/>
                </a:lnTo>
                <a:lnTo>
                  <a:pt x="109067" y="531063"/>
                </a:lnTo>
                <a:lnTo>
                  <a:pt x="109537" y="529945"/>
                </a:lnTo>
                <a:lnTo>
                  <a:pt x="109537" y="517791"/>
                </a:lnTo>
                <a:close/>
              </a:path>
              <a:path w="4705350" h="2419350">
                <a:moveTo>
                  <a:pt x="109537" y="460641"/>
                </a:moveTo>
                <a:lnTo>
                  <a:pt x="109067" y="459524"/>
                </a:lnTo>
                <a:lnTo>
                  <a:pt x="107200" y="457657"/>
                </a:lnTo>
                <a:lnTo>
                  <a:pt x="106083" y="457200"/>
                </a:lnTo>
                <a:lnTo>
                  <a:pt x="103454" y="457200"/>
                </a:lnTo>
                <a:lnTo>
                  <a:pt x="102336" y="457657"/>
                </a:lnTo>
                <a:lnTo>
                  <a:pt x="100469" y="459524"/>
                </a:lnTo>
                <a:lnTo>
                  <a:pt x="100012" y="460641"/>
                </a:lnTo>
                <a:lnTo>
                  <a:pt x="100012" y="472795"/>
                </a:lnTo>
                <a:lnTo>
                  <a:pt x="100469" y="473913"/>
                </a:lnTo>
                <a:lnTo>
                  <a:pt x="102336" y="475780"/>
                </a:lnTo>
                <a:lnTo>
                  <a:pt x="103454" y="476250"/>
                </a:lnTo>
                <a:lnTo>
                  <a:pt x="106083" y="476250"/>
                </a:lnTo>
                <a:lnTo>
                  <a:pt x="107200" y="475780"/>
                </a:lnTo>
                <a:lnTo>
                  <a:pt x="109067" y="473913"/>
                </a:lnTo>
                <a:lnTo>
                  <a:pt x="109537" y="472795"/>
                </a:lnTo>
                <a:lnTo>
                  <a:pt x="109537" y="460641"/>
                </a:lnTo>
                <a:close/>
              </a:path>
              <a:path w="4705350" h="2419350">
                <a:moveTo>
                  <a:pt x="109537" y="403491"/>
                </a:moveTo>
                <a:lnTo>
                  <a:pt x="109067" y="402374"/>
                </a:lnTo>
                <a:lnTo>
                  <a:pt x="107200" y="400507"/>
                </a:lnTo>
                <a:lnTo>
                  <a:pt x="106083" y="400050"/>
                </a:lnTo>
                <a:lnTo>
                  <a:pt x="103454" y="400050"/>
                </a:lnTo>
                <a:lnTo>
                  <a:pt x="102336" y="400507"/>
                </a:lnTo>
                <a:lnTo>
                  <a:pt x="100469" y="402374"/>
                </a:lnTo>
                <a:lnTo>
                  <a:pt x="100012" y="403491"/>
                </a:lnTo>
                <a:lnTo>
                  <a:pt x="100012" y="415645"/>
                </a:lnTo>
                <a:lnTo>
                  <a:pt x="100469" y="416763"/>
                </a:lnTo>
                <a:lnTo>
                  <a:pt x="102336" y="418630"/>
                </a:lnTo>
                <a:lnTo>
                  <a:pt x="103454" y="419100"/>
                </a:lnTo>
                <a:lnTo>
                  <a:pt x="106083" y="419100"/>
                </a:lnTo>
                <a:lnTo>
                  <a:pt x="107200" y="418630"/>
                </a:lnTo>
                <a:lnTo>
                  <a:pt x="109067" y="416763"/>
                </a:lnTo>
                <a:lnTo>
                  <a:pt x="109537" y="415645"/>
                </a:lnTo>
                <a:lnTo>
                  <a:pt x="109537" y="403491"/>
                </a:lnTo>
                <a:close/>
              </a:path>
              <a:path w="4705350" h="2419350">
                <a:moveTo>
                  <a:pt x="109537" y="346341"/>
                </a:moveTo>
                <a:lnTo>
                  <a:pt x="109067" y="345224"/>
                </a:lnTo>
                <a:lnTo>
                  <a:pt x="107200" y="343357"/>
                </a:lnTo>
                <a:lnTo>
                  <a:pt x="106083" y="342900"/>
                </a:lnTo>
                <a:lnTo>
                  <a:pt x="103454" y="342900"/>
                </a:lnTo>
                <a:lnTo>
                  <a:pt x="102336" y="343357"/>
                </a:lnTo>
                <a:lnTo>
                  <a:pt x="100469" y="345224"/>
                </a:lnTo>
                <a:lnTo>
                  <a:pt x="100012" y="346341"/>
                </a:lnTo>
                <a:lnTo>
                  <a:pt x="100012" y="358495"/>
                </a:lnTo>
                <a:lnTo>
                  <a:pt x="100469" y="359613"/>
                </a:lnTo>
                <a:lnTo>
                  <a:pt x="102336" y="361480"/>
                </a:lnTo>
                <a:lnTo>
                  <a:pt x="103454" y="361950"/>
                </a:lnTo>
                <a:lnTo>
                  <a:pt x="106083" y="361950"/>
                </a:lnTo>
                <a:lnTo>
                  <a:pt x="107200" y="361480"/>
                </a:lnTo>
                <a:lnTo>
                  <a:pt x="109067" y="359613"/>
                </a:lnTo>
                <a:lnTo>
                  <a:pt x="109537" y="358495"/>
                </a:lnTo>
                <a:lnTo>
                  <a:pt x="109537" y="346341"/>
                </a:lnTo>
                <a:close/>
              </a:path>
              <a:path w="4705350" h="2419350">
                <a:moveTo>
                  <a:pt x="109537" y="289191"/>
                </a:moveTo>
                <a:lnTo>
                  <a:pt x="109067" y="288074"/>
                </a:lnTo>
                <a:lnTo>
                  <a:pt x="107200" y="286207"/>
                </a:lnTo>
                <a:lnTo>
                  <a:pt x="106083" y="285750"/>
                </a:lnTo>
                <a:lnTo>
                  <a:pt x="103454" y="285750"/>
                </a:lnTo>
                <a:lnTo>
                  <a:pt x="102336" y="286207"/>
                </a:lnTo>
                <a:lnTo>
                  <a:pt x="100469" y="288074"/>
                </a:lnTo>
                <a:lnTo>
                  <a:pt x="100012" y="289191"/>
                </a:lnTo>
                <a:lnTo>
                  <a:pt x="100012" y="301345"/>
                </a:lnTo>
                <a:lnTo>
                  <a:pt x="100469" y="302463"/>
                </a:lnTo>
                <a:lnTo>
                  <a:pt x="102336" y="304330"/>
                </a:lnTo>
                <a:lnTo>
                  <a:pt x="103454" y="304800"/>
                </a:lnTo>
                <a:lnTo>
                  <a:pt x="106083" y="304800"/>
                </a:lnTo>
                <a:lnTo>
                  <a:pt x="107200" y="304330"/>
                </a:lnTo>
                <a:lnTo>
                  <a:pt x="109067" y="302463"/>
                </a:lnTo>
                <a:lnTo>
                  <a:pt x="109537" y="301345"/>
                </a:lnTo>
                <a:lnTo>
                  <a:pt x="109537" y="289191"/>
                </a:lnTo>
                <a:close/>
              </a:path>
              <a:path w="4705350" h="2419350">
                <a:moveTo>
                  <a:pt x="109537" y="232041"/>
                </a:moveTo>
                <a:lnTo>
                  <a:pt x="109067" y="230924"/>
                </a:lnTo>
                <a:lnTo>
                  <a:pt x="107200" y="229057"/>
                </a:lnTo>
                <a:lnTo>
                  <a:pt x="106083" y="228600"/>
                </a:lnTo>
                <a:lnTo>
                  <a:pt x="103454" y="228600"/>
                </a:lnTo>
                <a:lnTo>
                  <a:pt x="102336" y="229057"/>
                </a:lnTo>
                <a:lnTo>
                  <a:pt x="100469" y="230924"/>
                </a:lnTo>
                <a:lnTo>
                  <a:pt x="100012" y="232041"/>
                </a:lnTo>
                <a:lnTo>
                  <a:pt x="100012" y="244195"/>
                </a:lnTo>
                <a:lnTo>
                  <a:pt x="100469" y="245313"/>
                </a:lnTo>
                <a:lnTo>
                  <a:pt x="102336" y="247180"/>
                </a:lnTo>
                <a:lnTo>
                  <a:pt x="103454" y="247650"/>
                </a:lnTo>
                <a:lnTo>
                  <a:pt x="106083" y="247650"/>
                </a:lnTo>
                <a:lnTo>
                  <a:pt x="107200" y="247180"/>
                </a:lnTo>
                <a:lnTo>
                  <a:pt x="109067" y="245313"/>
                </a:lnTo>
                <a:lnTo>
                  <a:pt x="109537" y="244195"/>
                </a:lnTo>
                <a:lnTo>
                  <a:pt x="109537" y="232041"/>
                </a:lnTo>
                <a:close/>
              </a:path>
              <a:path w="4705350" h="2419350">
                <a:moveTo>
                  <a:pt x="109537" y="174891"/>
                </a:moveTo>
                <a:lnTo>
                  <a:pt x="109067" y="173774"/>
                </a:lnTo>
                <a:lnTo>
                  <a:pt x="107200" y="171907"/>
                </a:lnTo>
                <a:lnTo>
                  <a:pt x="106083" y="171450"/>
                </a:lnTo>
                <a:lnTo>
                  <a:pt x="103454" y="171450"/>
                </a:lnTo>
                <a:lnTo>
                  <a:pt x="102336" y="171907"/>
                </a:lnTo>
                <a:lnTo>
                  <a:pt x="100469" y="173774"/>
                </a:lnTo>
                <a:lnTo>
                  <a:pt x="100012" y="174891"/>
                </a:lnTo>
                <a:lnTo>
                  <a:pt x="100012" y="187045"/>
                </a:lnTo>
                <a:lnTo>
                  <a:pt x="100469" y="188163"/>
                </a:lnTo>
                <a:lnTo>
                  <a:pt x="102336" y="190030"/>
                </a:lnTo>
                <a:lnTo>
                  <a:pt x="103454" y="190500"/>
                </a:lnTo>
                <a:lnTo>
                  <a:pt x="106083" y="190500"/>
                </a:lnTo>
                <a:lnTo>
                  <a:pt x="107200" y="190030"/>
                </a:lnTo>
                <a:lnTo>
                  <a:pt x="109067" y="188163"/>
                </a:lnTo>
                <a:lnTo>
                  <a:pt x="109537" y="187045"/>
                </a:lnTo>
                <a:lnTo>
                  <a:pt x="109537" y="174891"/>
                </a:lnTo>
                <a:close/>
              </a:path>
              <a:path w="4705350" h="2419350">
                <a:moveTo>
                  <a:pt x="109537" y="117741"/>
                </a:moveTo>
                <a:lnTo>
                  <a:pt x="109067" y="116624"/>
                </a:lnTo>
                <a:lnTo>
                  <a:pt x="107200" y="114757"/>
                </a:lnTo>
                <a:lnTo>
                  <a:pt x="106083" y="114300"/>
                </a:lnTo>
                <a:lnTo>
                  <a:pt x="103454" y="114300"/>
                </a:lnTo>
                <a:lnTo>
                  <a:pt x="102336" y="114757"/>
                </a:lnTo>
                <a:lnTo>
                  <a:pt x="100469" y="116624"/>
                </a:lnTo>
                <a:lnTo>
                  <a:pt x="100012" y="117741"/>
                </a:lnTo>
                <a:lnTo>
                  <a:pt x="100012" y="129895"/>
                </a:lnTo>
                <a:lnTo>
                  <a:pt x="100469" y="131013"/>
                </a:lnTo>
                <a:lnTo>
                  <a:pt x="102336" y="132880"/>
                </a:lnTo>
                <a:lnTo>
                  <a:pt x="103454" y="133350"/>
                </a:lnTo>
                <a:lnTo>
                  <a:pt x="106083" y="133350"/>
                </a:lnTo>
                <a:lnTo>
                  <a:pt x="107200" y="132880"/>
                </a:lnTo>
                <a:lnTo>
                  <a:pt x="109067" y="131013"/>
                </a:lnTo>
                <a:lnTo>
                  <a:pt x="109537" y="129895"/>
                </a:lnTo>
                <a:lnTo>
                  <a:pt x="109537" y="117741"/>
                </a:lnTo>
                <a:close/>
              </a:path>
              <a:path w="4705350" h="2419350">
                <a:moveTo>
                  <a:pt x="109537" y="60591"/>
                </a:moveTo>
                <a:lnTo>
                  <a:pt x="109067" y="59474"/>
                </a:lnTo>
                <a:lnTo>
                  <a:pt x="107200" y="57607"/>
                </a:lnTo>
                <a:lnTo>
                  <a:pt x="106083" y="57150"/>
                </a:lnTo>
                <a:lnTo>
                  <a:pt x="103454" y="57150"/>
                </a:lnTo>
                <a:lnTo>
                  <a:pt x="102336" y="57607"/>
                </a:lnTo>
                <a:lnTo>
                  <a:pt x="100469" y="59474"/>
                </a:lnTo>
                <a:lnTo>
                  <a:pt x="100012" y="60591"/>
                </a:lnTo>
                <a:lnTo>
                  <a:pt x="100012" y="72745"/>
                </a:lnTo>
                <a:lnTo>
                  <a:pt x="100469" y="73863"/>
                </a:lnTo>
                <a:lnTo>
                  <a:pt x="102336" y="75730"/>
                </a:lnTo>
                <a:lnTo>
                  <a:pt x="103454" y="76200"/>
                </a:lnTo>
                <a:lnTo>
                  <a:pt x="106083" y="76200"/>
                </a:lnTo>
                <a:lnTo>
                  <a:pt x="107200" y="75730"/>
                </a:lnTo>
                <a:lnTo>
                  <a:pt x="109067" y="73863"/>
                </a:lnTo>
                <a:lnTo>
                  <a:pt x="109537" y="72745"/>
                </a:lnTo>
                <a:lnTo>
                  <a:pt x="109537" y="60591"/>
                </a:lnTo>
                <a:close/>
              </a:path>
              <a:path w="4705350" h="2419350">
                <a:moveTo>
                  <a:pt x="109537" y="3441"/>
                </a:moveTo>
                <a:lnTo>
                  <a:pt x="109067" y="2324"/>
                </a:lnTo>
                <a:lnTo>
                  <a:pt x="107200" y="457"/>
                </a:lnTo>
                <a:lnTo>
                  <a:pt x="106083" y="0"/>
                </a:lnTo>
                <a:lnTo>
                  <a:pt x="103454" y="0"/>
                </a:lnTo>
                <a:lnTo>
                  <a:pt x="102336" y="457"/>
                </a:lnTo>
                <a:lnTo>
                  <a:pt x="100469" y="2324"/>
                </a:lnTo>
                <a:lnTo>
                  <a:pt x="100012" y="3441"/>
                </a:lnTo>
                <a:lnTo>
                  <a:pt x="100012" y="15595"/>
                </a:lnTo>
                <a:lnTo>
                  <a:pt x="100469" y="16713"/>
                </a:lnTo>
                <a:lnTo>
                  <a:pt x="102336" y="18580"/>
                </a:lnTo>
                <a:lnTo>
                  <a:pt x="103454" y="19050"/>
                </a:lnTo>
                <a:lnTo>
                  <a:pt x="106083" y="19050"/>
                </a:lnTo>
                <a:lnTo>
                  <a:pt x="107200" y="18580"/>
                </a:lnTo>
                <a:lnTo>
                  <a:pt x="109067" y="16713"/>
                </a:lnTo>
                <a:lnTo>
                  <a:pt x="109537" y="15595"/>
                </a:lnTo>
                <a:lnTo>
                  <a:pt x="109537" y="3441"/>
                </a:lnTo>
                <a:close/>
              </a:path>
              <a:path w="4705350" h="2419350">
                <a:moveTo>
                  <a:pt x="133350" y="2408504"/>
                </a:moveTo>
                <a:lnTo>
                  <a:pt x="132880" y="2407386"/>
                </a:lnTo>
                <a:lnTo>
                  <a:pt x="131013" y="2405519"/>
                </a:lnTo>
                <a:lnTo>
                  <a:pt x="129895" y="2405062"/>
                </a:lnTo>
                <a:lnTo>
                  <a:pt x="117741" y="2405062"/>
                </a:lnTo>
                <a:lnTo>
                  <a:pt x="116624" y="2405519"/>
                </a:lnTo>
                <a:lnTo>
                  <a:pt x="114757" y="2407386"/>
                </a:lnTo>
                <a:lnTo>
                  <a:pt x="114300" y="2408504"/>
                </a:lnTo>
                <a:lnTo>
                  <a:pt x="114300" y="2411133"/>
                </a:lnTo>
                <a:lnTo>
                  <a:pt x="114757" y="2412250"/>
                </a:lnTo>
                <a:lnTo>
                  <a:pt x="116624" y="2414117"/>
                </a:lnTo>
                <a:lnTo>
                  <a:pt x="117741" y="2414587"/>
                </a:lnTo>
                <a:lnTo>
                  <a:pt x="129895" y="2414587"/>
                </a:lnTo>
                <a:lnTo>
                  <a:pt x="131013" y="2414117"/>
                </a:lnTo>
                <a:lnTo>
                  <a:pt x="132880" y="2412250"/>
                </a:lnTo>
                <a:lnTo>
                  <a:pt x="133350" y="2411133"/>
                </a:lnTo>
                <a:lnTo>
                  <a:pt x="133350" y="2408504"/>
                </a:lnTo>
                <a:close/>
              </a:path>
              <a:path w="4705350" h="2419350">
                <a:moveTo>
                  <a:pt x="133350" y="1436954"/>
                </a:moveTo>
                <a:lnTo>
                  <a:pt x="132880" y="1435836"/>
                </a:lnTo>
                <a:lnTo>
                  <a:pt x="131013" y="1433969"/>
                </a:lnTo>
                <a:lnTo>
                  <a:pt x="129895" y="1433512"/>
                </a:lnTo>
                <a:lnTo>
                  <a:pt x="117741" y="1433512"/>
                </a:lnTo>
                <a:lnTo>
                  <a:pt x="116624" y="1433969"/>
                </a:lnTo>
                <a:lnTo>
                  <a:pt x="114757" y="1435836"/>
                </a:lnTo>
                <a:lnTo>
                  <a:pt x="114300" y="1436954"/>
                </a:lnTo>
                <a:lnTo>
                  <a:pt x="114300" y="1439583"/>
                </a:lnTo>
                <a:lnTo>
                  <a:pt x="114757" y="1440700"/>
                </a:lnTo>
                <a:lnTo>
                  <a:pt x="116624" y="1442567"/>
                </a:lnTo>
                <a:lnTo>
                  <a:pt x="117741" y="1443037"/>
                </a:lnTo>
                <a:lnTo>
                  <a:pt x="129895" y="1443037"/>
                </a:lnTo>
                <a:lnTo>
                  <a:pt x="131013" y="1442567"/>
                </a:lnTo>
                <a:lnTo>
                  <a:pt x="132880" y="1440700"/>
                </a:lnTo>
                <a:lnTo>
                  <a:pt x="133350" y="1439583"/>
                </a:lnTo>
                <a:lnTo>
                  <a:pt x="133350" y="1436954"/>
                </a:lnTo>
                <a:close/>
              </a:path>
              <a:path w="4705350" h="2419350">
                <a:moveTo>
                  <a:pt x="133350" y="465404"/>
                </a:moveTo>
                <a:lnTo>
                  <a:pt x="132880" y="464286"/>
                </a:lnTo>
                <a:lnTo>
                  <a:pt x="131013" y="462419"/>
                </a:lnTo>
                <a:lnTo>
                  <a:pt x="129895" y="461962"/>
                </a:lnTo>
                <a:lnTo>
                  <a:pt x="117741" y="461962"/>
                </a:lnTo>
                <a:lnTo>
                  <a:pt x="116624" y="462419"/>
                </a:lnTo>
                <a:lnTo>
                  <a:pt x="114757" y="464286"/>
                </a:lnTo>
                <a:lnTo>
                  <a:pt x="114300" y="465404"/>
                </a:lnTo>
                <a:lnTo>
                  <a:pt x="114300" y="468033"/>
                </a:lnTo>
                <a:lnTo>
                  <a:pt x="114757" y="469150"/>
                </a:lnTo>
                <a:lnTo>
                  <a:pt x="116624" y="471017"/>
                </a:lnTo>
                <a:lnTo>
                  <a:pt x="117741" y="471487"/>
                </a:lnTo>
                <a:lnTo>
                  <a:pt x="129895" y="471487"/>
                </a:lnTo>
                <a:lnTo>
                  <a:pt x="131013" y="471017"/>
                </a:lnTo>
                <a:lnTo>
                  <a:pt x="132880" y="469150"/>
                </a:lnTo>
                <a:lnTo>
                  <a:pt x="133350" y="468033"/>
                </a:lnTo>
                <a:lnTo>
                  <a:pt x="133350" y="465404"/>
                </a:lnTo>
                <a:close/>
              </a:path>
              <a:path w="4705350" h="2419350">
                <a:moveTo>
                  <a:pt x="190500" y="2408504"/>
                </a:moveTo>
                <a:lnTo>
                  <a:pt x="190030" y="2407386"/>
                </a:lnTo>
                <a:lnTo>
                  <a:pt x="188163" y="2405519"/>
                </a:lnTo>
                <a:lnTo>
                  <a:pt x="187045" y="2405062"/>
                </a:lnTo>
                <a:lnTo>
                  <a:pt x="174891" y="2405062"/>
                </a:lnTo>
                <a:lnTo>
                  <a:pt x="173774" y="2405519"/>
                </a:lnTo>
                <a:lnTo>
                  <a:pt x="171907" y="2407386"/>
                </a:lnTo>
                <a:lnTo>
                  <a:pt x="171450" y="2408504"/>
                </a:lnTo>
                <a:lnTo>
                  <a:pt x="171450" y="2411133"/>
                </a:lnTo>
                <a:lnTo>
                  <a:pt x="171907" y="2412250"/>
                </a:lnTo>
                <a:lnTo>
                  <a:pt x="173774" y="2414117"/>
                </a:lnTo>
                <a:lnTo>
                  <a:pt x="174891" y="2414587"/>
                </a:lnTo>
                <a:lnTo>
                  <a:pt x="187045" y="2414587"/>
                </a:lnTo>
                <a:lnTo>
                  <a:pt x="188163" y="2414117"/>
                </a:lnTo>
                <a:lnTo>
                  <a:pt x="190030" y="2412250"/>
                </a:lnTo>
                <a:lnTo>
                  <a:pt x="190500" y="2411133"/>
                </a:lnTo>
                <a:lnTo>
                  <a:pt x="190500" y="2408504"/>
                </a:lnTo>
                <a:close/>
              </a:path>
              <a:path w="4705350" h="2419350">
                <a:moveTo>
                  <a:pt x="190500" y="1436954"/>
                </a:moveTo>
                <a:lnTo>
                  <a:pt x="190030" y="1435836"/>
                </a:lnTo>
                <a:lnTo>
                  <a:pt x="188163" y="1433969"/>
                </a:lnTo>
                <a:lnTo>
                  <a:pt x="187045" y="1433512"/>
                </a:lnTo>
                <a:lnTo>
                  <a:pt x="174891" y="1433512"/>
                </a:lnTo>
                <a:lnTo>
                  <a:pt x="173774" y="1433969"/>
                </a:lnTo>
                <a:lnTo>
                  <a:pt x="171907" y="1435836"/>
                </a:lnTo>
                <a:lnTo>
                  <a:pt x="171450" y="1436954"/>
                </a:lnTo>
                <a:lnTo>
                  <a:pt x="171450" y="1439583"/>
                </a:lnTo>
                <a:lnTo>
                  <a:pt x="171907" y="1440700"/>
                </a:lnTo>
                <a:lnTo>
                  <a:pt x="173774" y="1442567"/>
                </a:lnTo>
                <a:lnTo>
                  <a:pt x="174891" y="1443037"/>
                </a:lnTo>
                <a:lnTo>
                  <a:pt x="187045" y="1443037"/>
                </a:lnTo>
                <a:lnTo>
                  <a:pt x="188163" y="1442567"/>
                </a:lnTo>
                <a:lnTo>
                  <a:pt x="190030" y="1440700"/>
                </a:lnTo>
                <a:lnTo>
                  <a:pt x="190500" y="1439583"/>
                </a:lnTo>
                <a:lnTo>
                  <a:pt x="190500" y="1436954"/>
                </a:lnTo>
                <a:close/>
              </a:path>
              <a:path w="4705350" h="2419350">
                <a:moveTo>
                  <a:pt x="190500" y="465404"/>
                </a:moveTo>
                <a:lnTo>
                  <a:pt x="190030" y="464286"/>
                </a:lnTo>
                <a:lnTo>
                  <a:pt x="188163" y="462419"/>
                </a:lnTo>
                <a:lnTo>
                  <a:pt x="187045" y="461962"/>
                </a:lnTo>
                <a:lnTo>
                  <a:pt x="174891" y="461962"/>
                </a:lnTo>
                <a:lnTo>
                  <a:pt x="173774" y="462419"/>
                </a:lnTo>
                <a:lnTo>
                  <a:pt x="171907" y="464286"/>
                </a:lnTo>
                <a:lnTo>
                  <a:pt x="171450" y="465404"/>
                </a:lnTo>
                <a:lnTo>
                  <a:pt x="171450" y="468033"/>
                </a:lnTo>
                <a:lnTo>
                  <a:pt x="171907" y="469150"/>
                </a:lnTo>
                <a:lnTo>
                  <a:pt x="173774" y="471017"/>
                </a:lnTo>
                <a:lnTo>
                  <a:pt x="174891" y="471487"/>
                </a:lnTo>
                <a:lnTo>
                  <a:pt x="187045" y="471487"/>
                </a:lnTo>
                <a:lnTo>
                  <a:pt x="188163" y="471017"/>
                </a:lnTo>
                <a:lnTo>
                  <a:pt x="190030" y="469150"/>
                </a:lnTo>
                <a:lnTo>
                  <a:pt x="190500" y="468033"/>
                </a:lnTo>
                <a:lnTo>
                  <a:pt x="190500" y="465404"/>
                </a:lnTo>
                <a:close/>
              </a:path>
              <a:path w="4705350" h="2419350">
                <a:moveTo>
                  <a:pt x="247650" y="2408504"/>
                </a:moveTo>
                <a:lnTo>
                  <a:pt x="247180" y="2407386"/>
                </a:lnTo>
                <a:lnTo>
                  <a:pt x="245313" y="2405519"/>
                </a:lnTo>
                <a:lnTo>
                  <a:pt x="244195" y="2405062"/>
                </a:lnTo>
                <a:lnTo>
                  <a:pt x="232041" y="2405062"/>
                </a:lnTo>
                <a:lnTo>
                  <a:pt x="230924" y="2405519"/>
                </a:lnTo>
                <a:lnTo>
                  <a:pt x="229057" y="2407386"/>
                </a:lnTo>
                <a:lnTo>
                  <a:pt x="228600" y="2408504"/>
                </a:lnTo>
                <a:lnTo>
                  <a:pt x="228600" y="2411133"/>
                </a:lnTo>
                <a:lnTo>
                  <a:pt x="229057" y="2412250"/>
                </a:lnTo>
                <a:lnTo>
                  <a:pt x="230924" y="2414117"/>
                </a:lnTo>
                <a:lnTo>
                  <a:pt x="232041" y="2414587"/>
                </a:lnTo>
                <a:lnTo>
                  <a:pt x="244195" y="2414587"/>
                </a:lnTo>
                <a:lnTo>
                  <a:pt x="245313" y="2414117"/>
                </a:lnTo>
                <a:lnTo>
                  <a:pt x="247180" y="2412250"/>
                </a:lnTo>
                <a:lnTo>
                  <a:pt x="247650" y="2411133"/>
                </a:lnTo>
                <a:lnTo>
                  <a:pt x="247650" y="2408504"/>
                </a:lnTo>
                <a:close/>
              </a:path>
              <a:path w="4705350" h="2419350">
                <a:moveTo>
                  <a:pt x="247650" y="1436954"/>
                </a:moveTo>
                <a:lnTo>
                  <a:pt x="247180" y="1435836"/>
                </a:lnTo>
                <a:lnTo>
                  <a:pt x="245313" y="1433969"/>
                </a:lnTo>
                <a:lnTo>
                  <a:pt x="244195" y="1433512"/>
                </a:lnTo>
                <a:lnTo>
                  <a:pt x="232041" y="1433512"/>
                </a:lnTo>
                <a:lnTo>
                  <a:pt x="230924" y="1433969"/>
                </a:lnTo>
                <a:lnTo>
                  <a:pt x="229057" y="1435836"/>
                </a:lnTo>
                <a:lnTo>
                  <a:pt x="228600" y="1436954"/>
                </a:lnTo>
                <a:lnTo>
                  <a:pt x="228600" y="1439583"/>
                </a:lnTo>
                <a:lnTo>
                  <a:pt x="229057" y="1440700"/>
                </a:lnTo>
                <a:lnTo>
                  <a:pt x="230924" y="1442567"/>
                </a:lnTo>
                <a:lnTo>
                  <a:pt x="232041" y="1443037"/>
                </a:lnTo>
                <a:lnTo>
                  <a:pt x="244195" y="1443037"/>
                </a:lnTo>
                <a:lnTo>
                  <a:pt x="245313" y="1442567"/>
                </a:lnTo>
                <a:lnTo>
                  <a:pt x="247180" y="1440700"/>
                </a:lnTo>
                <a:lnTo>
                  <a:pt x="247650" y="1439583"/>
                </a:lnTo>
                <a:lnTo>
                  <a:pt x="247650" y="1436954"/>
                </a:lnTo>
                <a:close/>
              </a:path>
              <a:path w="4705350" h="2419350">
                <a:moveTo>
                  <a:pt x="247650" y="465404"/>
                </a:moveTo>
                <a:lnTo>
                  <a:pt x="247180" y="464286"/>
                </a:lnTo>
                <a:lnTo>
                  <a:pt x="245313" y="462419"/>
                </a:lnTo>
                <a:lnTo>
                  <a:pt x="244195" y="461962"/>
                </a:lnTo>
                <a:lnTo>
                  <a:pt x="232041" y="461962"/>
                </a:lnTo>
                <a:lnTo>
                  <a:pt x="230924" y="462419"/>
                </a:lnTo>
                <a:lnTo>
                  <a:pt x="229057" y="464286"/>
                </a:lnTo>
                <a:lnTo>
                  <a:pt x="228600" y="465404"/>
                </a:lnTo>
                <a:lnTo>
                  <a:pt x="228600" y="468033"/>
                </a:lnTo>
                <a:lnTo>
                  <a:pt x="229057" y="469150"/>
                </a:lnTo>
                <a:lnTo>
                  <a:pt x="230924" y="471017"/>
                </a:lnTo>
                <a:lnTo>
                  <a:pt x="232041" y="471487"/>
                </a:lnTo>
                <a:lnTo>
                  <a:pt x="244195" y="471487"/>
                </a:lnTo>
                <a:lnTo>
                  <a:pt x="245313" y="471017"/>
                </a:lnTo>
                <a:lnTo>
                  <a:pt x="247180" y="469150"/>
                </a:lnTo>
                <a:lnTo>
                  <a:pt x="247650" y="468033"/>
                </a:lnTo>
                <a:lnTo>
                  <a:pt x="247650" y="465404"/>
                </a:lnTo>
                <a:close/>
              </a:path>
              <a:path w="4705350" h="2419350">
                <a:moveTo>
                  <a:pt x="304800" y="2408504"/>
                </a:moveTo>
                <a:lnTo>
                  <a:pt x="304330" y="2407386"/>
                </a:lnTo>
                <a:lnTo>
                  <a:pt x="302463" y="2405519"/>
                </a:lnTo>
                <a:lnTo>
                  <a:pt x="301345" y="2405062"/>
                </a:lnTo>
                <a:lnTo>
                  <a:pt x="289191" y="2405062"/>
                </a:lnTo>
                <a:lnTo>
                  <a:pt x="288074" y="2405519"/>
                </a:lnTo>
                <a:lnTo>
                  <a:pt x="286207" y="2407386"/>
                </a:lnTo>
                <a:lnTo>
                  <a:pt x="285750" y="2408504"/>
                </a:lnTo>
                <a:lnTo>
                  <a:pt x="285750" y="2411133"/>
                </a:lnTo>
                <a:lnTo>
                  <a:pt x="286207" y="2412250"/>
                </a:lnTo>
                <a:lnTo>
                  <a:pt x="288074" y="2414117"/>
                </a:lnTo>
                <a:lnTo>
                  <a:pt x="289191" y="2414587"/>
                </a:lnTo>
                <a:lnTo>
                  <a:pt x="301345" y="2414587"/>
                </a:lnTo>
                <a:lnTo>
                  <a:pt x="302463" y="2414117"/>
                </a:lnTo>
                <a:lnTo>
                  <a:pt x="304330" y="2412250"/>
                </a:lnTo>
                <a:lnTo>
                  <a:pt x="304800" y="2411133"/>
                </a:lnTo>
                <a:lnTo>
                  <a:pt x="304800" y="2408504"/>
                </a:lnTo>
                <a:close/>
              </a:path>
              <a:path w="4705350" h="2419350">
                <a:moveTo>
                  <a:pt x="304800" y="1436954"/>
                </a:moveTo>
                <a:lnTo>
                  <a:pt x="304330" y="1435836"/>
                </a:lnTo>
                <a:lnTo>
                  <a:pt x="302463" y="1433969"/>
                </a:lnTo>
                <a:lnTo>
                  <a:pt x="301345" y="1433512"/>
                </a:lnTo>
                <a:lnTo>
                  <a:pt x="289191" y="1433512"/>
                </a:lnTo>
                <a:lnTo>
                  <a:pt x="288074" y="1433969"/>
                </a:lnTo>
                <a:lnTo>
                  <a:pt x="286207" y="1435836"/>
                </a:lnTo>
                <a:lnTo>
                  <a:pt x="285750" y="1436954"/>
                </a:lnTo>
                <a:lnTo>
                  <a:pt x="285750" y="1439583"/>
                </a:lnTo>
                <a:lnTo>
                  <a:pt x="286207" y="1440700"/>
                </a:lnTo>
                <a:lnTo>
                  <a:pt x="288074" y="1442567"/>
                </a:lnTo>
                <a:lnTo>
                  <a:pt x="289191" y="1443037"/>
                </a:lnTo>
                <a:lnTo>
                  <a:pt x="301345" y="1443037"/>
                </a:lnTo>
                <a:lnTo>
                  <a:pt x="302463" y="1442567"/>
                </a:lnTo>
                <a:lnTo>
                  <a:pt x="304330" y="1440700"/>
                </a:lnTo>
                <a:lnTo>
                  <a:pt x="304800" y="1439583"/>
                </a:lnTo>
                <a:lnTo>
                  <a:pt x="304800" y="1436954"/>
                </a:lnTo>
                <a:close/>
              </a:path>
              <a:path w="4705350" h="2419350">
                <a:moveTo>
                  <a:pt x="304800" y="465404"/>
                </a:moveTo>
                <a:lnTo>
                  <a:pt x="304330" y="464286"/>
                </a:lnTo>
                <a:lnTo>
                  <a:pt x="302463" y="462419"/>
                </a:lnTo>
                <a:lnTo>
                  <a:pt x="301345" y="461962"/>
                </a:lnTo>
                <a:lnTo>
                  <a:pt x="289191" y="461962"/>
                </a:lnTo>
                <a:lnTo>
                  <a:pt x="288074" y="462419"/>
                </a:lnTo>
                <a:lnTo>
                  <a:pt x="286207" y="464286"/>
                </a:lnTo>
                <a:lnTo>
                  <a:pt x="285750" y="465404"/>
                </a:lnTo>
                <a:lnTo>
                  <a:pt x="285750" y="468033"/>
                </a:lnTo>
                <a:lnTo>
                  <a:pt x="286207" y="469150"/>
                </a:lnTo>
                <a:lnTo>
                  <a:pt x="288074" y="471017"/>
                </a:lnTo>
                <a:lnTo>
                  <a:pt x="289191" y="471487"/>
                </a:lnTo>
                <a:lnTo>
                  <a:pt x="301345" y="471487"/>
                </a:lnTo>
                <a:lnTo>
                  <a:pt x="302463" y="471017"/>
                </a:lnTo>
                <a:lnTo>
                  <a:pt x="304330" y="469150"/>
                </a:lnTo>
                <a:lnTo>
                  <a:pt x="304800" y="468033"/>
                </a:lnTo>
                <a:lnTo>
                  <a:pt x="304800" y="465404"/>
                </a:lnTo>
                <a:close/>
              </a:path>
              <a:path w="4705350" h="2419350">
                <a:moveTo>
                  <a:pt x="361950" y="2408504"/>
                </a:moveTo>
                <a:lnTo>
                  <a:pt x="361480" y="2407386"/>
                </a:lnTo>
                <a:lnTo>
                  <a:pt x="359613" y="2405519"/>
                </a:lnTo>
                <a:lnTo>
                  <a:pt x="358495" y="2405062"/>
                </a:lnTo>
                <a:lnTo>
                  <a:pt x="346341" y="2405062"/>
                </a:lnTo>
                <a:lnTo>
                  <a:pt x="345224" y="2405519"/>
                </a:lnTo>
                <a:lnTo>
                  <a:pt x="343357" y="2407386"/>
                </a:lnTo>
                <a:lnTo>
                  <a:pt x="342900" y="2408504"/>
                </a:lnTo>
                <a:lnTo>
                  <a:pt x="342900" y="2411133"/>
                </a:lnTo>
                <a:lnTo>
                  <a:pt x="343357" y="2412250"/>
                </a:lnTo>
                <a:lnTo>
                  <a:pt x="345224" y="2414117"/>
                </a:lnTo>
                <a:lnTo>
                  <a:pt x="346341" y="2414587"/>
                </a:lnTo>
                <a:lnTo>
                  <a:pt x="358495" y="2414587"/>
                </a:lnTo>
                <a:lnTo>
                  <a:pt x="359613" y="2414117"/>
                </a:lnTo>
                <a:lnTo>
                  <a:pt x="361480" y="2412250"/>
                </a:lnTo>
                <a:lnTo>
                  <a:pt x="361950" y="2411133"/>
                </a:lnTo>
                <a:lnTo>
                  <a:pt x="361950" y="2408504"/>
                </a:lnTo>
                <a:close/>
              </a:path>
              <a:path w="4705350" h="2419350">
                <a:moveTo>
                  <a:pt x="361950" y="1436954"/>
                </a:moveTo>
                <a:lnTo>
                  <a:pt x="361480" y="1435836"/>
                </a:lnTo>
                <a:lnTo>
                  <a:pt x="359613" y="1433969"/>
                </a:lnTo>
                <a:lnTo>
                  <a:pt x="358495" y="1433512"/>
                </a:lnTo>
                <a:lnTo>
                  <a:pt x="346341" y="1433512"/>
                </a:lnTo>
                <a:lnTo>
                  <a:pt x="345224" y="1433969"/>
                </a:lnTo>
                <a:lnTo>
                  <a:pt x="343357" y="1435836"/>
                </a:lnTo>
                <a:lnTo>
                  <a:pt x="342900" y="1436954"/>
                </a:lnTo>
                <a:lnTo>
                  <a:pt x="342900" y="1439583"/>
                </a:lnTo>
                <a:lnTo>
                  <a:pt x="343357" y="1440700"/>
                </a:lnTo>
                <a:lnTo>
                  <a:pt x="345224" y="1442567"/>
                </a:lnTo>
                <a:lnTo>
                  <a:pt x="346341" y="1443037"/>
                </a:lnTo>
                <a:lnTo>
                  <a:pt x="358495" y="1443037"/>
                </a:lnTo>
                <a:lnTo>
                  <a:pt x="359613" y="1442567"/>
                </a:lnTo>
                <a:lnTo>
                  <a:pt x="361480" y="1440700"/>
                </a:lnTo>
                <a:lnTo>
                  <a:pt x="361950" y="1439583"/>
                </a:lnTo>
                <a:lnTo>
                  <a:pt x="361950" y="1436954"/>
                </a:lnTo>
                <a:close/>
              </a:path>
              <a:path w="4705350" h="2419350">
                <a:moveTo>
                  <a:pt x="361950" y="465404"/>
                </a:moveTo>
                <a:lnTo>
                  <a:pt x="361480" y="464286"/>
                </a:lnTo>
                <a:lnTo>
                  <a:pt x="359613" y="462419"/>
                </a:lnTo>
                <a:lnTo>
                  <a:pt x="358495" y="461962"/>
                </a:lnTo>
                <a:lnTo>
                  <a:pt x="346341" y="461962"/>
                </a:lnTo>
                <a:lnTo>
                  <a:pt x="345224" y="462419"/>
                </a:lnTo>
                <a:lnTo>
                  <a:pt x="343357" y="464286"/>
                </a:lnTo>
                <a:lnTo>
                  <a:pt x="342900" y="465404"/>
                </a:lnTo>
                <a:lnTo>
                  <a:pt x="342900" y="468033"/>
                </a:lnTo>
                <a:lnTo>
                  <a:pt x="343357" y="469150"/>
                </a:lnTo>
                <a:lnTo>
                  <a:pt x="345224" y="471017"/>
                </a:lnTo>
                <a:lnTo>
                  <a:pt x="346341" y="471487"/>
                </a:lnTo>
                <a:lnTo>
                  <a:pt x="358495" y="471487"/>
                </a:lnTo>
                <a:lnTo>
                  <a:pt x="359613" y="471017"/>
                </a:lnTo>
                <a:lnTo>
                  <a:pt x="361480" y="469150"/>
                </a:lnTo>
                <a:lnTo>
                  <a:pt x="361950" y="468033"/>
                </a:lnTo>
                <a:lnTo>
                  <a:pt x="361950" y="465404"/>
                </a:lnTo>
                <a:close/>
              </a:path>
              <a:path w="4705350" h="2419350">
                <a:moveTo>
                  <a:pt x="419100" y="2408504"/>
                </a:moveTo>
                <a:lnTo>
                  <a:pt x="418630" y="2407386"/>
                </a:lnTo>
                <a:lnTo>
                  <a:pt x="416763" y="2405519"/>
                </a:lnTo>
                <a:lnTo>
                  <a:pt x="415645" y="2405062"/>
                </a:lnTo>
                <a:lnTo>
                  <a:pt x="403491" y="2405062"/>
                </a:lnTo>
                <a:lnTo>
                  <a:pt x="402374" y="2405519"/>
                </a:lnTo>
                <a:lnTo>
                  <a:pt x="400507" y="2407386"/>
                </a:lnTo>
                <a:lnTo>
                  <a:pt x="400050" y="2408504"/>
                </a:lnTo>
                <a:lnTo>
                  <a:pt x="400050" y="2411133"/>
                </a:lnTo>
                <a:lnTo>
                  <a:pt x="400507" y="2412250"/>
                </a:lnTo>
                <a:lnTo>
                  <a:pt x="402374" y="2414117"/>
                </a:lnTo>
                <a:lnTo>
                  <a:pt x="403491" y="2414587"/>
                </a:lnTo>
                <a:lnTo>
                  <a:pt x="415645" y="2414587"/>
                </a:lnTo>
                <a:lnTo>
                  <a:pt x="416763" y="2414117"/>
                </a:lnTo>
                <a:lnTo>
                  <a:pt x="418630" y="2412250"/>
                </a:lnTo>
                <a:lnTo>
                  <a:pt x="419100" y="2411133"/>
                </a:lnTo>
                <a:lnTo>
                  <a:pt x="419100" y="2408504"/>
                </a:lnTo>
                <a:close/>
              </a:path>
              <a:path w="4705350" h="2419350">
                <a:moveTo>
                  <a:pt x="419100" y="1436954"/>
                </a:moveTo>
                <a:lnTo>
                  <a:pt x="418630" y="1435836"/>
                </a:lnTo>
                <a:lnTo>
                  <a:pt x="416763" y="1433969"/>
                </a:lnTo>
                <a:lnTo>
                  <a:pt x="415645" y="1433512"/>
                </a:lnTo>
                <a:lnTo>
                  <a:pt x="403491" y="1433512"/>
                </a:lnTo>
                <a:lnTo>
                  <a:pt x="402374" y="1433969"/>
                </a:lnTo>
                <a:lnTo>
                  <a:pt x="400507" y="1435836"/>
                </a:lnTo>
                <a:lnTo>
                  <a:pt x="400050" y="1436954"/>
                </a:lnTo>
                <a:lnTo>
                  <a:pt x="400050" y="1439583"/>
                </a:lnTo>
                <a:lnTo>
                  <a:pt x="400507" y="1440700"/>
                </a:lnTo>
                <a:lnTo>
                  <a:pt x="402374" y="1442567"/>
                </a:lnTo>
                <a:lnTo>
                  <a:pt x="403491" y="1443037"/>
                </a:lnTo>
                <a:lnTo>
                  <a:pt x="415645" y="1443037"/>
                </a:lnTo>
                <a:lnTo>
                  <a:pt x="416763" y="1442567"/>
                </a:lnTo>
                <a:lnTo>
                  <a:pt x="418630" y="1440700"/>
                </a:lnTo>
                <a:lnTo>
                  <a:pt x="419100" y="1439583"/>
                </a:lnTo>
                <a:lnTo>
                  <a:pt x="419100" y="1436954"/>
                </a:lnTo>
                <a:close/>
              </a:path>
              <a:path w="4705350" h="2419350">
                <a:moveTo>
                  <a:pt x="419100" y="465404"/>
                </a:moveTo>
                <a:lnTo>
                  <a:pt x="418630" y="464286"/>
                </a:lnTo>
                <a:lnTo>
                  <a:pt x="416763" y="462419"/>
                </a:lnTo>
                <a:lnTo>
                  <a:pt x="415645" y="461962"/>
                </a:lnTo>
                <a:lnTo>
                  <a:pt x="403491" y="461962"/>
                </a:lnTo>
                <a:lnTo>
                  <a:pt x="402374" y="462419"/>
                </a:lnTo>
                <a:lnTo>
                  <a:pt x="400507" y="464286"/>
                </a:lnTo>
                <a:lnTo>
                  <a:pt x="400050" y="465404"/>
                </a:lnTo>
                <a:lnTo>
                  <a:pt x="400050" y="468033"/>
                </a:lnTo>
                <a:lnTo>
                  <a:pt x="400507" y="469150"/>
                </a:lnTo>
                <a:lnTo>
                  <a:pt x="402374" y="471017"/>
                </a:lnTo>
                <a:lnTo>
                  <a:pt x="403491" y="471487"/>
                </a:lnTo>
                <a:lnTo>
                  <a:pt x="415645" y="471487"/>
                </a:lnTo>
                <a:lnTo>
                  <a:pt x="416763" y="471017"/>
                </a:lnTo>
                <a:lnTo>
                  <a:pt x="418630" y="469150"/>
                </a:lnTo>
                <a:lnTo>
                  <a:pt x="419100" y="468033"/>
                </a:lnTo>
                <a:lnTo>
                  <a:pt x="419100" y="465404"/>
                </a:lnTo>
                <a:close/>
              </a:path>
              <a:path w="4705350" h="2419350">
                <a:moveTo>
                  <a:pt x="476250" y="2408504"/>
                </a:moveTo>
                <a:lnTo>
                  <a:pt x="475780" y="2407386"/>
                </a:lnTo>
                <a:lnTo>
                  <a:pt x="473913" y="2405519"/>
                </a:lnTo>
                <a:lnTo>
                  <a:pt x="472795" y="2405062"/>
                </a:lnTo>
                <a:lnTo>
                  <a:pt x="460641" y="2405062"/>
                </a:lnTo>
                <a:lnTo>
                  <a:pt x="459524" y="2405519"/>
                </a:lnTo>
                <a:lnTo>
                  <a:pt x="457657" y="2407386"/>
                </a:lnTo>
                <a:lnTo>
                  <a:pt x="457200" y="2408504"/>
                </a:lnTo>
                <a:lnTo>
                  <a:pt x="457200" y="2411133"/>
                </a:lnTo>
                <a:lnTo>
                  <a:pt x="457657" y="2412250"/>
                </a:lnTo>
                <a:lnTo>
                  <a:pt x="459524" y="2414117"/>
                </a:lnTo>
                <a:lnTo>
                  <a:pt x="460641" y="2414587"/>
                </a:lnTo>
                <a:lnTo>
                  <a:pt x="472795" y="2414587"/>
                </a:lnTo>
                <a:lnTo>
                  <a:pt x="473913" y="2414117"/>
                </a:lnTo>
                <a:lnTo>
                  <a:pt x="475780" y="2412250"/>
                </a:lnTo>
                <a:lnTo>
                  <a:pt x="476250" y="2411133"/>
                </a:lnTo>
                <a:lnTo>
                  <a:pt x="476250" y="2408504"/>
                </a:lnTo>
                <a:close/>
              </a:path>
              <a:path w="4705350" h="2419350">
                <a:moveTo>
                  <a:pt x="476250" y="1436954"/>
                </a:moveTo>
                <a:lnTo>
                  <a:pt x="475780" y="1435836"/>
                </a:lnTo>
                <a:lnTo>
                  <a:pt x="473913" y="1433969"/>
                </a:lnTo>
                <a:lnTo>
                  <a:pt x="472795" y="1433512"/>
                </a:lnTo>
                <a:lnTo>
                  <a:pt x="460641" y="1433512"/>
                </a:lnTo>
                <a:lnTo>
                  <a:pt x="459524" y="1433969"/>
                </a:lnTo>
                <a:lnTo>
                  <a:pt x="457657" y="1435836"/>
                </a:lnTo>
                <a:lnTo>
                  <a:pt x="457200" y="1436954"/>
                </a:lnTo>
                <a:lnTo>
                  <a:pt x="457200" y="1439583"/>
                </a:lnTo>
                <a:lnTo>
                  <a:pt x="457657" y="1440700"/>
                </a:lnTo>
                <a:lnTo>
                  <a:pt x="459524" y="1442567"/>
                </a:lnTo>
                <a:lnTo>
                  <a:pt x="460641" y="1443037"/>
                </a:lnTo>
                <a:lnTo>
                  <a:pt x="472795" y="1443037"/>
                </a:lnTo>
                <a:lnTo>
                  <a:pt x="473913" y="1442567"/>
                </a:lnTo>
                <a:lnTo>
                  <a:pt x="475780" y="1440700"/>
                </a:lnTo>
                <a:lnTo>
                  <a:pt x="476250" y="1439583"/>
                </a:lnTo>
                <a:lnTo>
                  <a:pt x="476250" y="1436954"/>
                </a:lnTo>
                <a:close/>
              </a:path>
              <a:path w="4705350" h="2419350">
                <a:moveTo>
                  <a:pt x="476250" y="465404"/>
                </a:moveTo>
                <a:lnTo>
                  <a:pt x="475780" y="464286"/>
                </a:lnTo>
                <a:lnTo>
                  <a:pt x="473913" y="462419"/>
                </a:lnTo>
                <a:lnTo>
                  <a:pt x="472795" y="461962"/>
                </a:lnTo>
                <a:lnTo>
                  <a:pt x="460641" y="461962"/>
                </a:lnTo>
                <a:lnTo>
                  <a:pt x="459524" y="462419"/>
                </a:lnTo>
                <a:lnTo>
                  <a:pt x="457657" y="464286"/>
                </a:lnTo>
                <a:lnTo>
                  <a:pt x="457200" y="465404"/>
                </a:lnTo>
                <a:lnTo>
                  <a:pt x="457200" y="468033"/>
                </a:lnTo>
                <a:lnTo>
                  <a:pt x="457657" y="469150"/>
                </a:lnTo>
                <a:lnTo>
                  <a:pt x="459524" y="471017"/>
                </a:lnTo>
                <a:lnTo>
                  <a:pt x="460641" y="471487"/>
                </a:lnTo>
                <a:lnTo>
                  <a:pt x="472795" y="471487"/>
                </a:lnTo>
                <a:lnTo>
                  <a:pt x="473913" y="471017"/>
                </a:lnTo>
                <a:lnTo>
                  <a:pt x="475780" y="469150"/>
                </a:lnTo>
                <a:lnTo>
                  <a:pt x="476250" y="468033"/>
                </a:lnTo>
                <a:lnTo>
                  <a:pt x="476250" y="465404"/>
                </a:lnTo>
                <a:close/>
              </a:path>
              <a:path w="4705350" h="2419350">
                <a:moveTo>
                  <a:pt x="533400" y="2408504"/>
                </a:moveTo>
                <a:lnTo>
                  <a:pt x="532930" y="2407386"/>
                </a:lnTo>
                <a:lnTo>
                  <a:pt x="531063" y="2405519"/>
                </a:lnTo>
                <a:lnTo>
                  <a:pt x="529945" y="2405062"/>
                </a:lnTo>
                <a:lnTo>
                  <a:pt x="517791" y="2405062"/>
                </a:lnTo>
                <a:lnTo>
                  <a:pt x="516674" y="2405519"/>
                </a:lnTo>
                <a:lnTo>
                  <a:pt x="514807" y="2407386"/>
                </a:lnTo>
                <a:lnTo>
                  <a:pt x="514350" y="2408504"/>
                </a:lnTo>
                <a:lnTo>
                  <a:pt x="514350" y="2411133"/>
                </a:lnTo>
                <a:lnTo>
                  <a:pt x="514807" y="2412250"/>
                </a:lnTo>
                <a:lnTo>
                  <a:pt x="516674" y="2414117"/>
                </a:lnTo>
                <a:lnTo>
                  <a:pt x="517791" y="2414587"/>
                </a:lnTo>
                <a:lnTo>
                  <a:pt x="529945" y="2414587"/>
                </a:lnTo>
                <a:lnTo>
                  <a:pt x="531063" y="2414117"/>
                </a:lnTo>
                <a:lnTo>
                  <a:pt x="532930" y="2412250"/>
                </a:lnTo>
                <a:lnTo>
                  <a:pt x="533400" y="2411133"/>
                </a:lnTo>
                <a:lnTo>
                  <a:pt x="533400" y="2408504"/>
                </a:lnTo>
                <a:close/>
              </a:path>
              <a:path w="4705350" h="2419350">
                <a:moveTo>
                  <a:pt x="533400" y="1436954"/>
                </a:moveTo>
                <a:lnTo>
                  <a:pt x="532930" y="1435836"/>
                </a:lnTo>
                <a:lnTo>
                  <a:pt x="531063" y="1433969"/>
                </a:lnTo>
                <a:lnTo>
                  <a:pt x="529945" y="1433512"/>
                </a:lnTo>
                <a:lnTo>
                  <a:pt x="517791" y="1433512"/>
                </a:lnTo>
                <a:lnTo>
                  <a:pt x="516674" y="1433969"/>
                </a:lnTo>
                <a:lnTo>
                  <a:pt x="514807" y="1435836"/>
                </a:lnTo>
                <a:lnTo>
                  <a:pt x="514350" y="1436954"/>
                </a:lnTo>
                <a:lnTo>
                  <a:pt x="514350" y="1439583"/>
                </a:lnTo>
                <a:lnTo>
                  <a:pt x="514807" y="1440700"/>
                </a:lnTo>
                <a:lnTo>
                  <a:pt x="516674" y="1442567"/>
                </a:lnTo>
                <a:lnTo>
                  <a:pt x="517791" y="1443037"/>
                </a:lnTo>
                <a:lnTo>
                  <a:pt x="529945" y="1443037"/>
                </a:lnTo>
                <a:lnTo>
                  <a:pt x="531063" y="1442567"/>
                </a:lnTo>
                <a:lnTo>
                  <a:pt x="532930" y="1440700"/>
                </a:lnTo>
                <a:lnTo>
                  <a:pt x="533400" y="1439583"/>
                </a:lnTo>
                <a:lnTo>
                  <a:pt x="533400" y="1436954"/>
                </a:lnTo>
                <a:close/>
              </a:path>
              <a:path w="4705350" h="2419350">
                <a:moveTo>
                  <a:pt x="533400" y="465404"/>
                </a:moveTo>
                <a:lnTo>
                  <a:pt x="532930" y="464286"/>
                </a:lnTo>
                <a:lnTo>
                  <a:pt x="531063" y="462419"/>
                </a:lnTo>
                <a:lnTo>
                  <a:pt x="529945" y="461962"/>
                </a:lnTo>
                <a:lnTo>
                  <a:pt x="517791" y="461962"/>
                </a:lnTo>
                <a:lnTo>
                  <a:pt x="516674" y="462419"/>
                </a:lnTo>
                <a:lnTo>
                  <a:pt x="514807" y="464286"/>
                </a:lnTo>
                <a:lnTo>
                  <a:pt x="514350" y="465404"/>
                </a:lnTo>
                <a:lnTo>
                  <a:pt x="514350" y="468033"/>
                </a:lnTo>
                <a:lnTo>
                  <a:pt x="514807" y="469150"/>
                </a:lnTo>
                <a:lnTo>
                  <a:pt x="516674" y="471017"/>
                </a:lnTo>
                <a:lnTo>
                  <a:pt x="517791" y="471487"/>
                </a:lnTo>
                <a:lnTo>
                  <a:pt x="529945" y="471487"/>
                </a:lnTo>
                <a:lnTo>
                  <a:pt x="531063" y="471017"/>
                </a:lnTo>
                <a:lnTo>
                  <a:pt x="532930" y="469150"/>
                </a:lnTo>
                <a:lnTo>
                  <a:pt x="533400" y="468033"/>
                </a:lnTo>
                <a:lnTo>
                  <a:pt x="533400" y="465404"/>
                </a:lnTo>
                <a:close/>
              </a:path>
              <a:path w="4705350" h="2419350">
                <a:moveTo>
                  <a:pt x="590550" y="2408504"/>
                </a:moveTo>
                <a:lnTo>
                  <a:pt x="590080" y="2407386"/>
                </a:lnTo>
                <a:lnTo>
                  <a:pt x="588213" y="2405519"/>
                </a:lnTo>
                <a:lnTo>
                  <a:pt x="587095" y="2405062"/>
                </a:lnTo>
                <a:lnTo>
                  <a:pt x="574941" y="2405062"/>
                </a:lnTo>
                <a:lnTo>
                  <a:pt x="573824" y="2405519"/>
                </a:lnTo>
                <a:lnTo>
                  <a:pt x="571957" y="2407386"/>
                </a:lnTo>
                <a:lnTo>
                  <a:pt x="571500" y="2408504"/>
                </a:lnTo>
                <a:lnTo>
                  <a:pt x="571500" y="2411133"/>
                </a:lnTo>
                <a:lnTo>
                  <a:pt x="571957" y="2412250"/>
                </a:lnTo>
                <a:lnTo>
                  <a:pt x="573824" y="2414117"/>
                </a:lnTo>
                <a:lnTo>
                  <a:pt x="574941" y="2414587"/>
                </a:lnTo>
                <a:lnTo>
                  <a:pt x="587095" y="2414587"/>
                </a:lnTo>
                <a:lnTo>
                  <a:pt x="588213" y="2414117"/>
                </a:lnTo>
                <a:lnTo>
                  <a:pt x="590080" y="2412250"/>
                </a:lnTo>
                <a:lnTo>
                  <a:pt x="590550" y="2411133"/>
                </a:lnTo>
                <a:lnTo>
                  <a:pt x="590550" y="2408504"/>
                </a:lnTo>
                <a:close/>
              </a:path>
              <a:path w="4705350" h="2419350">
                <a:moveTo>
                  <a:pt x="590550" y="1436954"/>
                </a:moveTo>
                <a:lnTo>
                  <a:pt x="590080" y="1435836"/>
                </a:lnTo>
                <a:lnTo>
                  <a:pt x="588213" y="1433969"/>
                </a:lnTo>
                <a:lnTo>
                  <a:pt x="587095" y="1433512"/>
                </a:lnTo>
                <a:lnTo>
                  <a:pt x="574941" y="1433512"/>
                </a:lnTo>
                <a:lnTo>
                  <a:pt x="573824" y="1433969"/>
                </a:lnTo>
                <a:lnTo>
                  <a:pt x="571957" y="1435836"/>
                </a:lnTo>
                <a:lnTo>
                  <a:pt x="571500" y="1436954"/>
                </a:lnTo>
                <a:lnTo>
                  <a:pt x="571500" y="1439583"/>
                </a:lnTo>
                <a:lnTo>
                  <a:pt x="571957" y="1440700"/>
                </a:lnTo>
                <a:lnTo>
                  <a:pt x="573824" y="1442567"/>
                </a:lnTo>
                <a:lnTo>
                  <a:pt x="574941" y="1443037"/>
                </a:lnTo>
                <a:lnTo>
                  <a:pt x="587095" y="1443037"/>
                </a:lnTo>
                <a:lnTo>
                  <a:pt x="588213" y="1442567"/>
                </a:lnTo>
                <a:lnTo>
                  <a:pt x="590080" y="1440700"/>
                </a:lnTo>
                <a:lnTo>
                  <a:pt x="590550" y="1439583"/>
                </a:lnTo>
                <a:lnTo>
                  <a:pt x="590550" y="1436954"/>
                </a:lnTo>
                <a:close/>
              </a:path>
              <a:path w="4705350" h="2419350">
                <a:moveTo>
                  <a:pt x="590550" y="465404"/>
                </a:moveTo>
                <a:lnTo>
                  <a:pt x="590080" y="464286"/>
                </a:lnTo>
                <a:lnTo>
                  <a:pt x="588213" y="462419"/>
                </a:lnTo>
                <a:lnTo>
                  <a:pt x="587095" y="461962"/>
                </a:lnTo>
                <a:lnTo>
                  <a:pt x="574941" y="461962"/>
                </a:lnTo>
                <a:lnTo>
                  <a:pt x="573824" y="462419"/>
                </a:lnTo>
                <a:lnTo>
                  <a:pt x="571957" y="464286"/>
                </a:lnTo>
                <a:lnTo>
                  <a:pt x="571500" y="465404"/>
                </a:lnTo>
                <a:lnTo>
                  <a:pt x="571500" y="468033"/>
                </a:lnTo>
                <a:lnTo>
                  <a:pt x="571957" y="469150"/>
                </a:lnTo>
                <a:lnTo>
                  <a:pt x="573824" y="471017"/>
                </a:lnTo>
                <a:lnTo>
                  <a:pt x="574941" y="471487"/>
                </a:lnTo>
                <a:lnTo>
                  <a:pt x="587095" y="471487"/>
                </a:lnTo>
                <a:lnTo>
                  <a:pt x="588213" y="471017"/>
                </a:lnTo>
                <a:lnTo>
                  <a:pt x="590080" y="469150"/>
                </a:lnTo>
                <a:lnTo>
                  <a:pt x="590550" y="468033"/>
                </a:lnTo>
                <a:lnTo>
                  <a:pt x="590550" y="465404"/>
                </a:lnTo>
                <a:close/>
              </a:path>
              <a:path w="4705350" h="2419350">
                <a:moveTo>
                  <a:pt x="647687" y="2408504"/>
                </a:moveTo>
                <a:lnTo>
                  <a:pt x="647230" y="2407386"/>
                </a:lnTo>
                <a:lnTo>
                  <a:pt x="645363" y="2405519"/>
                </a:lnTo>
                <a:lnTo>
                  <a:pt x="644245" y="2405062"/>
                </a:lnTo>
                <a:lnTo>
                  <a:pt x="632091" y="2405062"/>
                </a:lnTo>
                <a:lnTo>
                  <a:pt x="630974" y="2405519"/>
                </a:lnTo>
                <a:lnTo>
                  <a:pt x="629107" y="2407386"/>
                </a:lnTo>
                <a:lnTo>
                  <a:pt x="628637" y="2408504"/>
                </a:lnTo>
                <a:lnTo>
                  <a:pt x="628637" y="2411133"/>
                </a:lnTo>
                <a:lnTo>
                  <a:pt x="629107" y="2412250"/>
                </a:lnTo>
                <a:lnTo>
                  <a:pt x="630974" y="2414117"/>
                </a:lnTo>
                <a:lnTo>
                  <a:pt x="632091" y="2414587"/>
                </a:lnTo>
                <a:lnTo>
                  <a:pt x="644245" y="2414587"/>
                </a:lnTo>
                <a:lnTo>
                  <a:pt x="645363" y="2414117"/>
                </a:lnTo>
                <a:lnTo>
                  <a:pt x="647230" y="2412250"/>
                </a:lnTo>
                <a:lnTo>
                  <a:pt x="647687" y="2411133"/>
                </a:lnTo>
                <a:lnTo>
                  <a:pt x="647687" y="2408504"/>
                </a:lnTo>
                <a:close/>
              </a:path>
              <a:path w="4705350" h="2419350">
                <a:moveTo>
                  <a:pt x="647687" y="1436954"/>
                </a:moveTo>
                <a:lnTo>
                  <a:pt x="647230" y="1435836"/>
                </a:lnTo>
                <a:lnTo>
                  <a:pt x="645363" y="1433969"/>
                </a:lnTo>
                <a:lnTo>
                  <a:pt x="644245" y="1433512"/>
                </a:lnTo>
                <a:lnTo>
                  <a:pt x="632091" y="1433512"/>
                </a:lnTo>
                <a:lnTo>
                  <a:pt x="630974" y="1433969"/>
                </a:lnTo>
                <a:lnTo>
                  <a:pt x="629107" y="1435836"/>
                </a:lnTo>
                <a:lnTo>
                  <a:pt x="628637" y="1436954"/>
                </a:lnTo>
                <a:lnTo>
                  <a:pt x="628637" y="1439583"/>
                </a:lnTo>
                <a:lnTo>
                  <a:pt x="629107" y="1440700"/>
                </a:lnTo>
                <a:lnTo>
                  <a:pt x="630974" y="1442567"/>
                </a:lnTo>
                <a:lnTo>
                  <a:pt x="632091" y="1443037"/>
                </a:lnTo>
                <a:lnTo>
                  <a:pt x="644245" y="1443037"/>
                </a:lnTo>
                <a:lnTo>
                  <a:pt x="645363" y="1442567"/>
                </a:lnTo>
                <a:lnTo>
                  <a:pt x="647230" y="1440700"/>
                </a:lnTo>
                <a:lnTo>
                  <a:pt x="647687" y="1439583"/>
                </a:lnTo>
                <a:lnTo>
                  <a:pt x="647687" y="1436954"/>
                </a:lnTo>
                <a:close/>
              </a:path>
              <a:path w="4705350" h="2419350">
                <a:moveTo>
                  <a:pt x="647687" y="465404"/>
                </a:moveTo>
                <a:lnTo>
                  <a:pt x="647230" y="464286"/>
                </a:lnTo>
                <a:lnTo>
                  <a:pt x="645363" y="462419"/>
                </a:lnTo>
                <a:lnTo>
                  <a:pt x="644245" y="461962"/>
                </a:lnTo>
                <a:lnTo>
                  <a:pt x="632091" y="461962"/>
                </a:lnTo>
                <a:lnTo>
                  <a:pt x="630974" y="462419"/>
                </a:lnTo>
                <a:lnTo>
                  <a:pt x="629107" y="464286"/>
                </a:lnTo>
                <a:lnTo>
                  <a:pt x="628637" y="465404"/>
                </a:lnTo>
                <a:lnTo>
                  <a:pt x="628637" y="468033"/>
                </a:lnTo>
                <a:lnTo>
                  <a:pt x="629107" y="469150"/>
                </a:lnTo>
                <a:lnTo>
                  <a:pt x="630974" y="471017"/>
                </a:lnTo>
                <a:lnTo>
                  <a:pt x="632091" y="471487"/>
                </a:lnTo>
                <a:lnTo>
                  <a:pt x="644245" y="471487"/>
                </a:lnTo>
                <a:lnTo>
                  <a:pt x="645363" y="471017"/>
                </a:lnTo>
                <a:lnTo>
                  <a:pt x="647230" y="469150"/>
                </a:lnTo>
                <a:lnTo>
                  <a:pt x="647687" y="468033"/>
                </a:lnTo>
                <a:lnTo>
                  <a:pt x="647687" y="465404"/>
                </a:lnTo>
                <a:close/>
              </a:path>
              <a:path w="4705350" h="2419350">
                <a:moveTo>
                  <a:pt x="704850" y="2408504"/>
                </a:moveTo>
                <a:lnTo>
                  <a:pt x="704380" y="2407386"/>
                </a:lnTo>
                <a:lnTo>
                  <a:pt x="702513" y="2405519"/>
                </a:lnTo>
                <a:lnTo>
                  <a:pt x="701395" y="2405062"/>
                </a:lnTo>
                <a:lnTo>
                  <a:pt x="689241" y="2405062"/>
                </a:lnTo>
                <a:lnTo>
                  <a:pt x="688124" y="2405519"/>
                </a:lnTo>
                <a:lnTo>
                  <a:pt x="686257" y="2407386"/>
                </a:lnTo>
                <a:lnTo>
                  <a:pt x="685800" y="2408504"/>
                </a:lnTo>
                <a:lnTo>
                  <a:pt x="685800" y="2411133"/>
                </a:lnTo>
                <a:lnTo>
                  <a:pt x="686257" y="2412250"/>
                </a:lnTo>
                <a:lnTo>
                  <a:pt x="688124" y="2414117"/>
                </a:lnTo>
                <a:lnTo>
                  <a:pt x="689241" y="2414587"/>
                </a:lnTo>
                <a:lnTo>
                  <a:pt x="701395" y="2414587"/>
                </a:lnTo>
                <a:lnTo>
                  <a:pt x="702513" y="2414117"/>
                </a:lnTo>
                <a:lnTo>
                  <a:pt x="704380" y="2412250"/>
                </a:lnTo>
                <a:lnTo>
                  <a:pt x="704850" y="2411133"/>
                </a:lnTo>
                <a:lnTo>
                  <a:pt x="704850" y="2408504"/>
                </a:lnTo>
                <a:close/>
              </a:path>
              <a:path w="4705350" h="2419350">
                <a:moveTo>
                  <a:pt x="704850" y="1436954"/>
                </a:moveTo>
                <a:lnTo>
                  <a:pt x="704380" y="1435836"/>
                </a:lnTo>
                <a:lnTo>
                  <a:pt x="702513" y="1433969"/>
                </a:lnTo>
                <a:lnTo>
                  <a:pt x="701395" y="1433512"/>
                </a:lnTo>
                <a:lnTo>
                  <a:pt x="689241" y="1433512"/>
                </a:lnTo>
                <a:lnTo>
                  <a:pt x="688124" y="1433969"/>
                </a:lnTo>
                <a:lnTo>
                  <a:pt x="686257" y="1435836"/>
                </a:lnTo>
                <a:lnTo>
                  <a:pt x="685800" y="1436954"/>
                </a:lnTo>
                <a:lnTo>
                  <a:pt x="685800" y="1439583"/>
                </a:lnTo>
                <a:lnTo>
                  <a:pt x="686257" y="1440700"/>
                </a:lnTo>
                <a:lnTo>
                  <a:pt x="688124" y="1442567"/>
                </a:lnTo>
                <a:lnTo>
                  <a:pt x="689241" y="1443037"/>
                </a:lnTo>
                <a:lnTo>
                  <a:pt x="701395" y="1443037"/>
                </a:lnTo>
                <a:lnTo>
                  <a:pt x="702513" y="1442567"/>
                </a:lnTo>
                <a:lnTo>
                  <a:pt x="704380" y="1440700"/>
                </a:lnTo>
                <a:lnTo>
                  <a:pt x="704850" y="1439583"/>
                </a:lnTo>
                <a:lnTo>
                  <a:pt x="704850" y="1436954"/>
                </a:lnTo>
                <a:close/>
              </a:path>
              <a:path w="4705350" h="2419350">
                <a:moveTo>
                  <a:pt x="704850" y="465404"/>
                </a:moveTo>
                <a:lnTo>
                  <a:pt x="704380" y="464286"/>
                </a:lnTo>
                <a:lnTo>
                  <a:pt x="702513" y="462419"/>
                </a:lnTo>
                <a:lnTo>
                  <a:pt x="701395" y="461962"/>
                </a:lnTo>
                <a:lnTo>
                  <a:pt x="689241" y="461962"/>
                </a:lnTo>
                <a:lnTo>
                  <a:pt x="688124" y="462419"/>
                </a:lnTo>
                <a:lnTo>
                  <a:pt x="686257" y="464286"/>
                </a:lnTo>
                <a:lnTo>
                  <a:pt x="685800" y="465404"/>
                </a:lnTo>
                <a:lnTo>
                  <a:pt x="685800" y="468033"/>
                </a:lnTo>
                <a:lnTo>
                  <a:pt x="686257" y="469150"/>
                </a:lnTo>
                <a:lnTo>
                  <a:pt x="688124" y="471017"/>
                </a:lnTo>
                <a:lnTo>
                  <a:pt x="689241" y="471487"/>
                </a:lnTo>
                <a:lnTo>
                  <a:pt x="701395" y="471487"/>
                </a:lnTo>
                <a:lnTo>
                  <a:pt x="702513" y="471017"/>
                </a:lnTo>
                <a:lnTo>
                  <a:pt x="704380" y="469150"/>
                </a:lnTo>
                <a:lnTo>
                  <a:pt x="704850" y="468033"/>
                </a:lnTo>
                <a:lnTo>
                  <a:pt x="704850" y="465404"/>
                </a:lnTo>
                <a:close/>
              </a:path>
              <a:path w="4705350" h="2419350">
                <a:moveTo>
                  <a:pt x="762000" y="2408504"/>
                </a:moveTo>
                <a:lnTo>
                  <a:pt x="761530" y="2407386"/>
                </a:lnTo>
                <a:lnTo>
                  <a:pt x="759663" y="2405519"/>
                </a:lnTo>
                <a:lnTo>
                  <a:pt x="758545" y="2405062"/>
                </a:lnTo>
                <a:lnTo>
                  <a:pt x="746391" y="2405062"/>
                </a:lnTo>
                <a:lnTo>
                  <a:pt x="745274" y="2405519"/>
                </a:lnTo>
                <a:lnTo>
                  <a:pt x="743407" y="2407386"/>
                </a:lnTo>
                <a:lnTo>
                  <a:pt x="742950" y="2408504"/>
                </a:lnTo>
                <a:lnTo>
                  <a:pt x="742950" y="2411133"/>
                </a:lnTo>
                <a:lnTo>
                  <a:pt x="743407" y="2412250"/>
                </a:lnTo>
                <a:lnTo>
                  <a:pt x="745274" y="2414117"/>
                </a:lnTo>
                <a:lnTo>
                  <a:pt x="746391" y="2414587"/>
                </a:lnTo>
                <a:lnTo>
                  <a:pt x="758545" y="2414587"/>
                </a:lnTo>
                <a:lnTo>
                  <a:pt x="759663" y="2414117"/>
                </a:lnTo>
                <a:lnTo>
                  <a:pt x="761530" y="2412250"/>
                </a:lnTo>
                <a:lnTo>
                  <a:pt x="762000" y="2411133"/>
                </a:lnTo>
                <a:lnTo>
                  <a:pt x="762000" y="2408504"/>
                </a:lnTo>
                <a:close/>
              </a:path>
              <a:path w="4705350" h="2419350">
                <a:moveTo>
                  <a:pt x="762000" y="1436954"/>
                </a:moveTo>
                <a:lnTo>
                  <a:pt x="761530" y="1435836"/>
                </a:lnTo>
                <a:lnTo>
                  <a:pt x="759663" y="1433969"/>
                </a:lnTo>
                <a:lnTo>
                  <a:pt x="758545" y="1433512"/>
                </a:lnTo>
                <a:lnTo>
                  <a:pt x="746391" y="1433512"/>
                </a:lnTo>
                <a:lnTo>
                  <a:pt x="745274" y="1433969"/>
                </a:lnTo>
                <a:lnTo>
                  <a:pt x="743407" y="1435836"/>
                </a:lnTo>
                <a:lnTo>
                  <a:pt x="742950" y="1436954"/>
                </a:lnTo>
                <a:lnTo>
                  <a:pt x="742950" y="1439583"/>
                </a:lnTo>
                <a:lnTo>
                  <a:pt x="743407" y="1440700"/>
                </a:lnTo>
                <a:lnTo>
                  <a:pt x="745274" y="1442567"/>
                </a:lnTo>
                <a:lnTo>
                  <a:pt x="746391" y="1443037"/>
                </a:lnTo>
                <a:lnTo>
                  <a:pt x="758545" y="1443037"/>
                </a:lnTo>
                <a:lnTo>
                  <a:pt x="759663" y="1442567"/>
                </a:lnTo>
                <a:lnTo>
                  <a:pt x="761530" y="1440700"/>
                </a:lnTo>
                <a:lnTo>
                  <a:pt x="762000" y="1439583"/>
                </a:lnTo>
                <a:lnTo>
                  <a:pt x="762000" y="1436954"/>
                </a:lnTo>
                <a:close/>
              </a:path>
              <a:path w="4705350" h="2419350">
                <a:moveTo>
                  <a:pt x="762000" y="465404"/>
                </a:moveTo>
                <a:lnTo>
                  <a:pt x="761530" y="464286"/>
                </a:lnTo>
                <a:lnTo>
                  <a:pt x="759663" y="462419"/>
                </a:lnTo>
                <a:lnTo>
                  <a:pt x="758545" y="461962"/>
                </a:lnTo>
                <a:lnTo>
                  <a:pt x="746391" y="461962"/>
                </a:lnTo>
                <a:lnTo>
                  <a:pt x="745274" y="462419"/>
                </a:lnTo>
                <a:lnTo>
                  <a:pt x="743407" y="464286"/>
                </a:lnTo>
                <a:lnTo>
                  <a:pt x="742950" y="465404"/>
                </a:lnTo>
                <a:lnTo>
                  <a:pt x="742950" y="468033"/>
                </a:lnTo>
                <a:lnTo>
                  <a:pt x="743407" y="469150"/>
                </a:lnTo>
                <a:lnTo>
                  <a:pt x="745274" y="471017"/>
                </a:lnTo>
                <a:lnTo>
                  <a:pt x="746391" y="471487"/>
                </a:lnTo>
                <a:lnTo>
                  <a:pt x="758545" y="471487"/>
                </a:lnTo>
                <a:lnTo>
                  <a:pt x="759663" y="471017"/>
                </a:lnTo>
                <a:lnTo>
                  <a:pt x="761530" y="469150"/>
                </a:lnTo>
                <a:lnTo>
                  <a:pt x="762000" y="468033"/>
                </a:lnTo>
                <a:lnTo>
                  <a:pt x="762000" y="465404"/>
                </a:lnTo>
                <a:close/>
              </a:path>
              <a:path w="4705350" h="2419350">
                <a:moveTo>
                  <a:pt x="819150" y="2408504"/>
                </a:moveTo>
                <a:lnTo>
                  <a:pt x="818680" y="2407386"/>
                </a:lnTo>
                <a:lnTo>
                  <a:pt x="816813" y="2405519"/>
                </a:lnTo>
                <a:lnTo>
                  <a:pt x="815695" y="2405062"/>
                </a:lnTo>
                <a:lnTo>
                  <a:pt x="803541" y="2405062"/>
                </a:lnTo>
                <a:lnTo>
                  <a:pt x="802424" y="2405519"/>
                </a:lnTo>
                <a:lnTo>
                  <a:pt x="800557" y="2407386"/>
                </a:lnTo>
                <a:lnTo>
                  <a:pt x="800100" y="2408504"/>
                </a:lnTo>
                <a:lnTo>
                  <a:pt x="800100" y="2411133"/>
                </a:lnTo>
                <a:lnTo>
                  <a:pt x="800557" y="2412250"/>
                </a:lnTo>
                <a:lnTo>
                  <a:pt x="802424" y="2414117"/>
                </a:lnTo>
                <a:lnTo>
                  <a:pt x="803541" y="2414587"/>
                </a:lnTo>
                <a:lnTo>
                  <a:pt x="815695" y="2414587"/>
                </a:lnTo>
                <a:lnTo>
                  <a:pt x="816813" y="2414117"/>
                </a:lnTo>
                <a:lnTo>
                  <a:pt x="818680" y="2412250"/>
                </a:lnTo>
                <a:lnTo>
                  <a:pt x="819150" y="2411133"/>
                </a:lnTo>
                <a:lnTo>
                  <a:pt x="819150" y="2408504"/>
                </a:lnTo>
                <a:close/>
              </a:path>
              <a:path w="4705350" h="2419350">
                <a:moveTo>
                  <a:pt x="819150" y="1436954"/>
                </a:moveTo>
                <a:lnTo>
                  <a:pt x="818680" y="1435836"/>
                </a:lnTo>
                <a:lnTo>
                  <a:pt x="816813" y="1433969"/>
                </a:lnTo>
                <a:lnTo>
                  <a:pt x="815695" y="1433512"/>
                </a:lnTo>
                <a:lnTo>
                  <a:pt x="803541" y="1433512"/>
                </a:lnTo>
                <a:lnTo>
                  <a:pt x="802424" y="1433969"/>
                </a:lnTo>
                <a:lnTo>
                  <a:pt x="800557" y="1435836"/>
                </a:lnTo>
                <a:lnTo>
                  <a:pt x="800100" y="1436954"/>
                </a:lnTo>
                <a:lnTo>
                  <a:pt x="800100" y="1439583"/>
                </a:lnTo>
                <a:lnTo>
                  <a:pt x="800557" y="1440700"/>
                </a:lnTo>
                <a:lnTo>
                  <a:pt x="802424" y="1442567"/>
                </a:lnTo>
                <a:lnTo>
                  <a:pt x="803541" y="1443037"/>
                </a:lnTo>
                <a:lnTo>
                  <a:pt x="815695" y="1443037"/>
                </a:lnTo>
                <a:lnTo>
                  <a:pt x="816813" y="1442567"/>
                </a:lnTo>
                <a:lnTo>
                  <a:pt x="818680" y="1440700"/>
                </a:lnTo>
                <a:lnTo>
                  <a:pt x="819150" y="1439583"/>
                </a:lnTo>
                <a:lnTo>
                  <a:pt x="819150" y="1436954"/>
                </a:lnTo>
                <a:close/>
              </a:path>
              <a:path w="4705350" h="2419350">
                <a:moveTo>
                  <a:pt x="819150" y="465404"/>
                </a:moveTo>
                <a:lnTo>
                  <a:pt x="818680" y="464286"/>
                </a:lnTo>
                <a:lnTo>
                  <a:pt x="816813" y="462419"/>
                </a:lnTo>
                <a:lnTo>
                  <a:pt x="815695" y="461962"/>
                </a:lnTo>
                <a:lnTo>
                  <a:pt x="803541" y="461962"/>
                </a:lnTo>
                <a:lnTo>
                  <a:pt x="802424" y="462419"/>
                </a:lnTo>
                <a:lnTo>
                  <a:pt x="800557" y="464286"/>
                </a:lnTo>
                <a:lnTo>
                  <a:pt x="800100" y="465404"/>
                </a:lnTo>
                <a:lnTo>
                  <a:pt x="800100" y="468033"/>
                </a:lnTo>
                <a:lnTo>
                  <a:pt x="800557" y="469150"/>
                </a:lnTo>
                <a:lnTo>
                  <a:pt x="802424" y="471017"/>
                </a:lnTo>
                <a:lnTo>
                  <a:pt x="803541" y="471487"/>
                </a:lnTo>
                <a:lnTo>
                  <a:pt x="815695" y="471487"/>
                </a:lnTo>
                <a:lnTo>
                  <a:pt x="816813" y="471017"/>
                </a:lnTo>
                <a:lnTo>
                  <a:pt x="818680" y="469150"/>
                </a:lnTo>
                <a:lnTo>
                  <a:pt x="819150" y="468033"/>
                </a:lnTo>
                <a:lnTo>
                  <a:pt x="819150" y="465404"/>
                </a:lnTo>
                <a:close/>
              </a:path>
              <a:path w="4705350" h="2419350">
                <a:moveTo>
                  <a:pt x="876300" y="2408504"/>
                </a:moveTo>
                <a:lnTo>
                  <a:pt x="875830" y="2407386"/>
                </a:lnTo>
                <a:lnTo>
                  <a:pt x="873963" y="2405519"/>
                </a:lnTo>
                <a:lnTo>
                  <a:pt x="872845" y="2405062"/>
                </a:lnTo>
                <a:lnTo>
                  <a:pt x="860691" y="2405062"/>
                </a:lnTo>
                <a:lnTo>
                  <a:pt x="859574" y="2405519"/>
                </a:lnTo>
                <a:lnTo>
                  <a:pt x="857707" y="2407386"/>
                </a:lnTo>
                <a:lnTo>
                  <a:pt x="857250" y="2408504"/>
                </a:lnTo>
                <a:lnTo>
                  <a:pt x="857250" y="2411133"/>
                </a:lnTo>
                <a:lnTo>
                  <a:pt x="857707" y="2412250"/>
                </a:lnTo>
                <a:lnTo>
                  <a:pt x="859574" y="2414117"/>
                </a:lnTo>
                <a:lnTo>
                  <a:pt x="860691" y="2414587"/>
                </a:lnTo>
                <a:lnTo>
                  <a:pt x="872845" y="2414587"/>
                </a:lnTo>
                <a:lnTo>
                  <a:pt x="873963" y="2414117"/>
                </a:lnTo>
                <a:lnTo>
                  <a:pt x="875830" y="2412250"/>
                </a:lnTo>
                <a:lnTo>
                  <a:pt x="876300" y="2411133"/>
                </a:lnTo>
                <a:lnTo>
                  <a:pt x="876300" y="2408504"/>
                </a:lnTo>
                <a:close/>
              </a:path>
              <a:path w="4705350" h="2419350">
                <a:moveTo>
                  <a:pt x="876300" y="1436954"/>
                </a:moveTo>
                <a:lnTo>
                  <a:pt x="875830" y="1435836"/>
                </a:lnTo>
                <a:lnTo>
                  <a:pt x="873963" y="1433969"/>
                </a:lnTo>
                <a:lnTo>
                  <a:pt x="872845" y="1433512"/>
                </a:lnTo>
                <a:lnTo>
                  <a:pt x="860691" y="1433512"/>
                </a:lnTo>
                <a:lnTo>
                  <a:pt x="859574" y="1433969"/>
                </a:lnTo>
                <a:lnTo>
                  <a:pt x="857707" y="1435836"/>
                </a:lnTo>
                <a:lnTo>
                  <a:pt x="857250" y="1436954"/>
                </a:lnTo>
                <a:lnTo>
                  <a:pt x="857250" y="1439583"/>
                </a:lnTo>
                <a:lnTo>
                  <a:pt x="857707" y="1440700"/>
                </a:lnTo>
                <a:lnTo>
                  <a:pt x="859574" y="1442567"/>
                </a:lnTo>
                <a:lnTo>
                  <a:pt x="860691" y="1443037"/>
                </a:lnTo>
                <a:lnTo>
                  <a:pt x="872845" y="1443037"/>
                </a:lnTo>
                <a:lnTo>
                  <a:pt x="873963" y="1442567"/>
                </a:lnTo>
                <a:lnTo>
                  <a:pt x="875830" y="1440700"/>
                </a:lnTo>
                <a:lnTo>
                  <a:pt x="876300" y="1439583"/>
                </a:lnTo>
                <a:lnTo>
                  <a:pt x="876300" y="1436954"/>
                </a:lnTo>
                <a:close/>
              </a:path>
              <a:path w="4705350" h="2419350">
                <a:moveTo>
                  <a:pt x="876300" y="465404"/>
                </a:moveTo>
                <a:lnTo>
                  <a:pt x="875830" y="464286"/>
                </a:lnTo>
                <a:lnTo>
                  <a:pt x="873963" y="462419"/>
                </a:lnTo>
                <a:lnTo>
                  <a:pt x="872845" y="461962"/>
                </a:lnTo>
                <a:lnTo>
                  <a:pt x="860691" y="461962"/>
                </a:lnTo>
                <a:lnTo>
                  <a:pt x="859574" y="462419"/>
                </a:lnTo>
                <a:lnTo>
                  <a:pt x="857707" y="464286"/>
                </a:lnTo>
                <a:lnTo>
                  <a:pt x="857250" y="465404"/>
                </a:lnTo>
                <a:lnTo>
                  <a:pt x="857250" y="468033"/>
                </a:lnTo>
                <a:lnTo>
                  <a:pt x="857707" y="469150"/>
                </a:lnTo>
                <a:lnTo>
                  <a:pt x="859574" y="471017"/>
                </a:lnTo>
                <a:lnTo>
                  <a:pt x="860691" y="471487"/>
                </a:lnTo>
                <a:lnTo>
                  <a:pt x="872845" y="471487"/>
                </a:lnTo>
                <a:lnTo>
                  <a:pt x="873963" y="471017"/>
                </a:lnTo>
                <a:lnTo>
                  <a:pt x="875830" y="469150"/>
                </a:lnTo>
                <a:lnTo>
                  <a:pt x="876300" y="468033"/>
                </a:lnTo>
                <a:lnTo>
                  <a:pt x="876300" y="465404"/>
                </a:lnTo>
                <a:close/>
              </a:path>
              <a:path w="4705350" h="2419350">
                <a:moveTo>
                  <a:pt x="933450" y="2408504"/>
                </a:moveTo>
                <a:lnTo>
                  <a:pt x="932980" y="2407386"/>
                </a:lnTo>
                <a:lnTo>
                  <a:pt x="931113" y="2405519"/>
                </a:lnTo>
                <a:lnTo>
                  <a:pt x="929995" y="2405062"/>
                </a:lnTo>
                <a:lnTo>
                  <a:pt x="917841" y="2405062"/>
                </a:lnTo>
                <a:lnTo>
                  <a:pt x="916724" y="2405519"/>
                </a:lnTo>
                <a:lnTo>
                  <a:pt x="914857" y="2407386"/>
                </a:lnTo>
                <a:lnTo>
                  <a:pt x="914400" y="2408504"/>
                </a:lnTo>
                <a:lnTo>
                  <a:pt x="914400" y="2411133"/>
                </a:lnTo>
                <a:lnTo>
                  <a:pt x="914857" y="2412250"/>
                </a:lnTo>
                <a:lnTo>
                  <a:pt x="916724" y="2414117"/>
                </a:lnTo>
                <a:lnTo>
                  <a:pt x="917841" y="2414587"/>
                </a:lnTo>
                <a:lnTo>
                  <a:pt x="929995" y="2414587"/>
                </a:lnTo>
                <a:lnTo>
                  <a:pt x="931113" y="2414117"/>
                </a:lnTo>
                <a:lnTo>
                  <a:pt x="932980" y="2412250"/>
                </a:lnTo>
                <a:lnTo>
                  <a:pt x="933450" y="2411133"/>
                </a:lnTo>
                <a:lnTo>
                  <a:pt x="933450" y="2408504"/>
                </a:lnTo>
                <a:close/>
              </a:path>
              <a:path w="4705350" h="2419350">
                <a:moveTo>
                  <a:pt x="933450" y="1436954"/>
                </a:moveTo>
                <a:lnTo>
                  <a:pt x="932980" y="1435836"/>
                </a:lnTo>
                <a:lnTo>
                  <a:pt x="931113" y="1433969"/>
                </a:lnTo>
                <a:lnTo>
                  <a:pt x="929995" y="1433512"/>
                </a:lnTo>
                <a:lnTo>
                  <a:pt x="917841" y="1433512"/>
                </a:lnTo>
                <a:lnTo>
                  <a:pt x="916724" y="1433969"/>
                </a:lnTo>
                <a:lnTo>
                  <a:pt x="914857" y="1435836"/>
                </a:lnTo>
                <a:lnTo>
                  <a:pt x="914400" y="1436954"/>
                </a:lnTo>
                <a:lnTo>
                  <a:pt x="914400" y="1439583"/>
                </a:lnTo>
                <a:lnTo>
                  <a:pt x="914857" y="1440700"/>
                </a:lnTo>
                <a:lnTo>
                  <a:pt x="916724" y="1442567"/>
                </a:lnTo>
                <a:lnTo>
                  <a:pt x="917841" y="1443037"/>
                </a:lnTo>
                <a:lnTo>
                  <a:pt x="929995" y="1443037"/>
                </a:lnTo>
                <a:lnTo>
                  <a:pt x="931113" y="1442567"/>
                </a:lnTo>
                <a:lnTo>
                  <a:pt x="932980" y="1440700"/>
                </a:lnTo>
                <a:lnTo>
                  <a:pt x="933450" y="1439583"/>
                </a:lnTo>
                <a:lnTo>
                  <a:pt x="933450" y="1436954"/>
                </a:lnTo>
                <a:close/>
              </a:path>
              <a:path w="4705350" h="2419350">
                <a:moveTo>
                  <a:pt x="933450" y="465404"/>
                </a:moveTo>
                <a:lnTo>
                  <a:pt x="932980" y="464286"/>
                </a:lnTo>
                <a:lnTo>
                  <a:pt x="931113" y="462419"/>
                </a:lnTo>
                <a:lnTo>
                  <a:pt x="929995" y="461962"/>
                </a:lnTo>
                <a:lnTo>
                  <a:pt x="917841" y="461962"/>
                </a:lnTo>
                <a:lnTo>
                  <a:pt x="916724" y="462419"/>
                </a:lnTo>
                <a:lnTo>
                  <a:pt x="914857" y="464286"/>
                </a:lnTo>
                <a:lnTo>
                  <a:pt x="914400" y="465404"/>
                </a:lnTo>
                <a:lnTo>
                  <a:pt x="914400" y="468033"/>
                </a:lnTo>
                <a:lnTo>
                  <a:pt x="914857" y="469150"/>
                </a:lnTo>
                <a:lnTo>
                  <a:pt x="916724" y="471017"/>
                </a:lnTo>
                <a:lnTo>
                  <a:pt x="917841" y="471487"/>
                </a:lnTo>
                <a:lnTo>
                  <a:pt x="929995" y="471487"/>
                </a:lnTo>
                <a:lnTo>
                  <a:pt x="931113" y="471017"/>
                </a:lnTo>
                <a:lnTo>
                  <a:pt x="932980" y="469150"/>
                </a:lnTo>
                <a:lnTo>
                  <a:pt x="933450" y="468033"/>
                </a:lnTo>
                <a:lnTo>
                  <a:pt x="933450" y="465404"/>
                </a:lnTo>
                <a:close/>
              </a:path>
              <a:path w="4705350" h="2419350">
                <a:moveTo>
                  <a:pt x="990600" y="2408504"/>
                </a:moveTo>
                <a:lnTo>
                  <a:pt x="990130" y="2407386"/>
                </a:lnTo>
                <a:lnTo>
                  <a:pt x="988263" y="2405519"/>
                </a:lnTo>
                <a:lnTo>
                  <a:pt x="987145" y="2405062"/>
                </a:lnTo>
                <a:lnTo>
                  <a:pt x="974991" y="2405062"/>
                </a:lnTo>
                <a:lnTo>
                  <a:pt x="973874" y="2405519"/>
                </a:lnTo>
                <a:lnTo>
                  <a:pt x="972007" y="2407386"/>
                </a:lnTo>
                <a:lnTo>
                  <a:pt x="971550" y="2408504"/>
                </a:lnTo>
                <a:lnTo>
                  <a:pt x="971550" y="2411133"/>
                </a:lnTo>
                <a:lnTo>
                  <a:pt x="972007" y="2412250"/>
                </a:lnTo>
                <a:lnTo>
                  <a:pt x="973874" y="2414117"/>
                </a:lnTo>
                <a:lnTo>
                  <a:pt x="974991" y="2414587"/>
                </a:lnTo>
                <a:lnTo>
                  <a:pt x="987145" y="2414587"/>
                </a:lnTo>
                <a:lnTo>
                  <a:pt x="988263" y="2414117"/>
                </a:lnTo>
                <a:lnTo>
                  <a:pt x="990130" y="2412250"/>
                </a:lnTo>
                <a:lnTo>
                  <a:pt x="990600" y="2411133"/>
                </a:lnTo>
                <a:lnTo>
                  <a:pt x="990600" y="2408504"/>
                </a:lnTo>
                <a:close/>
              </a:path>
              <a:path w="4705350" h="2419350">
                <a:moveTo>
                  <a:pt x="990600" y="1436954"/>
                </a:moveTo>
                <a:lnTo>
                  <a:pt x="990130" y="1435836"/>
                </a:lnTo>
                <a:lnTo>
                  <a:pt x="988263" y="1433969"/>
                </a:lnTo>
                <a:lnTo>
                  <a:pt x="987145" y="1433512"/>
                </a:lnTo>
                <a:lnTo>
                  <a:pt x="974991" y="1433512"/>
                </a:lnTo>
                <a:lnTo>
                  <a:pt x="973874" y="1433969"/>
                </a:lnTo>
                <a:lnTo>
                  <a:pt x="972007" y="1435836"/>
                </a:lnTo>
                <a:lnTo>
                  <a:pt x="971550" y="1436954"/>
                </a:lnTo>
                <a:lnTo>
                  <a:pt x="971550" y="1439583"/>
                </a:lnTo>
                <a:lnTo>
                  <a:pt x="972007" y="1440700"/>
                </a:lnTo>
                <a:lnTo>
                  <a:pt x="973874" y="1442567"/>
                </a:lnTo>
                <a:lnTo>
                  <a:pt x="974991" y="1443037"/>
                </a:lnTo>
                <a:lnTo>
                  <a:pt x="987145" y="1443037"/>
                </a:lnTo>
                <a:lnTo>
                  <a:pt x="988263" y="1442567"/>
                </a:lnTo>
                <a:lnTo>
                  <a:pt x="990130" y="1440700"/>
                </a:lnTo>
                <a:lnTo>
                  <a:pt x="990600" y="1439583"/>
                </a:lnTo>
                <a:lnTo>
                  <a:pt x="990600" y="1436954"/>
                </a:lnTo>
                <a:close/>
              </a:path>
              <a:path w="4705350" h="2419350">
                <a:moveTo>
                  <a:pt x="990600" y="465404"/>
                </a:moveTo>
                <a:lnTo>
                  <a:pt x="990130" y="464286"/>
                </a:lnTo>
                <a:lnTo>
                  <a:pt x="988263" y="462419"/>
                </a:lnTo>
                <a:lnTo>
                  <a:pt x="987145" y="461962"/>
                </a:lnTo>
                <a:lnTo>
                  <a:pt x="974991" y="461962"/>
                </a:lnTo>
                <a:lnTo>
                  <a:pt x="973874" y="462419"/>
                </a:lnTo>
                <a:lnTo>
                  <a:pt x="972007" y="464286"/>
                </a:lnTo>
                <a:lnTo>
                  <a:pt x="971550" y="465404"/>
                </a:lnTo>
                <a:lnTo>
                  <a:pt x="971550" y="468033"/>
                </a:lnTo>
                <a:lnTo>
                  <a:pt x="972007" y="469150"/>
                </a:lnTo>
                <a:lnTo>
                  <a:pt x="973874" y="471017"/>
                </a:lnTo>
                <a:lnTo>
                  <a:pt x="974991" y="471487"/>
                </a:lnTo>
                <a:lnTo>
                  <a:pt x="987145" y="471487"/>
                </a:lnTo>
                <a:lnTo>
                  <a:pt x="988263" y="471017"/>
                </a:lnTo>
                <a:lnTo>
                  <a:pt x="990130" y="469150"/>
                </a:lnTo>
                <a:lnTo>
                  <a:pt x="990600" y="468033"/>
                </a:lnTo>
                <a:lnTo>
                  <a:pt x="990600" y="465404"/>
                </a:lnTo>
                <a:close/>
              </a:path>
              <a:path w="4705350" h="2419350">
                <a:moveTo>
                  <a:pt x="1047750" y="2408504"/>
                </a:moveTo>
                <a:lnTo>
                  <a:pt x="1047280" y="2407386"/>
                </a:lnTo>
                <a:lnTo>
                  <a:pt x="1045413" y="2405519"/>
                </a:lnTo>
                <a:lnTo>
                  <a:pt x="1044295" y="2405062"/>
                </a:lnTo>
                <a:lnTo>
                  <a:pt x="1032141" y="2405062"/>
                </a:lnTo>
                <a:lnTo>
                  <a:pt x="1031024" y="2405519"/>
                </a:lnTo>
                <a:lnTo>
                  <a:pt x="1029157" y="2407386"/>
                </a:lnTo>
                <a:lnTo>
                  <a:pt x="1028700" y="2408504"/>
                </a:lnTo>
                <a:lnTo>
                  <a:pt x="1028700" y="2411133"/>
                </a:lnTo>
                <a:lnTo>
                  <a:pt x="1029157" y="2412250"/>
                </a:lnTo>
                <a:lnTo>
                  <a:pt x="1031024" y="2414117"/>
                </a:lnTo>
                <a:lnTo>
                  <a:pt x="1032141" y="2414587"/>
                </a:lnTo>
                <a:lnTo>
                  <a:pt x="1044295" y="2414587"/>
                </a:lnTo>
                <a:lnTo>
                  <a:pt x="1045413" y="2414117"/>
                </a:lnTo>
                <a:lnTo>
                  <a:pt x="1047280" y="2412250"/>
                </a:lnTo>
                <a:lnTo>
                  <a:pt x="1047750" y="2411133"/>
                </a:lnTo>
                <a:lnTo>
                  <a:pt x="1047750" y="2408504"/>
                </a:lnTo>
                <a:close/>
              </a:path>
              <a:path w="4705350" h="2419350">
                <a:moveTo>
                  <a:pt x="1047750" y="1436954"/>
                </a:moveTo>
                <a:lnTo>
                  <a:pt x="1047280" y="1435836"/>
                </a:lnTo>
                <a:lnTo>
                  <a:pt x="1045413" y="1433969"/>
                </a:lnTo>
                <a:lnTo>
                  <a:pt x="1044295" y="1433512"/>
                </a:lnTo>
                <a:lnTo>
                  <a:pt x="1032141" y="1433512"/>
                </a:lnTo>
                <a:lnTo>
                  <a:pt x="1031024" y="1433969"/>
                </a:lnTo>
                <a:lnTo>
                  <a:pt x="1029157" y="1435836"/>
                </a:lnTo>
                <a:lnTo>
                  <a:pt x="1028700" y="1436954"/>
                </a:lnTo>
                <a:lnTo>
                  <a:pt x="1028700" y="1439583"/>
                </a:lnTo>
                <a:lnTo>
                  <a:pt x="1029157" y="1440700"/>
                </a:lnTo>
                <a:lnTo>
                  <a:pt x="1031024" y="1442567"/>
                </a:lnTo>
                <a:lnTo>
                  <a:pt x="1032141" y="1443037"/>
                </a:lnTo>
                <a:lnTo>
                  <a:pt x="1044295" y="1443037"/>
                </a:lnTo>
                <a:lnTo>
                  <a:pt x="1045413" y="1442567"/>
                </a:lnTo>
                <a:lnTo>
                  <a:pt x="1047280" y="1440700"/>
                </a:lnTo>
                <a:lnTo>
                  <a:pt x="1047750" y="1439583"/>
                </a:lnTo>
                <a:lnTo>
                  <a:pt x="1047750" y="1436954"/>
                </a:lnTo>
                <a:close/>
              </a:path>
              <a:path w="4705350" h="2419350">
                <a:moveTo>
                  <a:pt x="1047750" y="465404"/>
                </a:moveTo>
                <a:lnTo>
                  <a:pt x="1047280" y="464286"/>
                </a:lnTo>
                <a:lnTo>
                  <a:pt x="1045413" y="462419"/>
                </a:lnTo>
                <a:lnTo>
                  <a:pt x="1044295" y="461962"/>
                </a:lnTo>
                <a:lnTo>
                  <a:pt x="1032141" y="461962"/>
                </a:lnTo>
                <a:lnTo>
                  <a:pt x="1031024" y="462419"/>
                </a:lnTo>
                <a:lnTo>
                  <a:pt x="1029157" y="464286"/>
                </a:lnTo>
                <a:lnTo>
                  <a:pt x="1028700" y="465404"/>
                </a:lnTo>
                <a:lnTo>
                  <a:pt x="1028700" y="468033"/>
                </a:lnTo>
                <a:lnTo>
                  <a:pt x="1029157" y="469150"/>
                </a:lnTo>
                <a:lnTo>
                  <a:pt x="1031024" y="471017"/>
                </a:lnTo>
                <a:lnTo>
                  <a:pt x="1032141" y="471487"/>
                </a:lnTo>
                <a:lnTo>
                  <a:pt x="1044295" y="471487"/>
                </a:lnTo>
                <a:lnTo>
                  <a:pt x="1045413" y="471017"/>
                </a:lnTo>
                <a:lnTo>
                  <a:pt x="1047280" y="469150"/>
                </a:lnTo>
                <a:lnTo>
                  <a:pt x="1047750" y="468033"/>
                </a:lnTo>
                <a:lnTo>
                  <a:pt x="1047750" y="465404"/>
                </a:lnTo>
                <a:close/>
              </a:path>
              <a:path w="4705350" h="2419350">
                <a:moveTo>
                  <a:pt x="1104900" y="2408504"/>
                </a:moveTo>
                <a:lnTo>
                  <a:pt x="1104430" y="2407386"/>
                </a:lnTo>
                <a:lnTo>
                  <a:pt x="1102563" y="2405519"/>
                </a:lnTo>
                <a:lnTo>
                  <a:pt x="1101445" y="2405062"/>
                </a:lnTo>
                <a:lnTo>
                  <a:pt x="1089291" y="2405062"/>
                </a:lnTo>
                <a:lnTo>
                  <a:pt x="1088174" y="2405519"/>
                </a:lnTo>
                <a:lnTo>
                  <a:pt x="1086307" y="2407386"/>
                </a:lnTo>
                <a:lnTo>
                  <a:pt x="1085850" y="2408504"/>
                </a:lnTo>
                <a:lnTo>
                  <a:pt x="1085850" y="2411133"/>
                </a:lnTo>
                <a:lnTo>
                  <a:pt x="1086307" y="2412250"/>
                </a:lnTo>
                <a:lnTo>
                  <a:pt x="1088174" y="2414117"/>
                </a:lnTo>
                <a:lnTo>
                  <a:pt x="1089291" y="2414587"/>
                </a:lnTo>
                <a:lnTo>
                  <a:pt x="1101445" y="2414587"/>
                </a:lnTo>
                <a:lnTo>
                  <a:pt x="1102563" y="2414117"/>
                </a:lnTo>
                <a:lnTo>
                  <a:pt x="1104430" y="2412250"/>
                </a:lnTo>
                <a:lnTo>
                  <a:pt x="1104900" y="2411133"/>
                </a:lnTo>
                <a:lnTo>
                  <a:pt x="1104900" y="2408504"/>
                </a:lnTo>
                <a:close/>
              </a:path>
              <a:path w="4705350" h="2419350">
                <a:moveTo>
                  <a:pt x="1104900" y="1436954"/>
                </a:moveTo>
                <a:lnTo>
                  <a:pt x="1104430" y="1435836"/>
                </a:lnTo>
                <a:lnTo>
                  <a:pt x="1102563" y="1433969"/>
                </a:lnTo>
                <a:lnTo>
                  <a:pt x="1101445" y="1433512"/>
                </a:lnTo>
                <a:lnTo>
                  <a:pt x="1089291" y="1433512"/>
                </a:lnTo>
                <a:lnTo>
                  <a:pt x="1088174" y="1433969"/>
                </a:lnTo>
                <a:lnTo>
                  <a:pt x="1086307" y="1435836"/>
                </a:lnTo>
                <a:lnTo>
                  <a:pt x="1085850" y="1436954"/>
                </a:lnTo>
                <a:lnTo>
                  <a:pt x="1085850" y="1439583"/>
                </a:lnTo>
                <a:lnTo>
                  <a:pt x="1086307" y="1440700"/>
                </a:lnTo>
                <a:lnTo>
                  <a:pt x="1088174" y="1442567"/>
                </a:lnTo>
                <a:lnTo>
                  <a:pt x="1089291" y="1443037"/>
                </a:lnTo>
                <a:lnTo>
                  <a:pt x="1101445" y="1443037"/>
                </a:lnTo>
                <a:lnTo>
                  <a:pt x="1102563" y="1442567"/>
                </a:lnTo>
                <a:lnTo>
                  <a:pt x="1104430" y="1440700"/>
                </a:lnTo>
                <a:lnTo>
                  <a:pt x="1104900" y="1439583"/>
                </a:lnTo>
                <a:lnTo>
                  <a:pt x="1104900" y="1436954"/>
                </a:lnTo>
                <a:close/>
              </a:path>
              <a:path w="4705350" h="2419350">
                <a:moveTo>
                  <a:pt x="1104900" y="465404"/>
                </a:moveTo>
                <a:lnTo>
                  <a:pt x="1104430" y="464286"/>
                </a:lnTo>
                <a:lnTo>
                  <a:pt x="1102563" y="462419"/>
                </a:lnTo>
                <a:lnTo>
                  <a:pt x="1101445" y="461962"/>
                </a:lnTo>
                <a:lnTo>
                  <a:pt x="1089291" y="461962"/>
                </a:lnTo>
                <a:lnTo>
                  <a:pt x="1088174" y="462419"/>
                </a:lnTo>
                <a:lnTo>
                  <a:pt x="1086307" y="464286"/>
                </a:lnTo>
                <a:lnTo>
                  <a:pt x="1085850" y="465404"/>
                </a:lnTo>
                <a:lnTo>
                  <a:pt x="1085850" y="468033"/>
                </a:lnTo>
                <a:lnTo>
                  <a:pt x="1086307" y="469150"/>
                </a:lnTo>
                <a:lnTo>
                  <a:pt x="1088174" y="471017"/>
                </a:lnTo>
                <a:lnTo>
                  <a:pt x="1089291" y="471487"/>
                </a:lnTo>
                <a:lnTo>
                  <a:pt x="1101445" y="471487"/>
                </a:lnTo>
                <a:lnTo>
                  <a:pt x="1102563" y="471017"/>
                </a:lnTo>
                <a:lnTo>
                  <a:pt x="1104430" y="469150"/>
                </a:lnTo>
                <a:lnTo>
                  <a:pt x="1104900" y="468033"/>
                </a:lnTo>
                <a:lnTo>
                  <a:pt x="1104900" y="465404"/>
                </a:lnTo>
                <a:close/>
              </a:path>
              <a:path w="4705350" h="2419350">
                <a:moveTo>
                  <a:pt x="1162050" y="2408504"/>
                </a:moveTo>
                <a:lnTo>
                  <a:pt x="1161580" y="2407386"/>
                </a:lnTo>
                <a:lnTo>
                  <a:pt x="1159713" y="2405519"/>
                </a:lnTo>
                <a:lnTo>
                  <a:pt x="1158595" y="2405062"/>
                </a:lnTo>
                <a:lnTo>
                  <a:pt x="1146441" y="2405062"/>
                </a:lnTo>
                <a:lnTo>
                  <a:pt x="1145324" y="2405519"/>
                </a:lnTo>
                <a:lnTo>
                  <a:pt x="1143457" y="2407386"/>
                </a:lnTo>
                <a:lnTo>
                  <a:pt x="1143000" y="2408504"/>
                </a:lnTo>
                <a:lnTo>
                  <a:pt x="1143000" y="2411133"/>
                </a:lnTo>
                <a:lnTo>
                  <a:pt x="1143457" y="2412250"/>
                </a:lnTo>
                <a:lnTo>
                  <a:pt x="1145324" y="2414117"/>
                </a:lnTo>
                <a:lnTo>
                  <a:pt x="1146441" y="2414587"/>
                </a:lnTo>
                <a:lnTo>
                  <a:pt x="1158595" y="2414587"/>
                </a:lnTo>
                <a:lnTo>
                  <a:pt x="1159713" y="2414117"/>
                </a:lnTo>
                <a:lnTo>
                  <a:pt x="1161580" y="2412250"/>
                </a:lnTo>
                <a:lnTo>
                  <a:pt x="1162050" y="2411133"/>
                </a:lnTo>
                <a:lnTo>
                  <a:pt x="1162050" y="2408504"/>
                </a:lnTo>
                <a:close/>
              </a:path>
              <a:path w="4705350" h="2419350">
                <a:moveTo>
                  <a:pt x="1162050" y="1436954"/>
                </a:moveTo>
                <a:lnTo>
                  <a:pt x="1161580" y="1435836"/>
                </a:lnTo>
                <a:lnTo>
                  <a:pt x="1159713" y="1433969"/>
                </a:lnTo>
                <a:lnTo>
                  <a:pt x="1158595" y="1433512"/>
                </a:lnTo>
                <a:lnTo>
                  <a:pt x="1146441" y="1433512"/>
                </a:lnTo>
                <a:lnTo>
                  <a:pt x="1145324" y="1433969"/>
                </a:lnTo>
                <a:lnTo>
                  <a:pt x="1143457" y="1435836"/>
                </a:lnTo>
                <a:lnTo>
                  <a:pt x="1143000" y="1436954"/>
                </a:lnTo>
                <a:lnTo>
                  <a:pt x="1143000" y="1439583"/>
                </a:lnTo>
                <a:lnTo>
                  <a:pt x="1143457" y="1440700"/>
                </a:lnTo>
                <a:lnTo>
                  <a:pt x="1145324" y="1442567"/>
                </a:lnTo>
                <a:lnTo>
                  <a:pt x="1146441" y="1443037"/>
                </a:lnTo>
                <a:lnTo>
                  <a:pt x="1158595" y="1443037"/>
                </a:lnTo>
                <a:lnTo>
                  <a:pt x="1159713" y="1442567"/>
                </a:lnTo>
                <a:lnTo>
                  <a:pt x="1161580" y="1440700"/>
                </a:lnTo>
                <a:lnTo>
                  <a:pt x="1162050" y="1439583"/>
                </a:lnTo>
                <a:lnTo>
                  <a:pt x="1162050" y="1436954"/>
                </a:lnTo>
                <a:close/>
              </a:path>
              <a:path w="4705350" h="2419350">
                <a:moveTo>
                  <a:pt x="1162050" y="465404"/>
                </a:moveTo>
                <a:lnTo>
                  <a:pt x="1161580" y="464286"/>
                </a:lnTo>
                <a:lnTo>
                  <a:pt x="1159713" y="462419"/>
                </a:lnTo>
                <a:lnTo>
                  <a:pt x="1158595" y="461962"/>
                </a:lnTo>
                <a:lnTo>
                  <a:pt x="1146441" y="461962"/>
                </a:lnTo>
                <a:lnTo>
                  <a:pt x="1145324" y="462419"/>
                </a:lnTo>
                <a:lnTo>
                  <a:pt x="1143457" y="464286"/>
                </a:lnTo>
                <a:lnTo>
                  <a:pt x="1143000" y="465404"/>
                </a:lnTo>
                <a:lnTo>
                  <a:pt x="1143000" y="468033"/>
                </a:lnTo>
                <a:lnTo>
                  <a:pt x="1143457" y="469150"/>
                </a:lnTo>
                <a:lnTo>
                  <a:pt x="1145324" y="471017"/>
                </a:lnTo>
                <a:lnTo>
                  <a:pt x="1146441" y="471487"/>
                </a:lnTo>
                <a:lnTo>
                  <a:pt x="1158595" y="471487"/>
                </a:lnTo>
                <a:lnTo>
                  <a:pt x="1159713" y="471017"/>
                </a:lnTo>
                <a:lnTo>
                  <a:pt x="1161580" y="469150"/>
                </a:lnTo>
                <a:lnTo>
                  <a:pt x="1162050" y="468033"/>
                </a:lnTo>
                <a:lnTo>
                  <a:pt x="1162050" y="465404"/>
                </a:lnTo>
                <a:close/>
              </a:path>
              <a:path w="4705350" h="2419350">
                <a:moveTo>
                  <a:pt x="1219187" y="2408504"/>
                </a:moveTo>
                <a:lnTo>
                  <a:pt x="1218730" y="2407386"/>
                </a:lnTo>
                <a:lnTo>
                  <a:pt x="1216863" y="2405519"/>
                </a:lnTo>
                <a:lnTo>
                  <a:pt x="1215745" y="2405062"/>
                </a:lnTo>
                <a:lnTo>
                  <a:pt x="1203591" y="2405062"/>
                </a:lnTo>
                <a:lnTo>
                  <a:pt x="1202474" y="2405519"/>
                </a:lnTo>
                <a:lnTo>
                  <a:pt x="1200607" y="2407386"/>
                </a:lnTo>
                <a:lnTo>
                  <a:pt x="1200137" y="2408504"/>
                </a:lnTo>
                <a:lnTo>
                  <a:pt x="1200137" y="2411133"/>
                </a:lnTo>
                <a:lnTo>
                  <a:pt x="1200607" y="2412250"/>
                </a:lnTo>
                <a:lnTo>
                  <a:pt x="1202474" y="2414117"/>
                </a:lnTo>
                <a:lnTo>
                  <a:pt x="1203591" y="2414587"/>
                </a:lnTo>
                <a:lnTo>
                  <a:pt x="1215745" y="2414587"/>
                </a:lnTo>
                <a:lnTo>
                  <a:pt x="1216863" y="2414117"/>
                </a:lnTo>
                <a:lnTo>
                  <a:pt x="1218730" y="2412250"/>
                </a:lnTo>
                <a:lnTo>
                  <a:pt x="1219187" y="2411133"/>
                </a:lnTo>
                <a:lnTo>
                  <a:pt x="1219187" y="2408504"/>
                </a:lnTo>
                <a:close/>
              </a:path>
              <a:path w="4705350" h="2419350">
                <a:moveTo>
                  <a:pt x="1219187" y="1436954"/>
                </a:moveTo>
                <a:lnTo>
                  <a:pt x="1218730" y="1435836"/>
                </a:lnTo>
                <a:lnTo>
                  <a:pt x="1216863" y="1433969"/>
                </a:lnTo>
                <a:lnTo>
                  <a:pt x="1215745" y="1433512"/>
                </a:lnTo>
                <a:lnTo>
                  <a:pt x="1203591" y="1433512"/>
                </a:lnTo>
                <a:lnTo>
                  <a:pt x="1202474" y="1433969"/>
                </a:lnTo>
                <a:lnTo>
                  <a:pt x="1200607" y="1435836"/>
                </a:lnTo>
                <a:lnTo>
                  <a:pt x="1200137" y="1436954"/>
                </a:lnTo>
                <a:lnTo>
                  <a:pt x="1200137" y="1439583"/>
                </a:lnTo>
                <a:lnTo>
                  <a:pt x="1200607" y="1440700"/>
                </a:lnTo>
                <a:lnTo>
                  <a:pt x="1202474" y="1442567"/>
                </a:lnTo>
                <a:lnTo>
                  <a:pt x="1203591" y="1443037"/>
                </a:lnTo>
                <a:lnTo>
                  <a:pt x="1215745" y="1443037"/>
                </a:lnTo>
                <a:lnTo>
                  <a:pt x="1216863" y="1442567"/>
                </a:lnTo>
                <a:lnTo>
                  <a:pt x="1218730" y="1440700"/>
                </a:lnTo>
                <a:lnTo>
                  <a:pt x="1219187" y="1439583"/>
                </a:lnTo>
                <a:lnTo>
                  <a:pt x="1219187" y="1436954"/>
                </a:lnTo>
                <a:close/>
              </a:path>
              <a:path w="4705350" h="2419350">
                <a:moveTo>
                  <a:pt x="1219187" y="465404"/>
                </a:moveTo>
                <a:lnTo>
                  <a:pt x="1218730" y="464286"/>
                </a:lnTo>
                <a:lnTo>
                  <a:pt x="1216863" y="462419"/>
                </a:lnTo>
                <a:lnTo>
                  <a:pt x="1215745" y="461962"/>
                </a:lnTo>
                <a:lnTo>
                  <a:pt x="1203591" y="461962"/>
                </a:lnTo>
                <a:lnTo>
                  <a:pt x="1202474" y="462419"/>
                </a:lnTo>
                <a:lnTo>
                  <a:pt x="1200607" y="464286"/>
                </a:lnTo>
                <a:lnTo>
                  <a:pt x="1200137" y="465404"/>
                </a:lnTo>
                <a:lnTo>
                  <a:pt x="1200137" y="468033"/>
                </a:lnTo>
                <a:lnTo>
                  <a:pt x="1200607" y="469150"/>
                </a:lnTo>
                <a:lnTo>
                  <a:pt x="1202474" y="471017"/>
                </a:lnTo>
                <a:lnTo>
                  <a:pt x="1203591" y="471487"/>
                </a:lnTo>
                <a:lnTo>
                  <a:pt x="1215745" y="471487"/>
                </a:lnTo>
                <a:lnTo>
                  <a:pt x="1216863" y="471017"/>
                </a:lnTo>
                <a:lnTo>
                  <a:pt x="1218730" y="469150"/>
                </a:lnTo>
                <a:lnTo>
                  <a:pt x="1219187" y="468033"/>
                </a:lnTo>
                <a:lnTo>
                  <a:pt x="1219187" y="465404"/>
                </a:lnTo>
                <a:close/>
              </a:path>
              <a:path w="4705350" h="2419350">
                <a:moveTo>
                  <a:pt x="1276337" y="2408504"/>
                </a:moveTo>
                <a:lnTo>
                  <a:pt x="1275880" y="2407386"/>
                </a:lnTo>
                <a:lnTo>
                  <a:pt x="1274013" y="2405519"/>
                </a:lnTo>
                <a:lnTo>
                  <a:pt x="1272895" y="2405062"/>
                </a:lnTo>
                <a:lnTo>
                  <a:pt x="1260741" y="2405062"/>
                </a:lnTo>
                <a:lnTo>
                  <a:pt x="1259624" y="2405519"/>
                </a:lnTo>
                <a:lnTo>
                  <a:pt x="1257757" y="2407386"/>
                </a:lnTo>
                <a:lnTo>
                  <a:pt x="1257300" y="2408504"/>
                </a:lnTo>
                <a:lnTo>
                  <a:pt x="1257300" y="2411133"/>
                </a:lnTo>
                <a:lnTo>
                  <a:pt x="1257757" y="2412250"/>
                </a:lnTo>
                <a:lnTo>
                  <a:pt x="1259624" y="2414117"/>
                </a:lnTo>
                <a:lnTo>
                  <a:pt x="1260741" y="2414587"/>
                </a:lnTo>
                <a:lnTo>
                  <a:pt x="1272895" y="2414587"/>
                </a:lnTo>
                <a:lnTo>
                  <a:pt x="1274013" y="2414117"/>
                </a:lnTo>
                <a:lnTo>
                  <a:pt x="1275880" y="2412250"/>
                </a:lnTo>
                <a:lnTo>
                  <a:pt x="1276337" y="2411133"/>
                </a:lnTo>
                <a:lnTo>
                  <a:pt x="1276337" y="2408504"/>
                </a:lnTo>
                <a:close/>
              </a:path>
              <a:path w="4705350" h="2419350">
                <a:moveTo>
                  <a:pt x="1276337" y="1436954"/>
                </a:moveTo>
                <a:lnTo>
                  <a:pt x="1275880" y="1435836"/>
                </a:lnTo>
                <a:lnTo>
                  <a:pt x="1274013" y="1433969"/>
                </a:lnTo>
                <a:lnTo>
                  <a:pt x="1272895" y="1433512"/>
                </a:lnTo>
                <a:lnTo>
                  <a:pt x="1260741" y="1433512"/>
                </a:lnTo>
                <a:lnTo>
                  <a:pt x="1259624" y="1433969"/>
                </a:lnTo>
                <a:lnTo>
                  <a:pt x="1257757" y="1435836"/>
                </a:lnTo>
                <a:lnTo>
                  <a:pt x="1257300" y="1436954"/>
                </a:lnTo>
                <a:lnTo>
                  <a:pt x="1257300" y="1439583"/>
                </a:lnTo>
                <a:lnTo>
                  <a:pt x="1257757" y="1440700"/>
                </a:lnTo>
                <a:lnTo>
                  <a:pt x="1259624" y="1442567"/>
                </a:lnTo>
                <a:lnTo>
                  <a:pt x="1260741" y="1443037"/>
                </a:lnTo>
                <a:lnTo>
                  <a:pt x="1272895" y="1443037"/>
                </a:lnTo>
                <a:lnTo>
                  <a:pt x="1274013" y="1442567"/>
                </a:lnTo>
                <a:lnTo>
                  <a:pt x="1275880" y="1440700"/>
                </a:lnTo>
                <a:lnTo>
                  <a:pt x="1276337" y="1439583"/>
                </a:lnTo>
                <a:lnTo>
                  <a:pt x="1276337" y="1436954"/>
                </a:lnTo>
                <a:close/>
              </a:path>
              <a:path w="4705350" h="2419350">
                <a:moveTo>
                  <a:pt x="1276337" y="465404"/>
                </a:moveTo>
                <a:lnTo>
                  <a:pt x="1275880" y="464286"/>
                </a:lnTo>
                <a:lnTo>
                  <a:pt x="1274013" y="462419"/>
                </a:lnTo>
                <a:lnTo>
                  <a:pt x="1272895" y="461962"/>
                </a:lnTo>
                <a:lnTo>
                  <a:pt x="1260741" y="461962"/>
                </a:lnTo>
                <a:lnTo>
                  <a:pt x="1259624" y="462419"/>
                </a:lnTo>
                <a:lnTo>
                  <a:pt x="1257757" y="464286"/>
                </a:lnTo>
                <a:lnTo>
                  <a:pt x="1257300" y="465404"/>
                </a:lnTo>
                <a:lnTo>
                  <a:pt x="1257300" y="468033"/>
                </a:lnTo>
                <a:lnTo>
                  <a:pt x="1257757" y="469150"/>
                </a:lnTo>
                <a:lnTo>
                  <a:pt x="1259624" y="471017"/>
                </a:lnTo>
                <a:lnTo>
                  <a:pt x="1260741" y="471487"/>
                </a:lnTo>
                <a:lnTo>
                  <a:pt x="1272895" y="471487"/>
                </a:lnTo>
                <a:lnTo>
                  <a:pt x="1274013" y="471017"/>
                </a:lnTo>
                <a:lnTo>
                  <a:pt x="1275880" y="469150"/>
                </a:lnTo>
                <a:lnTo>
                  <a:pt x="1276337" y="468033"/>
                </a:lnTo>
                <a:lnTo>
                  <a:pt x="1276337" y="465404"/>
                </a:lnTo>
                <a:close/>
              </a:path>
              <a:path w="4705350" h="2419350">
                <a:moveTo>
                  <a:pt x="1333487" y="2408504"/>
                </a:moveTo>
                <a:lnTo>
                  <a:pt x="1333030" y="2407386"/>
                </a:lnTo>
                <a:lnTo>
                  <a:pt x="1331163" y="2405519"/>
                </a:lnTo>
                <a:lnTo>
                  <a:pt x="1330045" y="2405062"/>
                </a:lnTo>
                <a:lnTo>
                  <a:pt x="1317891" y="2405062"/>
                </a:lnTo>
                <a:lnTo>
                  <a:pt x="1316774" y="2405519"/>
                </a:lnTo>
                <a:lnTo>
                  <a:pt x="1314907" y="2407386"/>
                </a:lnTo>
                <a:lnTo>
                  <a:pt x="1314437" y="2408504"/>
                </a:lnTo>
                <a:lnTo>
                  <a:pt x="1314437" y="2411133"/>
                </a:lnTo>
                <a:lnTo>
                  <a:pt x="1314907" y="2412250"/>
                </a:lnTo>
                <a:lnTo>
                  <a:pt x="1316774" y="2414117"/>
                </a:lnTo>
                <a:lnTo>
                  <a:pt x="1317891" y="2414587"/>
                </a:lnTo>
                <a:lnTo>
                  <a:pt x="1330045" y="2414587"/>
                </a:lnTo>
                <a:lnTo>
                  <a:pt x="1331163" y="2414117"/>
                </a:lnTo>
                <a:lnTo>
                  <a:pt x="1333030" y="2412250"/>
                </a:lnTo>
                <a:lnTo>
                  <a:pt x="1333487" y="2411133"/>
                </a:lnTo>
                <a:lnTo>
                  <a:pt x="1333487" y="2408504"/>
                </a:lnTo>
                <a:close/>
              </a:path>
              <a:path w="4705350" h="2419350">
                <a:moveTo>
                  <a:pt x="1333487" y="1436954"/>
                </a:moveTo>
                <a:lnTo>
                  <a:pt x="1333030" y="1435836"/>
                </a:lnTo>
                <a:lnTo>
                  <a:pt x="1331163" y="1433969"/>
                </a:lnTo>
                <a:lnTo>
                  <a:pt x="1330045" y="1433512"/>
                </a:lnTo>
                <a:lnTo>
                  <a:pt x="1317891" y="1433512"/>
                </a:lnTo>
                <a:lnTo>
                  <a:pt x="1316774" y="1433969"/>
                </a:lnTo>
                <a:lnTo>
                  <a:pt x="1314907" y="1435836"/>
                </a:lnTo>
                <a:lnTo>
                  <a:pt x="1314437" y="1436954"/>
                </a:lnTo>
                <a:lnTo>
                  <a:pt x="1314437" y="1439583"/>
                </a:lnTo>
                <a:lnTo>
                  <a:pt x="1314907" y="1440700"/>
                </a:lnTo>
                <a:lnTo>
                  <a:pt x="1316774" y="1442567"/>
                </a:lnTo>
                <a:lnTo>
                  <a:pt x="1317891" y="1443037"/>
                </a:lnTo>
                <a:lnTo>
                  <a:pt x="1330045" y="1443037"/>
                </a:lnTo>
                <a:lnTo>
                  <a:pt x="1331163" y="1442567"/>
                </a:lnTo>
                <a:lnTo>
                  <a:pt x="1333030" y="1440700"/>
                </a:lnTo>
                <a:lnTo>
                  <a:pt x="1333487" y="1439583"/>
                </a:lnTo>
                <a:lnTo>
                  <a:pt x="1333487" y="1436954"/>
                </a:lnTo>
                <a:close/>
              </a:path>
              <a:path w="4705350" h="2419350">
                <a:moveTo>
                  <a:pt x="1333487" y="465404"/>
                </a:moveTo>
                <a:lnTo>
                  <a:pt x="1333030" y="464286"/>
                </a:lnTo>
                <a:lnTo>
                  <a:pt x="1331163" y="462419"/>
                </a:lnTo>
                <a:lnTo>
                  <a:pt x="1330045" y="461962"/>
                </a:lnTo>
                <a:lnTo>
                  <a:pt x="1317891" y="461962"/>
                </a:lnTo>
                <a:lnTo>
                  <a:pt x="1316774" y="462419"/>
                </a:lnTo>
                <a:lnTo>
                  <a:pt x="1314907" y="464286"/>
                </a:lnTo>
                <a:lnTo>
                  <a:pt x="1314437" y="465404"/>
                </a:lnTo>
                <a:lnTo>
                  <a:pt x="1314437" y="468033"/>
                </a:lnTo>
                <a:lnTo>
                  <a:pt x="1314907" y="469150"/>
                </a:lnTo>
                <a:lnTo>
                  <a:pt x="1316774" y="471017"/>
                </a:lnTo>
                <a:lnTo>
                  <a:pt x="1317891" y="471487"/>
                </a:lnTo>
                <a:lnTo>
                  <a:pt x="1330045" y="471487"/>
                </a:lnTo>
                <a:lnTo>
                  <a:pt x="1331163" y="471017"/>
                </a:lnTo>
                <a:lnTo>
                  <a:pt x="1333030" y="469150"/>
                </a:lnTo>
                <a:lnTo>
                  <a:pt x="1333487" y="468033"/>
                </a:lnTo>
                <a:lnTo>
                  <a:pt x="1333487" y="465404"/>
                </a:lnTo>
                <a:close/>
              </a:path>
              <a:path w="4705350" h="2419350">
                <a:moveTo>
                  <a:pt x="1390637" y="2408504"/>
                </a:moveTo>
                <a:lnTo>
                  <a:pt x="1390180" y="2407386"/>
                </a:lnTo>
                <a:lnTo>
                  <a:pt x="1388313" y="2405519"/>
                </a:lnTo>
                <a:lnTo>
                  <a:pt x="1387195" y="2405062"/>
                </a:lnTo>
                <a:lnTo>
                  <a:pt x="1375041" y="2405062"/>
                </a:lnTo>
                <a:lnTo>
                  <a:pt x="1373924" y="2405519"/>
                </a:lnTo>
                <a:lnTo>
                  <a:pt x="1372057" y="2407386"/>
                </a:lnTo>
                <a:lnTo>
                  <a:pt x="1371587" y="2408504"/>
                </a:lnTo>
                <a:lnTo>
                  <a:pt x="1371587" y="2411133"/>
                </a:lnTo>
                <a:lnTo>
                  <a:pt x="1372057" y="2412250"/>
                </a:lnTo>
                <a:lnTo>
                  <a:pt x="1373924" y="2414117"/>
                </a:lnTo>
                <a:lnTo>
                  <a:pt x="1375041" y="2414587"/>
                </a:lnTo>
                <a:lnTo>
                  <a:pt x="1387195" y="2414587"/>
                </a:lnTo>
                <a:lnTo>
                  <a:pt x="1388313" y="2414117"/>
                </a:lnTo>
                <a:lnTo>
                  <a:pt x="1390180" y="2412250"/>
                </a:lnTo>
                <a:lnTo>
                  <a:pt x="1390637" y="2411133"/>
                </a:lnTo>
                <a:lnTo>
                  <a:pt x="1390637" y="2408504"/>
                </a:lnTo>
                <a:close/>
              </a:path>
              <a:path w="4705350" h="2419350">
                <a:moveTo>
                  <a:pt x="1390637" y="1436954"/>
                </a:moveTo>
                <a:lnTo>
                  <a:pt x="1390180" y="1435836"/>
                </a:lnTo>
                <a:lnTo>
                  <a:pt x="1388313" y="1433969"/>
                </a:lnTo>
                <a:lnTo>
                  <a:pt x="1387195" y="1433512"/>
                </a:lnTo>
                <a:lnTo>
                  <a:pt x="1375041" y="1433512"/>
                </a:lnTo>
                <a:lnTo>
                  <a:pt x="1373924" y="1433969"/>
                </a:lnTo>
                <a:lnTo>
                  <a:pt x="1372057" y="1435836"/>
                </a:lnTo>
                <a:lnTo>
                  <a:pt x="1371587" y="1436954"/>
                </a:lnTo>
                <a:lnTo>
                  <a:pt x="1371587" y="1439583"/>
                </a:lnTo>
                <a:lnTo>
                  <a:pt x="1372057" y="1440700"/>
                </a:lnTo>
                <a:lnTo>
                  <a:pt x="1373924" y="1442567"/>
                </a:lnTo>
                <a:lnTo>
                  <a:pt x="1375041" y="1443037"/>
                </a:lnTo>
                <a:lnTo>
                  <a:pt x="1387195" y="1443037"/>
                </a:lnTo>
                <a:lnTo>
                  <a:pt x="1388313" y="1442567"/>
                </a:lnTo>
                <a:lnTo>
                  <a:pt x="1390180" y="1440700"/>
                </a:lnTo>
                <a:lnTo>
                  <a:pt x="1390637" y="1439583"/>
                </a:lnTo>
                <a:lnTo>
                  <a:pt x="1390637" y="1436954"/>
                </a:lnTo>
                <a:close/>
              </a:path>
              <a:path w="4705350" h="2419350">
                <a:moveTo>
                  <a:pt x="1390637" y="465404"/>
                </a:moveTo>
                <a:lnTo>
                  <a:pt x="1390180" y="464286"/>
                </a:lnTo>
                <a:lnTo>
                  <a:pt x="1388313" y="462419"/>
                </a:lnTo>
                <a:lnTo>
                  <a:pt x="1387195" y="461962"/>
                </a:lnTo>
                <a:lnTo>
                  <a:pt x="1375041" y="461962"/>
                </a:lnTo>
                <a:lnTo>
                  <a:pt x="1373924" y="462419"/>
                </a:lnTo>
                <a:lnTo>
                  <a:pt x="1372057" y="464286"/>
                </a:lnTo>
                <a:lnTo>
                  <a:pt x="1371587" y="465404"/>
                </a:lnTo>
                <a:lnTo>
                  <a:pt x="1371587" y="468033"/>
                </a:lnTo>
                <a:lnTo>
                  <a:pt x="1372057" y="469150"/>
                </a:lnTo>
                <a:lnTo>
                  <a:pt x="1373924" y="471017"/>
                </a:lnTo>
                <a:lnTo>
                  <a:pt x="1375041" y="471487"/>
                </a:lnTo>
                <a:lnTo>
                  <a:pt x="1387195" y="471487"/>
                </a:lnTo>
                <a:lnTo>
                  <a:pt x="1388313" y="471017"/>
                </a:lnTo>
                <a:lnTo>
                  <a:pt x="1390180" y="469150"/>
                </a:lnTo>
                <a:lnTo>
                  <a:pt x="1390637" y="468033"/>
                </a:lnTo>
                <a:lnTo>
                  <a:pt x="1390637" y="465404"/>
                </a:lnTo>
                <a:close/>
              </a:path>
              <a:path w="4705350" h="2419350">
                <a:moveTo>
                  <a:pt x="1447787" y="2408504"/>
                </a:moveTo>
                <a:lnTo>
                  <a:pt x="1447330" y="2407386"/>
                </a:lnTo>
                <a:lnTo>
                  <a:pt x="1445463" y="2405519"/>
                </a:lnTo>
                <a:lnTo>
                  <a:pt x="1444345" y="2405062"/>
                </a:lnTo>
                <a:lnTo>
                  <a:pt x="1432191" y="2405062"/>
                </a:lnTo>
                <a:lnTo>
                  <a:pt x="1431074" y="2405519"/>
                </a:lnTo>
                <a:lnTo>
                  <a:pt x="1429207" y="2407386"/>
                </a:lnTo>
                <a:lnTo>
                  <a:pt x="1428737" y="2408504"/>
                </a:lnTo>
                <a:lnTo>
                  <a:pt x="1428737" y="2411133"/>
                </a:lnTo>
                <a:lnTo>
                  <a:pt x="1429207" y="2412250"/>
                </a:lnTo>
                <a:lnTo>
                  <a:pt x="1431074" y="2414117"/>
                </a:lnTo>
                <a:lnTo>
                  <a:pt x="1432191" y="2414587"/>
                </a:lnTo>
                <a:lnTo>
                  <a:pt x="1444345" y="2414587"/>
                </a:lnTo>
                <a:lnTo>
                  <a:pt x="1445463" y="2414117"/>
                </a:lnTo>
                <a:lnTo>
                  <a:pt x="1447330" y="2412250"/>
                </a:lnTo>
                <a:lnTo>
                  <a:pt x="1447787" y="2411133"/>
                </a:lnTo>
                <a:lnTo>
                  <a:pt x="1447787" y="2408504"/>
                </a:lnTo>
                <a:close/>
              </a:path>
              <a:path w="4705350" h="2419350">
                <a:moveTo>
                  <a:pt x="1447787" y="1436954"/>
                </a:moveTo>
                <a:lnTo>
                  <a:pt x="1447330" y="1435836"/>
                </a:lnTo>
                <a:lnTo>
                  <a:pt x="1445463" y="1433969"/>
                </a:lnTo>
                <a:lnTo>
                  <a:pt x="1444345" y="1433512"/>
                </a:lnTo>
                <a:lnTo>
                  <a:pt x="1432191" y="1433512"/>
                </a:lnTo>
                <a:lnTo>
                  <a:pt x="1431074" y="1433969"/>
                </a:lnTo>
                <a:lnTo>
                  <a:pt x="1429207" y="1435836"/>
                </a:lnTo>
                <a:lnTo>
                  <a:pt x="1428737" y="1436954"/>
                </a:lnTo>
                <a:lnTo>
                  <a:pt x="1428737" y="1439583"/>
                </a:lnTo>
                <a:lnTo>
                  <a:pt x="1429207" y="1440700"/>
                </a:lnTo>
                <a:lnTo>
                  <a:pt x="1431074" y="1442567"/>
                </a:lnTo>
                <a:lnTo>
                  <a:pt x="1432191" y="1443037"/>
                </a:lnTo>
                <a:lnTo>
                  <a:pt x="1444345" y="1443037"/>
                </a:lnTo>
                <a:lnTo>
                  <a:pt x="1445463" y="1442567"/>
                </a:lnTo>
                <a:lnTo>
                  <a:pt x="1447330" y="1440700"/>
                </a:lnTo>
                <a:lnTo>
                  <a:pt x="1447787" y="1439583"/>
                </a:lnTo>
                <a:lnTo>
                  <a:pt x="1447787" y="1436954"/>
                </a:lnTo>
                <a:close/>
              </a:path>
              <a:path w="4705350" h="2419350">
                <a:moveTo>
                  <a:pt x="1447787" y="465404"/>
                </a:moveTo>
                <a:lnTo>
                  <a:pt x="1447330" y="464286"/>
                </a:lnTo>
                <a:lnTo>
                  <a:pt x="1445463" y="462419"/>
                </a:lnTo>
                <a:lnTo>
                  <a:pt x="1444345" y="461962"/>
                </a:lnTo>
                <a:lnTo>
                  <a:pt x="1432191" y="461962"/>
                </a:lnTo>
                <a:lnTo>
                  <a:pt x="1431074" y="462419"/>
                </a:lnTo>
                <a:lnTo>
                  <a:pt x="1429207" y="464286"/>
                </a:lnTo>
                <a:lnTo>
                  <a:pt x="1428737" y="465404"/>
                </a:lnTo>
                <a:lnTo>
                  <a:pt x="1428737" y="468033"/>
                </a:lnTo>
                <a:lnTo>
                  <a:pt x="1429207" y="469150"/>
                </a:lnTo>
                <a:lnTo>
                  <a:pt x="1431074" y="471017"/>
                </a:lnTo>
                <a:lnTo>
                  <a:pt x="1432191" y="471487"/>
                </a:lnTo>
                <a:lnTo>
                  <a:pt x="1444345" y="471487"/>
                </a:lnTo>
                <a:lnTo>
                  <a:pt x="1445463" y="471017"/>
                </a:lnTo>
                <a:lnTo>
                  <a:pt x="1447330" y="469150"/>
                </a:lnTo>
                <a:lnTo>
                  <a:pt x="1447787" y="468033"/>
                </a:lnTo>
                <a:lnTo>
                  <a:pt x="1447787" y="465404"/>
                </a:lnTo>
                <a:close/>
              </a:path>
              <a:path w="4705350" h="2419350">
                <a:moveTo>
                  <a:pt x="1504950" y="2408504"/>
                </a:moveTo>
                <a:lnTo>
                  <a:pt x="1504480" y="2407386"/>
                </a:lnTo>
                <a:lnTo>
                  <a:pt x="1502613" y="2405519"/>
                </a:lnTo>
                <a:lnTo>
                  <a:pt x="1501495" y="2405062"/>
                </a:lnTo>
                <a:lnTo>
                  <a:pt x="1489341" y="2405062"/>
                </a:lnTo>
                <a:lnTo>
                  <a:pt x="1488224" y="2405519"/>
                </a:lnTo>
                <a:lnTo>
                  <a:pt x="1486357" y="2407386"/>
                </a:lnTo>
                <a:lnTo>
                  <a:pt x="1485900" y="2408504"/>
                </a:lnTo>
                <a:lnTo>
                  <a:pt x="1485900" y="2411133"/>
                </a:lnTo>
                <a:lnTo>
                  <a:pt x="1486357" y="2412250"/>
                </a:lnTo>
                <a:lnTo>
                  <a:pt x="1488224" y="2414117"/>
                </a:lnTo>
                <a:lnTo>
                  <a:pt x="1489341" y="2414587"/>
                </a:lnTo>
                <a:lnTo>
                  <a:pt x="1501495" y="2414587"/>
                </a:lnTo>
                <a:lnTo>
                  <a:pt x="1502613" y="2414117"/>
                </a:lnTo>
                <a:lnTo>
                  <a:pt x="1504480" y="2412250"/>
                </a:lnTo>
                <a:lnTo>
                  <a:pt x="1504950" y="2411133"/>
                </a:lnTo>
                <a:lnTo>
                  <a:pt x="1504950" y="2408504"/>
                </a:lnTo>
                <a:close/>
              </a:path>
              <a:path w="4705350" h="2419350">
                <a:moveTo>
                  <a:pt x="1504950" y="1436954"/>
                </a:moveTo>
                <a:lnTo>
                  <a:pt x="1504480" y="1435836"/>
                </a:lnTo>
                <a:lnTo>
                  <a:pt x="1502613" y="1433969"/>
                </a:lnTo>
                <a:lnTo>
                  <a:pt x="1501495" y="1433512"/>
                </a:lnTo>
                <a:lnTo>
                  <a:pt x="1489341" y="1433512"/>
                </a:lnTo>
                <a:lnTo>
                  <a:pt x="1488224" y="1433969"/>
                </a:lnTo>
                <a:lnTo>
                  <a:pt x="1486357" y="1435836"/>
                </a:lnTo>
                <a:lnTo>
                  <a:pt x="1485900" y="1436954"/>
                </a:lnTo>
                <a:lnTo>
                  <a:pt x="1485900" y="1439583"/>
                </a:lnTo>
                <a:lnTo>
                  <a:pt x="1486357" y="1440700"/>
                </a:lnTo>
                <a:lnTo>
                  <a:pt x="1488224" y="1442567"/>
                </a:lnTo>
                <a:lnTo>
                  <a:pt x="1489341" y="1443037"/>
                </a:lnTo>
                <a:lnTo>
                  <a:pt x="1501495" y="1443037"/>
                </a:lnTo>
                <a:lnTo>
                  <a:pt x="1502613" y="1442567"/>
                </a:lnTo>
                <a:lnTo>
                  <a:pt x="1504480" y="1440700"/>
                </a:lnTo>
                <a:lnTo>
                  <a:pt x="1504950" y="1439583"/>
                </a:lnTo>
                <a:lnTo>
                  <a:pt x="1504950" y="1436954"/>
                </a:lnTo>
                <a:close/>
              </a:path>
              <a:path w="4705350" h="2419350">
                <a:moveTo>
                  <a:pt x="1504950" y="465404"/>
                </a:moveTo>
                <a:lnTo>
                  <a:pt x="1504480" y="464286"/>
                </a:lnTo>
                <a:lnTo>
                  <a:pt x="1502613" y="462419"/>
                </a:lnTo>
                <a:lnTo>
                  <a:pt x="1501495" y="461962"/>
                </a:lnTo>
                <a:lnTo>
                  <a:pt x="1489341" y="461962"/>
                </a:lnTo>
                <a:lnTo>
                  <a:pt x="1488224" y="462419"/>
                </a:lnTo>
                <a:lnTo>
                  <a:pt x="1486357" y="464286"/>
                </a:lnTo>
                <a:lnTo>
                  <a:pt x="1485900" y="465404"/>
                </a:lnTo>
                <a:lnTo>
                  <a:pt x="1485900" y="468033"/>
                </a:lnTo>
                <a:lnTo>
                  <a:pt x="1486357" y="469150"/>
                </a:lnTo>
                <a:lnTo>
                  <a:pt x="1488224" y="471017"/>
                </a:lnTo>
                <a:lnTo>
                  <a:pt x="1489341" y="471487"/>
                </a:lnTo>
                <a:lnTo>
                  <a:pt x="1501495" y="471487"/>
                </a:lnTo>
                <a:lnTo>
                  <a:pt x="1502613" y="471017"/>
                </a:lnTo>
                <a:lnTo>
                  <a:pt x="1504480" y="469150"/>
                </a:lnTo>
                <a:lnTo>
                  <a:pt x="1504950" y="468033"/>
                </a:lnTo>
                <a:lnTo>
                  <a:pt x="1504950" y="465404"/>
                </a:lnTo>
                <a:close/>
              </a:path>
              <a:path w="4705350" h="2419350">
                <a:moveTo>
                  <a:pt x="1562087" y="2408504"/>
                </a:moveTo>
                <a:lnTo>
                  <a:pt x="1561630" y="2407386"/>
                </a:lnTo>
                <a:lnTo>
                  <a:pt x="1559763" y="2405519"/>
                </a:lnTo>
                <a:lnTo>
                  <a:pt x="1558645" y="2405062"/>
                </a:lnTo>
                <a:lnTo>
                  <a:pt x="1546491" y="2405062"/>
                </a:lnTo>
                <a:lnTo>
                  <a:pt x="1545374" y="2405519"/>
                </a:lnTo>
                <a:lnTo>
                  <a:pt x="1543507" y="2407386"/>
                </a:lnTo>
                <a:lnTo>
                  <a:pt x="1543050" y="2408504"/>
                </a:lnTo>
                <a:lnTo>
                  <a:pt x="1543050" y="2411133"/>
                </a:lnTo>
                <a:lnTo>
                  <a:pt x="1543507" y="2412250"/>
                </a:lnTo>
                <a:lnTo>
                  <a:pt x="1545374" y="2414117"/>
                </a:lnTo>
                <a:lnTo>
                  <a:pt x="1546491" y="2414587"/>
                </a:lnTo>
                <a:lnTo>
                  <a:pt x="1558645" y="2414587"/>
                </a:lnTo>
                <a:lnTo>
                  <a:pt x="1559763" y="2414117"/>
                </a:lnTo>
                <a:lnTo>
                  <a:pt x="1561630" y="2412250"/>
                </a:lnTo>
                <a:lnTo>
                  <a:pt x="1562087" y="2411133"/>
                </a:lnTo>
                <a:lnTo>
                  <a:pt x="1562087" y="2408504"/>
                </a:lnTo>
                <a:close/>
              </a:path>
              <a:path w="4705350" h="2419350">
                <a:moveTo>
                  <a:pt x="1562087" y="1436954"/>
                </a:moveTo>
                <a:lnTo>
                  <a:pt x="1561630" y="1435836"/>
                </a:lnTo>
                <a:lnTo>
                  <a:pt x="1559763" y="1433969"/>
                </a:lnTo>
                <a:lnTo>
                  <a:pt x="1558645" y="1433512"/>
                </a:lnTo>
                <a:lnTo>
                  <a:pt x="1546491" y="1433512"/>
                </a:lnTo>
                <a:lnTo>
                  <a:pt x="1545374" y="1433969"/>
                </a:lnTo>
                <a:lnTo>
                  <a:pt x="1543507" y="1435836"/>
                </a:lnTo>
                <a:lnTo>
                  <a:pt x="1543050" y="1436954"/>
                </a:lnTo>
                <a:lnTo>
                  <a:pt x="1543050" y="1439583"/>
                </a:lnTo>
                <a:lnTo>
                  <a:pt x="1543507" y="1440700"/>
                </a:lnTo>
                <a:lnTo>
                  <a:pt x="1545374" y="1442567"/>
                </a:lnTo>
                <a:lnTo>
                  <a:pt x="1546491" y="1443037"/>
                </a:lnTo>
                <a:lnTo>
                  <a:pt x="1558645" y="1443037"/>
                </a:lnTo>
                <a:lnTo>
                  <a:pt x="1559763" y="1442567"/>
                </a:lnTo>
                <a:lnTo>
                  <a:pt x="1561630" y="1440700"/>
                </a:lnTo>
                <a:lnTo>
                  <a:pt x="1562087" y="1439583"/>
                </a:lnTo>
                <a:lnTo>
                  <a:pt x="1562087" y="1436954"/>
                </a:lnTo>
                <a:close/>
              </a:path>
              <a:path w="4705350" h="2419350">
                <a:moveTo>
                  <a:pt x="1562087" y="465404"/>
                </a:moveTo>
                <a:lnTo>
                  <a:pt x="1561630" y="464286"/>
                </a:lnTo>
                <a:lnTo>
                  <a:pt x="1559763" y="462419"/>
                </a:lnTo>
                <a:lnTo>
                  <a:pt x="1558645" y="461962"/>
                </a:lnTo>
                <a:lnTo>
                  <a:pt x="1546491" y="461962"/>
                </a:lnTo>
                <a:lnTo>
                  <a:pt x="1545374" y="462419"/>
                </a:lnTo>
                <a:lnTo>
                  <a:pt x="1543507" y="464286"/>
                </a:lnTo>
                <a:lnTo>
                  <a:pt x="1543050" y="465404"/>
                </a:lnTo>
                <a:lnTo>
                  <a:pt x="1543050" y="468033"/>
                </a:lnTo>
                <a:lnTo>
                  <a:pt x="1543507" y="469150"/>
                </a:lnTo>
                <a:lnTo>
                  <a:pt x="1545374" y="471017"/>
                </a:lnTo>
                <a:lnTo>
                  <a:pt x="1546491" y="471487"/>
                </a:lnTo>
                <a:lnTo>
                  <a:pt x="1558645" y="471487"/>
                </a:lnTo>
                <a:lnTo>
                  <a:pt x="1559763" y="471017"/>
                </a:lnTo>
                <a:lnTo>
                  <a:pt x="1561630" y="469150"/>
                </a:lnTo>
                <a:lnTo>
                  <a:pt x="1562087" y="468033"/>
                </a:lnTo>
                <a:lnTo>
                  <a:pt x="1562087" y="465404"/>
                </a:lnTo>
                <a:close/>
              </a:path>
              <a:path w="4705350" h="2419350">
                <a:moveTo>
                  <a:pt x="1619250" y="2408504"/>
                </a:moveTo>
                <a:lnTo>
                  <a:pt x="1618780" y="2407386"/>
                </a:lnTo>
                <a:lnTo>
                  <a:pt x="1616913" y="2405519"/>
                </a:lnTo>
                <a:lnTo>
                  <a:pt x="1615795" y="2405062"/>
                </a:lnTo>
                <a:lnTo>
                  <a:pt x="1603641" y="2405062"/>
                </a:lnTo>
                <a:lnTo>
                  <a:pt x="1602524" y="2405519"/>
                </a:lnTo>
                <a:lnTo>
                  <a:pt x="1600657" y="2407386"/>
                </a:lnTo>
                <a:lnTo>
                  <a:pt x="1600187" y="2408504"/>
                </a:lnTo>
                <a:lnTo>
                  <a:pt x="1600187" y="2411133"/>
                </a:lnTo>
                <a:lnTo>
                  <a:pt x="1600657" y="2412250"/>
                </a:lnTo>
                <a:lnTo>
                  <a:pt x="1602524" y="2414117"/>
                </a:lnTo>
                <a:lnTo>
                  <a:pt x="1603641" y="2414587"/>
                </a:lnTo>
                <a:lnTo>
                  <a:pt x="1615795" y="2414587"/>
                </a:lnTo>
                <a:lnTo>
                  <a:pt x="1616913" y="2414117"/>
                </a:lnTo>
                <a:lnTo>
                  <a:pt x="1618780" y="2412250"/>
                </a:lnTo>
                <a:lnTo>
                  <a:pt x="1619250" y="2411133"/>
                </a:lnTo>
                <a:lnTo>
                  <a:pt x="1619250" y="2408504"/>
                </a:lnTo>
                <a:close/>
              </a:path>
              <a:path w="4705350" h="2419350">
                <a:moveTo>
                  <a:pt x="1619250" y="1436954"/>
                </a:moveTo>
                <a:lnTo>
                  <a:pt x="1618780" y="1435836"/>
                </a:lnTo>
                <a:lnTo>
                  <a:pt x="1616913" y="1433969"/>
                </a:lnTo>
                <a:lnTo>
                  <a:pt x="1615795" y="1433512"/>
                </a:lnTo>
                <a:lnTo>
                  <a:pt x="1603641" y="1433512"/>
                </a:lnTo>
                <a:lnTo>
                  <a:pt x="1602524" y="1433969"/>
                </a:lnTo>
                <a:lnTo>
                  <a:pt x="1600657" y="1435836"/>
                </a:lnTo>
                <a:lnTo>
                  <a:pt x="1600187" y="1436954"/>
                </a:lnTo>
                <a:lnTo>
                  <a:pt x="1600187" y="1439583"/>
                </a:lnTo>
                <a:lnTo>
                  <a:pt x="1600657" y="1440700"/>
                </a:lnTo>
                <a:lnTo>
                  <a:pt x="1602524" y="1442567"/>
                </a:lnTo>
                <a:lnTo>
                  <a:pt x="1603641" y="1443037"/>
                </a:lnTo>
                <a:lnTo>
                  <a:pt x="1615795" y="1443037"/>
                </a:lnTo>
                <a:lnTo>
                  <a:pt x="1616913" y="1442567"/>
                </a:lnTo>
                <a:lnTo>
                  <a:pt x="1618780" y="1440700"/>
                </a:lnTo>
                <a:lnTo>
                  <a:pt x="1619250" y="1439583"/>
                </a:lnTo>
                <a:lnTo>
                  <a:pt x="1619250" y="1436954"/>
                </a:lnTo>
                <a:close/>
              </a:path>
              <a:path w="4705350" h="2419350">
                <a:moveTo>
                  <a:pt x="1619250" y="465404"/>
                </a:moveTo>
                <a:lnTo>
                  <a:pt x="1618780" y="464286"/>
                </a:lnTo>
                <a:lnTo>
                  <a:pt x="1616913" y="462419"/>
                </a:lnTo>
                <a:lnTo>
                  <a:pt x="1615795" y="461962"/>
                </a:lnTo>
                <a:lnTo>
                  <a:pt x="1603641" y="461962"/>
                </a:lnTo>
                <a:lnTo>
                  <a:pt x="1602524" y="462419"/>
                </a:lnTo>
                <a:lnTo>
                  <a:pt x="1600657" y="464286"/>
                </a:lnTo>
                <a:lnTo>
                  <a:pt x="1600187" y="465404"/>
                </a:lnTo>
                <a:lnTo>
                  <a:pt x="1600187" y="468033"/>
                </a:lnTo>
                <a:lnTo>
                  <a:pt x="1600657" y="469150"/>
                </a:lnTo>
                <a:lnTo>
                  <a:pt x="1602524" y="471017"/>
                </a:lnTo>
                <a:lnTo>
                  <a:pt x="1603641" y="471487"/>
                </a:lnTo>
                <a:lnTo>
                  <a:pt x="1615795" y="471487"/>
                </a:lnTo>
                <a:lnTo>
                  <a:pt x="1616913" y="471017"/>
                </a:lnTo>
                <a:lnTo>
                  <a:pt x="1618780" y="469150"/>
                </a:lnTo>
                <a:lnTo>
                  <a:pt x="1619250" y="468033"/>
                </a:lnTo>
                <a:lnTo>
                  <a:pt x="1619250" y="465404"/>
                </a:lnTo>
                <a:close/>
              </a:path>
              <a:path w="4705350" h="2419350">
                <a:moveTo>
                  <a:pt x="1676387" y="2408504"/>
                </a:moveTo>
                <a:lnTo>
                  <a:pt x="1675930" y="2407386"/>
                </a:lnTo>
                <a:lnTo>
                  <a:pt x="1674063" y="2405519"/>
                </a:lnTo>
                <a:lnTo>
                  <a:pt x="1672945" y="2405062"/>
                </a:lnTo>
                <a:lnTo>
                  <a:pt x="1660791" y="2405062"/>
                </a:lnTo>
                <a:lnTo>
                  <a:pt x="1659674" y="2405519"/>
                </a:lnTo>
                <a:lnTo>
                  <a:pt x="1657807" y="2407386"/>
                </a:lnTo>
                <a:lnTo>
                  <a:pt x="1657337" y="2408504"/>
                </a:lnTo>
                <a:lnTo>
                  <a:pt x="1657337" y="2411133"/>
                </a:lnTo>
                <a:lnTo>
                  <a:pt x="1657807" y="2412250"/>
                </a:lnTo>
                <a:lnTo>
                  <a:pt x="1659674" y="2414117"/>
                </a:lnTo>
                <a:lnTo>
                  <a:pt x="1660791" y="2414587"/>
                </a:lnTo>
                <a:lnTo>
                  <a:pt x="1672945" y="2414587"/>
                </a:lnTo>
                <a:lnTo>
                  <a:pt x="1674063" y="2414117"/>
                </a:lnTo>
                <a:lnTo>
                  <a:pt x="1675930" y="2412250"/>
                </a:lnTo>
                <a:lnTo>
                  <a:pt x="1676387" y="2411133"/>
                </a:lnTo>
                <a:lnTo>
                  <a:pt x="1676387" y="2408504"/>
                </a:lnTo>
                <a:close/>
              </a:path>
              <a:path w="4705350" h="2419350">
                <a:moveTo>
                  <a:pt x="1676387" y="1436954"/>
                </a:moveTo>
                <a:lnTo>
                  <a:pt x="1675930" y="1435836"/>
                </a:lnTo>
                <a:lnTo>
                  <a:pt x="1674063" y="1433969"/>
                </a:lnTo>
                <a:lnTo>
                  <a:pt x="1672945" y="1433512"/>
                </a:lnTo>
                <a:lnTo>
                  <a:pt x="1660791" y="1433512"/>
                </a:lnTo>
                <a:lnTo>
                  <a:pt x="1659674" y="1433969"/>
                </a:lnTo>
                <a:lnTo>
                  <a:pt x="1657807" y="1435836"/>
                </a:lnTo>
                <a:lnTo>
                  <a:pt x="1657337" y="1436954"/>
                </a:lnTo>
                <a:lnTo>
                  <a:pt x="1657337" y="1439583"/>
                </a:lnTo>
                <a:lnTo>
                  <a:pt x="1657807" y="1440700"/>
                </a:lnTo>
                <a:lnTo>
                  <a:pt x="1659674" y="1442567"/>
                </a:lnTo>
                <a:lnTo>
                  <a:pt x="1660791" y="1443037"/>
                </a:lnTo>
                <a:lnTo>
                  <a:pt x="1672945" y="1443037"/>
                </a:lnTo>
                <a:lnTo>
                  <a:pt x="1674063" y="1442567"/>
                </a:lnTo>
                <a:lnTo>
                  <a:pt x="1675930" y="1440700"/>
                </a:lnTo>
                <a:lnTo>
                  <a:pt x="1676387" y="1439583"/>
                </a:lnTo>
                <a:lnTo>
                  <a:pt x="1676387" y="1436954"/>
                </a:lnTo>
                <a:close/>
              </a:path>
              <a:path w="4705350" h="2419350">
                <a:moveTo>
                  <a:pt x="1676387" y="465404"/>
                </a:moveTo>
                <a:lnTo>
                  <a:pt x="1675930" y="464286"/>
                </a:lnTo>
                <a:lnTo>
                  <a:pt x="1674063" y="462419"/>
                </a:lnTo>
                <a:lnTo>
                  <a:pt x="1672945" y="461962"/>
                </a:lnTo>
                <a:lnTo>
                  <a:pt x="1660791" y="461962"/>
                </a:lnTo>
                <a:lnTo>
                  <a:pt x="1659674" y="462419"/>
                </a:lnTo>
                <a:lnTo>
                  <a:pt x="1657807" y="464286"/>
                </a:lnTo>
                <a:lnTo>
                  <a:pt x="1657337" y="465404"/>
                </a:lnTo>
                <a:lnTo>
                  <a:pt x="1657337" y="468033"/>
                </a:lnTo>
                <a:lnTo>
                  <a:pt x="1657807" y="469150"/>
                </a:lnTo>
                <a:lnTo>
                  <a:pt x="1659674" y="471017"/>
                </a:lnTo>
                <a:lnTo>
                  <a:pt x="1660791" y="471487"/>
                </a:lnTo>
                <a:lnTo>
                  <a:pt x="1672945" y="471487"/>
                </a:lnTo>
                <a:lnTo>
                  <a:pt x="1674063" y="471017"/>
                </a:lnTo>
                <a:lnTo>
                  <a:pt x="1675930" y="469150"/>
                </a:lnTo>
                <a:lnTo>
                  <a:pt x="1676387" y="468033"/>
                </a:lnTo>
                <a:lnTo>
                  <a:pt x="1676387" y="465404"/>
                </a:lnTo>
                <a:close/>
              </a:path>
              <a:path w="4705350" h="2419350">
                <a:moveTo>
                  <a:pt x="1733537" y="2408504"/>
                </a:moveTo>
                <a:lnTo>
                  <a:pt x="1733080" y="2407386"/>
                </a:lnTo>
                <a:lnTo>
                  <a:pt x="1731213" y="2405519"/>
                </a:lnTo>
                <a:lnTo>
                  <a:pt x="1730095" y="2405062"/>
                </a:lnTo>
                <a:lnTo>
                  <a:pt x="1717941" y="2405062"/>
                </a:lnTo>
                <a:lnTo>
                  <a:pt x="1716824" y="2405519"/>
                </a:lnTo>
                <a:lnTo>
                  <a:pt x="1714957" y="2407386"/>
                </a:lnTo>
                <a:lnTo>
                  <a:pt x="1714487" y="2408504"/>
                </a:lnTo>
                <a:lnTo>
                  <a:pt x="1714487" y="2411133"/>
                </a:lnTo>
                <a:lnTo>
                  <a:pt x="1714957" y="2412250"/>
                </a:lnTo>
                <a:lnTo>
                  <a:pt x="1716824" y="2414117"/>
                </a:lnTo>
                <a:lnTo>
                  <a:pt x="1717941" y="2414587"/>
                </a:lnTo>
                <a:lnTo>
                  <a:pt x="1730095" y="2414587"/>
                </a:lnTo>
                <a:lnTo>
                  <a:pt x="1731213" y="2414117"/>
                </a:lnTo>
                <a:lnTo>
                  <a:pt x="1733080" y="2412250"/>
                </a:lnTo>
                <a:lnTo>
                  <a:pt x="1733537" y="2411133"/>
                </a:lnTo>
                <a:lnTo>
                  <a:pt x="1733537" y="2408504"/>
                </a:lnTo>
                <a:close/>
              </a:path>
              <a:path w="4705350" h="2419350">
                <a:moveTo>
                  <a:pt x="1733537" y="1436954"/>
                </a:moveTo>
                <a:lnTo>
                  <a:pt x="1733080" y="1435836"/>
                </a:lnTo>
                <a:lnTo>
                  <a:pt x="1731213" y="1433969"/>
                </a:lnTo>
                <a:lnTo>
                  <a:pt x="1730095" y="1433512"/>
                </a:lnTo>
                <a:lnTo>
                  <a:pt x="1717941" y="1433512"/>
                </a:lnTo>
                <a:lnTo>
                  <a:pt x="1716824" y="1433969"/>
                </a:lnTo>
                <a:lnTo>
                  <a:pt x="1714957" y="1435836"/>
                </a:lnTo>
                <a:lnTo>
                  <a:pt x="1714487" y="1436954"/>
                </a:lnTo>
                <a:lnTo>
                  <a:pt x="1714487" y="1439583"/>
                </a:lnTo>
                <a:lnTo>
                  <a:pt x="1714957" y="1440700"/>
                </a:lnTo>
                <a:lnTo>
                  <a:pt x="1716824" y="1442567"/>
                </a:lnTo>
                <a:lnTo>
                  <a:pt x="1717941" y="1443037"/>
                </a:lnTo>
                <a:lnTo>
                  <a:pt x="1730095" y="1443037"/>
                </a:lnTo>
                <a:lnTo>
                  <a:pt x="1731213" y="1442567"/>
                </a:lnTo>
                <a:lnTo>
                  <a:pt x="1733080" y="1440700"/>
                </a:lnTo>
                <a:lnTo>
                  <a:pt x="1733537" y="1439583"/>
                </a:lnTo>
                <a:lnTo>
                  <a:pt x="1733537" y="1436954"/>
                </a:lnTo>
                <a:close/>
              </a:path>
              <a:path w="4705350" h="2419350">
                <a:moveTo>
                  <a:pt x="1733537" y="465404"/>
                </a:moveTo>
                <a:lnTo>
                  <a:pt x="1733080" y="464286"/>
                </a:lnTo>
                <a:lnTo>
                  <a:pt x="1731213" y="462419"/>
                </a:lnTo>
                <a:lnTo>
                  <a:pt x="1730095" y="461962"/>
                </a:lnTo>
                <a:lnTo>
                  <a:pt x="1717941" y="461962"/>
                </a:lnTo>
                <a:lnTo>
                  <a:pt x="1716824" y="462419"/>
                </a:lnTo>
                <a:lnTo>
                  <a:pt x="1714957" y="464286"/>
                </a:lnTo>
                <a:lnTo>
                  <a:pt x="1714487" y="465404"/>
                </a:lnTo>
                <a:lnTo>
                  <a:pt x="1714487" y="468033"/>
                </a:lnTo>
                <a:lnTo>
                  <a:pt x="1714957" y="469150"/>
                </a:lnTo>
                <a:lnTo>
                  <a:pt x="1716824" y="471017"/>
                </a:lnTo>
                <a:lnTo>
                  <a:pt x="1717941" y="471487"/>
                </a:lnTo>
                <a:lnTo>
                  <a:pt x="1730095" y="471487"/>
                </a:lnTo>
                <a:lnTo>
                  <a:pt x="1731213" y="471017"/>
                </a:lnTo>
                <a:lnTo>
                  <a:pt x="1733080" y="469150"/>
                </a:lnTo>
                <a:lnTo>
                  <a:pt x="1733537" y="468033"/>
                </a:lnTo>
                <a:lnTo>
                  <a:pt x="1733537" y="465404"/>
                </a:lnTo>
                <a:close/>
              </a:path>
              <a:path w="4705350" h="2419350">
                <a:moveTo>
                  <a:pt x="1790687" y="2408504"/>
                </a:moveTo>
                <a:lnTo>
                  <a:pt x="1790230" y="2407386"/>
                </a:lnTo>
                <a:lnTo>
                  <a:pt x="1788363" y="2405519"/>
                </a:lnTo>
                <a:lnTo>
                  <a:pt x="1787245" y="2405062"/>
                </a:lnTo>
                <a:lnTo>
                  <a:pt x="1775091" y="2405062"/>
                </a:lnTo>
                <a:lnTo>
                  <a:pt x="1773974" y="2405519"/>
                </a:lnTo>
                <a:lnTo>
                  <a:pt x="1772107" y="2407386"/>
                </a:lnTo>
                <a:lnTo>
                  <a:pt x="1771637" y="2408504"/>
                </a:lnTo>
                <a:lnTo>
                  <a:pt x="1771637" y="2411133"/>
                </a:lnTo>
                <a:lnTo>
                  <a:pt x="1772107" y="2412250"/>
                </a:lnTo>
                <a:lnTo>
                  <a:pt x="1773974" y="2414117"/>
                </a:lnTo>
                <a:lnTo>
                  <a:pt x="1775091" y="2414587"/>
                </a:lnTo>
                <a:lnTo>
                  <a:pt x="1787245" y="2414587"/>
                </a:lnTo>
                <a:lnTo>
                  <a:pt x="1788363" y="2414117"/>
                </a:lnTo>
                <a:lnTo>
                  <a:pt x="1790230" y="2412250"/>
                </a:lnTo>
                <a:lnTo>
                  <a:pt x="1790687" y="2411133"/>
                </a:lnTo>
                <a:lnTo>
                  <a:pt x="1790687" y="2408504"/>
                </a:lnTo>
                <a:close/>
              </a:path>
              <a:path w="4705350" h="2419350">
                <a:moveTo>
                  <a:pt x="1790687" y="1436954"/>
                </a:moveTo>
                <a:lnTo>
                  <a:pt x="1790230" y="1435836"/>
                </a:lnTo>
                <a:lnTo>
                  <a:pt x="1788363" y="1433969"/>
                </a:lnTo>
                <a:lnTo>
                  <a:pt x="1787245" y="1433512"/>
                </a:lnTo>
                <a:lnTo>
                  <a:pt x="1775091" y="1433512"/>
                </a:lnTo>
                <a:lnTo>
                  <a:pt x="1773974" y="1433969"/>
                </a:lnTo>
                <a:lnTo>
                  <a:pt x="1772107" y="1435836"/>
                </a:lnTo>
                <a:lnTo>
                  <a:pt x="1771637" y="1436954"/>
                </a:lnTo>
                <a:lnTo>
                  <a:pt x="1771637" y="1439583"/>
                </a:lnTo>
                <a:lnTo>
                  <a:pt x="1772107" y="1440700"/>
                </a:lnTo>
                <a:lnTo>
                  <a:pt x="1773974" y="1442567"/>
                </a:lnTo>
                <a:lnTo>
                  <a:pt x="1775091" y="1443037"/>
                </a:lnTo>
                <a:lnTo>
                  <a:pt x="1787245" y="1443037"/>
                </a:lnTo>
                <a:lnTo>
                  <a:pt x="1788363" y="1442567"/>
                </a:lnTo>
                <a:lnTo>
                  <a:pt x="1790230" y="1440700"/>
                </a:lnTo>
                <a:lnTo>
                  <a:pt x="1790687" y="1439583"/>
                </a:lnTo>
                <a:lnTo>
                  <a:pt x="1790687" y="1436954"/>
                </a:lnTo>
                <a:close/>
              </a:path>
              <a:path w="4705350" h="2419350">
                <a:moveTo>
                  <a:pt x="1790687" y="465404"/>
                </a:moveTo>
                <a:lnTo>
                  <a:pt x="1790230" y="464286"/>
                </a:lnTo>
                <a:lnTo>
                  <a:pt x="1788363" y="462419"/>
                </a:lnTo>
                <a:lnTo>
                  <a:pt x="1787245" y="461962"/>
                </a:lnTo>
                <a:lnTo>
                  <a:pt x="1775091" y="461962"/>
                </a:lnTo>
                <a:lnTo>
                  <a:pt x="1773974" y="462419"/>
                </a:lnTo>
                <a:lnTo>
                  <a:pt x="1772107" y="464286"/>
                </a:lnTo>
                <a:lnTo>
                  <a:pt x="1771637" y="465404"/>
                </a:lnTo>
                <a:lnTo>
                  <a:pt x="1771637" y="468033"/>
                </a:lnTo>
                <a:lnTo>
                  <a:pt x="1772107" y="469150"/>
                </a:lnTo>
                <a:lnTo>
                  <a:pt x="1773974" y="471017"/>
                </a:lnTo>
                <a:lnTo>
                  <a:pt x="1775091" y="471487"/>
                </a:lnTo>
                <a:lnTo>
                  <a:pt x="1787245" y="471487"/>
                </a:lnTo>
                <a:lnTo>
                  <a:pt x="1788363" y="471017"/>
                </a:lnTo>
                <a:lnTo>
                  <a:pt x="1790230" y="469150"/>
                </a:lnTo>
                <a:lnTo>
                  <a:pt x="1790687" y="468033"/>
                </a:lnTo>
                <a:lnTo>
                  <a:pt x="1790687" y="465404"/>
                </a:lnTo>
                <a:close/>
              </a:path>
              <a:path w="4705350" h="2419350">
                <a:moveTo>
                  <a:pt x="1847837" y="2408504"/>
                </a:moveTo>
                <a:lnTo>
                  <a:pt x="1847380" y="2407386"/>
                </a:lnTo>
                <a:lnTo>
                  <a:pt x="1845513" y="2405519"/>
                </a:lnTo>
                <a:lnTo>
                  <a:pt x="1844395" y="2405062"/>
                </a:lnTo>
                <a:lnTo>
                  <a:pt x="1832241" y="2405062"/>
                </a:lnTo>
                <a:lnTo>
                  <a:pt x="1831124" y="2405519"/>
                </a:lnTo>
                <a:lnTo>
                  <a:pt x="1829257" y="2407386"/>
                </a:lnTo>
                <a:lnTo>
                  <a:pt x="1828787" y="2408504"/>
                </a:lnTo>
                <a:lnTo>
                  <a:pt x="1828787" y="2411133"/>
                </a:lnTo>
                <a:lnTo>
                  <a:pt x="1829257" y="2412250"/>
                </a:lnTo>
                <a:lnTo>
                  <a:pt x="1831124" y="2414117"/>
                </a:lnTo>
                <a:lnTo>
                  <a:pt x="1832241" y="2414587"/>
                </a:lnTo>
                <a:lnTo>
                  <a:pt x="1844395" y="2414587"/>
                </a:lnTo>
                <a:lnTo>
                  <a:pt x="1845513" y="2414117"/>
                </a:lnTo>
                <a:lnTo>
                  <a:pt x="1847380" y="2412250"/>
                </a:lnTo>
                <a:lnTo>
                  <a:pt x="1847837" y="2411133"/>
                </a:lnTo>
                <a:lnTo>
                  <a:pt x="1847837" y="2408504"/>
                </a:lnTo>
                <a:close/>
              </a:path>
              <a:path w="4705350" h="2419350">
                <a:moveTo>
                  <a:pt x="1847837" y="1436954"/>
                </a:moveTo>
                <a:lnTo>
                  <a:pt x="1847380" y="1435836"/>
                </a:lnTo>
                <a:lnTo>
                  <a:pt x="1845513" y="1433969"/>
                </a:lnTo>
                <a:lnTo>
                  <a:pt x="1844395" y="1433512"/>
                </a:lnTo>
                <a:lnTo>
                  <a:pt x="1832241" y="1433512"/>
                </a:lnTo>
                <a:lnTo>
                  <a:pt x="1831124" y="1433969"/>
                </a:lnTo>
                <a:lnTo>
                  <a:pt x="1829257" y="1435836"/>
                </a:lnTo>
                <a:lnTo>
                  <a:pt x="1828787" y="1436954"/>
                </a:lnTo>
                <a:lnTo>
                  <a:pt x="1828787" y="1439583"/>
                </a:lnTo>
                <a:lnTo>
                  <a:pt x="1829257" y="1440700"/>
                </a:lnTo>
                <a:lnTo>
                  <a:pt x="1831124" y="1442567"/>
                </a:lnTo>
                <a:lnTo>
                  <a:pt x="1832241" y="1443037"/>
                </a:lnTo>
                <a:lnTo>
                  <a:pt x="1844395" y="1443037"/>
                </a:lnTo>
                <a:lnTo>
                  <a:pt x="1845513" y="1442567"/>
                </a:lnTo>
                <a:lnTo>
                  <a:pt x="1847380" y="1440700"/>
                </a:lnTo>
                <a:lnTo>
                  <a:pt x="1847837" y="1439583"/>
                </a:lnTo>
                <a:lnTo>
                  <a:pt x="1847837" y="1436954"/>
                </a:lnTo>
                <a:close/>
              </a:path>
              <a:path w="4705350" h="2419350">
                <a:moveTo>
                  <a:pt x="1847837" y="465404"/>
                </a:moveTo>
                <a:lnTo>
                  <a:pt x="1847380" y="464286"/>
                </a:lnTo>
                <a:lnTo>
                  <a:pt x="1845513" y="462419"/>
                </a:lnTo>
                <a:lnTo>
                  <a:pt x="1844395" y="461962"/>
                </a:lnTo>
                <a:lnTo>
                  <a:pt x="1832241" y="461962"/>
                </a:lnTo>
                <a:lnTo>
                  <a:pt x="1831124" y="462419"/>
                </a:lnTo>
                <a:lnTo>
                  <a:pt x="1829257" y="464286"/>
                </a:lnTo>
                <a:lnTo>
                  <a:pt x="1828787" y="465404"/>
                </a:lnTo>
                <a:lnTo>
                  <a:pt x="1828787" y="468033"/>
                </a:lnTo>
                <a:lnTo>
                  <a:pt x="1829257" y="469150"/>
                </a:lnTo>
                <a:lnTo>
                  <a:pt x="1831124" y="471017"/>
                </a:lnTo>
                <a:lnTo>
                  <a:pt x="1832241" y="471487"/>
                </a:lnTo>
                <a:lnTo>
                  <a:pt x="1844395" y="471487"/>
                </a:lnTo>
                <a:lnTo>
                  <a:pt x="1845513" y="471017"/>
                </a:lnTo>
                <a:lnTo>
                  <a:pt x="1847380" y="469150"/>
                </a:lnTo>
                <a:lnTo>
                  <a:pt x="1847837" y="468033"/>
                </a:lnTo>
                <a:lnTo>
                  <a:pt x="1847837" y="465404"/>
                </a:lnTo>
                <a:close/>
              </a:path>
              <a:path w="4705350" h="2419350">
                <a:moveTo>
                  <a:pt x="1904987" y="2408504"/>
                </a:moveTo>
                <a:lnTo>
                  <a:pt x="1904530" y="2407386"/>
                </a:lnTo>
                <a:lnTo>
                  <a:pt x="1902663" y="2405519"/>
                </a:lnTo>
                <a:lnTo>
                  <a:pt x="1901545" y="2405062"/>
                </a:lnTo>
                <a:lnTo>
                  <a:pt x="1889391" y="2405062"/>
                </a:lnTo>
                <a:lnTo>
                  <a:pt x="1888274" y="2405519"/>
                </a:lnTo>
                <a:lnTo>
                  <a:pt x="1886407" y="2407386"/>
                </a:lnTo>
                <a:lnTo>
                  <a:pt x="1885937" y="2408504"/>
                </a:lnTo>
                <a:lnTo>
                  <a:pt x="1885937" y="2411133"/>
                </a:lnTo>
                <a:lnTo>
                  <a:pt x="1886407" y="2412250"/>
                </a:lnTo>
                <a:lnTo>
                  <a:pt x="1888274" y="2414117"/>
                </a:lnTo>
                <a:lnTo>
                  <a:pt x="1889391" y="2414587"/>
                </a:lnTo>
                <a:lnTo>
                  <a:pt x="1901545" y="2414587"/>
                </a:lnTo>
                <a:lnTo>
                  <a:pt x="1902663" y="2414117"/>
                </a:lnTo>
                <a:lnTo>
                  <a:pt x="1904530" y="2412250"/>
                </a:lnTo>
                <a:lnTo>
                  <a:pt x="1904987" y="2411133"/>
                </a:lnTo>
                <a:lnTo>
                  <a:pt x="1904987" y="2408504"/>
                </a:lnTo>
                <a:close/>
              </a:path>
              <a:path w="4705350" h="2419350">
                <a:moveTo>
                  <a:pt x="1904987" y="1436954"/>
                </a:moveTo>
                <a:lnTo>
                  <a:pt x="1904530" y="1435836"/>
                </a:lnTo>
                <a:lnTo>
                  <a:pt x="1902663" y="1433969"/>
                </a:lnTo>
                <a:lnTo>
                  <a:pt x="1901545" y="1433512"/>
                </a:lnTo>
                <a:lnTo>
                  <a:pt x="1889391" y="1433512"/>
                </a:lnTo>
                <a:lnTo>
                  <a:pt x="1888274" y="1433969"/>
                </a:lnTo>
                <a:lnTo>
                  <a:pt x="1886407" y="1435836"/>
                </a:lnTo>
                <a:lnTo>
                  <a:pt x="1885937" y="1436954"/>
                </a:lnTo>
                <a:lnTo>
                  <a:pt x="1885937" y="1439583"/>
                </a:lnTo>
                <a:lnTo>
                  <a:pt x="1886407" y="1440700"/>
                </a:lnTo>
                <a:lnTo>
                  <a:pt x="1888274" y="1442567"/>
                </a:lnTo>
                <a:lnTo>
                  <a:pt x="1889391" y="1443037"/>
                </a:lnTo>
                <a:lnTo>
                  <a:pt x="1901545" y="1443037"/>
                </a:lnTo>
                <a:lnTo>
                  <a:pt x="1902663" y="1442567"/>
                </a:lnTo>
                <a:lnTo>
                  <a:pt x="1904530" y="1440700"/>
                </a:lnTo>
                <a:lnTo>
                  <a:pt x="1904987" y="1439583"/>
                </a:lnTo>
                <a:lnTo>
                  <a:pt x="1904987" y="1436954"/>
                </a:lnTo>
                <a:close/>
              </a:path>
              <a:path w="4705350" h="2419350">
                <a:moveTo>
                  <a:pt x="1904987" y="465404"/>
                </a:moveTo>
                <a:lnTo>
                  <a:pt x="1904530" y="464286"/>
                </a:lnTo>
                <a:lnTo>
                  <a:pt x="1902663" y="462419"/>
                </a:lnTo>
                <a:lnTo>
                  <a:pt x="1901545" y="461962"/>
                </a:lnTo>
                <a:lnTo>
                  <a:pt x="1889391" y="461962"/>
                </a:lnTo>
                <a:lnTo>
                  <a:pt x="1888274" y="462419"/>
                </a:lnTo>
                <a:lnTo>
                  <a:pt x="1886407" y="464286"/>
                </a:lnTo>
                <a:lnTo>
                  <a:pt x="1885937" y="465404"/>
                </a:lnTo>
                <a:lnTo>
                  <a:pt x="1885937" y="468033"/>
                </a:lnTo>
                <a:lnTo>
                  <a:pt x="1886407" y="469150"/>
                </a:lnTo>
                <a:lnTo>
                  <a:pt x="1888274" y="471017"/>
                </a:lnTo>
                <a:lnTo>
                  <a:pt x="1889391" y="471487"/>
                </a:lnTo>
                <a:lnTo>
                  <a:pt x="1901545" y="471487"/>
                </a:lnTo>
                <a:lnTo>
                  <a:pt x="1902663" y="471017"/>
                </a:lnTo>
                <a:lnTo>
                  <a:pt x="1904530" y="469150"/>
                </a:lnTo>
                <a:lnTo>
                  <a:pt x="1904987" y="468033"/>
                </a:lnTo>
                <a:lnTo>
                  <a:pt x="1904987" y="465404"/>
                </a:lnTo>
                <a:close/>
              </a:path>
              <a:path w="4705350" h="2419350">
                <a:moveTo>
                  <a:pt x="1962137" y="2408504"/>
                </a:moveTo>
                <a:lnTo>
                  <a:pt x="1961680" y="2407386"/>
                </a:lnTo>
                <a:lnTo>
                  <a:pt x="1959813" y="2405519"/>
                </a:lnTo>
                <a:lnTo>
                  <a:pt x="1958695" y="2405062"/>
                </a:lnTo>
                <a:lnTo>
                  <a:pt x="1946541" y="2405062"/>
                </a:lnTo>
                <a:lnTo>
                  <a:pt x="1945424" y="2405519"/>
                </a:lnTo>
                <a:lnTo>
                  <a:pt x="1943557" y="2407386"/>
                </a:lnTo>
                <a:lnTo>
                  <a:pt x="1943100" y="2408504"/>
                </a:lnTo>
                <a:lnTo>
                  <a:pt x="1943100" y="2411133"/>
                </a:lnTo>
                <a:lnTo>
                  <a:pt x="1943557" y="2412250"/>
                </a:lnTo>
                <a:lnTo>
                  <a:pt x="1945424" y="2414117"/>
                </a:lnTo>
                <a:lnTo>
                  <a:pt x="1946541" y="2414587"/>
                </a:lnTo>
                <a:lnTo>
                  <a:pt x="1958695" y="2414587"/>
                </a:lnTo>
                <a:lnTo>
                  <a:pt x="1959813" y="2414117"/>
                </a:lnTo>
                <a:lnTo>
                  <a:pt x="1961680" y="2412250"/>
                </a:lnTo>
                <a:lnTo>
                  <a:pt x="1962137" y="2411133"/>
                </a:lnTo>
                <a:lnTo>
                  <a:pt x="1962137" y="2408504"/>
                </a:lnTo>
                <a:close/>
              </a:path>
              <a:path w="4705350" h="2419350">
                <a:moveTo>
                  <a:pt x="1962137" y="1436954"/>
                </a:moveTo>
                <a:lnTo>
                  <a:pt x="1961680" y="1435836"/>
                </a:lnTo>
                <a:lnTo>
                  <a:pt x="1959813" y="1433969"/>
                </a:lnTo>
                <a:lnTo>
                  <a:pt x="1958695" y="1433512"/>
                </a:lnTo>
                <a:lnTo>
                  <a:pt x="1946541" y="1433512"/>
                </a:lnTo>
                <a:lnTo>
                  <a:pt x="1945424" y="1433969"/>
                </a:lnTo>
                <a:lnTo>
                  <a:pt x="1943557" y="1435836"/>
                </a:lnTo>
                <a:lnTo>
                  <a:pt x="1943100" y="1436954"/>
                </a:lnTo>
                <a:lnTo>
                  <a:pt x="1943100" y="1439583"/>
                </a:lnTo>
                <a:lnTo>
                  <a:pt x="1943557" y="1440700"/>
                </a:lnTo>
                <a:lnTo>
                  <a:pt x="1945424" y="1442567"/>
                </a:lnTo>
                <a:lnTo>
                  <a:pt x="1946541" y="1443037"/>
                </a:lnTo>
                <a:lnTo>
                  <a:pt x="1958695" y="1443037"/>
                </a:lnTo>
                <a:lnTo>
                  <a:pt x="1959813" y="1442567"/>
                </a:lnTo>
                <a:lnTo>
                  <a:pt x="1961680" y="1440700"/>
                </a:lnTo>
                <a:lnTo>
                  <a:pt x="1962137" y="1439583"/>
                </a:lnTo>
                <a:lnTo>
                  <a:pt x="1962137" y="1436954"/>
                </a:lnTo>
                <a:close/>
              </a:path>
              <a:path w="4705350" h="2419350">
                <a:moveTo>
                  <a:pt x="1962137" y="465404"/>
                </a:moveTo>
                <a:lnTo>
                  <a:pt x="1961680" y="464286"/>
                </a:lnTo>
                <a:lnTo>
                  <a:pt x="1959813" y="462419"/>
                </a:lnTo>
                <a:lnTo>
                  <a:pt x="1958695" y="461962"/>
                </a:lnTo>
                <a:lnTo>
                  <a:pt x="1946541" y="461962"/>
                </a:lnTo>
                <a:lnTo>
                  <a:pt x="1945424" y="462419"/>
                </a:lnTo>
                <a:lnTo>
                  <a:pt x="1943557" y="464286"/>
                </a:lnTo>
                <a:lnTo>
                  <a:pt x="1943100" y="465404"/>
                </a:lnTo>
                <a:lnTo>
                  <a:pt x="1943100" y="468033"/>
                </a:lnTo>
                <a:lnTo>
                  <a:pt x="1943557" y="469150"/>
                </a:lnTo>
                <a:lnTo>
                  <a:pt x="1945424" y="471017"/>
                </a:lnTo>
                <a:lnTo>
                  <a:pt x="1946541" y="471487"/>
                </a:lnTo>
                <a:lnTo>
                  <a:pt x="1958695" y="471487"/>
                </a:lnTo>
                <a:lnTo>
                  <a:pt x="1959813" y="471017"/>
                </a:lnTo>
                <a:lnTo>
                  <a:pt x="1961680" y="469150"/>
                </a:lnTo>
                <a:lnTo>
                  <a:pt x="1962137" y="468033"/>
                </a:lnTo>
                <a:lnTo>
                  <a:pt x="1962137" y="465404"/>
                </a:lnTo>
                <a:close/>
              </a:path>
              <a:path w="4705350" h="2419350">
                <a:moveTo>
                  <a:pt x="2019300" y="2408504"/>
                </a:moveTo>
                <a:lnTo>
                  <a:pt x="2018830" y="2407386"/>
                </a:lnTo>
                <a:lnTo>
                  <a:pt x="2016963" y="2405519"/>
                </a:lnTo>
                <a:lnTo>
                  <a:pt x="2015845" y="2405062"/>
                </a:lnTo>
                <a:lnTo>
                  <a:pt x="2003691" y="2405062"/>
                </a:lnTo>
                <a:lnTo>
                  <a:pt x="2002574" y="2405519"/>
                </a:lnTo>
                <a:lnTo>
                  <a:pt x="2000707" y="2407386"/>
                </a:lnTo>
                <a:lnTo>
                  <a:pt x="2000237" y="2408504"/>
                </a:lnTo>
                <a:lnTo>
                  <a:pt x="2000237" y="2411133"/>
                </a:lnTo>
                <a:lnTo>
                  <a:pt x="2000707" y="2412250"/>
                </a:lnTo>
                <a:lnTo>
                  <a:pt x="2002574" y="2414117"/>
                </a:lnTo>
                <a:lnTo>
                  <a:pt x="2003691" y="2414587"/>
                </a:lnTo>
                <a:lnTo>
                  <a:pt x="2015845" y="2414587"/>
                </a:lnTo>
                <a:lnTo>
                  <a:pt x="2016963" y="2414117"/>
                </a:lnTo>
                <a:lnTo>
                  <a:pt x="2018830" y="2412250"/>
                </a:lnTo>
                <a:lnTo>
                  <a:pt x="2019300" y="2411133"/>
                </a:lnTo>
                <a:lnTo>
                  <a:pt x="2019300" y="2408504"/>
                </a:lnTo>
                <a:close/>
              </a:path>
              <a:path w="4705350" h="2419350">
                <a:moveTo>
                  <a:pt x="2019300" y="1436954"/>
                </a:moveTo>
                <a:lnTo>
                  <a:pt x="2018830" y="1435836"/>
                </a:lnTo>
                <a:lnTo>
                  <a:pt x="2016963" y="1433969"/>
                </a:lnTo>
                <a:lnTo>
                  <a:pt x="2015845" y="1433512"/>
                </a:lnTo>
                <a:lnTo>
                  <a:pt x="2003691" y="1433512"/>
                </a:lnTo>
                <a:lnTo>
                  <a:pt x="2002574" y="1433969"/>
                </a:lnTo>
                <a:lnTo>
                  <a:pt x="2000707" y="1435836"/>
                </a:lnTo>
                <a:lnTo>
                  <a:pt x="2000237" y="1436954"/>
                </a:lnTo>
                <a:lnTo>
                  <a:pt x="2000237" y="1439583"/>
                </a:lnTo>
                <a:lnTo>
                  <a:pt x="2000707" y="1440700"/>
                </a:lnTo>
                <a:lnTo>
                  <a:pt x="2002574" y="1442567"/>
                </a:lnTo>
                <a:lnTo>
                  <a:pt x="2003691" y="1443037"/>
                </a:lnTo>
                <a:lnTo>
                  <a:pt x="2015845" y="1443037"/>
                </a:lnTo>
                <a:lnTo>
                  <a:pt x="2016963" y="1442567"/>
                </a:lnTo>
                <a:lnTo>
                  <a:pt x="2018830" y="1440700"/>
                </a:lnTo>
                <a:lnTo>
                  <a:pt x="2019300" y="1439583"/>
                </a:lnTo>
                <a:lnTo>
                  <a:pt x="2019300" y="1436954"/>
                </a:lnTo>
                <a:close/>
              </a:path>
              <a:path w="4705350" h="2419350">
                <a:moveTo>
                  <a:pt x="2019300" y="465404"/>
                </a:moveTo>
                <a:lnTo>
                  <a:pt x="2018830" y="464286"/>
                </a:lnTo>
                <a:lnTo>
                  <a:pt x="2016963" y="462419"/>
                </a:lnTo>
                <a:lnTo>
                  <a:pt x="2015845" y="461962"/>
                </a:lnTo>
                <a:lnTo>
                  <a:pt x="2003691" y="461962"/>
                </a:lnTo>
                <a:lnTo>
                  <a:pt x="2002574" y="462419"/>
                </a:lnTo>
                <a:lnTo>
                  <a:pt x="2000707" y="464286"/>
                </a:lnTo>
                <a:lnTo>
                  <a:pt x="2000237" y="465404"/>
                </a:lnTo>
                <a:lnTo>
                  <a:pt x="2000237" y="468033"/>
                </a:lnTo>
                <a:lnTo>
                  <a:pt x="2000707" y="469150"/>
                </a:lnTo>
                <a:lnTo>
                  <a:pt x="2002574" y="471017"/>
                </a:lnTo>
                <a:lnTo>
                  <a:pt x="2003691" y="471487"/>
                </a:lnTo>
                <a:lnTo>
                  <a:pt x="2015845" y="471487"/>
                </a:lnTo>
                <a:lnTo>
                  <a:pt x="2016963" y="471017"/>
                </a:lnTo>
                <a:lnTo>
                  <a:pt x="2018830" y="469150"/>
                </a:lnTo>
                <a:lnTo>
                  <a:pt x="2019300" y="468033"/>
                </a:lnTo>
                <a:lnTo>
                  <a:pt x="2019300" y="465404"/>
                </a:lnTo>
                <a:close/>
              </a:path>
              <a:path w="4705350" h="2419350">
                <a:moveTo>
                  <a:pt x="2076437" y="2408504"/>
                </a:moveTo>
                <a:lnTo>
                  <a:pt x="2075980" y="2407386"/>
                </a:lnTo>
                <a:lnTo>
                  <a:pt x="2074113" y="2405519"/>
                </a:lnTo>
                <a:lnTo>
                  <a:pt x="2072995" y="2405062"/>
                </a:lnTo>
                <a:lnTo>
                  <a:pt x="2060841" y="2405062"/>
                </a:lnTo>
                <a:lnTo>
                  <a:pt x="2059724" y="2405519"/>
                </a:lnTo>
                <a:lnTo>
                  <a:pt x="2057857" y="2407386"/>
                </a:lnTo>
                <a:lnTo>
                  <a:pt x="2057400" y="2408504"/>
                </a:lnTo>
                <a:lnTo>
                  <a:pt x="2057400" y="2411133"/>
                </a:lnTo>
                <a:lnTo>
                  <a:pt x="2057857" y="2412250"/>
                </a:lnTo>
                <a:lnTo>
                  <a:pt x="2059724" y="2414117"/>
                </a:lnTo>
                <a:lnTo>
                  <a:pt x="2060841" y="2414587"/>
                </a:lnTo>
                <a:lnTo>
                  <a:pt x="2072995" y="2414587"/>
                </a:lnTo>
                <a:lnTo>
                  <a:pt x="2074113" y="2414117"/>
                </a:lnTo>
                <a:lnTo>
                  <a:pt x="2075980" y="2412250"/>
                </a:lnTo>
                <a:lnTo>
                  <a:pt x="2076437" y="2411133"/>
                </a:lnTo>
                <a:lnTo>
                  <a:pt x="2076437" y="2408504"/>
                </a:lnTo>
                <a:close/>
              </a:path>
              <a:path w="4705350" h="2419350">
                <a:moveTo>
                  <a:pt x="2076437" y="1436954"/>
                </a:moveTo>
                <a:lnTo>
                  <a:pt x="2075980" y="1435836"/>
                </a:lnTo>
                <a:lnTo>
                  <a:pt x="2074113" y="1433969"/>
                </a:lnTo>
                <a:lnTo>
                  <a:pt x="2072995" y="1433512"/>
                </a:lnTo>
                <a:lnTo>
                  <a:pt x="2060841" y="1433512"/>
                </a:lnTo>
                <a:lnTo>
                  <a:pt x="2059724" y="1433969"/>
                </a:lnTo>
                <a:lnTo>
                  <a:pt x="2057857" y="1435836"/>
                </a:lnTo>
                <a:lnTo>
                  <a:pt x="2057400" y="1436954"/>
                </a:lnTo>
                <a:lnTo>
                  <a:pt x="2057400" y="1439583"/>
                </a:lnTo>
                <a:lnTo>
                  <a:pt x="2057857" y="1440700"/>
                </a:lnTo>
                <a:lnTo>
                  <a:pt x="2059724" y="1442567"/>
                </a:lnTo>
                <a:lnTo>
                  <a:pt x="2060841" y="1443037"/>
                </a:lnTo>
                <a:lnTo>
                  <a:pt x="2072995" y="1443037"/>
                </a:lnTo>
                <a:lnTo>
                  <a:pt x="2074113" y="1442567"/>
                </a:lnTo>
                <a:lnTo>
                  <a:pt x="2075980" y="1440700"/>
                </a:lnTo>
                <a:lnTo>
                  <a:pt x="2076437" y="1439583"/>
                </a:lnTo>
                <a:lnTo>
                  <a:pt x="2076437" y="1436954"/>
                </a:lnTo>
                <a:close/>
              </a:path>
              <a:path w="4705350" h="2419350">
                <a:moveTo>
                  <a:pt x="2076437" y="465404"/>
                </a:moveTo>
                <a:lnTo>
                  <a:pt x="2075980" y="464286"/>
                </a:lnTo>
                <a:lnTo>
                  <a:pt x="2074113" y="462419"/>
                </a:lnTo>
                <a:lnTo>
                  <a:pt x="2072995" y="461962"/>
                </a:lnTo>
                <a:lnTo>
                  <a:pt x="2060841" y="461962"/>
                </a:lnTo>
                <a:lnTo>
                  <a:pt x="2059724" y="462419"/>
                </a:lnTo>
                <a:lnTo>
                  <a:pt x="2057857" y="464286"/>
                </a:lnTo>
                <a:lnTo>
                  <a:pt x="2057400" y="465404"/>
                </a:lnTo>
                <a:lnTo>
                  <a:pt x="2057400" y="468033"/>
                </a:lnTo>
                <a:lnTo>
                  <a:pt x="2057857" y="469150"/>
                </a:lnTo>
                <a:lnTo>
                  <a:pt x="2059724" y="471017"/>
                </a:lnTo>
                <a:lnTo>
                  <a:pt x="2060841" y="471487"/>
                </a:lnTo>
                <a:lnTo>
                  <a:pt x="2072995" y="471487"/>
                </a:lnTo>
                <a:lnTo>
                  <a:pt x="2074113" y="471017"/>
                </a:lnTo>
                <a:lnTo>
                  <a:pt x="2075980" y="469150"/>
                </a:lnTo>
                <a:lnTo>
                  <a:pt x="2076437" y="468033"/>
                </a:lnTo>
                <a:lnTo>
                  <a:pt x="2076437" y="465404"/>
                </a:lnTo>
                <a:close/>
              </a:path>
              <a:path w="4705350" h="2419350">
                <a:moveTo>
                  <a:pt x="2133587" y="2408504"/>
                </a:moveTo>
                <a:lnTo>
                  <a:pt x="2133130" y="2407386"/>
                </a:lnTo>
                <a:lnTo>
                  <a:pt x="2131263" y="2405519"/>
                </a:lnTo>
                <a:lnTo>
                  <a:pt x="2130145" y="2405062"/>
                </a:lnTo>
                <a:lnTo>
                  <a:pt x="2117991" y="2405062"/>
                </a:lnTo>
                <a:lnTo>
                  <a:pt x="2116874" y="2405519"/>
                </a:lnTo>
                <a:lnTo>
                  <a:pt x="2115007" y="2407386"/>
                </a:lnTo>
                <a:lnTo>
                  <a:pt x="2114537" y="2408504"/>
                </a:lnTo>
                <a:lnTo>
                  <a:pt x="2114537" y="2411133"/>
                </a:lnTo>
                <a:lnTo>
                  <a:pt x="2115007" y="2412250"/>
                </a:lnTo>
                <a:lnTo>
                  <a:pt x="2116874" y="2414117"/>
                </a:lnTo>
                <a:lnTo>
                  <a:pt x="2117991" y="2414587"/>
                </a:lnTo>
                <a:lnTo>
                  <a:pt x="2130145" y="2414587"/>
                </a:lnTo>
                <a:lnTo>
                  <a:pt x="2131263" y="2414117"/>
                </a:lnTo>
                <a:lnTo>
                  <a:pt x="2133130" y="2412250"/>
                </a:lnTo>
                <a:lnTo>
                  <a:pt x="2133587" y="2411133"/>
                </a:lnTo>
                <a:lnTo>
                  <a:pt x="2133587" y="2408504"/>
                </a:lnTo>
                <a:close/>
              </a:path>
              <a:path w="4705350" h="2419350">
                <a:moveTo>
                  <a:pt x="2133587" y="1436954"/>
                </a:moveTo>
                <a:lnTo>
                  <a:pt x="2133130" y="1435836"/>
                </a:lnTo>
                <a:lnTo>
                  <a:pt x="2131263" y="1433969"/>
                </a:lnTo>
                <a:lnTo>
                  <a:pt x="2130145" y="1433512"/>
                </a:lnTo>
                <a:lnTo>
                  <a:pt x="2117991" y="1433512"/>
                </a:lnTo>
                <a:lnTo>
                  <a:pt x="2116874" y="1433969"/>
                </a:lnTo>
                <a:lnTo>
                  <a:pt x="2115007" y="1435836"/>
                </a:lnTo>
                <a:lnTo>
                  <a:pt x="2114537" y="1436954"/>
                </a:lnTo>
                <a:lnTo>
                  <a:pt x="2114537" y="1439583"/>
                </a:lnTo>
                <a:lnTo>
                  <a:pt x="2115007" y="1440700"/>
                </a:lnTo>
                <a:lnTo>
                  <a:pt x="2116874" y="1442567"/>
                </a:lnTo>
                <a:lnTo>
                  <a:pt x="2117991" y="1443037"/>
                </a:lnTo>
                <a:lnTo>
                  <a:pt x="2130145" y="1443037"/>
                </a:lnTo>
                <a:lnTo>
                  <a:pt x="2131263" y="1442567"/>
                </a:lnTo>
                <a:lnTo>
                  <a:pt x="2133130" y="1440700"/>
                </a:lnTo>
                <a:lnTo>
                  <a:pt x="2133587" y="1439583"/>
                </a:lnTo>
                <a:lnTo>
                  <a:pt x="2133587" y="1436954"/>
                </a:lnTo>
                <a:close/>
              </a:path>
              <a:path w="4705350" h="2419350">
                <a:moveTo>
                  <a:pt x="2133587" y="465404"/>
                </a:moveTo>
                <a:lnTo>
                  <a:pt x="2133130" y="464286"/>
                </a:lnTo>
                <a:lnTo>
                  <a:pt x="2131263" y="462419"/>
                </a:lnTo>
                <a:lnTo>
                  <a:pt x="2130145" y="461962"/>
                </a:lnTo>
                <a:lnTo>
                  <a:pt x="2117991" y="461962"/>
                </a:lnTo>
                <a:lnTo>
                  <a:pt x="2116874" y="462419"/>
                </a:lnTo>
                <a:lnTo>
                  <a:pt x="2115007" y="464286"/>
                </a:lnTo>
                <a:lnTo>
                  <a:pt x="2114537" y="465404"/>
                </a:lnTo>
                <a:lnTo>
                  <a:pt x="2114537" y="468033"/>
                </a:lnTo>
                <a:lnTo>
                  <a:pt x="2115007" y="469150"/>
                </a:lnTo>
                <a:lnTo>
                  <a:pt x="2116874" y="471017"/>
                </a:lnTo>
                <a:lnTo>
                  <a:pt x="2117991" y="471487"/>
                </a:lnTo>
                <a:lnTo>
                  <a:pt x="2130145" y="471487"/>
                </a:lnTo>
                <a:lnTo>
                  <a:pt x="2131263" y="471017"/>
                </a:lnTo>
                <a:lnTo>
                  <a:pt x="2133130" y="469150"/>
                </a:lnTo>
                <a:lnTo>
                  <a:pt x="2133587" y="468033"/>
                </a:lnTo>
                <a:lnTo>
                  <a:pt x="2133587" y="465404"/>
                </a:lnTo>
                <a:close/>
              </a:path>
              <a:path w="4705350" h="2419350">
                <a:moveTo>
                  <a:pt x="2190737" y="2408504"/>
                </a:moveTo>
                <a:lnTo>
                  <a:pt x="2190280" y="2407386"/>
                </a:lnTo>
                <a:lnTo>
                  <a:pt x="2188413" y="2405519"/>
                </a:lnTo>
                <a:lnTo>
                  <a:pt x="2187295" y="2405062"/>
                </a:lnTo>
                <a:lnTo>
                  <a:pt x="2175141" y="2405062"/>
                </a:lnTo>
                <a:lnTo>
                  <a:pt x="2174024" y="2405519"/>
                </a:lnTo>
                <a:lnTo>
                  <a:pt x="2172157" y="2407386"/>
                </a:lnTo>
                <a:lnTo>
                  <a:pt x="2171687" y="2408504"/>
                </a:lnTo>
                <a:lnTo>
                  <a:pt x="2171687" y="2411133"/>
                </a:lnTo>
                <a:lnTo>
                  <a:pt x="2172157" y="2412250"/>
                </a:lnTo>
                <a:lnTo>
                  <a:pt x="2174024" y="2414117"/>
                </a:lnTo>
                <a:lnTo>
                  <a:pt x="2175141" y="2414587"/>
                </a:lnTo>
                <a:lnTo>
                  <a:pt x="2187295" y="2414587"/>
                </a:lnTo>
                <a:lnTo>
                  <a:pt x="2188413" y="2414117"/>
                </a:lnTo>
                <a:lnTo>
                  <a:pt x="2190280" y="2412250"/>
                </a:lnTo>
                <a:lnTo>
                  <a:pt x="2190737" y="2411133"/>
                </a:lnTo>
                <a:lnTo>
                  <a:pt x="2190737" y="2408504"/>
                </a:lnTo>
                <a:close/>
              </a:path>
              <a:path w="4705350" h="2419350">
                <a:moveTo>
                  <a:pt x="2190737" y="1436954"/>
                </a:moveTo>
                <a:lnTo>
                  <a:pt x="2190280" y="1435836"/>
                </a:lnTo>
                <a:lnTo>
                  <a:pt x="2188413" y="1433969"/>
                </a:lnTo>
                <a:lnTo>
                  <a:pt x="2187295" y="1433512"/>
                </a:lnTo>
                <a:lnTo>
                  <a:pt x="2175141" y="1433512"/>
                </a:lnTo>
                <a:lnTo>
                  <a:pt x="2174024" y="1433969"/>
                </a:lnTo>
                <a:lnTo>
                  <a:pt x="2172157" y="1435836"/>
                </a:lnTo>
                <a:lnTo>
                  <a:pt x="2171687" y="1436954"/>
                </a:lnTo>
                <a:lnTo>
                  <a:pt x="2171687" y="1439583"/>
                </a:lnTo>
                <a:lnTo>
                  <a:pt x="2172157" y="1440700"/>
                </a:lnTo>
                <a:lnTo>
                  <a:pt x="2174024" y="1442567"/>
                </a:lnTo>
                <a:lnTo>
                  <a:pt x="2175141" y="1443037"/>
                </a:lnTo>
                <a:lnTo>
                  <a:pt x="2187295" y="1443037"/>
                </a:lnTo>
                <a:lnTo>
                  <a:pt x="2188413" y="1442567"/>
                </a:lnTo>
                <a:lnTo>
                  <a:pt x="2190280" y="1440700"/>
                </a:lnTo>
                <a:lnTo>
                  <a:pt x="2190737" y="1439583"/>
                </a:lnTo>
                <a:lnTo>
                  <a:pt x="2190737" y="1436954"/>
                </a:lnTo>
                <a:close/>
              </a:path>
              <a:path w="4705350" h="2419350">
                <a:moveTo>
                  <a:pt x="2190737" y="465404"/>
                </a:moveTo>
                <a:lnTo>
                  <a:pt x="2190280" y="464286"/>
                </a:lnTo>
                <a:lnTo>
                  <a:pt x="2188413" y="462419"/>
                </a:lnTo>
                <a:lnTo>
                  <a:pt x="2187295" y="461962"/>
                </a:lnTo>
                <a:lnTo>
                  <a:pt x="2175141" y="461962"/>
                </a:lnTo>
                <a:lnTo>
                  <a:pt x="2174024" y="462419"/>
                </a:lnTo>
                <a:lnTo>
                  <a:pt x="2172157" y="464286"/>
                </a:lnTo>
                <a:lnTo>
                  <a:pt x="2171687" y="465404"/>
                </a:lnTo>
                <a:lnTo>
                  <a:pt x="2171687" y="468033"/>
                </a:lnTo>
                <a:lnTo>
                  <a:pt x="2172157" y="469150"/>
                </a:lnTo>
                <a:lnTo>
                  <a:pt x="2174024" y="471017"/>
                </a:lnTo>
                <a:lnTo>
                  <a:pt x="2175141" y="471487"/>
                </a:lnTo>
                <a:lnTo>
                  <a:pt x="2187295" y="471487"/>
                </a:lnTo>
                <a:lnTo>
                  <a:pt x="2188413" y="471017"/>
                </a:lnTo>
                <a:lnTo>
                  <a:pt x="2190280" y="469150"/>
                </a:lnTo>
                <a:lnTo>
                  <a:pt x="2190737" y="468033"/>
                </a:lnTo>
                <a:lnTo>
                  <a:pt x="2190737" y="465404"/>
                </a:lnTo>
                <a:close/>
              </a:path>
              <a:path w="4705350" h="2419350">
                <a:moveTo>
                  <a:pt x="2247887" y="2408504"/>
                </a:moveTo>
                <a:lnTo>
                  <a:pt x="2247430" y="2407386"/>
                </a:lnTo>
                <a:lnTo>
                  <a:pt x="2245563" y="2405519"/>
                </a:lnTo>
                <a:lnTo>
                  <a:pt x="2244445" y="2405062"/>
                </a:lnTo>
                <a:lnTo>
                  <a:pt x="2232291" y="2405062"/>
                </a:lnTo>
                <a:lnTo>
                  <a:pt x="2231174" y="2405519"/>
                </a:lnTo>
                <a:lnTo>
                  <a:pt x="2229307" y="2407386"/>
                </a:lnTo>
                <a:lnTo>
                  <a:pt x="2228837" y="2408504"/>
                </a:lnTo>
                <a:lnTo>
                  <a:pt x="2228837" y="2411133"/>
                </a:lnTo>
                <a:lnTo>
                  <a:pt x="2229307" y="2412250"/>
                </a:lnTo>
                <a:lnTo>
                  <a:pt x="2231174" y="2414117"/>
                </a:lnTo>
                <a:lnTo>
                  <a:pt x="2232291" y="2414587"/>
                </a:lnTo>
                <a:lnTo>
                  <a:pt x="2244445" y="2414587"/>
                </a:lnTo>
                <a:lnTo>
                  <a:pt x="2245563" y="2414117"/>
                </a:lnTo>
                <a:lnTo>
                  <a:pt x="2247430" y="2412250"/>
                </a:lnTo>
                <a:lnTo>
                  <a:pt x="2247887" y="2411133"/>
                </a:lnTo>
                <a:lnTo>
                  <a:pt x="2247887" y="2408504"/>
                </a:lnTo>
                <a:close/>
              </a:path>
              <a:path w="4705350" h="2419350">
                <a:moveTo>
                  <a:pt x="2247887" y="1436954"/>
                </a:moveTo>
                <a:lnTo>
                  <a:pt x="2247430" y="1435836"/>
                </a:lnTo>
                <a:lnTo>
                  <a:pt x="2245563" y="1433969"/>
                </a:lnTo>
                <a:lnTo>
                  <a:pt x="2244445" y="1433512"/>
                </a:lnTo>
                <a:lnTo>
                  <a:pt x="2232291" y="1433512"/>
                </a:lnTo>
                <a:lnTo>
                  <a:pt x="2231174" y="1433969"/>
                </a:lnTo>
                <a:lnTo>
                  <a:pt x="2229307" y="1435836"/>
                </a:lnTo>
                <a:lnTo>
                  <a:pt x="2228837" y="1436954"/>
                </a:lnTo>
                <a:lnTo>
                  <a:pt x="2228837" y="1439583"/>
                </a:lnTo>
                <a:lnTo>
                  <a:pt x="2229307" y="1440700"/>
                </a:lnTo>
                <a:lnTo>
                  <a:pt x="2231174" y="1442567"/>
                </a:lnTo>
                <a:lnTo>
                  <a:pt x="2232291" y="1443037"/>
                </a:lnTo>
                <a:lnTo>
                  <a:pt x="2244445" y="1443037"/>
                </a:lnTo>
                <a:lnTo>
                  <a:pt x="2245563" y="1442567"/>
                </a:lnTo>
                <a:lnTo>
                  <a:pt x="2247430" y="1440700"/>
                </a:lnTo>
                <a:lnTo>
                  <a:pt x="2247887" y="1439583"/>
                </a:lnTo>
                <a:lnTo>
                  <a:pt x="2247887" y="1436954"/>
                </a:lnTo>
                <a:close/>
              </a:path>
              <a:path w="4705350" h="2419350">
                <a:moveTo>
                  <a:pt x="2247887" y="465404"/>
                </a:moveTo>
                <a:lnTo>
                  <a:pt x="2247430" y="464286"/>
                </a:lnTo>
                <a:lnTo>
                  <a:pt x="2245563" y="462419"/>
                </a:lnTo>
                <a:lnTo>
                  <a:pt x="2244445" y="461962"/>
                </a:lnTo>
                <a:lnTo>
                  <a:pt x="2232291" y="461962"/>
                </a:lnTo>
                <a:lnTo>
                  <a:pt x="2231174" y="462419"/>
                </a:lnTo>
                <a:lnTo>
                  <a:pt x="2229307" y="464286"/>
                </a:lnTo>
                <a:lnTo>
                  <a:pt x="2228837" y="465404"/>
                </a:lnTo>
                <a:lnTo>
                  <a:pt x="2228837" y="468033"/>
                </a:lnTo>
                <a:lnTo>
                  <a:pt x="2229307" y="469150"/>
                </a:lnTo>
                <a:lnTo>
                  <a:pt x="2231174" y="471017"/>
                </a:lnTo>
                <a:lnTo>
                  <a:pt x="2232291" y="471487"/>
                </a:lnTo>
                <a:lnTo>
                  <a:pt x="2244445" y="471487"/>
                </a:lnTo>
                <a:lnTo>
                  <a:pt x="2245563" y="471017"/>
                </a:lnTo>
                <a:lnTo>
                  <a:pt x="2247430" y="469150"/>
                </a:lnTo>
                <a:lnTo>
                  <a:pt x="2247887" y="468033"/>
                </a:lnTo>
                <a:lnTo>
                  <a:pt x="2247887" y="465404"/>
                </a:lnTo>
                <a:close/>
              </a:path>
              <a:path w="4705350" h="2419350">
                <a:moveTo>
                  <a:pt x="2305037" y="2408504"/>
                </a:moveTo>
                <a:lnTo>
                  <a:pt x="2304580" y="2407386"/>
                </a:lnTo>
                <a:lnTo>
                  <a:pt x="2302713" y="2405519"/>
                </a:lnTo>
                <a:lnTo>
                  <a:pt x="2301595" y="2405062"/>
                </a:lnTo>
                <a:lnTo>
                  <a:pt x="2289441" y="2405062"/>
                </a:lnTo>
                <a:lnTo>
                  <a:pt x="2288324" y="2405519"/>
                </a:lnTo>
                <a:lnTo>
                  <a:pt x="2286457" y="2407386"/>
                </a:lnTo>
                <a:lnTo>
                  <a:pt x="2285987" y="2408504"/>
                </a:lnTo>
                <a:lnTo>
                  <a:pt x="2285987" y="2411133"/>
                </a:lnTo>
                <a:lnTo>
                  <a:pt x="2286457" y="2412250"/>
                </a:lnTo>
                <a:lnTo>
                  <a:pt x="2288324" y="2414117"/>
                </a:lnTo>
                <a:lnTo>
                  <a:pt x="2289441" y="2414587"/>
                </a:lnTo>
                <a:lnTo>
                  <a:pt x="2301595" y="2414587"/>
                </a:lnTo>
                <a:lnTo>
                  <a:pt x="2302713" y="2414117"/>
                </a:lnTo>
                <a:lnTo>
                  <a:pt x="2304580" y="2412250"/>
                </a:lnTo>
                <a:lnTo>
                  <a:pt x="2305037" y="2411133"/>
                </a:lnTo>
                <a:lnTo>
                  <a:pt x="2305037" y="2408504"/>
                </a:lnTo>
                <a:close/>
              </a:path>
              <a:path w="4705350" h="2419350">
                <a:moveTo>
                  <a:pt x="2305037" y="1436954"/>
                </a:moveTo>
                <a:lnTo>
                  <a:pt x="2304580" y="1435836"/>
                </a:lnTo>
                <a:lnTo>
                  <a:pt x="2302713" y="1433969"/>
                </a:lnTo>
                <a:lnTo>
                  <a:pt x="2301595" y="1433512"/>
                </a:lnTo>
                <a:lnTo>
                  <a:pt x="2289441" y="1433512"/>
                </a:lnTo>
                <a:lnTo>
                  <a:pt x="2288324" y="1433969"/>
                </a:lnTo>
                <a:lnTo>
                  <a:pt x="2286457" y="1435836"/>
                </a:lnTo>
                <a:lnTo>
                  <a:pt x="2285987" y="1436954"/>
                </a:lnTo>
                <a:lnTo>
                  <a:pt x="2285987" y="1439583"/>
                </a:lnTo>
                <a:lnTo>
                  <a:pt x="2286457" y="1440700"/>
                </a:lnTo>
                <a:lnTo>
                  <a:pt x="2288324" y="1442567"/>
                </a:lnTo>
                <a:lnTo>
                  <a:pt x="2289441" y="1443037"/>
                </a:lnTo>
                <a:lnTo>
                  <a:pt x="2301595" y="1443037"/>
                </a:lnTo>
                <a:lnTo>
                  <a:pt x="2302713" y="1442567"/>
                </a:lnTo>
                <a:lnTo>
                  <a:pt x="2304580" y="1440700"/>
                </a:lnTo>
                <a:lnTo>
                  <a:pt x="2305037" y="1439583"/>
                </a:lnTo>
                <a:lnTo>
                  <a:pt x="2305037" y="1436954"/>
                </a:lnTo>
                <a:close/>
              </a:path>
              <a:path w="4705350" h="2419350">
                <a:moveTo>
                  <a:pt x="2305037" y="465404"/>
                </a:moveTo>
                <a:lnTo>
                  <a:pt x="2304580" y="464286"/>
                </a:lnTo>
                <a:lnTo>
                  <a:pt x="2302713" y="462419"/>
                </a:lnTo>
                <a:lnTo>
                  <a:pt x="2301595" y="461962"/>
                </a:lnTo>
                <a:lnTo>
                  <a:pt x="2289441" y="461962"/>
                </a:lnTo>
                <a:lnTo>
                  <a:pt x="2288324" y="462419"/>
                </a:lnTo>
                <a:lnTo>
                  <a:pt x="2286457" y="464286"/>
                </a:lnTo>
                <a:lnTo>
                  <a:pt x="2285987" y="465404"/>
                </a:lnTo>
                <a:lnTo>
                  <a:pt x="2285987" y="468033"/>
                </a:lnTo>
                <a:lnTo>
                  <a:pt x="2286457" y="469150"/>
                </a:lnTo>
                <a:lnTo>
                  <a:pt x="2288324" y="471017"/>
                </a:lnTo>
                <a:lnTo>
                  <a:pt x="2289441" y="471487"/>
                </a:lnTo>
                <a:lnTo>
                  <a:pt x="2301595" y="471487"/>
                </a:lnTo>
                <a:lnTo>
                  <a:pt x="2302713" y="471017"/>
                </a:lnTo>
                <a:lnTo>
                  <a:pt x="2304580" y="469150"/>
                </a:lnTo>
                <a:lnTo>
                  <a:pt x="2305037" y="468033"/>
                </a:lnTo>
                <a:lnTo>
                  <a:pt x="2305037" y="465404"/>
                </a:lnTo>
                <a:close/>
              </a:path>
              <a:path w="4705350" h="2419350">
                <a:moveTo>
                  <a:pt x="2362187" y="2408504"/>
                </a:moveTo>
                <a:lnTo>
                  <a:pt x="2361730" y="2407386"/>
                </a:lnTo>
                <a:lnTo>
                  <a:pt x="2359863" y="2405519"/>
                </a:lnTo>
                <a:lnTo>
                  <a:pt x="2358745" y="2405062"/>
                </a:lnTo>
                <a:lnTo>
                  <a:pt x="2346591" y="2405062"/>
                </a:lnTo>
                <a:lnTo>
                  <a:pt x="2345474" y="2405519"/>
                </a:lnTo>
                <a:lnTo>
                  <a:pt x="2343607" y="2407386"/>
                </a:lnTo>
                <a:lnTo>
                  <a:pt x="2343137" y="2408504"/>
                </a:lnTo>
                <a:lnTo>
                  <a:pt x="2343137" y="2411133"/>
                </a:lnTo>
                <a:lnTo>
                  <a:pt x="2343607" y="2412250"/>
                </a:lnTo>
                <a:lnTo>
                  <a:pt x="2345474" y="2414117"/>
                </a:lnTo>
                <a:lnTo>
                  <a:pt x="2346591" y="2414587"/>
                </a:lnTo>
                <a:lnTo>
                  <a:pt x="2358745" y="2414587"/>
                </a:lnTo>
                <a:lnTo>
                  <a:pt x="2359863" y="2414117"/>
                </a:lnTo>
                <a:lnTo>
                  <a:pt x="2361730" y="2412250"/>
                </a:lnTo>
                <a:lnTo>
                  <a:pt x="2362187" y="2411133"/>
                </a:lnTo>
                <a:lnTo>
                  <a:pt x="2362187" y="2408504"/>
                </a:lnTo>
                <a:close/>
              </a:path>
              <a:path w="4705350" h="2419350">
                <a:moveTo>
                  <a:pt x="2362187" y="1436954"/>
                </a:moveTo>
                <a:lnTo>
                  <a:pt x="2361730" y="1435836"/>
                </a:lnTo>
                <a:lnTo>
                  <a:pt x="2359863" y="1433969"/>
                </a:lnTo>
                <a:lnTo>
                  <a:pt x="2358745" y="1433512"/>
                </a:lnTo>
                <a:lnTo>
                  <a:pt x="2346591" y="1433512"/>
                </a:lnTo>
                <a:lnTo>
                  <a:pt x="2345474" y="1433969"/>
                </a:lnTo>
                <a:lnTo>
                  <a:pt x="2343607" y="1435836"/>
                </a:lnTo>
                <a:lnTo>
                  <a:pt x="2343137" y="1436954"/>
                </a:lnTo>
                <a:lnTo>
                  <a:pt x="2343137" y="1439583"/>
                </a:lnTo>
                <a:lnTo>
                  <a:pt x="2343607" y="1440700"/>
                </a:lnTo>
                <a:lnTo>
                  <a:pt x="2345474" y="1442567"/>
                </a:lnTo>
                <a:lnTo>
                  <a:pt x="2346591" y="1443037"/>
                </a:lnTo>
                <a:lnTo>
                  <a:pt x="2358745" y="1443037"/>
                </a:lnTo>
                <a:lnTo>
                  <a:pt x="2359863" y="1442567"/>
                </a:lnTo>
                <a:lnTo>
                  <a:pt x="2361730" y="1440700"/>
                </a:lnTo>
                <a:lnTo>
                  <a:pt x="2362187" y="1439583"/>
                </a:lnTo>
                <a:lnTo>
                  <a:pt x="2362187" y="1436954"/>
                </a:lnTo>
                <a:close/>
              </a:path>
              <a:path w="4705350" h="2419350">
                <a:moveTo>
                  <a:pt x="2362187" y="465404"/>
                </a:moveTo>
                <a:lnTo>
                  <a:pt x="2361730" y="464286"/>
                </a:lnTo>
                <a:lnTo>
                  <a:pt x="2359863" y="462419"/>
                </a:lnTo>
                <a:lnTo>
                  <a:pt x="2358745" y="461962"/>
                </a:lnTo>
                <a:lnTo>
                  <a:pt x="2346591" y="461962"/>
                </a:lnTo>
                <a:lnTo>
                  <a:pt x="2345474" y="462419"/>
                </a:lnTo>
                <a:lnTo>
                  <a:pt x="2343607" y="464286"/>
                </a:lnTo>
                <a:lnTo>
                  <a:pt x="2343137" y="465404"/>
                </a:lnTo>
                <a:lnTo>
                  <a:pt x="2343137" y="468033"/>
                </a:lnTo>
                <a:lnTo>
                  <a:pt x="2343607" y="469150"/>
                </a:lnTo>
                <a:lnTo>
                  <a:pt x="2345474" y="471017"/>
                </a:lnTo>
                <a:lnTo>
                  <a:pt x="2346591" y="471487"/>
                </a:lnTo>
                <a:lnTo>
                  <a:pt x="2358745" y="471487"/>
                </a:lnTo>
                <a:lnTo>
                  <a:pt x="2359863" y="471017"/>
                </a:lnTo>
                <a:lnTo>
                  <a:pt x="2361730" y="469150"/>
                </a:lnTo>
                <a:lnTo>
                  <a:pt x="2362187" y="468033"/>
                </a:lnTo>
                <a:lnTo>
                  <a:pt x="2362187" y="465404"/>
                </a:lnTo>
                <a:close/>
              </a:path>
              <a:path w="4705350" h="2419350">
                <a:moveTo>
                  <a:pt x="2419337" y="2408504"/>
                </a:moveTo>
                <a:lnTo>
                  <a:pt x="2418880" y="2407386"/>
                </a:lnTo>
                <a:lnTo>
                  <a:pt x="2417013" y="2405519"/>
                </a:lnTo>
                <a:lnTo>
                  <a:pt x="2415895" y="2405062"/>
                </a:lnTo>
                <a:lnTo>
                  <a:pt x="2403741" y="2405062"/>
                </a:lnTo>
                <a:lnTo>
                  <a:pt x="2402624" y="2405519"/>
                </a:lnTo>
                <a:lnTo>
                  <a:pt x="2400757" y="2407386"/>
                </a:lnTo>
                <a:lnTo>
                  <a:pt x="2400287" y="2408504"/>
                </a:lnTo>
                <a:lnTo>
                  <a:pt x="2400287" y="2411133"/>
                </a:lnTo>
                <a:lnTo>
                  <a:pt x="2400757" y="2412250"/>
                </a:lnTo>
                <a:lnTo>
                  <a:pt x="2402624" y="2414117"/>
                </a:lnTo>
                <a:lnTo>
                  <a:pt x="2403741" y="2414587"/>
                </a:lnTo>
                <a:lnTo>
                  <a:pt x="2415895" y="2414587"/>
                </a:lnTo>
                <a:lnTo>
                  <a:pt x="2417013" y="2414117"/>
                </a:lnTo>
                <a:lnTo>
                  <a:pt x="2418880" y="2412250"/>
                </a:lnTo>
                <a:lnTo>
                  <a:pt x="2419337" y="2411133"/>
                </a:lnTo>
                <a:lnTo>
                  <a:pt x="2419337" y="2408504"/>
                </a:lnTo>
                <a:close/>
              </a:path>
              <a:path w="4705350" h="2419350">
                <a:moveTo>
                  <a:pt x="2419337" y="1436954"/>
                </a:moveTo>
                <a:lnTo>
                  <a:pt x="2418880" y="1435836"/>
                </a:lnTo>
                <a:lnTo>
                  <a:pt x="2417013" y="1433969"/>
                </a:lnTo>
                <a:lnTo>
                  <a:pt x="2415895" y="1433512"/>
                </a:lnTo>
                <a:lnTo>
                  <a:pt x="2403741" y="1433512"/>
                </a:lnTo>
                <a:lnTo>
                  <a:pt x="2402624" y="1433969"/>
                </a:lnTo>
                <a:lnTo>
                  <a:pt x="2400757" y="1435836"/>
                </a:lnTo>
                <a:lnTo>
                  <a:pt x="2400287" y="1436954"/>
                </a:lnTo>
                <a:lnTo>
                  <a:pt x="2400287" y="1439583"/>
                </a:lnTo>
                <a:lnTo>
                  <a:pt x="2400757" y="1440700"/>
                </a:lnTo>
                <a:lnTo>
                  <a:pt x="2402624" y="1442567"/>
                </a:lnTo>
                <a:lnTo>
                  <a:pt x="2403741" y="1443037"/>
                </a:lnTo>
                <a:lnTo>
                  <a:pt x="2415895" y="1443037"/>
                </a:lnTo>
                <a:lnTo>
                  <a:pt x="2417013" y="1442567"/>
                </a:lnTo>
                <a:lnTo>
                  <a:pt x="2418880" y="1440700"/>
                </a:lnTo>
                <a:lnTo>
                  <a:pt x="2419337" y="1439583"/>
                </a:lnTo>
                <a:lnTo>
                  <a:pt x="2419337" y="1436954"/>
                </a:lnTo>
                <a:close/>
              </a:path>
              <a:path w="4705350" h="2419350">
                <a:moveTo>
                  <a:pt x="2419337" y="465404"/>
                </a:moveTo>
                <a:lnTo>
                  <a:pt x="2418880" y="464286"/>
                </a:lnTo>
                <a:lnTo>
                  <a:pt x="2417013" y="462419"/>
                </a:lnTo>
                <a:lnTo>
                  <a:pt x="2415895" y="461962"/>
                </a:lnTo>
                <a:lnTo>
                  <a:pt x="2403741" y="461962"/>
                </a:lnTo>
                <a:lnTo>
                  <a:pt x="2402624" y="462419"/>
                </a:lnTo>
                <a:lnTo>
                  <a:pt x="2400757" y="464286"/>
                </a:lnTo>
                <a:lnTo>
                  <a:pt x="2400287" y="465404"/>
                </a:lnTo>
                <a:lnTo>
                  <a:pt x="2400287" y="468033"/>
                </a:lnTo>
                <a:lnTo>
                  <a:pt x="2400757" y="469150"/>
                </a:lnTo>
                <a:lnTo>
                  <a:pt x="2402624" y="471017"/>
                </a:lnTo>
                <a:lnTo>
                  <a:pt x="2403741" y="471487"/>
                </a:lnTo>
                <a:lnTo>
                  <a:pt x="2415895" y="471487"/>
                </a:lnTo>
                <a:lnTo>
                  <a:pt x="2417013" y="471017"/>
                </a:lnTo>
                <a:lnTo>
                  <a:pt x="2418880" y="469150"/>
                </a:lnTo>
                <a:lnTo>
                  <a:pt x="2419337" y="468033"/>
                </a:lnTo>
                <a:lnTo>
                  <a:pt x="2419337" y="465404"/>
                </a:lnTo>
                <a:close/>
              </a:path>
              <a:path w="4705350" h="2419350">
                <a:moveTo>
                  <a:pt x="2476487" y="2408504"/>
                </a:moveTo>
                <a:lnTo>
                  <a:pt x="2476030" y="2407386"/>
                </a:lnTo>
                <a:lnTo>
                  <a:pt x="2474163" y="2405519"/>
                </a:lnTo>
                <a:lnTo>
                  <a:pt x="2473045" y="2405062"/>
                </a:lnTo>
                <a:lnTo>
                  <a:pt x="2460891" y="2405062"/>
                </a:lnTo>
                <a:lnTo>
                  <a:pt x="2459774" y="2405519"/>
                </a:lnTo>
                <a:lnTo>
                  <a:pt x="2457907" y="2407386"/>
                </a:lnTo>
                <a:lnTo>
                  <a:pt x="2457437" y="2408504"/>
                </a:lnTo>
                <a:lnTo>
                  <a:pt x="2457437" y="2411133"/>
                </a:lnTo>
                <a:lnTo>
                  <a:pt x="2457907" y="2412250"/>
                </a:lnTo>
                <a:lnTo>
                  <a:pt x="2459774" y="2414117"/>
                </a:lnTo>
                <a:lnTo>
                  <a:pt x="2460891" y="2414587"/>
                </a:lnTo>
                <a:lnTo>
                  <a:pt x="2473045" y="2414587"/>
                </a:lnTo>
                <a:lnTo>
                  <a:pt x="2474163" y="2414117"/>
                </a:lnTo>
                <a:lnTo>
                  <a:pt x="2476030" y="2412250"/>
                </a:lnTo>
                <a:lnTo>
                  <a:pt x="2476487" y="2411133"/>
                </a:lnTo>
                <a:lnTo>
                  <a:pt x="2476487" y="2408504"/>
                </a:lnTo>
                <a:close/>
              </a:path>
              <a:path w="4705350" h="2419350">
                <a:moveTo>
                  <a:pt x="2476487" y="1436954"/>
                </a:moveTo>
                <a:lnTo>
                  <a:pt x="2476030" y="1435836"/>
                </a:lnTo>
                <a:lnTo>
                  <a:pt x="2474163" y="1433969"/>
                </a:lnTo>
                <a:lnTo>
                  <a:pt x="2473045" y="1433512"/>
                </a:lnTo>
                <a:lnTo>
                  <a:pt x="2460891" y="1433512"/>
                </a:lnTo>
                <a:lnTo>
                  <a:pt x="2459774" y="1433969"/>
                </a:lnTo>
                <a:lnTo>
                  <a:pt x="2457907" y="1435836"/>
                </a:lnTo>
                <a:lnTo>
                  <a:pt x="2457437" y="1436954"/>
                </a:lnTo>
                <a:lnTo>
                  <a:pt x="2457437" y="1439583"/>
                </a:lnTo>
                <a:lnTo>
                  <a:pt x="2457907" y="1440700"/>
                </a:lnTo>
                <a:lnTo>
                  <a:pt x="2459774" y="1442567"/>
                </a:lnTo>
                <a:lnTo>
                  <a:pt x="2460891" y="1443037"/>
                </a:lnTo>
                <a:lnTo>
                  <a:pt x="2473045" y="1443037"/>
                </a:lnTo>
                <a:lnTo>
                  <a:pt x="2474163" y="1442567"/>
                </a:lnTo>
                <a:lnTo>
                  <a:pt x="2476030" y="1440700"/>
                </a:lnTo>
                <a:lnTo>
                  <a:pt x="2476487" y="1439583"/>
                </a:lnTo>
                <a:lnTo>
                  <a:pt x="2476487" y="1436954"/>
                </a:lnTo>
                <a:close/>
              </a:path>
              <a:path w="4705350" h="2419350">
                <a:moveTo>
                  <a:pt x="2476487" y="465404"/>
                </a:moveTo>
                <a:lnTo>
                  <a:pt x="2476030" y="464286"/>
                </a:lnTo>
                <a:lnTo>
                  <a:pt x="2474163" y="462419"/>
                </a:lnTo>
                <a:lnTo>
                  <a:pt x="2473045" y="461962"/>
                </a:lnTo>
                <a:lnTo>
                  <a:pt x="2460891" y="461962"/>
                </a:lnTo>
                <a:lnTo>
                  <a:pt x="2459774" y="462419"/>
                </a:lnTo>
                <a:lnTo>
                  <a:pt x="2457907" y="464286"/>
                </a:lnTo>
                <a:lnTo>
                  <a:pt x="2457437" y="465404"/>
                </a:lnTo>
                <a:lnTo>
                  <a:pt x="2457437" y="468033"/>
                </a:lnTo>
                <a:lnTo>
                  <a:pt x="2457907" y="469150"/>
                </a:lnTo>
                <a:lnTo>
                  <a:pt x="2459774" y="471017"/>
                </a:lnTo>
                <a:lnTo>
                  <a:pt x="2460891" y="471487"/>
                </a:lnTo>
                <a:lnTo>
                  <a:pt x="2473045" y="471487"/>
                </a:lnTo>
                <a:lnTo>
                  <a:pt x="2474163" y="471017"/>
                </a:lnTo>
                <a:lnTo>
                  <a:pt x="2476030" y="469150"/>
                </a:lnTo>
                <a:lnTo>
                  <a:pt x="2476487" y="468033"/>
                </a:lnTo>
                <a:lnTo>
                  <a:pt x="2476487" y="465404"/>
                </a:lnTo>
                <a:close/>
              </a:path>
              <a:path w="4705350" h="2419350">
                <a:moveTo>
                  <a:pt x="2533637" y="2408504"/>
                </a:moveTo>
                <a:lnTo>
                  <a:pt x="2533180" y="2407386"/>
                </a:lnTo>
                <a:lnTo>
                  <a:pt x="2531313" y="2405519"/>
                </a:lnTo>
                <a:lnTo>
                  <a:pt x="2530195" y="2405062"/>
                </a:lnTo>
                <a:lnTo>
                  <a:pt x="2518041" y="2405062"/>
                </a:lnTo>
                <a:lnTo>
                  <a:pt x="2516924" y="2405519"/>
                </a:lnTo>
                <a:lnTo>
                  <a:pt x="2515057" y="2407386"/>
                </a:lnTo>
                <a:lnTo>
                  <a:pt x="2514587" y="2408504"/>
                </a:lnTo>
                <a:lnTo>
                  <a:pt x="2514587" y="2411133"/>
                </a:lnTo>
                <a:lnTo>
                  <a:pt x="2515057" y="2412250"/>
                </a:lnTo>
                <a:lnTo>
                  <a:pt x="2516924" y="2414117"/>
                </a:lnTo>
                <a:lnTo>
                  <a:pt x="2518041" y="2414587"/>
                </a:lnTo>
                <a:lnTo>
                  <a:pt x="2530195" y="2414587"/>
                </a:lnTo>
                <a:lnTo>
                  <a:pt x="2531313" y="2414117"/>
                </a:lnTo>
                <a:lnTo>
                  <a:pt x="2533180" y="2412250"/>
                </a:lnTo>
                <a:lnTo>
                  <a:pt x="2533637" y="2411133"/>
                </a:lnTo>
                <a:lnTo>
                  <a:pt x="2533637" y="2408504"/>
                </a:lnTo>
                <a:close/>
              </a:path>
              <a:path w="4705350" h="2419350">
                <a:moveTo>
                  <a:pt x="2533637" y="1436954"/>
                </a:moveTo>
                <a:lnTo>
                  <a:pt x="2533180" y="1435836"/>
                </a:lnTo>
                <a:lnTo>
                  <a:pt x="2531313" y="1433969"/>
                </a:lnTo>
                <a:lnTo>
                  <a:pt x="2530195" y="1433512"/>
                </a:lnTo>
                <a:lnTo>
                  <a:pt x="2518041" y="1433512"/>
                </a:lnTo>
                <a:lnTo>
                  <a:pt x="2516924" y="1433969"/>
                </a:lnTo>
                <a:lnTo>
                  <a:pt x="2515057" y="1435836"/>
                </a:lnTo>
                <a:lnTo>
                  <a:pt x="2514587" y="1436954"/>
                </a:lnTo>
                <a:lnTo>
                  <a:pt x="2514587" y="1439583"/>
                </a:lnTo>
                <a:lnTo>
                  <a:pt x="2515057" y="1440700"/>
                </a:lnTo>
                <a:lnTo>
                  <a:pt x="2516924" y="1442567"/>
                </a:lnTo>
                <a:lnTo>
                  <a:pt x="2518041" y="1443037"/>
                </a:lnTo>
                <a:lnTo>
                  <a:pt x="2530195" y="1443037"/>
                </a:lnTo>
                <a:lnTo>
                  <a:pt x="2531313" y="1442567"/>
                </a:lnTo>
                <a:lnTo>
                  <a:pt x="2533180" y="1440700"/>
                </a:lnTo>
                <a:lnTo>
                  <a:pt x="2533637" y="1439583"/>
                </a:lnTo>
                <a:lnTo>
                  <a:pt x="2533637" y="1436954"/>
                </a:lnTo>
                <a:close/>
              </a:path>
              <a:path w="4705350" h="2419350">
                <a:moveTo>
                  <a:pt x="2533637" y="465404"/>
                </a:moveTo>
                <a:lnTo>
                  <a:pt x="2533180" y="464286"/>
                </a:lnTo>
                <a:lnTo>
                  <a:pt x="2531313" y="462419"/>
                </a:lnTo>
                <a:lnTo>
                  <a:pt x="2530195" y="461962"/>
                </a:lnTo>
                <a:lnTo>
                  <a:pt x="2518041" y="461962"/>
                </a:lnTo>
                <a:lnTo>
                  <a:pt x="2516924" y="462419"/>
                </a:lnTo>
                <a:lnTo>
                  <a:pt x="2515057" y="464286"/>
                </a:lnTo>
                <a:lnTo>
                  <a:pt x="2514587" y="465404"/>
                </a:lnTo>
                <a:lnTo>
                  <a:pt x="2514587" y="468033"/>
                </a:lnTo>
                <a:lnTo>
                  <a:pt x="2515057" y="469150"/>
                </a:lnTo>
                <a:lnTo>
                  <a:pt x="2516924" y="471017"/>
                </a:lnTo>
                <a:lnTo>
                  <a:pt x="2518041" y="471487"/>
                </a:lnTo>
                <a:lnTo>
                  <a:pt x="2530195" y="471487"/>
                </a:lnTo>
                <a:lnTo>
                  <a:pt x="2531313" y="471017"/>
                </a:lnTo>
                <a:lnTo>
                  <a:pt x="2533180" y="469150"/>
                </a:lnTo>
                <a:lnTo>
                  <a:pt x="2533637" y="468033"/>
                </a:lnTo>
                <a:lnTo>
                  <a:pt x="2533637" y="465404"/>
                </a:lnTo>
                <a:close/>
              </a:path>
              <a:path w="4705350" h="2419350">
                <a:moveTo>
                  <a:pt x="2590787" y="2408504"/>
                </a:moveTo>
                <a:lnTo>
                  <a:pt x="2590330" y="2407386"/>
                </a:lnTo>
                <a:lnTo>
                  <a:pt x="2588463" y="2405519"/>
                </a:lnTo>
                <a:lnTo>
                  <a:pt x="2587345" y="2405062"/>
                </a:lnTo>
                <a:lnTo>
                  <a:pt x="2575191" y="2405062"/>
                </a:lnTo>
                <a:lnTo>
                  <a:pt x="2574074" y="2405519"/>
                </a:lnTo>
                <a:lnTo>
                  <a:pt x="2572207" y="2407386"/>
                </a:lnTo>
                <a:lnTo>
                  <a:pt x="2571737" y="2408504"/>
                </a:lnTo>
                <a:lnTo>
                  <a:pt x="2571737" y="2411133"/>
                </a:lnTo>
                <a:lnTo>
                  <a:pt x="2572207" y="2412250"/>
                </a:lnTo>
                <a:lnTo>
                  <a:pt x="2574074" y="2414117"/>
                </a:lnTo>
                <a:lnTo>
                  <a:pt x="2575191" y="2414587"/>
                </a:lnTo>
                <a:lnTo>
                  <a:pt x="2587345" y="2414587"/>
                </a:lnTo>
                <a:lnTo>
                  <a:pt x="2588463" y="2414117"/>
                </a:lnTo>
                <a:lnTo>
                  <a:pt x="2590330" y="2412250"/>
                </a:lnTo>
                <a:lnTo>
                  <a:pt x="2590787" y="2411133"/>
                </a:lnTo>
                <a:lnTo>
                  <a:pt x="2590787" y="2408504"/>
                </a:lnTo>
                <a:close/>
              </a:path>
              <a:path w="4705350" h="2419350">
                <a:moveTo>
                  <a:pt x="2590787" y="1436954"/>
                </a:moveTo>
                <a:lnTo>
                  <a:pt x="2590330" y="1435836"/>
                </a:lnTo>
                <a:lnTo>
                  <a:pt x="2588463" y="1433969"/>
                </a:lnTo>
                <a:lnTo>
                  <a:pt x="2587345" y="1433512"/>
                </a:lnTo>
                <a:lnTo>
                  <a:pt x="2575191" y="1433512"/>
                </a:lnTo>
                <a:lnTo>
                  <a:pt x="2574074" y="1433969"/>
                </a:lnTo>
                <a:lnTo>
                  <a:pt x="2572207" y="1435836"/>
                </a:lnTo>
                <a:lnTo>
                  <a:pt x="2571737" y="1436954"/>
                </a:lnTo>
                <a:lnTo>
                  <a:pt x="2571737" y="1439583"/>
                </a:lnTo>
                <a:lnTo>
                  <a:pt x="2572207" y="1440700"/>
                </a:lnTo>
                <a:lnTo>
                  <a:pt x="2574074" y="1442567"/>
                </a:lnTo>
                <a:lnTo>
                  <a:pt x="2575191" y="1443037"/>
                </a:lnTo>
                <a:lnTo>
                  <a:pt x="2587345" y="1443037"/>
                </a:lnTo>
                <a:lnTo>
                  <a:pt x="2588463" y="1442567"/>
                </a:lnTo>
                <a:lnTo>
                  <a:pt x="2590330" y="1440700"/>
                </a:lnTo>
                <a:lnTo>
                  <a:pt x="2590787" y="1439583"/>
                </a:lnTo>
                <a:lnTo>
                  <a:pt x="2590787" y="1436954"/>
                </a:lnTo>
                <a:close/>
              </a:path>
              <a:path w="4705350" h="2419350">
                <a:moveTo>
                  <a:pt x="2590787" y="465404"/>
                </a:moveTo>
                <a:lnTo>
                  <a:pt x="2590330" y="464286"/>
                </a:lnTo>
                <a:lnTo>
                  <a:pt x="2588463" y="462419"/>
                </a:lnTo>
                <a:lnTo>
                  <a:pt x="2587345" y="461962"/>
                </a:lnTo>
                <a:lnTo>
                  <a:pt x="2575191" y="461962"/>
                </a:lnTo>
                <a:lnTo>
                  <a:pt x="2574074" y="462419"/>
                </a:lnTo>
                <a:lnTo>
                  <a:pt x="2572207" y="464286"/>
                </a:lnTo>
                <a:lnTo>
                  <a:pt x="2571737" y="465404"/>
                </a:lnTo>
                <a:lnTo>
                  <a:pt x="2571737" y="468033"/>
                </a:lnTo>
                <a:lnTo>
                  <a:pt x="2572207" y="469150"/>
                </a:lnTo>
                <a:lnTo>
                  <a:pt x="2574074" y="471017"/>
                </a:lnTo>
                <a:lnTo>
                  <a:pt x="2575191" y="471487"/>
                </a:lnTo>
                <a:lnTo>
                  <a:pt x="2587345" y="471487"/>
                </a:lnTo>
                <a:lnTo>
                  <a:pt x="2588463" y="471017"/>
                </a:lnTo>
                <a:lnTo>
                  <a:pt x="2590330" y="469150"/>
                </a:lnTo>
                <a:lnTo>
                  <a:pt x="2590787" y="468033"/>
                </a:lnTo>
                <a:lnTo>
                  <a:pt x="2590787" y="465404"/>
                </a:lnTo>
                <a:close/>
              </a:path>
              <a:path w="4705350" h="2419350">
                <a:moveTo>
                  <a:pt x="2647937" y="2408504"/>
                </a:moveTo>
                <a:lnTo>
                  <a:pt x="2647480" y="2407386"/>
                </a:lnTo>
                <a:lnTo>
                  <a:pt x="2645613" y="2405519"/>
                </a:lnTo>
                <a:lnTo>
                  <a:pt x="2644495" y="2405062"/>
                </a:lnTo>
                <a:lnTo>
                  <a:pt x="2632341" y="2405062"/>
                </a:lnTo>
                <a:lnTo>
                  <a:pt x="2631224" y="2405519"/>
                </a:lnTo>
                <a:lnTo>
                  <a:pt x="2629357" y="2407386"/>
                </a:lnTo>
                <a:lnTo>
                  <a:pt x="2628900" y="2408504"/>
                </a:lnTo>
                <a:lnTo>
                  <a:pt x="2628900" y="2411133"/>
                </a:lnTo>
                <a:lnTo>
                  <a:pt x="2629357" y="2412250"/>
                </a:lnTo>
                <a:lnTo>
                  <a:pt x="2631224" y="2414117"/>
                </a:lnTo>
                <a:lnTo>
                  <a:pt x="2632341" y="2414587"/>
                </a:lnTo>
                <a:lnTo>
                  <a:pt x="2644495" y="2414587"/>
                </a:lnTo>
                <a:lnTo>
                  <a:pt x="2645613" y="2414117"/>
                </a:lnTo>
                <a:lnTo>
                  <a:pt x="2647480" y="2412250"/>
                </a:lnTo>
                <a:lnTo>
                  <a:pt x="2647937" y="2411133"/>
                </a:lnTo>
                <a:lnTo>
                  <a:pt x="2647937" y="2408504"/>
                </a:lnTo>
                <a:close/>
              </a:path>
              <a:path w="4705350" h="2419350">
                <a:moveTo>
                  <a:pt x="2647937" y="1436954"/>
                </a:moveTo>
                <a:lnTo>
                  <a:pt x="2647480" y="1435836"/>
                </a:lnTo>
                <a:lnTo>
                  <a:pt x="2645613" y="1433969"/>
                </a:lnTo>
                <a:lnTo>
                  <a:pt x="2644495" y="1433512"/>
                </a:lnTo>
                <a:lnTo>
                  <a:pt x="2632341" y="1433512"/>
                </a:lnTo>
                <a:lnTo>
                  <a:pt x="2631224" y="1433969"/>
                </a:lnTo>
                <a:lnTo>
                  <a:pt x="2629357" y="1435836"/>
                </a:lnTo>
                <a:lnTo>
                  <a:pt x="2628900" y="1436954"/>
                </a:lnTo>
                <a:lnTo>
                  <a:pt x="2628900" y="1439583"/>
                </a:lnTo>
                <a:lnTo>
                  <a:pt x="2629357" y="1440700"/>
                </a:lnTo>
                <a:lnTo>
                  <a:pt x="2631224" y="1442567"/>
                </a:lnTo>
                <a:lnTo>
                  <a:pt x="2632341" y="1443037"/>
                </a:lnTo>
                <a:lnTo>
                  <a:pt x="2644495" y="1443037"/>
                </a:lnTo>
                <a:lnTo>
                  <a:pt x="2645613" y="1442567"/>
                </a:lnTo>
                <a:lnTo>
                  <a:pt x="2647480" y="1440700"/>
                </a:lnTo>
                <a:lnTo>
                  <a:pt x="2647937" y="1439583"/>
                </a:lnTo>
                <a:lnTo>
                  <a:pt x="2647937" y="1436954"/>
                </a:lnTo>
                <a:close/>
              </a:path>
              <a:path w="4705350" h="2419350">
                <a:moveTo>
                  <a:pt x="2647937" y="465404"/>
                </a:moveTo>
                <a:lnTo>
                  <a:pt x="2647480" y="464286"/>
                </a:lnTo>
                <a:lnTo>
                  <a:pt x="2645613" y="462419"/>
                </a:lnTo>
                <a:lnTo>
                  <a:pt x="2644495" y="461962"/>
                </a:lnTo>
                <a:lnTo>
                  <a:pt x="2632341" y="461962"/>
                </a:lnTo>
                <a:lnTo>
                  <a:pt x="2631224" y="462419"/>
                </a:lnTo>
                <a:lnTo>
                  <a:pt x="2629357" y="464286"/>
                </a:lnTo>
                <a:lnTo>
                  <a:pt x="2628900" y="465404"/>
                </a:lnTo>
                <a:lnTo>
                  <a:pt x="2628900" y="468033"/>
                </a:lnTo>
                <a:lnTo>
                  <a:pt x="2629357" y="469150"/>
                </a:lnTo>
                <a:lnTo>
                  <a:pt x="2631224" y="471017"/>
                </a:lnTo>
                <a:lnTo>
                  <a:pt x="2632341" y="471487"/>
                </a:lnTo>
                <a:lnTo>
                  <a:pt x="2644495" y="471487"/>
                </a:lnTo>
                <a:lnTo>
                  <a:pt x="2645613" y="471017"/>
                </a:lnTo>
                <a:lnTo>
                  <a:pt x="2647480" y="469150"/>
                </a:lnTo>
                <a:lnTo>
                  <a:pt x="2647937" y="468033"/>
                </a:lnTo>
                <a:lnTo>
                  <a:pt x="2647937" y="465404"/>
                </a:lnTo>
                <a:close/>
              </a:path>
              <a:path w="4705350" h="2419350">
                <a:moveTo>
                  <a:pt x="2705100" y="2408504"/>
                </a:moveTo>
                <a:lnTo>
                  <a:pt x="2704630" y="2407386"/>
                </a:lnTo>
                <a:lnTo>
                  <a:pt x="2702763" y="2405519"/>
                </a:lnTo>
                <a:lnTo>
                  <a:pt x="2701645" y="2405062"/>
                </a:lnTo>
                <a:lnTo>
                  <a:pt x="2689491" y="2405062"/>
                </a:lnTo>
                <a:lnTo>
                  <a:pt x="2688374" y="2405519"/>
                </a:lnTo>
                <a:lnTo>
                  <a:pt x="2686507" y="2407386"/>
                </a:lnTo>
                <a:lnTo>
                  <a:pt x="2686037" y="2408504"/>
                </a:lnTo>
                <a:lnTo>
                  <a:pt x="2686037" y="2411133"/>
                </a:lnTo>
                <a:lnTo>
                  <a:pt x="2686507" y="2412250"/>
                </a:lnTo>
                <a:lnTo>
                  <a:pt x="2688374" y="2414117"/>
                </a:lnTo>
                <a:lnTo>
                  <a:pt x="2689491" y="2414587"/>
                </a:lnTo>
                <a:lnTo>
                  <a:pt x="2701645" y="2414587"/>
                </a:lnTo>
                <a:lnTo>
                  <a:pt x="2702763" y="2414117"/>
                </a:lnTo>
                <a:lnTo>
                  <a:pt x="2704630" y="2412250"/>
                </a:lnTo>
                <a:lnTo>
                  <a:pt x="2705100" y="2411133"/>
                </a:lnTo>
                <a:lnTo>
                  <a:pt x="2705100" y="2408504"/>
                </a:lnTo>
                <a:close/>
              </a:path>
              <a:path w="4705350" h="2419350">
                <a:moveTo>
                  <a:pt x="2705100" y="1436954"/>
                </a:moveTo>
                <a:lnTo>
                  <a:pt x="2704630" y="1435836"/>
                </a:lnTo>
                <a:lnTo>
                  <a:pt x="2702763" y="1433969"/>
                </a:lnTo>
                <a:lnTo>
                  <a:pt x="2701645" y="1433512"/>
                </a:lnTo>
                <a:lnTo>
                  <a:pt x="2689491" y="1433512"/>
                </a:lnTo>
                <a:lnTo>
                  <a:pt x="2688374" y="1433969"/>
                </a:lnTo>
                <a:lnTo>
                  <a:pt x="2686507" y="1435836"/>
                </a:lnTo>
                <a:lnTo>
                  <a:pt x="2686037" y="1436954"/>
                </a:lnTo>
                <a:lnTo>
                  <a:pt x="2686037" y="1439583"/>
                </a:lnTo>
                <a:lnTo>
                  <a:pt x="2686507" y="1440700"/>
                </a:lnTo>
                <a:lnTo>
                  <a:pt x="2688374" y="1442567"/>
                </a:lnTo>
                <a:lnTo>
                  <a:pt x="2689491" y="1443037"/>
                </a:lnTo>
                <a:lnTo>
                  <a:pt x="2701645" y="1443037"/>
                </a:lnTo>
                <a:lnTo>
                  <a:pt x="2702763" y="1442567"/>
                </a:lnTo>
                <a:lnTo>
                  <a:pt x="2704630" y="1440700"/>
                </a:lnTo>
                <a:lnTo>
                  <a:pt x="2705100" y="1439583"/>
                </a:lnTo>
                <a:lnTo>
                  <a:pt x="2705100" y="1436954"/>
                </a:lnTo>
                <a:close/>
              </a:path>
              <a:path w="4705350" h="2419350">
                <a:moveTo>
                  <a:pt x="2705100" y="465404"/>
                </a:moveTo>
                <a:lnTo>
                  <a:pt x="2704630" y="464286"/>
                </a:lnTo>
                <a:lnTo>
                  <a:pt x="2702763" y="462419"/>
                </a:lnTo>
                <a:lnTo>
                  <a:pt x="2701645" y="461962"/>
                </a:lnTo>
                <a:lnTo>
                  <a:pt x="2689491" y="461962"/>
                </a:lnTo>
                <a:lnTo>
                  <a:pt x="2688374" y="462419"/>
                </a:lnTo>
                <a:lnTo>
                  <a:pt x="2686507" y="464286"/>
                </a:lnTo>
                <a:lnTo>
                  <a:pt x="2686037" y="465404"/>
                </a:lnTo>
                <a:lnTo>
                  <a:pt x="2686037" y="468033"/>
                </a:lnTo>
                <a:lnTo>
                  <a:pt x="2686507" y="469150"/>
                </a:lnTo>
                <a:lnTo>
                  <a:pt x="2688374" y="471017"/>
                </a:lnTo>
                <a:lnTo>
                  <a:pt x="2689491" y="471487"/>
                </a:lnTo>
                <a:lnTo>
                  <a:pt x="2701645" y="471487"/>
                </a:lnTo>
                <a:lnTo>
                  <a:pt x="2702763" y="471017"/>
                </a:lnTo>
                <a:lnTo>
                  <a:pt x="2704630" y="469150"/>
                </a:lnTo>
                <a:lnTo>
                  <a:pt x="2705100" y="468033"/>
                </a:lnTo>
                <a:lnTo>
                  <a:pt x="2705100" y="465404"/>
                </a:lnTo>
                <a:close/>
              </a:path>
              <a:path w="4705350" h="2419350">
                <a:moveTo>
                  <a:pt x="2762237" y="2408504"/>
                </a:moveTo>
                <a:lnTo>
                  <a:pt x="2761780" y="2407386"/>
                </a:lnTo>
                <a:lnTo>
                  <a:pt x="2759913" y="2405519"/>
                </a:lnTo>
                <a:lnTo>
                  <a:pt x="2758795" y="2405062"/>
                </a:lnTo>
                <a:lnTo>
                  <a:pt x="2746641" y="2405062"/>
                </a:lnTo>
                <a:lnTo>
                  <a:pt x="2745524" y="2405519"/>
                </a:lnTo>
                <a:lnTo>
                  <a:pt x="2743657" y="2407386"/>
                </a:lnTo>
                <a:lnTo>
                  <a:pt x="2743200" y="2408504"/>
                </a:lnTo>
                <a:lnTo>
                  <a:pt x="2743200" y="2411133"/>
                </a:lnTo>
                <a:lnTo>
                  <a:pt x="2743657" y="2412250"/>
                </a:lnTo>
                <a:lnTo>
                  <a:pt x="2745524" y="2414117"/>
                </a:lnTo>
                <a:lnTo>
                  <a:pt x="2746641" y="2414587"/>
                </a:lnTo>
                <a:lnTo>
                  <a:pt x="2758795" y="2414587"/>
                </a:lnTo>
                <a:lnTo>
                  <a:pt x="2759913" y="2414117"/>
                </a:lnTo>
                <a:lnTo>
                  <a:pt x="2761780" y="2412250"/>
                </a:lnTo>
                <a:lnTo>
                  <a:pt x="2762237" y="2411133"/>
                </a:lnTo>
                <a:lnTo>
                  <a:pt x="2762237" y="2408504"/>
                </a:lnTo>
                <a:close/>
              </a:path>
              <a:path w="4705350" h="2419350">
                <a:moveTo>
                  <a:pt x="2762237" y="1436954"/>
                </a:moveTo>
                <a:lnTo>
                  <a:pt x="2761780" y="1435836"/>
                </a:lnTo>
                <a:lnTo>
                  <a:pt x="2759913" y="1433969"/>
                </a:lnTo>
                <a:lnTo>
                  <a:pt x="2758795" y="1433512"/>
                </a:lnTo>
                <a:lnTo>
                  <a:pt x="2746641" y="1433512"/>
                </a:lnTo>
                <a:lnTo>
                  <a:pt x="2745524" y="1433969"/>
                </a:lnTo>
                <a:lnTo>
                  <a:pt x="2743657" y="1435836"/>
                </a:lnTo>
                <a:lnTo>
                  <a:pt x="2743200" y="1436954"/>
                </a:lnTo>
                <a:lnTo>
                  <a:pt x="2743200" y="1439583"/>
                </a:lnTo>
                <a:lnTo>
                  <a:pt x="2743657" y="1440700"/>
                </a:lnTo>
                <a:lnTo>
                  <a:pt x="2745524" y="1442567"/>
                </a:lnTo>
                <a:lnTo>
                  <a:pt x="2746641" y="1443037"/>
                </a:lnTo>
                <a:lnTo>
                  <a:pt x="2758795" y="1443037"/>
                </a:lnTo>
                <a:lnTo>
                  <a:pt x="2759913" y="1442567"/>
                </a:lnTo>
                <a:lnTo>
                  <a:pt x="2761780" y="1440700"/>
                </a:lnTo>
                <a:lnTo>
                  <a:pt x="2762237" y="1439583"/>
                </a:lnTo>
                <a:lnTo>
                  <a:pt x="2762237" y="1436954"/>
                </a:lnTo>
                <a:close/>
              </a:path>
              <a:path w="4705350" h="2419350">
                <a:moveTo>
                  <a:pt x="2762237" y="465404"/>
                </a:moveTo>
                <a:lnTo>
                  <a:pt x="2761780" y="464286"/>
                </a:lnTo>
                <a:lnTo>
                  <a:pt x="2759913" y="462419"/>
                </a:lnTo>
                <a:lnTo>
                  <a:pt x="2758795" y="461962"/>
                </a:lnTo>
                <a:lnTo>
                  <a:pt x="2746641" y="461962"/>
                </a:lnTo>
                <a:lnTo>
                  <a:pt x="2745524" y="462419"/>
                </a:lnTo>
                <a:lnTo>
                  <a:pt x="2743657" y="464286"/>
                </a:lnTo>
                <a:lnTo>
                  <a:pt x="2743200" y="465404"/>
                </a:lnTo>
                <a:lnTo>
                  <a:pt x="2743200" y="468033"/>
                </a:lnTo>
                <a:lnTo>
                  <a:pt x="2743657" y="469150"/>
                </a:lnTo>
                <a:lnTo>
                  <a:pt x="2745524" y="471017"/>
                </a:lnTo>
                <a:lnTo>
                  <a:pt x="2746641" y="471487"/>
                </a:lnTo>
                <a:lnTo>
                  <a:pt x="2758795" y="471487"/>
                </a:lnTo>
                <a:lnTo>
                  <a:pt x="2759913" y="471017"/>
                </a:lnTo>
                <a:lnTo>
                  <a:pt x="2761780" y="469150"/>
                </a:lnTo>
                <a:lnTo>
                  <a:pt x="2762237" y="468033"/>
                </a:lnTo>
                <a:lnTo>
                  <a:pt x="2762237" y="465404"/>
                </a:lnTo>
                <a:close/>
              </a:path>
              <a:path w="4705350" h="2419350">
                <a:moveTo>
                  <a:pt x="2819387" y="2408504"/>
                </a:moveTo>
                <a:lnTo>
                  <a:pt x="2818930" y="2407386"/>
                </a:lnTo>
                <a:lnTo>
                  <a:pt x="2817063" y="2405519"/>
                </a:lnTo>
                <a:lnTo>
                  <a:pt x="2815945" y="2405062"/>
                </a:lnTo>
                <a:lnTo>
                  <a:pt x="2803791" y="2405062"/>
                </a:lnTo>
                <a:lnTo>
                  <a:pt x="2802674" y="2405519"/>
                </a:lnTo>
                <a:lnTo>
                  <a:pt x="2800807" y="2407386"/>
                </a:lnTo>
                <a:lnTo>
                  <a:pt x="2800337" y="2408504"/>
                </a:lnTo>
                <a:lnTo>
                  <a:pt x="2800337" y="2411133"/>
                </a:lnTo>
                <a:lnTo>
                  <a:pt x="2800807" y="2412250"/>
                </a:lnTo>
                <a:lnTo>
                  <a:pt x="2802674" y="2414117"/>
                </a:lnTo>
                <a:lnTo>
                  <a:pt x="2803791" y="2414587"/>
                </a:lnTo>
                <a:lnTo>
                  <a:pt x="2815945" y="2414587"/>
                </a:lnTo>
                <a:lnTo>
                  <a:pt x="2817063" y="2414117"/>
                </a:lnTo>
                <a:lnTo>
                  <a:pt x="2818930" y="2412250"/>
                </a:lnTo>
                <a:lnTo>
                  <a:pt x="2819387" y="2411133"/>
                </a:lnTo>
                <a:lnTo>
                  <a:pt x="2819387" y="2408504"/>
                </a:lnTo>
                <a:close/>
              </a:path>
              <a:path w="4705350" h="2419350">
                <a:moveTo>
                  <a:pt x="2819387" y="1436954"/>
                </a:moveTo>
                <a:lnTo>
                  <a:pt x="2818930" y="1435836"/>
                </a:lnTo>
                <a:lnTo>
                  <a:pt x="2817063" y="1433969"/>
                </a:lnTo>
                <a:lnTo>
                  <a:pt x="2815945" y="1433512"/>
                </a:lnTo>
                <a:lnTo>
                  <a:pt x="2803791" y="1433512"/>
                </a:lnTo>
                <a:lnTo>
                  <a:pt x="2802674" y="1433969"/>
                </a:lnTo>
                <a:lnTo>
                  <a:pt x="2800807" y="1435836"/>
                </a:lnTo>
                <a:lnTo>
                  <a:pt x="2800337" y="1436954"/>
                </a:lnTo>
                <a:lnTo>
                  <a:pt x="2800337" y="1439583"/>
                </a:lnTo>
                <a:lnTo>
                  <a:pt x="2800807" y="1440700"/>
                </a:lnTo>
                <a:lnTo>
                  <a:pt x="2802674" y="1442567"/>
                </a:lnTo>
                <a:lnTo>
                  <a:pt x="2803791" y="1443037"/>
                </a:lnTo>
                <a:lnTo>
                  <a:pt x="2815945" y="1443037"/>
                </a:lnTo>
                <a:lnTo>
                  <a:pt x="2817063" y="1442567"/>
                </a:lnTo>
                <a:lnTo>
                  <a:pt x="2818930" y="1440700"/>
                </a:lnTo>
                <a:lnTo>
                  <a:pt x="2819387" y="1439583"/>
                </a:lnTo>
                <a:lnTo>
                  <a:pt x="2819387" y="1436954"/>
                </a:lnTo>
                <a:close/>
              </a:path>
              <a:path w="4705350" h="2419350">
                <a:moveTo>
                  <a:pt x="2819387" y="465404"/>
                </a:moveTo>
                <a:lnTo>
                  <a:pt x="2818930" y="464286"/>
                </a:lnTo>
                <a:lnTo>
                  <a:pt x="2817063" y="462419"/>
                </a:lnTo>
                <a:lnTo>
                  <a:pt x="2815945" y="461962"/>
                </a:lnTo>
                <a:lnTo>
                  <a:pt x="2803791" y="461962"/>
                </a:lnTo>
                <a:lnTo>
                  <a:pt x="2802674" y="462419"/>
                </a:lnTo>
                <a:lnTo>
                  <a:pt x="2800807" y="464286"/>
                </a:lnTo>
                <a:lnTo>
                  <a:pt x="2800337" y="465404"/>
                </a:lnTo>
                <a:lnTo>
                  <a:pt x="2800337" y="468033"/>
                </a:lnTo>
                <a:lnTo>
                  <a:pt x="2800807" y="469150"/>
                </a:lnTo>
                <a:lnTo>
                  <a:pt x="2802674" y="471017"/>
                </a:lnTo>
                <a:lnTo>
                  <a:pt x="2803791" y="471487"/>
                </a:lnTo>
                <a:lnTo>
                  <a:pt x="2815945" y="471487"/>
                </a:lnTo>
                <a:lnTo>
                  <a:pt x="2817063" y="471017"/>
                </a:lnTo>
                <a:lnTo>
                  <a:pt x="2818930" y="469150"/>
                </a:lnTo>
                <a:lnTo>
                  <a:pt x="2819387" y="468033"/>
                </a:lnTo>
                <a:lnTo>
                  <a:pt x="2819387" y="465404"/>
                </a:lnTo>
                <a:close/>
              </a:path>
              <a:path w="4705350" h="2419350">
                <a:moveTo>
                  <a:pt x="2876537" y="2408504"/>
                </a:moveTo>
                <a:lnTo>
                  <a:pt x="2876080" y="2407386"/>
                </a:lnTo>
                <a:lnTo>
                  <a:pt x="2874213" y="2405519"/>
                </a:lnTo>
                <a:lnTo>
                  <a:pt x="2873095" y="2405062"/>
                </a:lnTo>
                <a:lnTo>
                  <a:pt x="2860941" y="2405062"/>
                </a:lnTo>
                <a:lnTo>
                  <a:pt x="2859824" y="2405519"/>
                </a:lnTo>
                <a:lnTo>
                  <a:pt x="2857957" y="2407386"/>
                </a:lnTo>
                <a:lnTo>
                  <a:pt x="2857487" y="2408504"/>
                </a:lnTo>
                <a:lnTo>
                  <a:pt x="2857487" y="2411133"/>
                </a:lnTo>
                <a:lnTo>
                  <a:pt x="2857957" y="2412250"/>
                </a:lnTo>
                <a:lnTo>
                  <a:pt x="2859824" y="2414117"/>
                </a:lnTo>
                <a:lnTo>
                  <a:pt x="2860941" y="2414587"/>
                </a:lnTo>
                <a:lnTo>
                  <a:pt x="2873095" y="2414587"/>
                </a:lnTo>
                <a:lnTo>
                  <a:pt x="2874213" y="2414117"/>
                </a:lnTo>
                <a:lnTo>
                  <a:pt x="2876080" y="2412250"/>
                </a:lnTo>
                <a:lnTo>
                  <a:pt x="2876537" y="2411133"/>
                </a:lnTo>
                <a:lnTo>
                  <a:pt x="2876537" y="2408504"/>
                </a:lnTo>
                <a:close/>
              </a:path>
              <a:path w="4705350" h="2419350">
                <a:moveTo>
                  <a:pt x="2876537" y="1436954"/>
                </a:moveTo>
                <a:lnTo>
                  <a:pt x="2876080" y="1435836"/>
                </a:lnTo>
                <a:lnTo>
                  <a:pt x="2874213" y="1433969"/>
                </a:lnTo>
                <a:lnTo>
                  <a:pt x="2873095" y="1433512"/>
                </a:lnTo>
                <a:lnTo>
                  <a:pt x="2860941" y="1433512"/>
                </a:lnTo>
                <a:lnTo>
                  <a:pt x="2859824" y="1433969"/>
                </a:lnTo>
                <a:lnTo>
                  <a:pt x="2857957" y="1435836"/>
                </a:lnTo>
                <a:lnTo>
                  <a:pt x="2857487" y="1436954"/>
                </a:lnTo>
                <a:lnTo>
                  <a:pt x="2857487" y="1439583"/>
                </a:lnTo>
                <a:lnTo>
                  <a:pt x="2857957" y="1440700"/>
                </a:lnTo>
                <a:lnTo>
                  <a:pt x="2859824" y="1442567"/>
                </a:lnTo>
                <a:lnTo>
                  <a:pt x="2860941" y="1443037"/>
                </a:lnTo>
                <a:lnTo>
                  <a:pt x="2873095" y="1443037"/>
                </a:lnTo>
                <a:lnTo>
                  <a:pt x="2874213" y="1442567"/>
                </a:lnTo>
                <a:lnTo>
                  <a:pt x="2876080" y="1440700"/>
                </a:lnTo>
                <a:lnTo>
                  <a:pt x="2876537" y="1439583"/>
                </a:lnTo>
                <a:lnTo>
                  <a:pt x="2876537" y="1436954"/>
                </a:lnTo>
                <a:close/>
              </a:path>
              <a:path w="4705350" h="2419350">
                <a:moveTo>
                  <a:pt x="2876537" y="465404"/>
                </a:moveTo>
                <a:lnTo>
                  <a:pt x="2876080" y="464286"/>
                </a:lnTo>
                <a:lnTo>
                  <a:pt x="2874213" y="462419"/>
                </a:lnTo>
                <a:lnTo>
                  <a:pt x="2873095" y="461962"/>
                </a:lnTo>
                <a:lnTo>
                  <a:pt x="2860941" y="461962"/>
                </a:lnTo>
                <a:lnTo>
                  <a:pt x="2859824" y="462419"/>
                </a:lnTo>
                <a:lnTo>
                  <a:pt x="2857957" y="464286"/>
                </a:lnTo>
                <a:lnTo>
                  <a:pt x="2857487" y="465404"/>
                </a:lnTo>
                <a:lnTo>
                  <a:pt x="2857487" y="468033"/>
                </a:lnTo>
                <a:lnTo>
                  <a:pt x="2857957" y="469150"/>
                </a:lnTo>
                <a:lnTo>
                  <a:pt x="2859824" y="471017"/>
                </a:lnTo>
                <a:lnTo>
                  <a:pt x="2860941" y="471487"/>
                </a:lnTo>
                <a:lnTo>
                  <a:pt x="2873095" y="471487"/>
                </a:lnTo>
                <a:lnTo>
                  <a:pt x="2874213" y="471017"/>
                </a:lnTo>
                <a:lnTo>
                  <a:pt x="2876080" y="469150"/>
                </a:lnTo>
                <a:lnTo>
                  <a:pt x="2876537" y="468033"/>
                </a:lnTo>
                <a:lnTo>
                  <a:pt x="2876537" y="465404"/>
                </a:lnTo>
                <a:close/>
              </a:path>
              <a:path w="4705350" h="2419350">
                <a:moveTo>
                  <a:pt x="2933687" y="2408504"/>
                </a:moveTo>
                <a:lnTo>
                  <a:pt x="2933230" y="2407386"/>
                </a:lnTo>
                <a:lnTo>
                  <a:pt x="2931363" y="2405519"/>
                </a:lnTo>
                <a:lnTo>
                  <a:pt x="2930245" y="2405062"/>
                </a:lnTo>
                <a:lnTo>
                  <a:pt x="2918091" y="2405062"/>
                </a:lnTo>
                <a:lnTo>
                  <a:pt x="2916974" y="2405519"/>
                </a:lnTo>
                <a:lnTo>
                  <a:pt x="2915107" y="2407386"/>
                </a:lnTo>
                <a:lnTo>
                  <a:pt x="2914637" y="2408504"/>
                </a:lnTo>
                <a:lnTo>
                  <a:pt x="2914637" y="2411133"/>
                </a:lnTo>
                <a:lnTo>
                  <a:pt x="2915107" y="2412250"/>
                </a:lnTo>
                <a:lnTo>
                  <a:pt x="2916974" y="2414117"/>
                </a:lnTo>
                <a:lnTo>
                  <a:pt x="2918091" y="2414587"/>
                </a:lnTo>
                <a:lnTo>
                  <a:pt x="2930245" y="2414587"/>
                </a:lnTo>
                <a:lnTo>
                  <a:pt x="2931363" y="2414117"/>
                </a:lnTo>
                <a:lnTo>
                  <a:pt x="2933230" y="2412250"/>
                </a:lnTo>
                <a:lnTo>
                  <a:pt x="2933687" y="2411133"/>
                </a:lnTo>
                <a:lnTo>
                  <a:pt x="2933687" y="2408504"/>
                </a:lnTo>
                <a:close/>
              </a:path>
              <a:path w="4705350" h="2419350">
                <a:moveTo>
                  <a:pt x="2933687" y="1436954"/>
                </a:moveTo>
                <a:lnTo>
                  <a:pt x="2933230" y="1435836"/>
                </a:lnTo>
                <a:lnTo>
                  <a:pt x="2931363" y="1433969"/>
                </a:lnTo>
                <a:lnTo>
                  <a:pt x="2930245" y="1433512"/>
                </a:lnTo>
                <a:lnTo>
                  <a:pt x="2918091" y="1433512"/>
                </a:lnTo>
                <a:lnTo>
                  <a:pt x="2916974" y="1433969"/>
                </a:lnTo>
                <a:lnTo>
                  <a:pt x="2915107" y="1435836"/>
                </a:lnTo>
                <a:lnTo>
                  <a:pt x="2914637" y="1436954"/>
                </a:lnTo>
                <a:lnTo>
                  <a:pt x="2914637" y="1439583"/>
                </a:lnTo>
                <a:lnTo>
                  <a:pt x="2915107" y="1440700"/>
                </a:lnTo>
                <a:lnTo>
                  <a:pt x="2916974" y="1442567"/>
                </a:lnTo>
                <a:lnTo>
                  <a:pt x="2918091" y="1443037"/>
                </a:lnTo>
                <a:lnTo>
                  <a:pt x="2930245" y="1443037"/>
                </a:lnTo>
                <a:lnTo>
                  <a:pt x="2931363" y="1442567"/>
                </a:lnTo>
                <a:lnTo>
                  <a:pt x="2933230" y="1440700"/>
                </a:lnTo>
                <a:lnTo>
                  <a:pt x="2933687" y="1439583"/>
                </a:lnTo>
                <a:lnTo>
                  <a:pt x="2933687" y="1436954"/>
                </a:lnTo>
                <a:close/>
              </a:path>
              <a:path w="4705350" h="2419350">
                <a:moveTo>
                  <a:pt x="2933687" y="465404"/>
                </a:moveTo>
                <a:lnTo>
                  <a:pt x="2933230" y="464286"/>
                </a:lnTo>
                <a:lnTo>
                  <a:pt x="2931363" y="462419"/>
                </a:lnTo>
                <a:lnTo>
                  <a:pt x="2930245" y="461962"/>
                </a:lnTo>
                <a:lnTo>
                  <a:pt x="2918091" y="461962"/>
                </a:lnTo>
                <a:lnTo>
                  <a:pt x="2916974" y="462419"/>
                </a:lnTo>
                <a:lnTo>
                  <a:pt x="2915107" y="464286"/>
                </a:lnTo>
                <a:lnTo>
                  <a:pt x="2914637" y="465404"/>
                </a:lnTo>
                <a:lnTo>
                  <a:pt x="2914637" y="468033"/>
                </a:lnTo>
                <a:lnTo>
                  <a:pt x="2915107" y="469150"/>
                </a:lnTo>
                <a:lnTo>
                  <a:pt x="2916974" y="471017"/>
                </a:lnTo>
                <a:lnTo>
                  <a:pt x="2918091" y="471487"/>
                </a:lnTo>
                <a:lnTo>
                  <a:pt x="2930245" y="471487"/>
                </a:lnTo>
                <a:lnTo>
                  <a:pt x="2931363" y="471017"/>
                </a:lnTo>
                <a:lnTo>
                  <a:pt x="2933230" y="469150"/>
                </a:lnTo>
                <a:lnTo>
                  <a:pt x="2933687" y="468033"/>
                </a:lnTo>
                <a:lnTo>
                  <a:pt x="2933687" y="465404"/>
                </a:lnTo>
                <a:close/>
              </a:path>
              <a:path w="4705350" h="2419350">
                <a:moveTo>
                  <a:pt x="2990837" y="2408504"/>
                </a:moveTo>
                <a:lnTo>
                  <a:pt x="2990380" y="2407386"/>
                </a:lnTo>
                <a:lnTo>
                  <a:pt x="2988513" y="2405519"/>
                </a:lnTo>
                <a:lnTo>
                  <a:pt x="2987395" y="2405062"/>
                </a:lnTo>
                <a:lnTo>
                  <a:pt x="2975241" y="2405062"/>
                </a:lnTo>
                <a:lnTo>
                  <a:pt x="2974124" y="2405519"/>
                </a:lnTo>
                <a:lnTo>
                  <a:pt x="2972257" y="2407386"/>
                </a:lnTo>
                <a:lnTo>
                  <a:pt x="2971800" y="2408504"/>
                </a:lnTo>
                <a:lnTo>
                  <a:pt x="2971800" y="2411133"/>
                </a:lnTo>
                <a:lnTo>
                  <a:pt x="2972257" y="2412250"/>
                </a:lnTo>
                <a:lnTo>
                  <a:pt x="2974124" y="2414117"/>
                </a:lnTo>
                <a:lnTo>
                  <a:pt x="2975241" y="2414587"/>
                </a:lnTo>
                <a:lnTo>
                  <a:pt x="2987395" y="2414587"/>
                </a:lnTo>
                <a:lnTo>
                  <a:pt x="2988513" y="2414117"/>
                </a:lnTo>
                <a:lnTo>
                  <a:pt x="2990380" y="2412250"/>
                </a:lnTo>
                <a:lnTo>
                  <a:pt x="2990837" y="2411133"/>
                </a:lnTo>
                <a:lnTo>
                  <a:pt x="2990837" y="2408504"/>
                </a:lnTo>
                <a:close/>
              </a:path>
              <a:path w="4705350" h="2419350">
                <a:moveTo>
                  <a:pt x="2990837" y="1436954"/>
                </a:moveTo>
                <a:lnTo>
                  <a:pt x="2990380" y="1435836"/>
                </a:lnTo>
                <a:lnTo>
                  <a:pt x="2988513" y="1433969"/>
                </a:lnTo>
                <a:lnTo>
                  <a:pt x="2987395" y="1433512"/>
                </a:lnTo>
                <a:lnTo>
                  <a:pt x="2975241" y="1433512"/>
                </a:lnTo>
                <a:lnTo>
                  <a:pt x="2974124" y="1433969"/>
                </a:lnTo>
                <a:lnTo>
                  <a:pt x="2972257" y="1435836"/>
                </a:lnTo>
                <a:lnTo>
                  <a:pt x="2971800" y="1436954"/>
                </a:lnTo>
                <a:lnTo>
                  <a:pt x="2971800" y="1439583"/>
                </a:lnTo>
                <a:lnTo>
                  <a:pt x="2972257" y="1440700"/>
                </a:lnTo>
                <a:lnTo>
                  <a:pt x="2974124" y="1442567"/>
                </a:lnTo>
                <a:lnTo>
                  <a:pt x="2975241" y="1443037"/>
                </a:lnTo>
                <a:lnTo>
                  <a:pt x="2987395" y="1443037"/>
                </a:lnTo>
                <a:lnTo>
                  <a:pt x="2988513" y="1442567"/>
                </a:lnTo>
                <a:lnTo>
                  <a:pt x="2990380" y="1440700"/>
                </a:lnTo>
                <a:lnTo>
                  <a:pt x="2990837" y="1439583"/>
                </a:lnTo>
                <a:lnTo>
                  <a:pt x="2990837" y="1436954"/>
                </a:lnTo>
                <a:close/>
              </a:path>
              <a:path w="4705350" h="2419350">
                <a:moveTo>
                  <a:pt x="2990837" y="465404"/>
                </a:moveTo>
                <a:lnTo>
                  <a:pt x="2990380" y="464286"/>
                </a:lnTo>
                <a:lnTo>
                  <a:pt x="2988513" y="462419"/>
                </a:lnTo>
                <a:lnTo>
                  <a:pt x="2987395" y="461962"/>
                </a:lnTo>
                <a:lnTo>
                  <a:pt x="2975241" y="461962"/>
                </a:lnTo>
                <a:lnTo>
                  <a:pt x="2974124" y="462419"/>
                </a:lnTo>
                <a:lnTo>
                  <a:pt x="2972257" y="464286"/>
                </a:lnTo>
                <a:lnTo>
                  <a:pt x="2971800" y="465404"/>
                </a:lnTo>
                <a:lnTo>
                  <a:pt x="2971800" y="468033"/>
                </a:lnTo>
                <a:lnTo>
                  <a:pt x="2972257" y="469150"/>
                </a:lnTo>
                <a:lnTo>
                  <a:pt x="2974124" y="471017"/>
                </a:lnTo>
                <a:lnTo>
                  <a:pt x="2975241" y="471487"/>
                </a:lnTo>
                <a:lnTo>
                  <a:pt x="2987395" y="471487"/>
                </a:lnTo>
                <a:lnTo>
                  <a:pt x="2988513" y="471017"/>
                </a:lnTo>
                <a:lnTo>
                  <a:pt x="2990380" y="469150"/>
                </a:lnTo>
                <a:lnTo>
                  <a:pt x="2990837" y="468033"/>
                </a:lnTo>
                <a:lnTo>
                  <a:pt x="2990837" y="465404"/>
                </a:lnTo>
                <a:close/>
              </a:path>
              <a:path w="4705350" h="2419350">
                <a:moveTo>
                  <a:pt x="3047987" y="2408504"/>
                </a:moveTo>
                <a:lnTo>
                  <a:pt x="3047530" y="2407386"/>
                </a:lnTo>
                <a:lnTo>
                  <a:pt x="3045663" y="2405519"/>
                </a:lnTo>
                <a:lnTo>
                  <a:pt x="3044545" y="2405062"/>
                </a:lnTo>
                <a:lnTo>
                  <a:pt x="3032391" y="2405062"/>
                </a:lnTo>
                <a:lnTo>
                  <a:pt x="3031274" y="2405519"/>
                </a:lnTo>
                <a:lnTo>
                  <a:pt x="3029407" y="2407386"/>
                </a:lnTo>
                <a:lnTo>
                  <a:pt x="3028937" y="2408504"/>
                </a:lnTo>
                <a:lnTo>
                  <a:pt x="3028937" y="2411133"/>
                </a:lnTo>
                <a:lnTo>
                  <a:pt x="3029407" y="2412250"/>
                </a:lnTo>
                <a:lnTo>
                  <a:pt x="3031274" y="2414117"/>
                </a:lnTo>
                <a:lnTo>
                  <a:pt x="3032391" y="2414587"/>
                </a:lnTo>
                <a:lnTo>
                  <a:pt x="3044545" y="2414587"/>
                </a:lnTo>
                <a:lnTo>
                  <a:pt x="3045663" y="2414117"/>
                </a:lnTo>
                <a:lnTo>
                  <a:pt x="3047530" y="2412250"/>
                </a:lnTo>
                <a:lnTo>
                  <a:pt x="3047987" y="2411133"/>
                </a:lnTo>
                <a:lnTo>
                  <a:pt x="3047987" y="2408504"/>
                </a:lnTo>
                <a:close/>
              </a:path>
              <a:path w="4705350" h="2419350">
                <a:moveTo>
                  <a:pt x="3047987" y="1436954"/>
                </a:moveTo>
                <a:lnTo>
                  <a:pt x="3047530" y="1435836"/>
                </a:lnTo>
                <a:lnTo>
                  <a:pt x="3045663" y="1433969"/>
                </a:lnTo>
                <a:lnTo>
                  <a:pt x="3044545" y="1433512"/>
                </a:lnTo>
                <a:lnTo>
                  <a:pt x="3032391" y="1433512"/>
                </a:lnTo>
                <a:lnTo>
                  <a:pt x="3031274" y="1433969"/>
                </a:lnTo>
                <a:lnTo>
                  <a:pt x="3029407" y="1435836"/>
                </a:lnTo>
                <a:lnTo>
                  <a:pt x="3028937" y="1436954"/>
                </a:lnTo>
                <a:lnTo>
                  <a:pt x="3028937" y="1439583"/>
                </a:lnTo>
                <a:lnTo>
                  <a:pt x="3029407" y="1440700"/>
                </a:lnTo>
                <a:lnTo>
                  <a:pt x="3031274" y="1442567"/>
                </a:lnTo>
                <a:lnTo>
                  <a:pt x="3032391" y="1443037"/>
                </a:lnTo>
                <a:lnTo>
                  <a:pt x="3044545" y="1443037"/>
                </a:lnTo>
                <a:lnTo>
                  <a:pt x="3045663" y="1442567"/>
                </a:lnTo>
                <a:lnTo>
                  <a:pt x="3047530" y="1440700"/>
                </a:lnTo>
                <a:lnTo>
                  <a:pt x="3047987" y="1439583"/>
                </a:lnTo>
                <a:lnTo>
                  <a:pt x="3047987" y="1436954"/>
                </a:lnTo>
                <a:close/>
              </a:path>
              <a:path w="4705350" h="2419350">
                <a:moveTo>
                  <a:pt x="3047987" y="465404"/>
                </a:moveTo>
                <a:lnTo>
                  <a:pt x="3047530" y="464286"/>
                </a:lnTo>
                <a:lnTo>
                  <a:pt x="3045663" y="462419"/>
                </a:lnTo>
                <a:lnTo>
                  <a:pt x="3044545" y="461962"/>
                </a:lnTo>
                <a:lnTo>
                  <a:pt x="3032391" y="461962"/>
                </a:lnTo>
                <a:lnTo>
                  <a:pt x="3031274" y="462419"/>
                </a:lnTo>
                <a:lnTo>
                  <a:pt x="3029407" y="464286"/>
                </a:lnTo>
                <a:lnTo>
                  <a:pt x="3028937" y="465404"/>
                </a:lnTo>
                <a:lnTo>
                  <a:pt x="3028937" y="468033"/>
                </a:lnTo>
                <a:lnTo>
                  <a:pt x="3029407" y="469150"/>
                </a:lnTo>
                <a:lnTo>
                  <a:pt x="3031274" y="471017"/>
                </a:lnTo>
                <a:lnTo>
                  <a:pt x="3032391" y="471487"/>
                </a:lnTo>
                <a:lnTo>
                  <a:pt x="3044545" y="471487"/>
                </a:lnTo>
                <a:lnTo>
                  <a:pt x="3045663" y="471017"/>
                </a:lnTo>
                <a:lnTo>
                  <a:pt x="3047530" y="469150"/>
                </a:lnTo>
                <a:lnTo>
                  <a:pt x="3047987" y="468033"/>
                </a:lnTo>
                <a:lnTo>
                  <a:pt x="3047987" y="465404"/>
                </a:lnTo>
                <a:close/>
              </a:path>
              <a:path w="4705350" h="2419350">
                <a:moveTo>
                  <a:pt x="3105150" y="2408504"/>
                </a:moveTo>
                <a:lnTo>
                  <a:pt x="3104680" y="2407386"/>
                </a:lnTo>
                <a:lnTo>
                  <a:pt x="3102813" y="2405519"/>
                </a:lnTo>
                <a:lnTo>
                  <a:pt x="3101695" y="2405062"/>
                </a:lnTo>
                <a:lnTo>
                  <a:pt x="3089541" y="2405062"/>
                </a:lnTo>
                <a:lnTo>
                  <a:pt x="3088424" y="2405519"/>
                </a:lnTo>
                <a:lnTo>
                  <a:pt x="3086557" y="2407386"/>
                </a:lnTo>
                <a:lnTo>
                  <a:pt x="3086087" y="2408504"/>
                </a:lnTo>
                <a:lnTo>
                  <a:pt x="3086087" y="2411133"/>
                </a:lnTo>
                <a:lnTo>
                  <a:pt x="3086557" y="2412250"/>
                </a:lnTo>
                <a:lnTo>
                  <a:pt x="3088424" y="2414117"/>
                </a:lnTo>
                <a:lnTo>
                  <a:pt x="3089541" y="2414587"/>
                </a:lnTo>
                <a:lnTo>
                  <a:pt x="3101695" y="2414587"/>
                </a:lnTo>
                <a:lnTo>
                  <a:pt x="3102813" y="2414117"/>
                </a:lnTo>
                <a:lnTo>
                  <a:pt x="3104680" y="2412250"/>
                </a:lnTo>
                <a:lnTo>
                  <a:pt x="3105150" y="2411133"/>
                </a:lnTo>
                <a:lnTo>
                  <a:pt x="3105150" y="2408504"/>
                </a:lnTo>
                <a:close/>
              </a:path>
              <a:path w="4705350" h="2419350">
                <a:moveTo>
                  <a:pt x="3105150" y="1436954"/>
                </a:moveTo>
                <a:lnTo>
                  <a:pt x="3104680" y="1435836"/>
                </a:lnTo>
                <a:lnTo>
                  <a:pt x="3102813" y="1433969"/>
                </a:lnTo>
                <a:lnTo>
                  <a:pt x="3101695" y="1433512"/>
                </a:lnTo>
                <a:lnTo>
                  <a:pt x="3089541" y="1433512"/>
                </a:lnTo>
                <a:lnTo>
                  <a:pt x="3088424" y="1433969"/>
                </a:lnTo>
                <a:lnTo>
                  <a:pt x="3086557" y="1435836"/>
                </a:lnTo>
                <a:lnTo>
                  <a:pt x="3086087" y="1436954"/>
                </a:lnTo>
                <a:lnTo>
                  <a:pt x="3086087" y="1439583"/>
                </a:lnTo>
                <a:lnTo>
                  <a:pt x="3086557" y="1440700"/>
                </a:lnTo>
                <a:lnTo>
                  <a:pt x="3088424" y="1442567"/>
                </a:lnTo>
                <a:lnTo>
                  <a:pt x="3089541" y="1443037"/>
                </a:lnTo>
                <a:lnTo>
                  <a:pt x="3101695" y="1443037"/>
                </a:lnTo>
                <a:lnTo>
                  <a:pt x="3102813" y="1442567"/>
                </a:lnTo>
                <a:lnTo>
                  <a:pt x="3104680" y="1440700"/>
                </a:lnTo>
                <a:lnTo>
                  <a:pt x="3105150" y="1439583"/>
                </a:lnTo>
                <a:lnTo>
                  <a:pt x="3105150" y="1436954"/>
                </a:lnTo>
                <a:close/>
              </a:path>
              <a:path w="4705350" h="2419350">
                <a:moveTo>
                  <a:pt x="3105150" y="465404"/>
                </a:moveTo>
                <a:lnTo>
                  <a:pt x="3104680" y="464286"/>
                </a:lnTo>
                <a:lnTo>
                  <a:pt x="3102813" y="462419"/>
                </a:lnTo>
                <a:lnTo>
                  <a:pt x="3101695" y="461962"/>
                </a:lnTo>
                <a:lnTo>
                  <a:pt x="3089541" y="461962"/>
                </a:lnTo>
                <a:lnTo>
                  <a:pt x="3088424" y="462419"/>
                </a:lnTo>
                <a:lnTo>
                  <a:pt x="3086557" y="464286"/>
                </a:lnTo>
                <a:lnTo>
                  <a:pt x="3086087" y="465404"/>
                </a:lnTo>
                <a:lnTo>
                  <a:pt x="3086087" y="468033"/>
                </a:lnTo>
                <a:lnTo>
                  <a:pt x="3086557" y="469150"/>
                </a:lnTo>
                <a:lnTo>
                  <a:pt x="3088424" y="471017"/>
                </a:lnTo>
                <a:lnTo>
                  <a:pt x="3089541" y="471487"/>
                </a:lnTo>
                <a:lnTo>
                  <a:pt x="3101695" y="471487"/>
                </a:lnTo>
                <a:lnTo>
                  <a:pt x="3102813" y="471017"/>
                </a:lnTo>
                <a:lnTo>
                  <a:pt x="3104680" y="469150"/>
                </a:lnTo>
                <a:lnTo>
                  <a:pt x="3105150" y="468033"/>
                </a:lnTo>
                <a:lnTo>
                  <a:pt x="3105150" y="465404"/>
                </a:lnTo>
                <a:close/>
              </a:path>
              <a:path w="4705350" h="2419350">
                <a:moveTo>
                  <a:pt x="3162287" y="2408504"/>
                </a:moveTo>
                <a:lnTo>
                  <a:pt x="3161830" y="2407386"/>
                </a:lnTo>
                <a:lnTo>
                  <a:pt x="3159963" y="2405519"/>
                </a:lnTo>
                <a:lnTo>
                  <a:pt x="3158845" y="2405062"/>
                </a:lnTo>
                <a:lnTo>
                  <a:pt x="3146691" y="2405062"/>
                </a:lnTo>
                <a:lnTo>
                  <a:pt x="3145574" y="2405519"/>
                </a:lnTo>
                <a:lnTo>
                  <a:pt x="3143707" y="2407386"/>
                </a:lnTo>
                <a:lnTo>
                  <a:pt x="3143250" y="2408504"/>
                </a:lnTo>
                <a:lnTo>
                  <a:pt x="3143250" y="2411133"/>
                </a:lnTo>
                <a:lnTo>
                  <a:pt x="3143707" y="2412250"/>
                </a:lnTo>
                <a:lnTo>
                  <a:pt x="3145574" y="2414117"/>
                </a:lnTo>
                <a:lnTo>
                  <a:pt x="3146691" y="2414587"/>
                </a:lnTo>
                <a:lnTo>
                  <a:pt x="3158845" y="2414587"/>
                </a:lnTo>
                <a:lnTo>
                  <a:pt x="3159963" y="2414117"/>
                </a:lnTo>
                <a:lnTo>
                  <a:pt x="3161830" y="2412250"/>
                </a:lnTo>
                <a:lnTo>
                  <a:pt x="3162287" y="2411133"/>
                </a:lnTo>
                <a:lnTo>
                  <a:pt x="3162287" y="2408504"/>
                </a:lnTo>
                <a:close/>
              </a:path>
              <a:path w="4705350" h="2419350">
                <a:moveTo>
                  <a:pt x="3162287" y="1436954"/>
                </a:moveTo>
                <a:lnTo>
                  <a:pt x="3161830" y="1435836"/>
                </a:lnTo>
                <a:lnTo>
                  <a:pt x="3159963" y="1433969"/>
                </a:lnTo>
                <a:lnTo>
                  <a:pt x="3158845" y="1433512"/>
                </a:lnTo>
                <a:lnTo>
                  <a:pt x="3146691" y="1433512"/>
                </a:lnTo>
                <a:lnTo>
                  <a:pt x="3145574" y="1433969"/>
                </a:lnTo>
                <a:lnTo>
                  <a:pt x="3143707" y="1435836"/>
                </a:lnTo>
                <a:lnTo>
                  <a:pt x="3143250" y="1436954"/>
                </a:lnTo>
                <a:lnTo>
                  <a:pt x="3143250" y="1439583"/>
                </a:lnTo>
                <a:lnTo>
                  <a:pt x="3143707" y="1440700"/>
                </a:lnTo>
                <a:lnTo>
                  <a:pt x="3145574" y="1442567"/>
                </a:lnTo>
                <a:lnTo>
                  <a:pt x="3146691" y="1443037"/>
                </a:lnTo>
                <a:lnTo>
                  <a:pt x="3158845" y="1443037"/>
                </a:lnTo>
                <a:lnTo>
                  <a:pt x="3159963" y="1442567"/>
                </a:lnTo>
                <a:lnTo>
                  <a:pt x="3161830" y="1440700"/>
                </a:lnTo>
                <a:lnTo>
                  <a:pt x="3162287" y="1439583"/>
                </a:lnTo>
                <a:lnTo>
                  <a:pt x="3162287" y="1436954"/>
                </a:lnTo>
                <a:close/>
              </a:path>
              <a:path w="4705350" h="2419350">
                <a:moveTo>
                  <a:pt x="3162287" y="465404"/>
                </a:moveTo>
                <a:lnTo>
                  <a:pt x="3161830" y="464286"/>
                </a:lnTo>
                <a:lnTo>
                  <a:pt x="3159963" y="462419"/>
                </a:lnTo>
                <a:lnTo>
                  <a:pt x="3158845" y="461962"/>
                </a:lnTo>
                <a:lnTo>
                  <a:pt x="3146691" y="461962"/>
                </a:lnTo>
                <a:lnTo>
                  <a:pt x="3145574" y="462419"/>
                </a:lnTo>
                <a:lnTo>
                  <a:pt x="3143707" y="464286"/>
                </a:lnTo>
                <a:lnTo>
                  <a:pt x="3143250" y="465404"/>
                </a:lnTo>
                <a:lnTo>
                  <a:pt x="3143250" y="468033"/>
                </a:lnTo>
                <a:lnTo>
                  <a:pt x="3143707" y="469150"/>
                </a:lnTo>
                <a:lnTo>
                  <a:pt x="3145574" y="471017"/>
                </a:lnTo>
                <a:lnTo>
                  <a:pt x="3146691" y="471487"/>
                </a:lnTo>
                <a:lnTo>
                  <a:pt x="3158845" y="471487"/>
                </a:lnTo>
                <a:lnTo>
                  <a:pt x="3159963" y="471017"/>
                </a:lnTo>
                <a:lnTo>
                  <a:pt x="3161830" y="469150"/>
                </a:lnTo>
                <a:lnTo>
                  <a:pt x="3162287" y="468033"/>
                </a:lnTo>
                <a:lnTo>
                  <a:pt x="3162287" y="465404"/>
                </a:lnTo>
                <a:close/>
              </a:path>
              <a:path w="4705350" h="2419350">
                <a:moveTo>
                  <a:pt x="3219450" y="2408504"/>
                </a:moveTo>
                <a:lnTo>
                  <a:pt x="3218980" y="2407386"/>
                </a:lnTo>
                <a:lnTo>
                  <a:pt x="3217113" y="2405519"/>
                </a:lnTo>
                <a:lnTo>
                  <a:pt x="3215995" y="2405062"/>
                </a:lnTo>
                <a:lnTo>
                  <a:pt x="3203841" y="2405062"/>
                </a:lnTo>
                <a:lnTo>
                  <a:pt x="3202724" y="2405519"/>
                </a:lnTo>
                <a:lnTo>
                  <a:pt x="3200857" y="2407386"/>
                </a:lnTo>
                <a:lnTo>
                  <a:pt x="3200387" y="2408504"/>
                </a:lnTo>
                <a:lnTo>
                  <a:pt x="3200387" y="2411133"/>
                </a:lnTo>
                <a:lnTo>
                  <a:pt x="3200857" y="2412250"/>
                </a:lnTo>
                <a:lnTo>
                  <a:pt x="3202724" y="2414117"/>
                </a:lnTo>
                <a:lnTo>
                  <a:pt x="3203841" y="2414587"/>
                </a:lnTo>
                <a:lnTo>
                  <a:pt x="3215995" y="2414587"/>
                </a:lnTo>
                <a:lnTo>
                  <a:pt x="3217113" y="2414117"/>
                </a:lnTo>
                <a:lnTo>
                  <a:pt x="3218980" y="2412250"/>
                </a:lnTo>
                <a:lnTo>
                  <a:pt x="3219450" y="2411133"/>
                </a:lnTo>
                <a:lnTo>
                  <a:pt x="3219450" y="2408504"/>
                </a:lnTo>
                <a:close/>
              </a:path>
              <a:path w="4705350" h="2419350">
                <a:moveTo>
                  <a:pt x="3219450" y="1436954"/>
                </a:moveTo>
                <a:lnTo>
                  <a:pt x="3218980" y="1435836"/>
                </a:lnTo>
                <a:lnTo>
                  <a:pt x="3217113" y="1433969"/>
                </a:lnTo>
                <a:lnTo>
                  <a:pt x="3215995" y="1433512"/>
                </a:lnTo>
                <a:lnTo>
                  <a:pt x="3203841" y="1433512"/>
                </a:lnTo>
                <a:lnTo>
                  <a:pt x="3202724" y="1433969"/>
                </a:lnTo>
                <a:lnTo>
                  <a:pt x="3200857" y="1435836"/>
                </a:lnTo>
                <a:lnTo>
                  <a:pt x="3200387" y="1436954"/>
                </a:lnTo>
                <a:lnTo>
                  <a:pt x="3200387" y="1439583"/>
                </a:lnTo>
                <a:lnTo>
                  <a:pt x="3200857" y="1440700"/>
                </a:lnTo>
                <a:lnTo>
                  <a:pt x="3202724" y="1442567"/>
                </a:lnTo>
                <a:lnTo>
                  <a:pt x="3203841" y="1443037"/>
                </a:lnTo>
                <a:lnTo>
                  <a:pt x="3215995" y="1443037"/>
                </a:lnTo>
                <a:lnTo>
                  <a:pt x="3217113" y="1442567"/>
                </a:lnTo>
                <a:lnTo>
                  <a:pt x="3218980" y="1440700"/>
                </a:lnTo>
                <a:lnTo>
                  <a:pt x="3219450" y="1439583"/>
                </a:lnTo>
                <a:lnTo>
                  <a:pt x="3219450" y="1436954"/>
                </a:lnTo>
                <a:close/>
              </a:path>
              <a:path w="4705350" h="2419350">
                <a:moveTo>
                  <a:pt x="3219450" y="465404"/>
                </a:moveTo>
                <a:lnTo>
                  <a:pt x="3218980" y="464286"/>
                </a:lnTo>
                <a:lnTo>
                  <a:pt x="3217113" y="462419"/>
                </a:lnTo>
                <a:lnTo>
                  <a:pt x="3215995" y="461962"/>
                </a:lnTo>
                <a:lnTo>
                  <a:pt x="3203841" y="461962"/>
                </a:lnTo>
                <a:lnTo>
                  <a:pt x="3202724" y="462419"/>
                </a:lnTo>
                <a:lnTo>
                  <a:pt x="3200857" y="464286"/>
                </a:lnTo>
                <a:lnTo>
                  <a:pt x="3200387" y="465404"/>
                </a:lnTo>
                <a:lnTo>
                  <a:pt x="3200387" y="468033"/>
                </a:lnTo>
                <a:lnTo>
                  <a:pt x="3200857" y="469150"/>
                </a:lnTo>
                <a:lnTo>
                  <a:pt x="3202724" y="471017"/>
                </a:lnTo>
                <a:lnTo>
                  <a:pt x="3203841" y="471487"/>
                </a:lnTo>
                <a:lnTo>
                  <a:pt x="3215995" y="471487"/>
                </a:lnTo>
                <a:lnTo>
                  <a:pt x="3217113" y="471017"/>
                </a:lnTo>
                <a:lnTo>
                  <a:pt x="3218980" y="469150"/>
                </a:lnTo>
                <a:lnTo>
                  <a:pt x="3219450" y="468033"/>
                </a:lnTo>
                <a:lnTo>
                  <a:pt x="3219450" y="465404"/>
                </a:lnTo>
                <a:close/>
              </a:path>
              <a:path w="4705350" h="2419350">
                <a:moveTo>
                  <a:pt x="3276587" y="2408504"/>
                </a:moveTo>
                <a:lnTo>
                  <a:pt x="3276130" y="2407386"/>
                </a:lnTo>
                <a:lnTo>
                  <a:pt x="3274263" y="2405519"/>
                </a:lnTo>
                <a:lnTo>
                  <a:pt x="3273145" y="2405062"/>
                </a:lnTo>
                <a:lnTo>
                  <a:pt x="3260991" y="2405062"/>
                </a:lnTo>
                <a:lnTo>
                  <a:pt x="3259874" y="2405519"/>
                </a:lnTo>
                <a:lnTo>
                  <a:pt x="3258007" y="2407386"/>
                </a:lnTo>
                <a:lnTo>
                  <a:pt x="3257537" y="2408504"/>
                </a:lnTo>
                <a:lnTo>
                  <a:pt x="3257537" y="2411133"/>
                </a:lnTo>
                <a:lnTo>
                  <a:pt x="3258007" y="2412250"/>
                </a:lnTo>
                <a:lnTo>
                  <a:pt x="3259874" y="2414117"/>
                </a:lnTo>
                <a:lnTo>
                  <a:pt x="3260991" y="2414587"/>
                </a:lnTo>
                <a:lnTo>
                  <a:pt x="3273145" y="2414587"/>
                </a:lnTo>
                <a:lnTo>
                  <a:pt x="3274263" y="2414117"/>
                </a:lnTo>
                <a:lnTo>
                  <a:pt x="3276130" y="2412250"/>
                </a:lnTo>
                <a:lnTo>
                  <a:pt x="3276587" y="2411133"/>
                </a:lnTo>
                <a:lnTo>
                  <a:pt x="3276587" y="2408504"/>
                </a:lnTo>
                <a:close/>
              </a:path>
              <a:path w="4705350" h="2419350">
                <a:moveTo>
                  <a:pt x="3276587" y="1436954"/>
                </a:moveTo>
                <a:lnTo>
                  <a:pt x="3276130" y="1435836"/>
                </a:lnTo>
                <a:lnTo>
                  <a:pt x="3274263" y="1433969"/>
                </a:lnTo>
                <a:lnTo>
                  <a:pt x="3273145" y="1433512"/>
                </a:lnTo>
                <a:lnTo>
                  <a:pt x="3260991" y="1433512"/>
                </a:lnTo>
                <a:lnTo>
                  <a:pt x="3259874" y="1433969"/>
                </a:lnTo>
                <a:lnTo>
                  <a:pt x="3258007" y="1435836"/>
                </a:lnTo>
                <a:lnTo>
                  <a:pt x="3257537" y="1436954"/>
                </a:lnTo>
                <a:lnTo>
                  <a:pt x="3257537" y="1439583"/>
                </a:lnTo>
                <a:lnTo>
                  <a:pt x="3258007" y="1440700"/>
                </a:lnTo>
                <a:lnTo>
                  <a:pt x="3259874" y="1442567"/>
                </a:lnTo>
                <a:lnTo>
                  <a:pt x="3260991" y="1443037"/>
                </a:lnTo>
                <a:lnTo>
                  <a:pt x="3273145" y="1443037"/>
                </a:lnTo>
                <a:lnTo>
                  <a:pt x="3274263" y="1442567"/>
                </a:lnTo>
                <a:lnTo>
                  <a:pt x="3276130" y="1440700"/>
                </a:lnTo>
                <a:lnTo>
                  <a:pt x="3276587" y="1439583"/>
                </a:lnTo>
                <a:lnTo>
                  <a:pt x="3276587" y="1436954"/>
                </a:lnTo>
                <a:close/>
              </a:path>
              <a:path w="4705350" h="2419350">
                <a:moveTo>
                  <a:pt x="3276587" y="465404"/>
                </a:moveTo>
                <a:lnTo>
                  <a:pt x="3276130" y="464286"/>
                </a:lnTo>
                <a:lnTo>
                  <a:pt x="3274263" y="462419"/>
                </a:lnTo>
                <a:lnTo>
                  <a:pt x="3273145" y="461962"/>
                </a:lnTo>
                <a:lnTo>
                  <a:pt x="3260991" y="461962"/>
                </a:lnTo>
                <a:lnTo>
                  <a:pt x="3259874" y="462419"/>
                </a:lnTo>
                <a:lnTo>
                  <a:pt x="3258007" y="464286"/>
                </a:lnTo>
                <a:lnTo>
                  <a:pt x="3257537" y="465404"/>
                </a:lnTo>
                <a:lnTo>
                  <a:pt x="3257537" y="468033"/>
                </a:lnTo>
                <a:lnTo>
                  <a:pt x="3258007" y="469150"/>
                </a:lnTo>
                <a:lnTo>
                  <a:pt x="3259874" y="471017"/>
                </a:lnTo>
                <a:lnTo>
                  <a:pt x="3260991" y="471487"/>
                </a:lnTo>
                <a:lnTo>
                  <a:pt x="3273145" y="471487"/>
                </a:lnTo>
                <a:lnTo>
                  <a:pt x="3274263" y="471017"/>
                </a:lnTo>
                <a:lnTo>
                  <a:pt x="3276130" y="469150"/>
                </a:lnTo>
                <a:lnTo>
                  <a:pt x="3276587" y="468033"/>
                </a:lnTo>
                <a:lnTo>
                  <a:pt x="3276587" y="465404"/>
                </a:lnTo>
                <a:close/>
              </a:path>
              <a:path w="4705350" h="2419350">
                <a:moveTo>
                  <a:pt x="3333737" y="2408504"/>
                </a:moveTo>
                <a:lnTo>
                  <a:pt x="3333280" y="2407386"/>
                </a:lnTo>
                <a:lnTo>
                  <a:pt x="3331413" y="2405519"/>
                </a:lnTo>
                <a:lnTo>
                  <a:pt x="3330295" y="2405062"/>
                </a:lnTo>
                <a:lnTo>
                  <a:pt x="3318141" y="2405062"/>
                </a:lnTo>
                <a:lnTo>
                  <a:pt x="3317024" y="2405519"/>
                </a:lnTo>
                <a:lnTo>
                  <a:pt x="3315157" y="2407386"/>
                </a:lnTo>
                <a:lnTo>
                  <a:pt x="3314687" y="2408504"/>
                </a:lnTo>
                <a:lnTo>
                  <a:pt x="3314687" y="2411133"/>
                </a:lnTo>
                <a:lnTo>
                  <a:pt x="3315157" y="2412250"/>
                </a:lnTo>
                <a:lnTo>
                  <a:pt x="3317024" y="2414117"/>
                </a:lnTo>
                <a:lnTo>
                  <a:pt x="3318141" y="2414587"/>
                </a:lnTo>
                <a:lnTo>
                  <a:pt x="3330295" y="2414587"/>
                </a:lnTo>
                <a:lnTo>
                  <a:pt x="3331413" y="2414117"/>
                </a:lnTo>
                <a:lnTo>
                  <a:pt x="3333280" y="2412250"/>
                </a:lnTo>
                <a:lnTo>
                  <a:pt x="3333737" y="2411133"/>
                </a:lnTo>
                <a:lnTo>
                  <a:pt x="3333737" y="2408504"/>
                </a:lnTo>
                <a:close/>
              </a:path>
              <a:path w="4705350" h="2419350">
                <a:moveTo>
                  <a:pt x="3333737" y="1436954"/>
                </a:moveTo>
                <a:lnTo>
                  <a:pt x="3333280" y="1435836"/>
                </a:lnTo>
                <a:lnTo>
                  <a:pt x="3331413" y="1433969"/>
                </a:lnTo>
                <a:lnTo>
                  <a:pt x="3330295" y="1433512"/>
                </a:lnTo>
                <a:lnTo>
                  <a:pt x="3318141" y="1433512"/>
                </a:lnTo>
                <a:lnTo>
                  <a:pt x="3317024" y="1433969"/>
                </a:lnTo>
                <a:lnTo>
                  <a:pt x="3315157" y="1435836"/>
                </a:lnTo>
                <a:lnTo>
                  <a:pt x="3314687" y="1436954"/>
                </a:lnTo>
                <a:lnTo>
                  <a:pt x="3314687" y="1439583"/>
                </a:lnTo>
                <a:lnTo>
                  <a:pt x="3315157" y="1440700"/>
                </a:lnTo>
                <a:lnTo>
                  <a:pt x="3317024" y="1442567"/>
                </a:lnTo>
                <a:lnTo>
                  <a:pt x="3318141" y="1443037"/>
                </a:lnTo>
                <a:lnTo>
                  <a:pt x="3330295" y="1443037"/>
                </a:lnTo>
                <a:lnTo>
                  <a:pt x="3331413" y="1442567"/>
                </a:lnTo>
                <a:lnTo>
                  <a:pt x="3333280" y="1440700"/>
                </a:lnTo>
                <a:lnTo>
                  <a:pt x="3333737" y="1439583"/>
                </a:lnTo>
                <a:lnTo>
                  <a:pt x="3333737" y="1436954"/>
                </a:lnTo>
                <a:close/>
              </a:path>
              <a:path w="4705350" h="2419350">
                <a:moveTo>
                  <a:pt x="3333737" y="465404"/>
                </a:moveTo>
                <a:lnTo>
                  <a:pt x="3333280" y="464286"/>
                </a:lnTo>
                <a:lnTo>
                  <a:pt x="3331413" y="462419"/>
                </a:lnTo>
                <a:lnTo>
                  <a:pt x="3330295" y="461962"/>
                </a:lnTo>
                <a:lnTo>
                  <a:pt x="3318141" y="461962"/>
                </a:lnTo>
                <a:lnTo>
                  <a:pt x="3317024" y="462419"/>
                </a:lnTo>
                <a:lnTo>
                  <a:pt x="3315157" y="464286"/>
                </a:lnTo>
                <a:lnTo>
                  <a:pt x="3314687" y="465404"/>
                </a:lnTo>
                <a:lnTo>
                  <a:pt x="3314687" y="468033"/>
                </a:lnTo>
                <a:lnTo>
                  <a:pt x="3315157" y="469150"/>
                </a:lnTo>
                <a:lnTo>
                  <a:pt x="3317024" y="471017"/>
                </a:lnTo>
                <a:lnTo>
                  <a:pt x="3318141" y="471487"/>
                </a:lnTo>
                <a:lnTo>
                  <a:pt x="3330295" y="471487"/>
                </a:lnTo>
                <a:lnTo>
                  <a:pt x="3331413" y="471017"/>
                </a:lnTo>
                <a:lnTo>
                  <a:pt x="3333280" y="469150"/>
                </a:lnTo>
                <a:lnTo>
                  <a:pt x="3333737" y="468033"/>
                </a:lnTo>
                <a:lnTo>
                  <a:pt x="3333737" y="465404"/>
                </a:lnTo>
                <a:close/>
              </a:path>
              <a:path w="4705350" h="2419350">
                <a:moveTo>
                  <a:pt x="3390887" y="2408504"/>
                </a:moveTo>
                <a:lnTo>
                  <a:pt x="3390430" y="2407386"/>
                </a:lnTo>
                <a:lnTo>
                  <a:pt x="3388563" y="2405519"/>
                </a:lnTo>
                <a:lnTo>
                  <a:pt x="3387445" y="2405062"/>
                </a:lnTo>
                <a:lnTo>
                  <a:pt x="3375291" y="2405062"/>
                </a:lnTo>
                <a:lnTo>
                  <a:pt x="3374174" y="2405519"/>
                </a:lnTo>
                <a:lnTo>
                  <a:pt x="3372307" y="2407386"/>
                </a:lnTo>
                <a:lnTo>
                  <a:pt x="3371850" y="2408504"/>
                </a:lnTo>
                <a:lnTo>
                  <a:pt x="3371850" y="2411133"/>
                </a:lnTo>
                <a:lnTo>
                  <a:pt x="3372307" y="2412250"/>
                </a:lnTo>
                <a:lnTo>
                  <a:pt x="3374174" y="2414117"/>
                </a:lnTo>
                <a:lnTo>
                  <a:pt x="3375291" y="2414587"/>
                </a:lnTo>
                <a:lnTo>
                  <a:pt x="3387445" y="2414587"/>
                </a:lnTo>
                <a:lnTo>
                  <a:pt x="3388563" y="2414117"/>
                </a:lnTo>
                <a:lnTo>
                  <a:pt x="3390430" y="2412250"/>
                </a:lnTo>
                <a:lnTo>
                  <a:pt x="3390887" y="2411133"/>
                </a:lnTo>
                <a:lnTo>
                  <a:pt x="3390887" y="2408504"/>
                </a:lnTo>
                <a:close/>
              </a:path>
              <a:path w="4705350" h="2419350">
                <a:moveTo>
                  <a:pt x="3390887" y="1436954"/>
                </a:moveTo>
                <a:lnTo>
                  <a:pt x="3390430" y="1435836"/>
                </a:lnTo>
                <a:lnTo>
                  <a:pt x="3388563" y="1433969"/>
                </a:lnTo>
                <a:lnTo>
                  <a:pt x="3387445" y="1433512"/>
                </a:lnTo>
                <a:lnTo>
                  <a:pt x="3375291" y="1433512"/>
                </a:lnTo>
                <a:lnTo>
                  <a:pt x="3374174" y="1433969"/>
                </a:lnTo>
                <a:lnTo>
                  <a:pt x="3372307" y="1435836"/>
                </a:lnTo>
                <a:lnTo>
                  <a:pt x="3371850" y="1436954"/>
                </a:lnTo>
                <a:lnTo>
                  <a:pt x="3371850" y="1439583"/>
                </a:lnTo>
                <a:lnTo>
                  <a:pt x="3372307" y="1440700"/>
                </a:lnTo>
                <a:lnTo>
                  <a:pt x="3374174" y="1442567"/>
                </a:lnTo>
                <a:lnTo>
                  <a:pt x="3375291" y="1443037"/>
                </a:lnTo>
                <a:lnTo>
                  <a:pt x="3387445" y="1443037"/>
                </a:lnTo>
                <a:lnTo>
                  <a:pt x="3388563" y="1442567"/>
                </a:lnTo>
                <a:lnTo>
                  <a:pt x="3390430" y="1440700"/>
                </a:lnTo>
                <a:lnTo>
                  <a:pt x="3390887" y="1439583"/>
                </a:lnTo>
                <a:lnTo>
                  <a:pt x="3390887" y="1436954"/>
                </a:lnTo>
                <a:close/>
              </a:path>
              <a:path w="4705350" h="2419350">
                <a:moveTo>
                  <a:pt x="3390887" y="465404"/>
                </a:moveTo>
                <a:lnTo>
                  <a:pt x="3390430" y="464286"/>
                </a:lnTo>
                <a:lnTo>
                  <a:pt x="3388563" y="462419"/>
                </a:lnTo>
                <a:lnTo>
                  <a:pt x="3387445" y="461962"/>
                </a:lnTo>
                <a:lnTo>
                  <a:pt x="3375291" y="461962"/>
                </a:lnTo>
                <a:lnTo>
                  <a:pt x="3374174" y="462419"/>
                </a:lnTo>
                <a:lnTo>
                  <a:pt x="3372307" y="464286"/>
                </a:lnTo>
                <a:lnTo>
                  <a:pt x="3371850" y="465404"/>
                </a:lnTo>
                <a:lnTo>
                  <a:pt x="3371850" y="468033"/>
                </a:lnTo>
                <a:lnTo>
                  <a:pt x="3372307" y="469150"/>
                </a:lnTo>
                <a:lnTo>
                  <a:pt x="3374174" y="471017"/>
                </a:lnTo>
                <a:lnTo>
                  <a:pt x="3375291" y="471487"/>
                </a:lnTo>
                <a:lnTo>
                  <a:pt x="3387445" y="471487"/>
                </a:lnTo>
                <a:lnTo>
                  <a:pt x="3388563" y="471017"/>
                </a:lnTo>
                <a:lnTo>
                  <a:pt x="3390430" y="469150"/>
                </a:lnTo>
                <a:lnTo>
                  <a:pt x="3390887" y="468033"/>
                </a:lnTo>
                <a:lnTo>
                  <a:pt x="3390887" y="465404"/>
                </a:lnTo>
                <a:close/>
              </a:path>
              <a:path w="4705350" h="2419350">
                <a:moveTo>
                  <a:pt x="3448037" y="2408504"/>
                </a:moveTo>
                <a:lnTo>
                  <a:pt x="3447580" y="2407386"/>
                </a:lnTo>
                <a:lnTo>
                  <a:pt x="3445713" y="2405519"/>
                </a:lnTo>
                <a:lnTo>
                  <a:pt x="3444595" y="2405062"/>
                </a:lnTo>
                <a:lnTo>
                  <a:pt x="3432441" y="2405062"/>
                </a:lnTo>
                <a:lnTo>
                  <a:pt x="3431324" y="2405519"/>
                </a:lnTo>
                <a:lnTo>
                  <a:pt x="3429457" y="2407386"/>
                </a:lnTo>
                <a:lnTo>
                  <a:pt x="3428987" y="2408504"/>
                </a:lnTo>
                <a:lnTo>
                  <a:pt x="3428987" y="2411133"/>
                </a:lnTo>
                <a:lnTo>
                  <a:pt x="3429457" y="2412250"/>
                </a:lnTo>
                <a:lnTo>
                  <a:pt x="3431324" y="2414117"/>
                </a:lnTo>
                <a:lnTo>
                  <a:pt x="3432441" y="2414587"/>
                </a:lnTo>
                <a:lnTo>
                  <a:pt x="3444595" y="2414587"/>
                </a:lnTo>
                <a:lnTo>
                  <a:pt x="3445713" y="2414117"/>
                </a:lnTo>
                <a:lnTo>
                  <a:pt x="3447580" y="2412250"/>
                </a:lnTo>
                <a:lnTo>
                  <a:pt x="3448037" y="2411133"/>
                </a:lnTo>
                <a:lnTo>
                  <a:pt x="3448037" y="2408504"/>
                </a:lnTo>
                <a:close/>
              </a:path>
              <a:path w="4705350" h="2419350">
                <a:moveTo>
                  <a:pt x="3448037" y="1436954"/>
                </a:moveTo>
                <a:lnTo>
                  <a:pt x="3447580" y="1435836"/>
                </a:lnTo>
                <a:lnTo>
                  <a:pt x="3445713" y="1433969"/>
                </a:lnTo>
                <a:lnTo>
                  <a:pt x="3444595" y="1433512"/>
                </a:lnTo>
                <a:lnTo>
                  <a:pt x="3432441" y="1433512"/>
                </a:lnTo>
                <a:lnTo>
                  <a:pt x="3431324" y="1433969"/>
                </a:lnTo>
                <a:lnTo>
                  <a:pt x="3429457" y="1435836"/>
                </a:lnTo>
                <a:lnTo>
                  <a:pt x="3428987" y="1436954"/>
                </a:lnTo>
                <a:lnTo>
                  <a:pt x="3428987" y="1439583"/>
                </a:lnTo>
                <a:lnTo>
                  <a:pt x="3429457" y="1440700"/>
                </a:lnTo>
                <a:lnTo>
                  <a:pt x="3431324" y="1442567"/>
                </a:lnTo>
                <a:lnTo>
                  <a:pt x="3432441" y="1443037"/>
                </a:lnTo>
                <a:lnTo>
                  <a:pt x="3444595" y="1443037"/>
                </a:lnTo>
                <a:lnTo>
                  <a:pt x="3445713" y="1442567"/>
                </a:lnTo>
                <a:lnTo>
                  <a:pt x="3447580" y="1440700"/>
                </a:lnTo>
                <a:lnTo>
                  <a:pt x="3448037" y="1439583"/>
                </a:lnTo>
                <a:lnTo>
                  <a:pt x="3448037" y="1436954"/>
                </a:lnTo>
                <a:close/>
              </a:path>
              <a:path w="4705350" h="2419350">
                <a:moveTo>
                  <a:pt x="3448037" y="465404"/>
                </a:moveTo>
                <a:lnTo>
                  <a:pt x="3447580" y="464286"/>
                </a:lnTo>
                <a:lnTo>
                  <a:pt x="3445713" y="462419"/>
                </a:lnTo>
                <a:lnTo>
                  <a:pt x="3444595" y="461962"/>
                </a:lnTo>
                <a:lnTo>
                  <a:pt x="3432441" y="461962"/>
                </a:lnTo>
                <a:lnTo>
                  <a:pt x="3431324" y="462419"/>
                </a:lnTo>
                <a:lnTo>
                  <a:pt x="3429457" y="464286"/>
                </a:lnTo>
                <a:lnTo>
                  <a:pt x="3428987" y="465404"/>
                </a:lnTo>
                <a:lnTo>
                  <a:pt x="3428987" y="468033"/>
                </a:lnTo>
                <a:lnTo>
                  <a:pt x="3429457" y="469150"/>
                </a:lnTo>
                <a:lnTo>
                  <a:pt x="3431324" y="471017"/>
                </a:lnTo>
                <a:lnTo>
                  <a:pt x="3432441" y="471487"/>
                </a:lnTo>
                <a:lnTo>
                  <a:pt x="3444595" y="471487"/>
                </a:lnTo>
                <a:lnTo>
                  <a:pt x="3445713" y="471017"/>
                </a:lnTo>
                <a:lnTo>
                  <a:pt x="3447580" y="469150"/>
                </a:lnTo>
                <a:lnTo>
                  <a:pt x="3448037" y="468033"/>
                </a:lnTo>
                <a:lnTo>
                  <a:pt x="3448037" y="465404"/>
                </a:lnTo>
                <a:close/>
              </a:path>
              <a:path w="4705350" h="2419350">
                <a:moveTo>
                  <a:pt x="3505187" y="2408504"/>
                </a:moveTo>
                <a:lnTo>
                  <a:pt x="3504730" y="2407386"/>
                </a:lnTo>
                <a:lnTo>
                  <a:pt x="3502863" y="2405519"/>
                </a:lnTo>
                <a:lnTo>
                  <a:pt x="3501745" y="2405062"/>
                </a:lnTo>
                <a:lnTo>
                  <a:pt x="3489591" y="2405062"/>
                </a:lnTo>
                <a:lnTo>
                  <a:pt x="3488474" y="2405519"/>
                </a:lnTo>
                <a:lnTo>
                  <a:pt x="3486607" y="2407386"/>
                </a:lnTo>
                <a:lnTo>
                  <a:pt x="3486137" y="2408504"/>
                </a:lnTo>
                <a:lnTo>
                  <a:pt x="3486137" y="2411133"/>
                </a:lnTo>
                <a:lnTo>
                  <a:pt x="3486607" y="2412250"/>
                </a:lnTo>
                <a:lnTo>
                  <a:pt x="3488474" y="2414117"/>
                </a:lnTo>
                <a:lnTo>
                  <a:pt x="3489591" y="2414587"/>
                </a:lnTo>
                <a:lnTo>
                  <a:pt x="3501745" y="2414587"/>
                </a:lnTo>
                <a:lnTo>
                  <a:pt x="3502863" y="2414117"/>
                </a:lnTo>
                <a:lnTo>
                  <a:pt x="3504730" y="2412250"/>
                </a:lnTo>
                <a:lnTo>
                  <a:pt x="3505187" y="2411133"/>
                </a:lnTo>
                <a:lnTo>
                  <a:pt x="3505187" y="2408504"/>
                </a:lnTo>
                <a:close/>
              </a:path>
              <a:path w="4705350" h="2419350">
                <a:moveTo>
                  <a:pt x="3505187" y="1436954"/>
                </a:moveTo>
                <a:lnTo>
                  <a:pt x="3504730" y="1435836"/>
                </a:lnTo>
                <a:lnTo>
                  <a:pt x="3502863" y="1433969"/>
                </a:lnTo>
                <a:lnTo>
                  <a:pt x="3501745" y="1433512"/>
                </a:lnTo>
                <a:lnTo>
                  <a:pt x="3489591" y="1433512"/>
                </a:lnTo>
                <a:lnTo>
                  <a:pt x="3488474" y="1433969"/>
                </a:lnTo>
                <a:lnTo>
                  <a:pt x="3486607" y="1435836"/>
                </a:lnTo>
                <a:lnTo>
                  <a:pt x="3486137" y="1436954"/>
                </a:lnTo>
                <a:lnTo>
                  <a:pt x="3486137" y="1439583"/>
                </a:lnTo>
                <a:lnTo>
                  <a:pt x="3486607" y="1440700"/>
                </a:lnTo>
                <a:lnTo>
                  <a:pt x="3488474" y="1442567"/>
                </a:lnTo>
                <a:lnTo>
                  <a:pt x="3489591" y="1443037"/>
                </a:lnTo>
                <a:lnTo>
                  <a:pt x="3501745" y="1443037"/>
                </a:lnTo>
                <a:lnTo>
                  <a:pt x="3502863" y="1442567"/>
                </a:lnTo>
                <a:lnTo>
                  <a:pt x="3504730" y="1440700"/>
                </a:lnTo>
                <a:lnTo>
                  <a:pt x="3505187" y="1439583"/>
                </a:lnTo>
                <a:lnTo>
                  <a:pt x="3505187" y="1436954"/>
                </a:lnTo>
                <a:close/>
              </a:path>
              <a:path w="4705350" h="2419350">
                <a:moveTo>
                  <a:pt x="3505187" y="465404"/>
                </a:moveTo>
                <a:lnTo>
                  <a:pt x="3504730" y="464286"/>
                </a:lnTo>
                <a:lnTo>
                  <a:pt x="3502863" y="462419"/>
                </a:lnTo>
                <a:lnTo>
                  <a:pt x="3501745" y="461962"/>
                </a:lnTo>
                <a:lnTo>
                  <a:pt x="3489591" y="461962"/>
                </a:lnTo>
                <a:lnTo>
                  <a:pt x="3488474" y="462419"/>
                </a:lnTo>
                <a:lnTo>
                  <a:pt x="3486607" y="464286"/>
                </a:lnTo>
                <a:lnTo>
                  <a:pt x="3486137" y="465404"/>
                </a:lnTo>
                <a:lnTo>
                  <a:pt x="3486137" y="468033"/>
                </a:lnTo>
                <a:lnTo>
                  <a:pt x="3486607" y="469150"/>
                </a:lnTo>
                <a:lnTo>
                  <a:pt x="3488474" y="471017"/>
                </a:lnTo>
                <a:lnTo>
                  <a:pt x="3489591" y="471487"/>
                </a:lnTo>
                <a:lnTo>
                  <a:pt x="3501745" y="471487"/>
                </a:lnTo>
                <a:lnTo>
                  <a:pt x="3502863" y="471017"/>
                </a:lnTo>
                <a:lnTo>
                  <a:pt x="3504730" y="469150"/>
                </a:lnTo>
                <a:lnTo>
                  <a:pt x="3505187" y="468033"/>
                </a:lnTo>
                <a:lnTo>
                  <a:pt x="3505187" y="465404"/>
                </a:lnTo>
                <a:close/>
              </a:path>
              <a:path w="4705350" h="2419350">
                <a:moveTo>
                  <a:pt x="3562337" y="2408504"/>
                </a:moveTo>
                <a:lnTo>
                  <a:pt x="3561880" y="2407386"/>
                </a:lnTo>
                <a:lnTo>
                  <a:pt x="3560013" y="2405519"/>
                </a:lnTo>
                <a:lnTo>
                  <a:pt x="3558895" y="2405062"/>
                </a:lnTo>
                <a:lnTo>
                  <a:pt x="3546741" y="2405062"/>
                </a:lnTo>
                <a:lnTo>
                  <a:pt x="3545624" y="2405519"/>
                </a:lnTo>
                <a:lnTo>
                  <a:pt x="3543757" y="2407386"/>
                </a:lnTo>
                <a:lnTo>
                  <a:pt x="3543300" y="2408504"/>
                </a:lnTo>
                <a:lnTo>
                  <a:pt x="3543300" y="2411133"/>
                </a:lnTo>
                <a:lnTo>
                  <a:pt x="3543757" y="2412250"/>
                </a:lnTo>
                <a:lnTo>
                  <a:pt x="3545624" y="2414117"/>
                </a:lnTo>
                <a:lnTo>
                  <a:pt x="3546741" y="2414587"/>
                </a:lnTo>
                <a:lnTo>
                  <a:pt x="3558895" y="2414587"/>
                </a:lnTo>
                <a:lnTo>
                  <a:pt x="3560013" y="2414117"/>
                </a:lnTo>
                <a:lnTo>
                  <a:pt x="3561880" y="2412250"/>
                </a:lnTo>
                <a:lnTo>
                  <a:pt x="3562337" y="2411133"/>
                </a:lnTo>
                <a:lnTo>
                  <a:pt x="3562337" y="2408504"/>
                </a:lnTo>
                <a:close/>
              </a:path>
              <a:path w="4705350" h="2419350">
                <a:moveTo>
                  <a:pt x="3562337" y="1436954"/>
                </a:moveTo>
                <a:lnTo>
                  <a:pt x="3561880" y="1435836"/>
                </a:lnTo>
                <a:lnTo>
                  <a:pt x="3560013" y="1433969"/>
                </a:lnTo>
                <a:lnTo>
                  <a:pt x="3558895" y="1433512"/>
                </a:lnTo>
                <a:lnTo>
                  <a:pt x="3546741" y="1433512"/>
                </a:lnTo>
                <a:lnTo>
                  <a:pt x="3545624" y="1433969"/>
                </a:lnTo>
                <a:lnTo>
                  <a:pt x="3543757" y="1435836"/>
                </a:lnTo>
                <a:lnTo>
                  <a:pt x="3543300" y="1436954"/>
                </a:lnTo>
                <a:lnTo>
                  <a:pt x="3543300" y="1439583"/>
                </a:lnTo>
                <a:lnTo>
                  <a:pt x="3543757" y="1440700"/>
                </a:lnTo>
                <a:lnTo>
                  <a:pt x="3545624" y="1442567"/>
                </a:lnTo>
                <a:lnTo>
                  <a:pt x="3546741" y="1443037"/>
                </a:lnTo>
                <a:lnTo>
                  <a:pt x="3558895" y="1443037"/>
                </a:lnTo>
                <a:lnTo>
                  <a:pt x="3560013" y="1442567"/>
                </a:lnTo>
                <a:lnTo>
                  <a:pt x="3561880" y="1440700"/>
                </a:lnTo>
                <a:lnTo>
                  <a:pt x="3562337" y="1439583"/>
                </a:lnTo>
                <a:lnTo>
                  <a:pt x="3562337" y="1436954"/>
                </a:lnTo>
                <a:close/>
              </a:path>
              <a:path w="4705350" h="2419350">
                <a:moveTo>
                  <a:pt x="3562337" y="465404"/>
                </a:moveTo>
                <a:lnTo>
                  <a:pt x="3561880" y="464286"/>
                </a:lnTo>
                <a:lnTo>
                  <a:pt x="3560013" y="462419"/>
                </a:lnTo>
                <a:lnTo>
                  <a:pt x="3558895" y="461962"/>
                </a:lnTo>
                <a:lnTo>
                  <a:pt x="3546741" y="461962"/>
                </a:lnTo>
                <a:lnTo>
                  <a:pt x="3545624" y="462419"/>
                </a:lnTo>
                <a:lnTo>
                  <a:pt x="3543757" y="464286"/>
                </a:lnTo>
                <a:lnTo>
                  <a:pt x="3543300" y="465404"/>
                </a:lnTo>
                <a:lnTo>
                  <a:pt x="3543300" y="468033"/>
                </a:lnTo>
                <a:lnTo>
                  <a:pt x="3543757" y="469150"/>
                </a:lnTo>
                <a:lnTo>
                  <a:pt x="3545624" y="471017"/>
                </a:lnTo>
                <a:lnTo>
                  <a:pt x="3546741" y="471487"/>
                </a:lnTo>
                <a:lnTo>
                  <a:pt x="3558895" y="471487"/>
                </a:lnTo>
                <a:lnTo>
                  <a:pt x="3560013" y="471017"/>
                </a:lnTo>
                <a:lnTo>
                  <a:pt x="3561880" y="469150"/>
                </a:lnTo>
                <a:lnTo>
                  <a:pt x="3562337" y="468033"/>
                </a:lnTo>
                <a:lnTo>
                  <a:pt x="3562337" y="465404"/>
                </a:lnTo>
                <a:close/>
              </a:path>
              <a:path w="4705350" h="2419350">
                <a:moveTo>
                  <a:pt x="3619500" y="2408504"/>
                </a:moveTo>
                <a:lnTo>
                  <a:pt x="3619030" y="2407386"/>
                </a:lnTo>
                <a:lnTo>
                  <a:pt x="3617163" y="2405519"/>
                </a:lnTo>
                <a:lnTo>
                  <a:pt x="3616045" y="2405062"/>
                </a:lnTo>
                <a:lnTo>
                  <a:pt x="3603891" y="2405062"/>
                </a:lnTo>
                <a:lnTo>
                  <a:pt x="3602774" y="2405519"/>
                </a:lnTo>
                <a:lnTo>
                  <a:pt x="3600907" y="2407386"/>
                </a:lnTo>
                <a:lnTo>
                  <a:pt x="3600437" y="2408504"/>
                </a:lnTo>
                <a:lnTo>
                  <a:pt x="3600437" y="2411133"/>
                </a:lnTo>
                <a:lnTo>
                  <a:pt x="3600907" y="2412250"/>
                </a:lnTo>
                <a:lnTo>
                  <a:pt x="3602774" y="2414117"/>
                </a:lnTo>
                <a:lnTo>
                  <a:pt x="3603891" y="2414587"/>
                </a:lnTo>
                <a:lnTo>
                  <a:pt x="3616045" y="2414587"/>
                </a:lnTo>
                <a:lnTo>
                  <a:pt x="3617163" y="2414117"/>
                </a:lnTo>
                <a:lnTo>
                  <a:pt x="3619030" y="2412250"/>
                </a:lnTo>
                <a:lnTo>
                  <a:pt x="3619500" y="2411133"/>
                </a:lnTo>
                <a:lnTo>
                  <a:pt x="3619500" y="2408504"/>
                </a:lnTo>
                <a:close/>
              </a:path>
              <a:path w="4705350" h="2419350">
                <a:moveTo>
                  <a:pt x="3619500" y="1436954"/>
                </a:moveTo>
                <a:lnTo>
                  <a:pt x="3619030" y="1435836"/>
                </a:lnTo>
                <a:lnTo>
                  <a:pt x="3617163" y="1433969"/>
                </a:lnTo>
                <a:lnTo>
                  <a:pt x="3616045" y="1433512"/>
                </a:lnTo>
                <a:lnTo>
                  <a:pt x="3603891" y="1433512"/>
                </a:lnTo>
                <a:lnTo>
                  <a:pt x="3602774" y="1433969"/>
                </a:lnTo>
                <a:lnTo>
                  <a:pt x="3600907" y="1435836"/>
                </a:lnTo>
                <a:lnTo>
                  <a:pt x="3600437" y="1436954"/>
                </a:lnTo>
                <a:lnTo>
                  <a:pt x="3600437" y="1439583"/>
                </a:lnTo>
                <a:lnTo>
                  <a:pt x="3600907" y="1440700"/>
                </a:lnTo>
                <a:lnTo>
                  <a:pt x="3602774" y="1442567"/>
                </a:lnTo>
                <a:lnTo>
                  <a:pt x="3603891" y="1443037"/>
                </a:lnTo>
                <a:lnTo>
                  <a:pt x="3616045" y="1443037"/>
                </a:lnTo>
                <a:lnTo>
                  <a:pt x="3617163" y="1442567"/>
                </a:lnTo>
                <a:lnTo>
                  <a:pt x="3619030" y="1440700"/>
                </a:lnTo>
                <a:lnTo>
                  <a:pt x="3619500" y="1439583"/>
                </a:lnTo>
                <a:lnTo>
                  <a:pt x="3619500" y="1436954"/>
                </a:lnTo>
                <a:close/>
              </a:path>
              <a:path w="4705350" h="2419350">
                <a:moveTo>
                  <a:pt x="3619500" y="465404"/>
                </a:moveTo>
                <a:lnTo>
                  <a:pt x="3619030" y="464286"/>
                </a:lnTo>
                <a:lnTo>
                  <a:pt x="3617163" y="462419"/>
                </a:lnTo>
                <a:lnTo>
                  <a:pt x="3616045" y="461962"/>
                </a:lnTo>
                <a:lnTo>
                  <a:pt x="3603891" y="461962"/>
                </a:lnTo>
                <a:lnTo>
                  <a:pt x="3602774" y="462419"/>
                </a:lnTo>
                <a:lnTo>
                  <a:pt x="3600907" y="464286"/>
                </a:lnTo>
                <a:lnTo>
                  <a:pt x="3600437" y="465404"/>
                </a:lnTo>
                <a:lnTo>
                  <a:pt x="3600437" y="468033"/>
                </a:lnTo>
                <a:lnTo>
                  <a:pt x="3600907" y="469150"/>
                </a:lnTo>
                <a:lnTo>
                  <a:pt x="3602774" y="471017"/>
                </a:lnTo>
                <a:lnTo>
                  <a:pt x="3603891" y="471487"/>
                </a:lnTo>
                <a:lnTo>
                  <a:pt x="3616045" y="471487"/>
                </a:lnTo>
                <a:lnTo>
                  <a:pt x="3617163" y="471017"/>
                </a:lnTo>
                <a:lnTo>
                  <a:pt x="3619030" y="469150"/>
                </a:lnTo>
                <a:lnTo>
                  <a:pt x="3619500" y="468033"/>
                </a:lnTo>
                <a:lnTo>
                  <a:pt x="3619500" y="465404"/>
                </a:lnTo>
                <a:close/>
              </a:path>
              <a:path w="4705350" h="2419350">
                <a:moveTo>
                  <a:pt x="3676637" y="2408504"/>
                </a:moveTo>
                <a:lnTo>
                  <a:pt x="3676180" y="2407386"/>
                </a:lnTo>
                <a:lnTo>
                  <a:pt x="3674313" y="2405519"/>
                </a:lnTo>
                <a:lnTo>
                  <a:pt x="3673195" y="2405062"/>
                </a:lnTo>
                <a:lnTo>
                  <a:pt x="3661041" y="2405062"/>
                </a:lnTo>
                <a:lnTo>
                  <a:pt x="3659924" y="2405519"/>
                </a:lnTo>
                <a:lnTo>
                  <a:pt x="3658057" y="2407386"/>
                </a:lnTo>
                <a:lnTo>
                  <a:pt x="3657587" y="2408504"/>
                </a:lnTo>
                <a:lnTo>
                  <a:pt x="3657587" y="2411133"/>
                </a:lnTo>
                <a:lnTo>
                  <a:pt x="3658057" y="2412250"/>
                </a:lnTo>
                <a:lnTo>
                  <a:pt x="3659924" y="2414117"/>
                </a:lnTo>
                <a:lnTo>
                  <a:pt x="3661041" y="2414587"/>
                </a:lnTo>
                <a:lnTo>
                  <a:pt x="3673195" y="2414587"/>
                </a:lnTo>
                <a:lnTo>
                  <a:pt x="3674313" y="2414117"/>
                </a:lnTo>
                <a:lnTo>
                  <a:pt x="3676180" y="2412250"/>
                </a:lnTo>
                <a:lnTo>
                  <a:pt x="3676637" y="2411133"/>
                </a:lnTo>
                <a:lnTo>
                  <a:pt x="3676637" y="2408504"/>
                </a:lnTo>
                <a:close/>
              </a:path>
              <a:path w="4705350" h="2419350">
                <a:moveTo>
                  <a:pt x="3676637" y="1436954"/>
                </a:moveTo>
                <a:lnTo>
                  <a:pt x="3676180" y="1435836"/>
                </a:lnTo>
                <a:lnTo>
                  <a:pt x="3674313" y="1433969"/>
                </a:lnTo>
                <a:lnTo>
                  <a:pt x="3673195" y="1433512"/>
                </a:lnTo>
                <a:lnTo>
                  <a:pt x="3661041" y="1433512"/>
                </a:lnTo>
                <a:lnTo>
                  <a:pt x="3659924" y="1433969"/>
                </a:lnTo>
                <a:lnTo>
                  <a:pt x="3658057" y="1435836"/>
                </a:lnTo>
                <a:lnTo>
                  <a:pt x="3657587" y="1436954"/>
                </a:lnTo>
                <a:lnTo>
                  <a:pt x="3657587" y="1439583"/>
                </a:lnTo>
                <a:lnTo>
                  <a:pt x="3658057" y="1440700"/>
                </a:lnTo>
                <a:lnTo>
                  <a:pt x="3659924" y="1442567"/>
                </a:lnTo>
                <a:lnTo>
                  <a:pt x="3661041" y="1443037"/>
                </a:lnTo>
                <a:lnTo>
                  <a:pt x="3673195" y="1443037"/>
                </a:lnTo>
                <a:lnTo>
                  <a:pt x="3674313" y="1442567"/>
                </a:lnTo>
                <a:lnTo>
                  <a:pt x="3676180" y="1440700"/>
                </a:lnTo>
                <a:lnTo>
                  <a:pt x="3676637" y="1439583"/>
                </a:lnTo>
                <a:lnTo>
                  <a:pt x="3676637" y="1436954"/>
                </a:lnTo>
                <a:close/>
              </a:path>
              <a:path w="4705350" h="2419350">
                <a:moveTo>
                  <a:pt x="3676637" y="465404"/>
                </a:moveTo>
                <a:lnTo>
                  <a:pt x="3676180" y="464286"/>
                </a:lnTo>
                <a:lnTo>
                  <a:pt x="3674313" y="462419"/>
                </a:lnTo>
                <a:lnTo>
                  <a:pt x="3673195" y="461962"/>
                </a:lnTo>
                <a:lnTo>
                  <a:pt x="3661041" y="461962"/>
                </a:lnTo>
                <a:lnTo>
                  <a:pt x="3659924" y="462419"/>
                </a:lnTo>
                <a:lnTo>
                  <a:pt x="3658057" y="464286"/>
                </a:lnTo>
                <a:lnTo>
                  <a:pt x="3657587" y="465404"/>
                </a:lnTo>
                <a:lnTo>
                  <a:pt x="3657587" y="468033"/>
                </a:lnTo>
                <a:lnTo>
                  <a:pt x="3658057" y="469150"/>
                </a:lnTo>
                <a:lnTo>
                  <a:pt x="3659924" y="471017"/>
                </a:lnTo>
                <a:lnTo>
                  <a:pt x="3661041" y="471487"/>
                </a:lnTo>
                <a:lnTo>
                  <a:pt x="3673195" y="471487"/>
                </a:lnTo>
                <a:lnTo>
                  <a:pt x="3674313" y="471017"/>
                </a:lnTo>
                <a:lnTo>
                  <a:pt x="3676180" y="469150"/>
                </a:lnTo>
                <a:lnTo>
                  <a:pt x="3676637" y="468033"/>
                </a:lnTo>
                <a:lnTo>
                  <a:pt x="3676637" y="465404"/>
                </a:lnTo>
                <a:close/>
              </a:path>
              <a:path w="4705350" h="2419350">
                <a:moveTo>
                  <a:pt x="3733787" y="2408504"/>
                </a:moveTo>
                <a:lnTo>
                  <a:pt x="3733330" y="2407386"/>
                </a:lnTo>
                <a:lnTo>
                  <a:pt x="3731463" y="2405519"/>
                </a:lnTo>
                <a:lnTo>
                  <a:pt x="3730345" y="2405062"/>
                </a:lnTo>
                <a:lnTo>
                  <a:pt x="3718191" y="2405062"/>
                </a:lnTo>
                <a:lnTo>
                  <a:pt x="3717074" y="2405519"/>
                </a:lnTo>
                <a:lnTo>
                  <a:pt x="3715207" y="2407386"/>
                </a:lnTo>
                <a:lnTo>
                  <a:pt x="3714737" y="2408504"/>
                </a:lnTo>
                <a:lnTo>
                  <a:pt x="3714737" y="2411133"/>
                </a:lnTo>
                <a:lnTo>
                  <a:pt x="3715207" y="2412250"/>
                </a:lnTo>
                <a:lnTo>
                  <a:pt x="3717074" y="2414117"/>
                </a:lnTo>
                <a:lnTo>
                  <a:pt x="3718191" y="2414587"/>
                </a:lnTo>
                <a:lnTo>
                  <a:pt x="3730345" y="2414587"/>
                </a:lnTo>
                <a:lnTo>
                  <a:pt x="3731463" y="2414117"/>
                </a:lnTo>
                <a:lnTo>
                  <a:pt x="3733330" y="2412250"/>
                </a:lnTo>
                <a:lnTo>
                  <a:pt x="3733787" y="2411133"/>
                </a:lnTo>
                <a:lnTo>
                  <a:pt x="3733787" y="2408504"/>
                </a:lnTo>
                <a:close/>
              </a:path>
              <a:path w="4705350" h="2419350">
                <a:moveTo>
                  <a:pt x="3733787" y="1436954"/>
                </a:moveTo>
                <a:lnTo>
                  <a:pt x="3733330" y="1435836"/>
                </a:lnTo>
                <a:lnTo>
                  <a:pt x="3731463" y="1433969"/>
                </a:lnTo>
                <a:lnTo>
                  <a:pt x="3730345" y="1433512"/>
                </a:lnTo>
                <a:lnTo>
                  <a:pt x="3718191" y="1433512"/>
                </a:lnTo>
                <a:lnTo>
                  <a:pt x="3717074" y="1433969"/>
                </a:lnTo>
                <a:lnTo>
                  <a:pt x="3715207" y="1435836"/>
                </a:lnTo>
                <a:lnTo>
                  <a:pt x="3714737" y="1436954"/>
                </a:lnTo>
                <a:lnTo>
                  <a:pt x="3714737" y="1439583"/>
                </a:lnTo>
                <a:lnTo>
                  <a:pt x="3715207" y="1440700"/>
                </a:lnTo>
                <a:lnTo>
                  <a:pt x="3717074" y="1442567"/>
                </a:lnTo>
                <a:lnTo>
                  <a:pt x="3718191" y="1443037"/>
                </a:lnTo>
                <a:lnTo>
                  <a:pt x="3730345" y="1443037"/>
                </a:lnTo>
                <a:lnTo>
                  <a:pt x="3731463" y="1442567"/>
                </a:lnTo>
                <a:lnTo>
                  <a:pt x="3733330" y="1440700"/>
                </a:lnTo>
                <a:lnTo>
                  <a:pt x="3733787" y="1439583"/>
                </a:lnTo>
                <a:lnTo>
                  <a:pt x="3733787" y="1436954"/>
                </a:lnTo>
                <a:close/>
              </a:path>
              <a:path w="4705350" h="2419350">
                <a:moveTo>
                  <a:pt x="3733787" y="465404"/>
                </a:moveTo>
                <a:lnTo>
                  <a:pt x="3733330" y="464286"/>
                </a:lnTo>
                <a:lnTo>
                  <a:pt x="3731463" y="462419"/>
                </a:lnTo>
                <a:lnTo>
                  <a:pt x="3730345" y="461962"/>
                </a:lnTo>
                <a:lnTo>
                  <a:pt x="3718191" y="461962"/>
                </a:lnTo>
                <a:lnTo>
                  <a:pt x="3717074" y="462419"/>
                </a:lnTo>
                <a:lnTo>
                  <a:pt x="3715207" y="464286"/>
                </a:lnTo>
                <a:lnTo>
                  <a:pt x="3714737" y="465404"/>
                </a:lnTo>
                <a:lnTo>
                  <a:pt x="3714737" y="468033"/>
                </a:lnTo>
                <a:lnTo>
                  <a:pt x="3715207" y="469150"/>
                </a:lnTo>
                <a:lnTo>
                  <a:pt x="3717074" y="471017"/>
                </a:lnTo>
                <a:lnTo>
                  <a:pt x="3718191" y="471487"/>
                </a:lnTo>
                <a:lnTo>
                  <a:pt x="3730345" y="471487"/>
                </a:lnTo>
                <a:lnTo>
                  <a:pt x="3731463" y="471017"/>
                </a:lnTo>
                <a:lnTo>
                  <a:pt x="3733330" y="469150"/>
                </a:lnTo>
                <a:lnTo>
                  <a:pt x="3733787" y="468033"/>
                </a:lnTo>
                <a:lnTo>
                  <a:pt x="3733787" y="465404"/>
                </a:lnTo>
                <a:close/>
              </a:path>
              <a:path w="4705350" h="2419350">
                <a:moveTo>
                  <a:pt x="3790937" y="2408504"/>
                </a:moveTo>
                <a:lnTo>
                  <a:pt x="3790480" y="2407386"/>
                </a:lnTo>
                <a:lnTo>
                  <a:pt x="3788613" y="2405519"/>
                </a:lnTo>
                <a:lnTo>
                  <a:pt x="3787495" y="2405062"/>
                </a:lnTo>
                <a:lnTo>
                  <a:pt x="3775341" y="2405062"/>
                </a:lnTo>
                <a:lnTo>
                  <a:pt x="3774224" y="2405519"/>
                </a:lnTo>
                <a:lnTo>
                  <a:pt x="3772357" y="2407386"/>
                </a:lnTo>
                <a:lnTo>
                  <a:pt x="3771900" y="2408504"/>
                </a:lnTo>
                <a:lnTo>
                  <a:pt x="3771900" y="2411133"/>
                </a:lnTo>
                <a:lnTo>
                  <a:pt x="3772357" y="2412250"/>
                </a:lnTo>
                <a:lnTo>
                  <a:pt x="3774224" y="2414117"/>
                </a:lnTo>
                <a:lnTo>
                  <a:pt x="3775341" y="2414587"/>
                </a:lnTo>
                <a:lnTo>
                  <a:pt x="3787495" y="2414587"/>
                </a:lnTo>
                <a:lnTo>
                  <a:pt x="3788613" y="2414117"/>
                </a:lnTo>
                <a:lnTo>
                  <a:pt x="3790480" y="2412250"/>
                </a:lnTo>
                <a:lnTo>
                  <a:pt x="3790937" y="2411133"/>
                </a:lnTo>
                <a:lnTo>
                  <a:pt x="3790937" y="2408504"/>
                </a:lnTo>
                <a:close/>
              </a:path>
              <a:path w="4705350" h="2419350">
                <a:moveTo>
                  <a:pt x="3790937" y="1436954"/>
                </a:moveTo>
                <a:lnTo>
                  <a:pt x="3790480" y="1435836"/>
                </a:lnTo>
                <a:lnTo>
                  <a:pt x="3788613" y="1433969"/>
                </a:lnTo>
                <a:lnTo>
                  <a:pt x="3787495" y="1433512"/>
                </a:lnTo>
                <a:lnTo>
                  <a:pt x="3775341" y="1433512"/>
                </a:lnTo>
                <a:lnTo>
                  <a:pt x="3774224" y="1433969"/>
                </a:lnTo>
                <a:lnTo>
                  <a:pt x="3772357" y="1435836"/>
                </a:lnTo>
                <a:lnTo>
                  <a:pt x="3771900" y="1436954"/>
                </a:lnTo>
                <a:lnTo>
                  <a:pt x="3771900" y="1439583"/>
                </a:lnTo>
                <a:lnTo>
                  <a:pt x="3772357" y="1440700"/>
                </a:lnTo>
                <a:lnTo>
                  <a:pt x="3774224" y="1442567"/>
                </a:lnTo>
                <a:lnTo>
                  <a:pt x="3775341" y="1443037"/>
                </a:lnTo>
                <a:lnTo>
                  <a:pt x="3787495" y="1443037"/>
                </a:lnTo>
                <a:lnTo>
                  <a:pt x="3788613" y="1442567"/>
                </a:lnTo>
                <a:lnTo>
                  <a:pt x="3790480" y="1440700"/>
                </a:lnTo>
                <a:lnTo>
                  <a:pt x="3790937" y="1439583"/>
                </a:lnTo>
                <a:lnTo>
                  <a:pt x="3790937" y="1436954"/>
                </a:lnTo>
                <a:close/>
              </a:path>
              <a:path w="4705350" h="2419350">
                <a:moveTo>
                  <a:pt x="3790937" y="465404"/>
                </a:moveTo>
                <a:lnTo>
                  <a:pt x="3790480" y="464286"/>
                </a:lnTo>
                <a:lnTo>
                  <a:pt x="3788613" y="462419"/>
                </a:lnTo>
                <a:lnTo>
                  <a:pt x="3787495" y="461962"/>
                </a:lnTo>
                <a:lnTo>
                  <a:pt x="3775341" y="461962"/>
                </a:lnTo>
                <a:lnTo>
                  <a:pt x="3774224" y="462419"/>
                </a:lnTo>
                <a:lnTo>
                  <a:pt x="3772357" y="464286"/>
                </a:lnTo>
                <a:lnTo>
                  <a:pt x="3771900" y="465404"/>
                </a:lnTo>
                <a:lnTo>
                  <a:pt x="3771900" y="468033"/>
                </a:lnTo>
                <a:lnTo>
                  <a:pt x="3772357" y="469150"/>
                </a:lnTo>
                <a:lnTo>
                  <a:pt x="3774224" y="471017"/>
                </a:lnTo>
                <a:lnTo>
                  <a:pt x="3775341" y="471487"/>
                </a:lnTo>
                <a:lnTo>
                  <a:pt x="3787495" y="471487"/>
                </a:lnTo>
                <a:lnTo>
                  <a:pt x="3788613" y="471017"/>
                </a:lnTo>
                <a:lnTo>
                  <a:pt x="3790480" y="469150"/>
                </a:lnTo>
                <a:lnTo>
                  <a:pt x="3790937" y="468033"/>
                </a:lnTo>
                <a:lnTo>
                  <a:pt x="3790937" y="465404"/>
                </a:lnTo>
                <a:close/>
              </a:path>
              <a:path w="4705350" h="2419350">
                <a:moveTo>
                  <a:pt x="3848100" y="2408504"/>
                </a:moveTo>
                <a:lnTo>
                  <a:pt x="3847630" y="2407386"/>
                </a:lnTo>
                <a:lnTo>
                  <a:pt x="3845763" y="2405519"/>
                </a:lnTo>
                <a:lnTo>
                  <a:pt x="3844645" y="2405062"/>
                </a:lnTo>
                <a:lnTo>
                  <a:pt x="3832491" y="2405062"/>
                </a:lnTo>
                <a:lnTo>
                  <a:pt x="3831374" y="2405519"/>
                </a:lnTo>
                <a:lnTo>
                  <a:pt x="3829507" y="2407386"/>
                </a:lnTo>
                <a:lnTo>
                  <a:pt x="3829037" y="2408504"/>
                </a:lnTo>
                <a:lnTo>
                  <a:pt x="3829037" y="2411133"/>
                </a:lnTo>
                <a:lnTo>
                  <a:pt x="3829507" y="2412250"/>
                </a:lnTo>
                <a:lnTo>
                  <a:pt x="3831374" y="2414117"/>
                </a:lnTo>
                <a:lnTo>
                  <a:pt x="3832491" y="2414587"/>
                </a:lnTo>
                <a:lnTo>
                  <a:pt x="3844645" y="2414587"/>
                </a:lnTo>
                <a:lnTo>
                  <a:pt x="3845763" y="2414117"/>
                </a:lnTo>
                <a:lnTo>
                  <a:pt x="3847630" y="2412250"/>
                </a:lnTo>
                <a:lnTo>
                  <a:pt x="3848100" y="2411133"/>
                </a:lnTo>
                <a:lnTo>
                  <a:pt x="3848100" y="2408504"/>
                </a:lnTo>
                <a:close/>
              </a:path>
              <a:path w="4705350" h="2419350">
                <a:moveTo>
                  <a:pt x="3848100" y="1436954"/>
                </a:moveTo>
                <a:lnTo>
                  <a:pt x="3847630" y="1435836"/>
                </a:lnTo>
                <a:lnTo>
                  <a:pt x="3845763" y="1433969"/>
                </a:lnTo>
                <a:lnTo>
                  <a:pt x="3844645" y="1433512"/>
                </a:lnTo>
                <a:lnTo>
                  <a:pt x="3832491" y="1433512"/>
                </a:lnTo>
                <a:lnTo>
                  <a:pt x="3831374" y="1433969"/>
                </a:lnTo>
                <a:lnTo>
                  <a:pt x="3829507" y="1435836"/>
                </a:lnTo>
                <a:lnTo>
                  <a:pt x="3829037" y="1436954"/>
                </a:lnTo>
                <a:lnTo>
                  <a:pt x="3829037" y="1439583"/>
                </a:lnTo>
                <a:lnTo>
                  <a:pt x="3829507" y="1440700"/>
                </a:lnTo>
                <a:lnTo>
                  <a:pt x="3831374" y="1442567"/>
                </a:lnTo>
                <a:lnTo>
                  <a:pt x="3832491" y="1443037"/>
                </a:lnTo>
                <a:lnTo>
                  <a:pt x="3844645" y="1443037"/>
                </a:lnTo>
                <a:lnTo>
                  <a:pt x="3845763" y="1442567"/>
                </a:lnTo>
                <a:lnTo>
                  <a:pt x="3847630" y="1440700"/>
                </a:lnTo>
                <a:lnTo>
                  <a:pt x="3848100" y="1439583"/>
                </a:lnTo>
                <a:lnTo>
                  <a:pt x="3848100" y="1436954"/>
                </a:lnTo>
                <a:close/>
              </a:path>
              <a:path w="4705350" h="2419350">
                <a:moveTo>
                  <a:pt x="3848100" y="465404"/>
                </a:moveTo>
                <a:lnTo>
                  <a:pt x="3847630" y="464286"/>
                </a:lnTo>
                <a:lnTo>
                  <a:pt x="3845763" y="462419"/>
                </a:lnTo>
                <a:lnTo>
                  <a:pt x="3844645" y="461962"/>
                </a:lnTo>
                <a:lnTo>
                  <a:pt x="3832491" y="461962"/>
                </a:lnTo>
                <a:lnTo>
                  <a:pt x="3831374" y="462419"/>
                </a:lnTo>
                <a:lnTo>
                  <a:pt x="3829507" y="464286"/>
                </a:lnTo>
                <a:lnTo>
                  <a:pt x="3829037" y="465404"/>
                </a:lnTo>
                <a:lnTo>
                  <a:pt x="3829037" y="468033"/>
                </a:lnTo>
                <a:lnTo>
                  <a:pt x="3829507" y="469150"/>
                </a:lnTo>
                <a:lnTo>
                  <a:pt x="3831374" y="471017"/>
                </a:lnTo>
                <a:lnTo>
                  <a:pt x="3832491" y="471487"/>
                </a:lnTo>
                <a:lnTo>
                  <a:pt x="3844645" y="471487"/>
                </a:lnTo>
                <a:lnTo>
                  <a:pt x="3845763" y="471017"/>
                </a:lnTo>
                <a:lnTo>
                  <a:pt x="3847630" y="469150"/>
                </a:lnTo>
                <a:lnTo>
                  <a:pt x="3848100" y="468033"/>
                </a:lnTo>
                <a:lnTo>
                  <a:pt x="3848100" y="465404"/>
                </a:lnTo>
                <a:close/>
              </a:path>
              <a:path w="4705350" h="2419350">
                <a:moveTo>
                  <a:pt x="3905237" y="2408504"/>
                </a:moveTo>
                <a:lnTo>
                  <a:pt x="3904780" y="2407386"/>
                </a:lnTo>
                <a:lnTo>
                  <a:pt x="3902913" y="2405519"/>
                </a:lnTo>
                <a:lnTo>
                  <a:pt x="3901795" y="2405062"/>
                </a:lnTo>
                <a:lnTo>
                  <a:pt x="3889641" y="2405062"/>
                </a:lnTo>
                <a:lnTo>
                  <a:pt x="3888524" y="2405519"/>
                </a:lnTo>
                <a:lnTo>
                  <a:pt x="3886657" y="2407386"/>
                </a:lnTo>
                <a:lnTo>
                  <a:pt x="3886187" y="2408504"/>
                </a:lnTo>
                <a:lnTo>
                  <a:pt x="3886187" y="2411133"/>
                </a:lnTo>
                <a:lnTo>
                  <a:pt x="3886657" y="2412250"/>
                </a:lnTo>
                <a:lnTo>
                  <a:pt x="3888524" y="2414117"/>
                </a:lnTo>
                <a:lnTo>
                  <a:pt x="3889641" y="2414587"/>
                </a:lnTo>
                <a:lnTo>
                  <a:pt x="3901795" y="2414587"/>
                </a:lnTo>
                <a:lnTo>
                  <a:pt x="3902913" y="2414117"/>
                </a:lnTo>
                <a:lnTo>
                  <a:pt x="3904780" y="2412250"/>
                </a:lnTo>
                <a:lnTo>
                  <a:pt x="3905237" y="2411133"/>
                </a:lnTo>
                <a:lnTo>
                  <a:pt x="3905237" y="2408504"/>
                </a:lnTo>
                <a:close/>
              </a:path>
              <a:path w="4705350" h="2419350">
                <a:moveTo>
                  <a:pt x="3905237" y="1436954"/>
                </a:moveTo>
                <a:lnTo>
                  <a:pt x="3904780" y="1435836"/>
                </a:lnTo>
                <a:lnTo>
                  <a:pt x="3902913" y="1433969"/>
                </a:lnTo>
                <a:lnTo>
                  <a:pt x="3901795" y="1433512"/>
                </a:lnTo>
                <a:lnTo>
                  <a:pt x="3889641" y="1433512"/>
                </a:lnTo>
                <a:lnTo>
                  <a:pt x="3888524" y="1433969"/>
                </a:lnTo>
                <a:lnTo>
                  <a:pt x="3886657" y="1435836"/>
                </a:lnTo>
                <a:lnTo>
                  <a:pt x="3886187" y="1436954"/>
                </a:lnTo>
                <a:lnTo>
                  <a:pt x="3886187" y="1439583"/>
                </a:lnTo>
                <a:lnTo>
                  <a:pt x="3886657" y="1440700"/>
                </a:lnTo>
                <a:lnTo>
                  <a:pt x="3888524" y="1442567"/>
                </a:lnTo>
                <a:lnTo>
                  <a:pt x="3889641" y="1443037"/>
                </a:lnTo>
                <a:lnTo>
                  <a:pt x="3901795" y="1443037"/>
                </a:lnTo>
                <a:lnTo>
                  <a:pt x="3902913" y="1442567"/>
                </a:lnTo>
                <a:lnTo>
                  <a:pt x="3904780" y="1440700"/>
                </a:lnTo>
                <a:lnTo>
                  <a:pt x="3905237" y="1439583"/>
                </a:lnTo>
                <a:lnTo>
                  <a:pt x="3905237" y="1436954"/>
                </a:lnTo>
                <a:close/>
              </a:path>
              <a:path w="4705350" h="2419350">
                <a:moveTo>
                  <a:pt x="3905237" y="465404"/>
                </a:moveTo>
                <a:lnTo>
                  <a:pt x="3904780" y="464286"/>
                </a:lnTo>
                <a:lnTo>
                  <a:pt x="3902913" y="462419"/>
                </a:lnTo>
                <a:lnTo>
                  <a:pt x="3901795" y="461962"/>
                </a:lnTo>
                <a:lnTo>
                  <a:pt x="3889641" y="461962"/>
                </a:lnTo>
                <a:lnTo>
                  <a:pt x="3888524" y="462419"/>
                </a:lnTo>
                <a:lnTo>
                  <a:pt x="3886657" y="464286"/>
                </a:lnTo>
                <a:lnTo>
                  <a:pt x="3886187" y="465404"/>
                </a:lnTo>
                <a:lnTo>
                  <a:pt x="3886187" y="468033"/>
                </a:lnTo>
                <a:lnTo>
                  <a:pt x="3886657" y="469150"/>
                </a:lnTo>
                <a:lnTo>
                  <a:pt x="3888524" y="471017"/>
                </a:lnTo>
                <a:lnTo>
                  <a:pt x="3889641" y="471487"/>
                </a:lnTo>
                <a:lnTo>
                  <a:pt x="3901795" y="471487"/>
                </a:lnTo>
                <a:lnTo>
                  <a:pt x="3902913" y="471017"/>
                </a:lnTo>
                <a:lnTo>
                  <a:pt x="3904780" y="469150"/>
                </a:lnTo>
                <a:lnTo>
                  <a:pt x="3905237" y="468033"/>
                </a:lnTo>
                <a:lnTo>
                  <a:pt x="3905237" y="465404"/>
                </a:lnTo>
                <a:close/>
              </a:path>
              <a:path w="4705350" h="2419350">
                <a:moveTo>
                  <a:pt x="3962387" y="2408504"/>
                </a:moveTo>
                <a:lnTo>
                  <a:pt x="3961930" y="2407386"/>
                </a:lnTo>
                <a:lnTo>
                  <a:pt x="3960063" y="2405519"/>
                </a:lnTo>
                <a:lnTo>
                  <a:pt x="3958945" y="2405062"/>
                </a:lnTo>
                <a:lnTo>
                  <a:pt x="3946791" y="2405062"/>
                </a:lnTo>
                <a:lnTo>
                  <a:pt x="3945674" y="2405519"/>
                </a:lnTo>
                <a:lnTo>
                  <a:pt x="3943807" y="2407386"/>
                </a:lnTo>
                <a:lnTo>
                  <a:pt x="3943350" y="2408504"/>
                </a:lnTo>
                <a:lnTo>
                  <a:pt x="3943350" y="2411133"/>
                </a:lnTo>
                <a:lnTo>
                  <a:pt x="3943807" y="2412250"/>
                </a:lnTo>
                <a:lnTo>
                  <a:pt x="3945674" y="2414117"/>
                </a:lnTo>
                <a:lnTo>
                  <a:pt x="3946791" y="2414587"/>
                </a:lnTo>
                <a:lnTo>
                  <a:pt x="3958945" y="2414587"/>
                </a:lnTo>
                <a:lnTo>
                  <a:pt x="3960063" y="2414117"/>
                </a:lnTo>
                <a:lnTo>
                  <a:pt x="3961930" y="2412250"/>
                </a:lnTo>
                <a:lnTo>
                  <a:pt x="3962387" y="2411133"/>
                </a:lnTo>
                <a:lnTo>
                  <a:pt x="3962387" y="2408504"/>
                </a:lnTo>
                <a:close/>
              </a:path>
              <a:path w="4705350" h="2419350">
                <a:moveTo>
                  <a:pt x="3962387" y="1436954"/>
                </a:moveTo>
                <a:lnTo>
                  <a:pt x="3961930" y="1435836"/>
                </a:lnTo>
                <a:lnTo>
                  <a:pt x="3960063" y="1433969"/>
                </a:lnTo>
                <a:lnTo>
                  <a:pt x="3958945" y="1433512"/>
                </a:lnTo>
                <a:lnTo>
                  <a:pt x="3946791" y="1433512"/>
                </a:lnTo>
                <a:lnTo>
                  <a:pt x="3945674" y="1433969"/>
                </a:lnTo>
                <a:lnTo>
                  <a:pt x="3943807" y="1435836"/>
                </a:lnTo>
                <a:lnTo>
                  <a:pt x="3943350" y="1436954"/>
                </a:lnTo>
                <a:lnTo>
                  <a:pt x="3943350" y="1439583"/>
                </a:lnTo>
                <a:lnTo>
                  <a:pt x="3943807" y="1440700"/>
                </a:lnTo>
                <a:lnTo>
                  <a:pt x="3945674" y="1442567"/>
                </a:lnTo>
                <a:lnTo>
                  <a:pt x="3946791" y="1443037"/>
                </a:lnTo>
                <a:lnTo>
                  <a:pt x="3958945" y="1443037"/>
                </a:lnTo>
                <a:lnTo>
                  <a:pt x="3960063" y="1442567"/>
                </a:lnTo>
                <a:lnTo>
                  <a:pt x="3961930" y="1440700"/>
                </a:lnTo>
                <a:lnTo>
                  <a:pt x="3962387" y="1439583"/>
                </a:lnTo>
                <a:lnTo>
                  <a:pt x="3962387" y="1436954"/>
                </a:lnTo>
                <a:close/>
              </a:path>
              <a:path w="4705350" h="2419350">
                <a:moveTo>
                  <a:pt x="3962387" y="465404"/>
                </a:moveTo>
                <a:lnTo>
                  <a:pt x="3961930" y="464286"/>
                </a:lnTo>
                <a:lnTo>
                  <a:pt x="3960063" y="462419"/>
                </a:lnTo>
                <a:lnTo>
                  <a:pt x="3958945" y="461962"/>
                </a:lnTo>
                <a:lnTo>
                  <a:pt x="3946791" y="461962"/>
                </a:lnTo>
                <a:lnTo>
                  <a:pt x="3945674" y="462419"/>
                </a:lnTo>
                <a:lnTo>
                  <a:pt x="3943807" y="464286"/>
                </a:lnTo>
                <a:lnTo>
                  <a:pt x="3943350" y="465404"/>
                </a:lnTo>
                <a:lnTo>
                  <a:pt x="3943350" y="468033"/>
                </a:lnTo>
                <a:lnTo>
                  <a:pt x="3943807" y="469150"/>
                </a:lnTo>
                <a:lnTo>
                  <a:pt x="3945674" y="471017"/>
                </a:lnTo>
                <a:lnTo>
                  <a:pt x="3946791" y="471487"/>
                </a:lnTo>
                <a:lnTo>
                  <a:pt x="3958945" y="471487"/>
                </a:lnTo>
                <a:lnTo>
                  <a:pt x="3960063" y="471017"/>
                </a:lnTo>
                <a:lnTo>
                  <a:pt x="3961930" y="469150"/>
                </a:lnTo>
                <a:lnTo>
                  <a:pt x="3962387" y="468033"/>
                </a:lnTo>
                <a:lnTo>
                  <a:pt x="3962387" y="465404"/>
                </a:lnTo>
                <a:close/>
              </a:path>
              <a:path w="4705350" h="2419350">
                <a:moveTo>
                  <a:pt x="4019550" y="2408504"/>
                </a:moveTo>
                <a:lnTo>
                  <a:pt x="4019080" y="2407386"/>
                </a:lnTo>
                <a:lnTo>
                  <a:pt x="4017213" y="2405519"/>
                </a:lnTo>
                <a:lnTo>
                  <a:pt x="4016095" y="2405062"/>
                </a:lnTo>
                <a:lnTo>
                  <a:pt x="4003941" y="2405062"/>
                </a:lnTo>
                <a:lnTo>
                  <a:pt x="4002824" y="2405519"/>
                </a:lnTo>
                <a:lnTo>
                  <a:pt x="4000957" y="2407386"/>
                </a:lnTo>
                <a:lnTo>
                  <a:pt x="4000487" y="2408504"/>
                </a:lnTo>
                <a:lnTo>
                  <a:pt x="4000487" y="2411133"/>
                </a:lnTo>
                <a:lnTo>
                  <a:pt x="4000957" y="2412250"/>
                </a:lnTo>
                <a:lnTo>
                  <a:pt x="4002824" y="2414117"/>
                </a:lnTo>
                <a:lnTo>
                  <a:pt x="4003941" y="2414587"/>
                </a:lnTo>
                <a:lnTo>
                  <a:pt x="4016095" y="2414587"/>
                </a:lnTo>
                <a:lnTo>
                  <a:pt x="4017213" y="2414117"/>
                </a:lnTo>
                <a:lnTo>
                  <a:pt x="4019080" y="2412250"/>
                </a:lnTo>
                <a:lnTo>
                  <a:pt x="4019550" y="2411133"/>
                </a:lnTo>
                <a:lnTo>
                  <a:pt x="4019550" y="2408504"/>
                </a:lnTo>
                <a:close/>
              </a:path>
              <a:path w="4705350" h="2419350">
                <a:moveTo>
                  <a:pt x="4019550" y="1436954"/>
                </a:moveTo>
                <a:lnTo>
                  <a:pt x="4019080" y="1435836"/>
                </a:lnTo>
                <a:lnTo>
                  <a:pt x="4017213" y="1433969"/>
                </a:lnTo>
                <a:lnTo>
                  <a:pt x="4016095" y="1433512"/>
                </a:lnTo>
                <a:lnTo>
                  <a:pt x="4003941" y="1433512"/>
                </a:lnTo>
                <a:lnTo>
                  <a:pt x="4002824" y="1433969"/>
                </a:lnTo>
                <a:lnTo>
                  <a:pt x="4000957" y="1435836"/>
                </a:lnTo>
                <a:lnTo>
                  <a:pt x="4000487" y="1436954"/>
                </a:lnTo>
                <a:lnTo>
                  <a:pt x="4000487" y="1439583"/>
                </a:lnTo>
                <a:lnTo>
                  <a:pt x="4000957" y="1440700"/>
                </a:lnTo>
                <a:lnTo>
                  <a:pt x="4002824" y="1442567"/>
                </a:lnTo>
                <a:lnTo>
                  <a:pt x="4003941" y="1443037"/>
                </a:lnTo>
                <a:lnTo>
                  <a:pt x="4016095" y="1443037"/>
                </a:lnTo>
                <a:lnTo>
                  <a:pt x="4017213" y="1442567"/>
                </a:lnTo>
                <a:lnTo>
                  <a:pt x="4019080" y="1440700"/>
                </a:lnTo>
                <a:lnTo>
                  <a:pt x="4019550" y="1439583"/>
                </a:lnTo>
                <a:lnTo>
                  <a:pt x="4019550" y="1436954"/>
                </a:lnTo>
                <a:close/>
              </a:path>
              <a:path w="4705350" h="2419350">
                <a:moveTo>
                  <a:pt x="4019550" y="465404"/>
                </a:moveTo>
                <a:lnTo>
                  <a:pt x="4019080" y="464286"/>
                </a:lnTo>
                <a:lnTo>
                  <a:pt x="4017213" y="462419"/>
                </a:lnTo>
                <a:lnTo>
                  <a:pt x="4016095" y="461962"/>
                </a:lnTo>
                <a:lnTo>
                  <a:pt x="4003941" y="461962"/>
                </a:lnTo>
                <a:lnTo>
                  <a:pt x="4002824" y="462419"/>
                </a:lnTo>
                <a:lnTo>
                  <a:pt x="4000957" y="464286"/>
                </a:lnTo>
                <a:lnTo>
                  <a:pt x="4000487" y="465404"/>
                </a:lnTo>
                <a:lnTo>
                  <a:pt x="4000487" y="468033"/>
                </a:lnTo>
                <a:lnTo>
                  <a:pt x="4000957" y="469150"/>
                </a:lnTo>
                <a:lnTo>
                  <a:pt x="4002824" y="471017"/>
                </a:lnTo>
                <a:lnTo>
                  <a:pt x="4003941" y="471487"/>
                </a:lnTo>
                <a:lnTo>
                  <a:pt x="4016095" y="471487"/>
                </a:lnTo>
                <a:lnTo>
                  <a:pt x="4017213" y="471017"/>
                </a:lnTo>
                <a:lnTo>
                  <a:pt x="4019080" y="469150"/>
                </a:lnTo>
                <a:lnTo>
                  <a:pt x="4019550" y="468033"/>
                </a:lnTo>
                <a:lnTo>
                  <a:pt x="4019550" y="465404"/>
                </a:lnTo>
                <a:close/>
              </a:path>
              <a:path w="4705350" h="2419350">
                <a:moveTo>
                  <a:pt x="4076687" y="2408504"/>
                </a:moveTo>
                <a:lnTo>
                  <a:pt x="4076230" y="2407386"/>
                </a:lnTo>
                <a:lnTo>
                  <a:pt x="4074363" y="2405519"/>
                </a:lnTo>
                <a:lnTo>
                  <a:pt x="4073245" y="2405062"/>
                </a:lnTo>
                <a:lnTo>
                  <a:pt x="4061091" y="2405062"/>
                </a:lnTo>
                <a:lnTo>
                  <a:pt x="4059974" y="2405519"/>
                </a:lnTo>
                <a:lnTo>
                  <a:pt x="4058107" y="2407386"/>
                </a:lnTo>
                <a:lnTo>
                  <a:pt x="4057637" y="2408504"/>
                </a:lnTo>
                <a:lnTo>
                  <a:pt x="4057637" y="2411133"/>
                </a:lnTo>
                <a:lnTo>
                  <a:pt x="4058107" y="2412250"/>
                </a:lnTo>
                <a:lnTo>
                  <a:pt x="4059974" y="2414117"/>
                </a:lnTo>
                <a:lnTo>
                  <a:pt x="4061091" y="2414587"/>
                </a:lnTo>
                <a:lnTo>
                  <a:pt x="4073245" y="2414587"/>
                </a:lnTo>
                <a:lnTo>
                  <a:pt x="4074363" y="2414117"/>
                </a:lnTo>
                <a:lnTo>
                  <a:pt x="4076230" y="2412250"/>
                </a:lnTo>
                <a:lnTo>
                  <a:pt x="4076687" y="2411133"/>
                </a:lnTo>
                <a:lnTo>
                  <a:pt x="4076687" y="2408504"/>
                </a:lnTo>
                <a:close/>
              </a:path>
              <a:path w="4705350" h="2419350">
                <a:moveTo>
                  <a:pt x="4076687" y="1436954"/>
                </a:moveTo>
                <a:lnTo>
                  <a:pt x="4076230" y="1435836"/>
                </a:lnTo>
                <a:lnTo>
                  <a:pt x="4074363" y="1433969"/>
                </a:lnTo>
                <a:lnTo>
                  <a:pt x="4073245" y="1433512"/>
                </a:lnTo>
                <a:lnTo>
                  <a:pt x="4061091" y="1433512"/>
                </a:lnTo>
                <a:lnTo>
                  <a:pt x="4059974" y="1433969"/>
                </a:lnTo>
                <a:lnTo>
                  <a:pt x="4058107" y="1435836"/>
                </a:lnTo>
                <a:lnTo>
                  <a:pt x="4057637" y="1436954"/>
                </a:lnTo>
                <a:lnTo>
                  <a:pt x="4057637" y="1439583"/>
                </a:lnTo>
                <a:lnTo>
                  <a:pt x="4058107" y="1440700"/>
                </a:lnTo>
                <a:lnTo>
                  <a:pt x="4059974" y="1442567"/>
                </a:lnTo>
                <a:lnTo>
                  <a:pt x="4061091" y="1443037"/>
                </a:lnTo>
                <a:lnTo>
                  <a:pt x="4073245" y="1443037"/>
                </a:lnTo>
                <a:lnTo>
                  <a:pt x="4074363" y="1442567"/>
                </a:lnTo>
                <a:lnTo>
                  <a:pt x="4076230" y="1440700"/>
                </a:lnTo>
                <a:lnTo>
                  <a:pt x="4076687" y="1439583"/>
                </a:lnTo>
                <a:lnTo>
                  <a:pt x="4076687" y="1436954"/>
                </a:lnTo>
                <a:close/>
              </a:path>
              <a:path w="4705350" h="2419350">
                <a:moveTo>
                  <a:pt x="4076687" y="465404"/>
                </a:moveTo>
                <a:lnTo>
                  <a:pt x="4076230" y="464286"/>
                </a:lnTo>
                <a:lnTo>
                  <a:pt x="4074363" y="462419"/>
                </a:lnTo>
                <a:lnTo>
                  <a:pt x="4073245" y="461962"/>
                </a:lnTo>
                <a:lnTo>
                  <a:pt x="4061091" y="461962"/>
                </a:lnTo>
                <a:lnTo>
                  <a:pt x="4059974" y="462419"/>
                </a:lnTo>
                <a:lnTo>
                  <a:pt x="4058107" y="464286"/>
                </a:lnTo>
                <a:lnTo>
                  <a:pt x="4057637" y="465404"/>
                </a:lnTo>
                <a:lnTo>
                  <a:pt x="4057637" y="468033"/>
                </a:lnTo>
                <a:lnTo>
                  <a:pt x="4058107" y="469150"/>
                </a:lnTo>
                <a:lnTo>
                  <a:pt x="4059974" y="471017"/>
                </a:lnTo>
                <a:lnTo>
                  <a:pt x="4061091" y="471487"/>
                </a:lnTo>
                <a:lnTo>
                  <a:pt x="4073245" y="471487"/>
                </a:lnTo>
                <a:lnTo>
                  <a:pt x="4074363" y="471017"/>
                </a:lnTo>
                <a:lnTo>
                  <a:pt x="4076230" y="469150"/>
                </a:lnTo>
                <a:lnTo>
                  <a:pt x="4076687" y="468033"/>
                </a:lnTo>
                <a:lnTo>
                  <a:pt x="4076687" y="465404"/>
                </a:lnTo>
                <a:close/>
              </a:path>
              <a:path w="4705350" h="2419350">
                <a:moveTo>
                  <a:pt x="4133837" y="2408504"/>
                </a:moveTo>
                <a:lnTo>
                  <a:pt x="4133380" y="2407386"/>
                </a:lnTo>
                <a:lnTo>
                  <a:pt x="4131513" y="2405519"/>
                </a:lnTo>
                <a:lnTo>
                  <a:pt x="4130395" y="2405062"/>
                </a:lnTo>
                <a:lnTo>
                  <a:pt x="4118241" y="2405062"/>
                </a:lnTo>
                <a:lnTo>
                  <a:pt x="4117124" y="2405519"/>
                </a:lnTo>
                <a:lnTo>
                  <a:pt x="4115257" y="2407386"/>
                </a:lnTo>
                <a:lnTo>
                  <a:pt x="4114787" y="2408504"/>
                </a:lnTo>
                <a:lnTo>
                  <a:pt x="4114787" y="2411133"/>
                </a:lnTo>
                <a:lnTo>
                  <a:pt x="4115257" y="2412250"/>
                </a:lnTo>
                <a:lnTo>
                  <a:pt x="4117124" y="2414117"/>
                </a:lnTo>
                <a:lnTo>
                  <a:pt x="4118241" y="2414587"/>
                </a:lnTo>
                <a:lnTo>
                  <a:pt x="4130395" y="2414587"/>
                </a:lnTo>
                <a:lnTo>
                  <a:pt x="4131513" y="2414117"/>
                </a:lnTo>
                <a:lnTo>
                  <a:pt x="4133380" y="2412250"/>
                </a:lnTo>
                <a:lnTo>
                  <a:pt x="4133837" y="2411133"/>
                </a:lnTo>
                <a:lnTo>
                  <a:pt x="4133837" y="2408504"/>
                </a:lnTo>
                <a:close/>
              </a:path>
              <a:path w="4705350" h="2419350">
                <a:moveTo>
                  <a:pt x="4133837" y="1436954"/>
                </a:moveTo>
                <a:lnTo>
                  <a:pt x="4133380" y="1435836"/>
                </a:lnTo>
                <a:lnTo>
                  <a:pt x="4131513" y="1433969"/>
                </a:lnTo>
                <a:lnTo>
                  <a:pt x="4130395" y="1433512"/>
                </a:lnTo>
                <a:lnTo>
                  <a:pt x="4118241" y="1433512"/>
                </a:lnTo>
                <a:lnTo>
                  <a:pt x="4117124" y="1433969"/>
                </a:lnTo>
                <a:lnTo>
                  <a:pt x="4115257" y="1435836"/>
                </a:lnTo>
                <a:lnTo>
                  <a:pt x="4114787" y="1436954"/>
                </a:lnTo>
                <a:lnTo>
                  <a:pt x="4114787" y="1439583"/>
                </a:lnTo>
                <a:lnTo>
                  <a:pt x="4115257" y="1440700"/>
                </a:lnTo>
                <a:lnTo>
                  <a:pt x="4117124" y="1442567"/>
                </a:lnTo>
                <a:lnTo>
                  <a:pt x="4118241" y="1443037"/>
                </a:lnTo>
                <a:lnTo>
                  <a:pt x="4130395" y="1443037"/>
                </a:lnTo>
                <a:lnTo>
                  <a:pt x="4131513" y="1442567"/>
                </a:lnTo>
                <a:lnTo>
                  <a:pt x="4133380" y="1440700"/>
                </a:lnTo>
                <a:lnTo>
                  <a:pt x="4133837" y="1439583"/>
                </a:lnTo>
                <a:lnTo>
                  <a:pt x="4133837" y="1436954"/>
                </a:lnTo>
                <a:close/>
              </a:path>
              <a:path w="4705350" h="2419350">
                <a:moveTo>
                  <a:pt x="4133837" y="465404"/>
                </a:moveTo>
                <a:lnTo>
                  <a:pt x="4133380" y="464286"/>
                </a:lnTo>
                <a:lnTo>
                  <a:pt x="4131513" y="462419"/>
                </a:lnTo>
                <a:lnTo>
                  <a:pt x="4130395" y="461962"/>
                </a:lnTo>
                <a:lnTo>
                  <a:pt x="4118241" y="461962"/>
                </a:lnTo>
                <a:lnTo>
                  <a:pt x="4117124" y="462419"/>
                </a:lnTo>
                <a:lnTo>
                  <a:pt x="4115257" y="464286"/>
                </a:lnTo>
                <a:lnTo>
                  <a:pt x="4114787" y="465404"/>
                </a:lnTo>
                <a:lnTo>
                  <a:pt x="4114787" y="468033"/>
                </a:lnTo>
                <a:lnTo>
                  <a:pt x="4115257" y="469150"/>
                </a:lnTo>
                <a:lnTo>
                  <a:pt x="4117124" y="471017"/>
                </a:lnTo>
                <a:lnTo>
                  <a:pt x="4118241" y="471487"/>
                </a:lnTo>
                <a:lnTo>
                  <a:pt x="4130395" y="471487"/>
                </a:lnTo>
                <a:lnTo>
                  <a:pt x="4131513" y="471017"/>
                </a:lnTo>
                <a:lnTo>
                  <a:pt x="4133380" y="469150"/>
                </a:lnTo>
                <a:lnTo>
                  <a:pt x="4133837" y="468033"/>
                </a:lnTo>
                <a:lnTo>
                  <a:pt x="4133837" y="465404"/>
                </a:lnTo>
                <a:close/>
              </a:path>
              <a:path w="4705350" h="2419350">
                <a:moveTo>
                  <a:pt x="4190987" y="2408504"/>
                </a:moveTo>
                <a:lnTo>
                  <a:pt x="4190530" y="2407386"/>
                </a:lnTo>
                <a:lnTo>
                  <a:pt x="4188663" y="2405519"/>
                </a:lnTo>
                <a:lnTo>
                  <a:pt x="4187545" y="2405062"/>
                </a:lnTo>
                <a:lnTo>
                  <a:pt x="4175391" y="2405062"/>
                </a:lnTo>
                <a:lnTo>
                  <a:pt x="4174274" y="2405519"/>
                </a:lnTo>
                <a:lnTo>
                  <a:pt x="4172407" y="2407386"/>
                </a:lnTo>
                <a:lnTo>
                  <a:pt x="4171950" y="2408504"/>
                </a:lnTo>
                <a:lnTo>
                  <a:pt x="4171950" y="2411133"/>
                </a:lnTo>
                <a:lnTo>
                  <a:pt x="4172407" y="2412250"/>
                </a:lnTo>
                <a:lnTo>
                  <a:pt x="4174274" y="2414117"/>
                </a:lnTo>
                <a:lnTo>
                  <a:pt x="4175391" y="2414587"/>
                </a:lnTo>
                <a:lnTo>
                  <a:pt x="4187545" y="2414587"/>
                </a:lnTo>
                <a:lnTo>
                  <a:pt x="4188663" y="2414117"/>
                </a:lnTo>
                <a:lnTo>
                  <a:pt x="4190530" y="2412250"/>
                </a:lnTo>
                <a:lnTo>
                  <a:pt x="4190987" y="2411133"/>
                </a:lnTo>
                <a:lnTo>
                  <a:pt x="4190987" y="2408504"/>
                </a:lnTo>
                <a:close/>
              </a:path>
              <a:path w="4705350" h="2419350">
                <a:moveTo>
                  <a:pt x="4190987" y="1436954"/>
                </a:moveTo>
                <a:lnTo>
                  <a:pt x="4190530" y="1435836"/>
                </a:lnTo>
                <a:lnTo>
                  <a:pt x="4188663" y="1433969"/>
                </a:lnTo>
                <a:lnTo>
                  <a:pt x="4187545" y="1433512"/>
                </a:lnTo>
                <a:lnTo>
                  <a:pt x="4175391" y="1433512"/>
                </a:lnTo>
                <a:lnTo>
                  <a:pt x="4174274" y="1433969"/>
                </a:lnTo>
                <a:lnTo>
                  <a:pt x="4172407" y="1435836"/>
                </a:lnTo>
                <a:lnTo>
                  <a:pt x="4171950" y="1436954"/>
                </a:lnTo>
                <a:lnTo>
                  <a:pt x="4171950" y="1439583"/>
                </a:lnTo>
                <a:lnTo>
                  <a:pt x="4172407" y="1440700"/>
                </a:lnTo>
                <a:lnTo>
                  <a:pt x="4174274" y="1442567"/>
                </a:lnTo>
                <a:lnTo>
                  <a:pt x="4175391" y="1443037"/>
                </a:lnTo>
                <a:lnTo>
                  <a:pt x="4187545" y="1443037"/>
                </a:lnTo>
                <a:lnTo>
                  <a:pt x="4188663" y="1442567"/>
                </a:lnTo>
                <a:lnTo>
                  <a:pt x="4190530" y="1440700"/>
                </a:lnTo>
                <a:lnTo>
                  <a:pt x="4190987" y="1439583"/>
                </a:lnTo>
                <a:lnTo>
                  <a:pt x="4190987" y="1436954"/>
                </a:lnTo>
                <a:close/>
              </a:path>
              <a:path w="4705350" h="2419350">
                <a:moveTo>
                  <a:pt x="4190987" y="465404"/>
                </a:moveTo>
                <a:lnTo>
                  <a:pt x="4190530" y="464286"/>
                </a:lnTo>
                <a:lnTo>
                  <a:pt x="4188663" y="462419"/>
                </a:lnTo>
                <a:lnTo>
                  <a:pt x="4187545" y="461962"/>
                </a:lnTo>
                <a:lnTo>
                  <a:pt x="4175391" y="461962"/>
                </a:lnTo>
                <a:lnTo>
                  <a:pt x="4174274" y="462419"/>
                </a:lnTo>
                <a:lnTo>
                  <a:pt x="4172407" y="464286"/>
                </a:lnTo>
                <a:lnTo>
                  <a:pt x="4171950" y="465404"/>
                </a:lnTo>
                <a:lnTo>
                  <a:pt x="4171950" y="468033"/>
                </a:lnTo>
                <a:lnTo>
                  <a:pt x="4172407" y="469150"/>
                </a:lnTo>
                <a:lnTo>
                  <a:pt x="4174274" y="471017"/>
                </a:lnTo>
                <a:lnTo>
                  <a:pt x="4175391" y="471487"/>
                </a:lnTo>
                <a:lnTo>
                  <a:pt x="4187545" y="471487"/>
                </a:lnTo>
                <a:lnTo>
                  <a:pt x="4188663" y="471017"/>
                </a:lnTo>
                <a:lnTo>
                  <a:pt x="4190530" y="469150"/>
                </a:lnTo>
                <a:lnTo>
                  <a:pt x="4190987" y="468033"/>
                </a:lnTo>
                <a:lnTo>
                  <a:pt x="4190987" y="465404"/>
                </a:lnTo>
                <a:close/>
              </a:path>
              <a:path w="4705350" h="2419350">
                <a:moveTo>
                  <a:pt x="4248137" y="2408504"/>
                </a:moveTo>
                <a:lnTo>
                  <a:pt x="4247680" y="2407386"/>
                </a:lnTo>
                <a:lnTo>
                  <a:pt x="4245813" y="2405519"/>
                </a:lnTo>
                <a:lnTo>
                  <a:pt x="4244695" y="2405062"/>
                </a:lnTo>
                <a:lnTo>
                  <a:pt x="4232541" y="2405062"/>
                </a:lnTo>
                <a:lnTo>
                  <a:pt x="4231424" y="2405519"/>
                </a:lnTo>
                <a:lnTo>
                  <a:pt x="4229557" y="2407386"/>
                </a:lnTo>
                <a:lnTo>
                  <a:pt x="4229087" y="2408504"/>
                </a:lnTo>
                <a:lnTo>
                  <a:pt x="4229087" y="2411133"/>
                </a:lnTo>
                <a:lnTo>
                  <a:pt x="4229557" y="2412250"/>
                </a:lnTo>
                <a:lnTo>
                  <a:pt x="4231424" y="2414117"/>
                </a:lnTo>
                <a:lnTo>
                  <a:pt x="4232541" y="2414587"/>
                </a:lnTo>
                <a:lnTo>
                  <a:pt x="4244695" y="2414587"/>
                </a:lnTo>
                <a:lnTo>
                  <a:pt x="4245813" y="2414117"/>
                </a:lnTo>
                <a:lnTo>
                  <a:pt x="4247680" y="2412250"/>
                </a:lnTo>
                <a:lnTo>
                  <a:pt x="4248137" y="2411133"/>
                </a:lnTo>
                <a:lnTo>
                  <a:pt x="4248137" y="2408504"/>
                </a:lnTo>
                <a:close/>
              </a:path>
              <a:path w="4705350" h="2419350">
                <a:moveTo>
                  <a:pt x="4248137" y="1436954"/>
                </a:moveTo>
                <a:lnTo>
                  <a:pt x="4247680" y="1435836"/>
                </a:lnTo>
                <a:lnTo>
                  <a:pt x="4245813" y="1433969"/>
                </a:lnTo>
                <a:lnTo>
                  <a:pt x="4244695" y="1433512"/>
                </a:lnTo>
                <a:lnTo>
                  <a:pt x="4232541" y="1433512"/>
                </a:lnTo>
                <a:lnTo>
                  <a:pt x="4231424" y="1433969"/>
                </a:lnTo>
                <a:lnTo>
                  <a:pt x="4229557" y="1435836"/>
                </a:lnTo>
                <a:lnTo>
                  <a:pt x="4229087" y="1436954"/>
                </a:lnTo>
                <a:lnTo>
                  <a:pt x="4229087" y="1439583"/>
                </a:lnTo>
                <a:lnTo>
                  <a:pt x="4229557" y="1440700"/>
                </a:lnTo>
                <a:lnTo>
                  <a:pt x="4231424" y="1442567"/>
                </a:lnTo>
                <a:lnTo>
                  <a:pt x="4232541" y="1443037"/>
                </a:lnTo>
                <a:lnTo>
                  <a:pt x="4244695" y="1443037"/>
                </a:lnTo>
                <a:lnTo>
                  <a:pt x="4245813" y="1442567"/>
                </a:lnTo>
                <a:lnTo>
                  <a:pt x="4247680" y="1440700"/>
                </a:lnTo>
                <a:lnTo>
                  <a:pt x="4248137" y="1439583"/>
                </a:lnTo>
                <a:lnTo>
                  <a:pt x="4248137" y="1436954"/>
                </a:lnTo>
                <a:close/>
              </a:path>
              <a:path w="4705350" h="2419350">
                <a:moveTo>
                  <a:pt x="4248137" y="465404"/>
                </a:moveTo>
                <a:lnTo>
                  <a:pt x="4247680" y="464286"/>
                </a:lnTo>
                <a:lnTo>
                  <a:pt x="4245813" y="462419"/>
                </a:lnTo>
                <a:lnTo>
                  <a:pt x="4244695" y="461962"/>
                </a:lnTo>
                <a:lnTo>
                  <a:pt x="4232541" y="461962"/>
                </a:lnTo>
                <a:lnTo>
                  <a:pt x="4231424" y="462419"/>
                </a:lnTo>
                <a:lnTo>
                  <a:pt x="4229557" y="464286"/>
                </a:lnTo>
                <a:lnTo>
                  <a:pt x="4229087" y="465404"/>
                </a:lnTo>
                <a:lnTo>
                  <a:pt x="4229087" y="468033"/>
                </a:lnTo>
                <a:lnTo>
                  <a:pt x="4229557" y="469150"/>
                </a:lnTo>
                <a:lnTo>
                  <a:pt x="4231424" y="471017"/>
                </a:lnTo>
                <a:lnTo>
                  <a:pt x="4232541" y="471487"/>
                </a:lnTo>
                <a:lnTo>
                  <a:pt x="4244695" y="471487"/>
                </a:lnTo>
                <a:lnTo>
                  <a:pt x="4245813" y="471017"/>
                </a:lnTo>
                <a:lnTo>
                  <a:pt x="4247680" y="469150"/>
                </a:lnTo>
                <a:lnTo>
                  <a:pt x="4248137" y="468033"/>
                </a:lnTo>
                <a:lnTo>
                  <a:pt x="4248137" y="465404"/>
                </a:lnTo>
                <a:close/>
              </a:path>
              <a:path w="4705350" h="2419350">
                <a:moveTo>
                  <a:pt x="4305287" y="2408504"/>
                </a:moveTo>
                <a:lnTo>
                  <a:pt x="4304830" y="2407386"/>
                </a:lnTo>
                <a:lnTo>
                  <a:pt x="4302963" y="2405519"/>
                </a:lnTo>
                <a:lnTo>
                  <a:pt x="4301845" y="2405062"/>
                </a:lnTo>
                <a:lnTo>
                  <a:pt x="4289691" y="2405062"/>
                </a:lnTo>
                <a:lnTo>
                  <a:pt x="4288574" y="2405519"/>
                </a:lnTo>
                <a:lnTo>
                  <a:pt x="4286707" y="2407386"/>
                </a:lnTo>
                <a:lnTo>
                  <a:pt x="4286237" y="2408504"/>
                </a:lnTo>
                <a:lnTo>
                  <a:pt x="4286237" y="2411133"/>
                </a:lnTo>
                <a:lnTo>
                  <a:pt x="4286707" y="2412250"/>
                </a:lnTo>
                <a:lnTo>
                  <a:pt x="4288574" y="2414117"/>
                </a:lnTo>
                <a:lnTo>
                  <a:pt x="4289691" y="2414587"/>
                </a:lnTo>
                <a:lnTo>
                  <a:pt x="4301845" y="2414587"/>
                </a:lnTo>
                <a:lnTo>
                  <a:pt x="4302963" y="2414117"/>
                </a:lnTo>
                <a:lnTo>
                  <a:pt x="4304830" y="2412250"/>
                </a:lnTo>
                <a:lnTo>
                  <a:pt x="4305287" y="2411133"/>
                </a:lnTo>
                <a:lnTo>
                  <a:pt x="4305287" y="2408504"/>
                </a:lnTo>
                <a:close/>
              </a:path>
              <a:path w="4705350" h="2419350">
                <a:moveTo>
                  <a:pt x="4305287" y="1436954"/>
                </a:moveTo>
                <a:lnTo>
                  <a:pt x="4304830" y="1435836"/>
                </a:lnTo>
                <a:lnTo>
                  <a:pt x="4302963" y="1433969"/>
                </a:lnTo>
                <a:lnTo>
                  <a:pt x="4301845" y="1433512"/>
                </a:lnTo>
                <a:lnTo>
                  <a:pt x="4289691" y="1433512"/>
                </a:lnTo>
                <a:lnTo>
                  <a:pt x="4288574" y="1433969"/>
                </a:lnTo>
                <a:lnTo>
                  <a:pt x="4286707" y="1435836"/>
                </a:lnTo>
                <a:lnTo>
                  <a:pt x="4286237" y="1436954"/>
                </a:lnTo>
                <a:lnTo>
                  <a:pt x="4286237" y="1439583"/>
                </a:lnTo>
                <a:lnTo>
                  <a:pt x="4286707" y="1440700"/>
                </a:lnTo>
                <a:lnTo>
                  <a:pt x="4288574" y="1442567"/>
                </a:lnTo>
                <a:lnTo>
                  <a:pt x="4289691" y="1443037"/>
                </a:lnTo>
                <a:lnTo>
                  <a:pt x="4301845" y="1443037"/>
                </a:lnTo>
                <a:lnTo>
                  <a:pt x="4302963" y="1442567"/>
                </a:lnTo>
                <a:lnTo>
                  <a:pt x="4304830" y="1440700"/>
                </a:lnTo>
                <a:lnTo>
                  <a:pt x="4305287" y="1439583"/>
                </a:lnTo>
                <a:lnTo>
                  <a:pt x="4305287" y="1436954"/>
                </a:lnTo>
                <a:close/>
              </a:path>
              <a:path w="4705350" h="2419350">
                <a:moveTo>
                  <a:pt x="4305287" y="465404"/>
                </a:moveTo>
                <a:lnTo>
                  <a:pt x="4304830" y="464286"/>
                </a:lnTo>
                <a:lnTo>
                  <a:pt x="4302963" y="462419"/>
                </a:lnTo>
                <a:lnTo>
                  <a:pt x="4301845" y="461962"/>
                </a:lnTo>
                <a:lnTo>
                  <a:pt x="4289691" y="461962"/>
                </a:lnTo>
                <a:lnTo>
                  <a:pt x="4288574" y="462419"/>
                </a:lnTo>
                <a:lnTo>
                  <a:pt x="4286707" y="464286"/>
                </a:lnTo>
                <a:lnTo>
                  <a:pt x="4286237" y="465404"/>
                </a:lnTo>
                <a:lnTo>
                  <a:pt x="4286237" y="468033"/>
                </a:lnTo>
                <a:lnTo>
                  <a:pt x="4286707" y="469150"/>
                </a:lnTo>
                <a:lnTo>
                  <a:pt x="4288574" y="471017"/>
                </a:lnTo>
                <a:lnTo>
                  <a:pt x="4289691" y="471487"/>
                </a:lnTo>
                <a:lnTo>
                  <a:pt x="4301845" y="471487"/>
                </a:lnTo>
                <a:lnTo>
                  <a:pt x="4302963" y="471017"/>
                </a:lnTo>
                <a:lnTo>
                  <a:pt x="4304830" y="469150"/>
                </a:lnTo>
                <a:lnTo>
                  <a:pt x="4305287" y="468033"/>
                </a:lnTo>
                <a:lnTo>
                  <a:pt x="4305287" y="465404"/>
                </a:lnTo>
                <a:close/>
              </a:path>
              <a:path w="4705350" h="2419350">
                <a:moveTo>
                  <a:pt x="4362437" y="2408504"/>
                </a:moveTo>
                <a:lnTo>
                  <a:pt x="4361980" y="2407386"/>
                </a:lnTo>
                <a:lnTo>
                  <a:pt x="4360113" y="2405519"/>
                </a:lnTo>
                <a:lnTo>
                  <a:pt x="4358995" y="2405062"/>
                </a:lnTo>
                <a:lnTo>
                  <a:pt x="4346841" y="2405062"/>
                </a:lnTo>
                <a:lnTo>
                  <a:pt x="4345724" y="2405519"/>
                </a:lnTo>
                <a:lnTo>
                  <a:pt x="4343857" y="2407386"/>
                </a:lnTo>
                <a:lnTo>
                  <a:pt x="4343387" y="2408504"/>
                </a:lnTo>
                <a:lnTo>
                  <a:pt x="4343387" y="2411133"/>
                </a:lnTo>
                <a:lnTo>
                  <a:pt x="4343857" y="2412250"/>
                </a:lnTo>
                <a:lnTo>
                  <a:pt x="4345724" y="2414117"/>
                </a:lnTo>
                <a:lnTo>
                  <a:pt x="4346841" y="2414587"/>
                </a:lnTo>
                <a:lnTo>
                  <a:pt x="4358995" y="2414587"/>
                </a:lnTo>
                <a:lnTo>
                  <a:pt x="4360113" y="2414117"/>
                </a:lnTo>
                <a:lnTo>
                  <a:pt x="4361980" y="2412250"/>
                </a:lnTo>
                <a:lnTo>
                  <a:pt x="4362437" y="2411133"/>
                </a:lnTo>
                <a:lnTo>
                  <a:pt x="4362437" y="2408504"/>
                </a:lnTo>
                <a:close/>
              </a:path>
              <a:path w="4705350" h="2419350">
                <a:moveTo>
                  <a:pt x="4362437" y="1436954"/>
                </a:moveTo>
                <a:lnTo>
                  <a:pt x="4361980" y="1435836"/>
                </a:lnTo>
                <a:lnTo>
                  <a:pt x="4360113" y="1433969"/>
                </a:lnTo>
                <a:lnTo>
                  <a:pt x="4358995" y="1433512"/>
                </a:lnTo>
                <a:lnTo>
                  <a:pt x="4346841" y="1433512"/>
                </a:lnTo>
                <a:lnTo>
                  <a:pt x="4345724" y="1433969"/>
                </a:lnTo>
                <a:lnTo>
                  <a:pt x="4343857" y="1435836"/>
                </a:lnTo>
                <a:lnTo>
                  <a:pt x="4343387" y="1436954"/>
                </a:lnTo>
                <a:lnTo>
                  <a:pt x="4343387" y="1439583"/>
                </a:lnTo>
                <a:lnTo>
                  <a:pt x="4343857" y="1440700"/>
                </a:lnTo>
                <a:lnTo>
                  <a:pt x="4345724" y="1442567"/>
                </a:lnTo>
                <a:lnTo>
                  <a:pt x="4346841" y="1443037"/>
                </a:lnTo>
                <a:lnTo>
                  <a:pt x="4358995" y="1443037"/>
                </a:lnTo>
                <a:lnTo>
                  <a:pt x="4360113" y="1442567"/>
                </a:lnTo>
                <a:lnTo>
                  <a:pt x="4361980" y="1440700"/>
                </a:lnTo>
                <a:lnTo>
                  <a:pt x="4362437" y="1439583"/>
                </a:lnTo>
                <a:lnTo>
                  <a:pt x="4362437" y="1436954"/>
                </a:lnTo>
                <a:close/>
              </a:path>
              <a:path w="4705350" h="2419350">
                <a:moveTo>
                  <a:pt x="4362437" y="465404"/>
                </a:moveTo>
                <a:lnTo>
                  <a:pt x="4361980" y="464286"/>
                </a:lnTo>
                <a:lnTo>
                  <a:pt x="4360113" y="462419"/>
                </a:lnTo>
                <a:lnTo>
                  <a:pt x="4358995" y="461962"/>
                </a:lnTo>
                <a:lnTo>
                  <a:pt x="4346841" y="461962"/>
                </a:lnTo>
                <a:lnTo>
                  <a:pt x="4345724" y="462419"/>
                </a:lnTo>
                <a:lnTo>
                  <a:pt x="4343857" y="464286"/>
                </a:lnTo>
                <a:lnTo>
                  <a:pt x="4343387" y="465404"/>
                </a:lnTo>
                <a:lnTo>
                  <a:pt x="4343387" y="468033"/>
                </a:lnTo>
                <a:lnTo>
                  <a:pt x="4343857" y="469150"/>
                </a:lnTo>
                <a:lnTo>
                  <a:pt x="4345724" y="471017"/>
                </a:lnTo>
                <a:lnTo>
                  <a:pt x="4346841" y="471487"/>
                </a:lnTo>
                <a:lnTo>
                  <a:pt x="4358995" y="471487"/>
                </a:lnTo>
                <a:lnTo>
                  <a:pt x="4360113" y="471017"/>
                </a:lnTo>
                <a:lnTo>
                  <a:pt x="4361980" y="469150"/>
                </a:lnTo>
                <a:lnTo>
                  <a:pt x="4362437" y="468033"/>
                </a:lnTo>
                <a:lnTo>
                  <a:pt x="4362437" y="465404"/>
                </a:lnTo>
                <a:close/>
              </a:path>
              <a:path w="4705350" h="2419350">
                <a:moveTo>
                  <a:pt x="4419600" y="2408504"/>
                </a:moveTo>
                <a:lnTo>
                  <a:pt x="4419130" y="2407386"/>
                </a:lnTo>
                <a:lnTo>
                  <a:pt x="4417263" y="2405519"/>
                </a:lnTo>
                <a:lnTo>
                  <a:pt x="4416145" y="2405062"/>
                </a:lnTo>
                <a:lnTo>
                  <a:pt x="4403991" y="2405062"/>
                </a:lnTo>
                <a:lnTo>
                  <a:pt x="4402874" y="2405519"/>
                </a:lnTo>
                <a:lnTo>
                  <a:pt x="4401007" y="2407386"/>
                </a:lnTo>
                <a:lnTo>
                  <a:pt x="4400537" y="2408504"/>
                </a:lnTo>
                <a:lnTo>
                  <a:pt x="4400537" y="2411133"/>
                </a:lnTo>
                <a:lnTo>
                  <a:pt x="4401007" y="2412250"/>
                </a:lnTo>
                <a:lnTo>
                  <a:pt x="4402874" y="2414117"/>
                </a:lnTo>
                <a:lnTo>
                  <a:pt x="4403991" y="2414587"/>
                </a:lnTo>
                <a:lnTo>
                  <a:pt x="4416145" y="2414587"/>
                </a:lnTo>
                <a:lnTo>
                  <a:pt x="4417263" y="2414117"/>
                </a:lnTo>
                <a:lnTo>
                  <a:pt x="4419130" y="2412250"/>
                </a:lnTo>
                <a:lnTo>
                  <a:pt x="4419600" y="2411133"/>
                </a:lnTo>
                <a:lnTo>
                  <a:pt x="4419600" y="2408504"/>
                </a:lnTo>
                <a:close/>
              </a:path>
              <a:path w="4705350" h="2419350">
                <a:moveTo>
                  <a:pt x="4419600" y="1436954"/>
                </a:moveTo>
                <a:lnTo>
                  <a:pt x="4419130" y="1435836"/>
                </a:lnTo>
                <a:lnTo>
                  <a:pt x="4417263" y="1433969"/>
                </a:lnTo>
                <a:lnTo>
                  <a:pt x="4416145" y="1433512"/>
                </a:lnTo>
                <a:lnTo>
                  <a:pt x="4403991" y="1433512"/>
                </a:lnTo>
                <a:lnTo>
                  <a:pt x="4402874" y="1433969"/>
                </a:lnTo>
                <a:lnTo>
                  <a:pt x="4401007" y="1435836"/>
                </a:lnTo>
                <a:lnTo>
                  <a:pt x="4400537" y="1436954"/>
                </a:lnTo>
                <a:lnTo>
                  <a:pt x="4400537" y="1439583"/>
                </a:lnTo>
                <a:lnTo>
                  <a:pt x="4401007" y="1440700"/>
                </a:lnTo>
                <a:lnTo>
                  <a:pt x="4402874" y="1442567"/>
                </a:lnTo>
                <a:lnTo>
                  <a:pt x="4403991" y="1443037"/>
                </a:lnTo>
                <a:lnTo>
                  <a:pt x="4416145" y="1443037"/>
                </a:lnTo>
                <a:lnTo>
                  <a:pt x="4417263" y="1442567"/>
                </a:lnTo>
                <a:lnTo>
                  <a:pt x="4419130" y="1440700"/>
                </a:lnTo>
                <a:lnTo>
                  <a:pt x="4419600" y="1439583"/>
                </a:lnTo>
                <a:lnTo>
                  <a:pt x="4419600" y="1436954"/>
                </a:lnTo>
                <a:close/>
              </a:path>
              <a:path w="4705350" h="2419350">
                <a:moveTo>
                  <a:pt x="4419600" y="465404"/>
                </a:moveTo>
                <a:lnTo>
                  <a:pt x="4419130" y="464286"/>
                </a:lnTo>
                <a:lnTo>
                  <a:pt x="4417263" y="462419"/>
                </a:lnTo>
                <a:lnTo>
                  <a:pt x="4416145" y="461962"/>
                </a:lnTo>
                <a:lnTo>
                  <a:pt x="4403991" y="461962"/>
                </a:lnTo>
                <a:lnTo>
                  <a:pt x="4402874" y="462419"/>
                </a:lnTo>
                <a:lnTo>
                  <a:pt x="4401007" y="464286"/>
                </a:lnTo>
                <a:lnTo>
                  <a:pt x="4400537" y="465404"/>
                </a:lnTo>
                <a:lnTo>
                  <a:pt x="4400537" y="468033"/>
                </a:lnTo>
                <a:lnTo>
                  <a:pt x="4401007" y="469150"/>
                </a:lnTo>
                <a:lnTo>
                  <a:pt x="4402874" y="471017"/>
                </a:lnTo>
                <a:lnTo>
                  <a:pt x="4403991" y="471487"/>
                </a:lnTo>
                <a:lnTo>
                  <a:pt x="4416145" y="471487"/>
                </a:lnTo>
                <a:lnTo>
                  <a:pt x="4417263" y="471017"/>
                </a:lnTo>
                <a:lnTo>
                  <a:pt x="4419130" y="469150"/>
                </a:lnTo>
                <a:lnTo>
                  <a:pt x="4419600" y="468033"/>
                </a:lnTo>
                <a:lnTo>
                  <a:pt x="4419600" y="465404"/>
                </a:lnTo>
                <a:close/>
              </a:path>
              <a:path w="4705350" h="2419350">
                <a:moveTo>
                  <a:pt x="4476737" y="2408504"/>
                </a:moveTo>
                <a:lnTo>
                  <a:pt x="4476280" y="2407386"/>
                </a:lnTo>
                <a:lnTo>
                  <a:pt x="4474413" y="2405519"/>
                </a:lnTo>
                <a:lnTo>
                  <a:pt x="4473295" y="2405062"/>
                </a:lnTo>
                <a:lnTo>
                  <a:pt x="4461141" y="2405062"/>
                </a:lnTo>
                <a:lnTo>
                  <a:pt x="4460024" y="2405519"/>
                </a:lnTo>
                <a:lnTo>
                  <a:pt x="4458157" y="2407386"/>
                </a:lnTo>
                <a:lnTo>
                  <a:pt x="4457687" y="2408504"/>
                </a:lnTo>
                <a:lnTo>
                  <a:pt x="4457687" y="2411133"/>
                </a:lnTo>
                <a:lnTo>
                  <a:pt x="4458157" y="2412250"/>
                </a:lnTo>
                <a:lnTo>
                  <a:pt x="4460024" y="2414117"/>
                </a:lnTo>
                <a:lnTo>
                  <a:pt x="4461141" y="2414587"/>
                </a:lnTo>
                <a:lnTo>
                  <a:pt x="4473295" y="2414587"/>
                </a:lnTo>
                <a:lnTo>
                  <a:pt x="4474413" y="2414117"/>
                </a:lnTo>
                <a:lnTo>
                  <a:pt x="4476280" y="2412250"/>
                </a:lnTo>
                <a:lnTo>
                  <a:pt x="4476737" y="2411133"/>
                </a:lnTo>
                <a:lnTo>
                  <a:pt x="4476737" y="2408504"/>
                </a:lnTo>
                <a:close/>
              </a:path>
              <a:path w="4705350" h="2419350">
                <a:moveTo>
                  <a:pt x="4476737" y="1436954"/>
                </a:moveTo>
                <a:lnTo>
                  <a:pt x="4476280" y="1435836"/>
                </a:lnTo>
                <a:lnTo>
                  <a:pt x="4474413" y="1433969"/>
                </a:lnTo>
                <a:lnTo>
                  <a:pt x="4473295" y="1433512"/>
                </a:lnTo>
                <a:lnTo>
                  <a:pt x="4461141" y="1433512"/>
                </a:lnTo>
                <a:lnTo>
                  <a:pt x="4460024" y="1433969"/>
                </a:lnTo>
                <a:lnTo>
                  <a:pt x="4458157" y="1435836"/>
                </a:lnTo>
                <a:lnTo>
                  <a:pt x="4457687" y="1436954"/>
                </a:lnTo>
                <a:lnTo>
                  <a:pt x="4457687" y="1439583"/>
                </a:lnTo>
                <a:lnTo>
                  <a:pt x="4458157" y="1440700"/>
                </a:lnTo>
                <a:lnTo>
                  <a:pt x="4460024" y="1442567"/>
                </a:lnTo>
                <a:lnTo>
                  <a:pt x="4461141" y="1443037"/>
                </a:lnTo>
                <a:lnTo>
                  <a:pt x="4473295" y="1443037"/>
                </a:lnTo>
                <a:lnTo>
                  <a:pt x="4474413" y="1442567"/>
                </a:lnTo>
                <a:lnTo>
                  <a:pt x="4476280" y="1440700"/>
                </a:lnTo>
                <a:lnTo>
                  <a:pt x="4476737" y="1439583"/>
                </a:lnTo>
                <a:lnTo>
                  <a:pt x="4476737" y="1436954"/>
                </a:lnTo>
                <a:close/>
              </a:path>
              <a:path w="4705350" h="2419350">
                <a:moveTo>
                  <a:pt x="4476737" y="465404"/>
                </a:moveTo>
                <a:lnTo>
                  <a:pt x="4476280" y="464286"/>
                </a:lnTo>
                <a:lnTo>
                  <a:pt x="4474413" y="462419"/>
                </a:lnTo>
                <a:lnTo>
                  <a:pt x="4473295" y="461962"/>
                </a:lnTo>
                <a:lnTo>
                  <a:pt x="4461141" y="461962"/>
                </a:lnTo>
                <a:lnTo>
                  <a:pt x="4460024" y="462419"/>
                </a:lnTo>
                <a:lnTo>
                  <a:pt x="4458157" y="464286"/>
                </a:lnTo>
                <a:lnTo>
                  <a:pt x="4457687" y="465404"/>
                </a:lnTo>
                <a:lnTo>
                  <a:pt x="4457687" y="468033"/>
                </a:lnTo>
                <a:lnTo>
                  <a:pt x="4458157" y="469150"/>
                </a:lnTo>
                <a:lnTo>
                  <a:pt x="4460024" y="471017"/>
                </a:lnTo>
                <a:lnTo>
                  <a:pt x="4461141" y="471487"/>
                </a:lnTo>
                <a:lnTo>
                  <a:pt x="4473295" y="471487"/>
                </a:lnTo>
                <a:lnTo>
                  <a:pt x="4474413" y="471017"/>
                </a:lnTo>
                <a:lnTo>
                  <a:pt x="4476280" y="469150"/>
                </a:lnTo>
                <a:lnTo>
                  <a:pt x="4476737" y="468033"/>
                </a:lnTo>
                <a:lnTo>
                  <a:pt x="4476737" y="465404"/>
                </a:lnTo>
                <a:close/>
              </a:path>
              <a:path w="4705350" h="2419350">
                <a:moveTo>
                  <a:pt x="4533887" y="2408504"/>
                </a:moveTo>
                <a:lnTo>
                  <a:pt x="4533430" y="2407386"/>
                </a:lnTo>
                <a:lnTo>
                  <a:pt x="4531563" y="2405519"/>
                </a:lnTo>
                <a:lnTo>
                  <a:pt x="4530445" y="2405062"/>
                </a:lnTo>
                <a:lnTo>
                  <a:pt x="4518291" y="2405062"/>
                </a:lnTo>
                <a:lnTo>
                  <a:pt x="4517174" y="2405519"/>
                </a:lnTo>
                <a:lnTo>
                  <a:pt x="4515307" y="2407386"/>
                </a:lnTo>
                <a:lnTo>
                  <a:pt x="4514837" y="2408504"/>
                </a:lnTo>
                <a:lnTo>
                  <a:pt x="4514837" y="2411133"/>
                </a:lnTo>
                <a:lnTo>
                  <a:pt x="4515307" y="2412250"/>
                </a:lnTo>
                <a:lnTo>
                  <a:pt x="4517174" y="2414117"/>
                </a:lnTo>
                <a:lnTo>
                  <a:pt x="4518291" y="2414587"/>
                </a:lnTo>
                <a:lnTo>
                  <a:pt x="4530445" y="2414587"/>
                </a:lnTo>
                <a:lnTo>
                  <a:pt x="4531563" y="2414117"/>
                </a:lnTo>
                <a:lnTo>
                  <a:pt x="4533430" y="2412250"/>
                </a:lnTo>
                <a:lnTo>
                  <a:pt x="4533887" y="2411133"/>
                </a:lnTo>
                <a:lnTo>
                  <a:pt x="4533887" y="2408504"/>
                </a:lnTo>
                <a:close/>
              </a:path>
              <a:path w="4705350" h="2419350">
                <a:moveTo>
                  <a:pt x="4533887" y="1436954"/>
                </a:moveTo>
                <a:lnTo>
                  <a:pt x="4533430" y="1435836"/>
                </a:lnTo>
                <a:lnTo>
                  <a:pt x="4531563" y="1433969"/>
                </a:lnTo>
                <a:lnTo>
                  <a:pt x="4530445" y="1433512"/>
                </a:lnTo>
                <a:lnTo>
                  <a:pt x="4518291" y="1433512"/>
                </a:lnTo>
                <a:lnTo>
                  <a:pt x="4517174" y="1433969"/>
                </a:lnTo>
                <a:lnTo>
                  <a:pt x="4515307" y="1435836"/>
                </a:lnTo>
                <a:lnTo>
                  <a:pt x="4514837" y="1436954"/>
                </a:lnTo>
                <a:lnTo>
                  <a:pt x="4514837" y="1439583"/>
                </a:lnTo>
                <a:lnTo>
                  <a:pt x="4515307" y="1440700"/>
                </a:lnTo>
                <a:lnTo>
                  <a:pt x="4517174" y="1442567"/>
                </a:lnTo>
                <a:lnTo>
                  <a:pt x="4518291" y="1443037"/>
                </a:lnTo>
                <a:lnTo>
                  <a:pt x="4530445" y="1443037"/>
                </a:lnTo>
                <a:lnTo>
                  <a:pt x="4531563" y="1442567"/>
                </a:lnTo>
                <a:lnTo>
                  <a:pt x="4533430" y="1440700"/>
                </a:lnTo>
                <a:lnTo>
                  <a:pt x="4533887" y="1439583"/>
                </a:lnTo>
                <a:lnTo>
                  <a:pt x="4533887" y="1436954"/>
                </a:lnTo>
                <a:close/>
              </a:path>
              <a:path w="4705350" h="2419350">
                <a:moveTo>
                  <a:pt x="4533887" y="465404"/>
                </a:moveTo>
                <a:lnTo>
                  <a:pt x="4533430" y="464286"/>
                </a:lnTo>
                <a:lnTo>
                  <a:pt x="4531563" y="462419"/>
                </a:lnTo>
                <a:lnTo>
                  <a:pt x="4530445" y="461962"/>
                </a:lnTo>
                <a:lnTo>
                  <a:pt x="4518291" y="461962"/>
                </a:lnTo>
                <a:lnTo>
                  <a:pt x="4517174" y="462419"/>
                </a:lnTo>
                <a:lnTo>
                  <a:pt x="4515307" y="464286"/>
                </a:lnTo>
                <a:lnTo>
                  <a:pt x="4514837" y="465404"/>
                </a:lnTo>
                <a:lnTo>
                  <a:pt x="4514837" y="468033"/>
                </a:lnTo>
                <a:lnTo>
                  <a:pt x="4515307" y="469150"/>
                </a:lnTo>
                <a:lnTo>
                  <a:pt x="4517174" y="471017"/>
                </a:lnTo>
                <a:lnTo>
                  <a:pt x="4518291" y="471487"/>
                </a:lnTo>
                <a:lnTo>
                  <a:pt x="4530445" y="471487"/>
                </a:lnTo>
                <a:lnTo>
                  <a:pt x="4531563" y="471017"/>
                </a:lnTo>
                <a:lnTo>
                  <a:pt x="4533430" y="469150"/>
                </a:lnTo>
                <a:lnTo>
                  <a:pt x="4533887" y="468033"/>
                </a:lnTo>
                <a:lnTo>
                  <a:pt x="4533887" y="465404"/>
                </a:lnTo>
                <a:close/>
              </a:path>
              <a:path w="4705350" h="2419350">
                <a:moveTo>
                  <a:pt x="4591037" y="2408504"/>
                </a:moveTo>
                <a:lnTo>
                  <a:pt x="4590580" y="2407386"/>
                </a:lnTo>
                <a:lnTo>
                  <a:pt x="4588713" y="2405519"/>
                </a:lnTo>
                <a:lnTo>
                  <a:pt x="4587595" y="2405062"/>
                </a:lnTo>
                <a:lnTo>
                  <a:pt x="4575441" y="2405062"/>
                </a:lnTo>
                <a:lnTo>
                  <a:pt x="4574324" y="2405519"/>
                </a:lnTo>
                <a:lnTo>
                  <a:pt x="4572457" y="2407386"/>
                </a:lnTo>
                <a:lnTo>
                  <a:pt x="4572000" y="2408504"/>
                </a:lnTo>
                <a:lnTo>
                  <a:pt x="4572000" y="2411133"/>
                </a:lnTo>
                <a:lnTo>
                  <a:pt x="4572457" y="2412250"/>
                </a:lnTo>
                <a:lnTo>
                  <a:pt x="4574324" y="2414117"/>
                </a:lnTo>
                <a:lnTo>
                  <a:pt x="4575441" y="2414587"/>
                </a:lnTo>
                <a:lnTo>
                  <a:pt x="4587595" y="2414587"/>
                </a:lnTo>
                <a:lnTo>
                  <a:pt x="4588713" y="2414117"/>
                </a:lnTo>
                <a:lnTo>
                  <a:pt x="4590580" y="2412250"/>
                </a:lnTo>
                <a:lnTo>
                  <a:pt x="4591037" y="2411133"/>
                </a:lnTo>
                <a:lnTo>
                  <a:pt x="4591037" y="2408504"/>
                </a:lnTo>
                <a:close/>
              </a:path>
              <a:path w="4705350" h="2419350">
                <a:moveTo>
                  <a:pt x="4591037" y="1436954"/>
                </a:moveTo>
                <a:lnTo>
                  <a:pt x="4590580" y="1435836"/>
                </a:lnTo>
                <a:lnTo>
                  <a:pt x="4588713" y="1433969"/>
                </a:lnTo>
                <a:lnTo>
                  <a:pt x="4587595" y="1433512"/>
                </a:lnTo>
                <a:lnTo>
                  <a:pt x="4575441" y="1433512"/>
                </a:lnTo>
                <a:lnTo>
                  <a:pt x="4574324" y="1433969"/>
                </a:lnTo>
                <a:lnTo>
                  <a:pt x="4572457" y="1435836"/>
                </a:lnTo>
                <a:lnTo>
                  <a:pt x="4572000" y="1436954"/>
                </a:lnTo>
                <a:lnTo>
                  <a:pt x="4572000" y="1439583"/>
                </a:lnTo>
                <a:lnTo>
                  <a:pt x="4572457" y="1440700"/>
                </a:lnTo>
                <a:lnTo>
                  <a:pt x="4574324" y="1442567"/>
                </a:lnTo>
                <a:lnTo>
                  <a:pt x="4575441" y="1443037"/>
                </a:lnTo>
                <a:lnTo>
                  <a:pt x="4587595" y="1443037"/>
                </a:lnTo>
                <a:lnTo>
                  <a:pt x="4588713" y="1442567"/>
                </a:lnTo>
                <a:lnTo>
                  <a:pt x="4590580" y="1440700"/>
                </a:lnTo>
                <a:lnTo>
                  <a:pt x="4591037" y="1439583"/>
                </a:lnTo>
                <a:lnTo>
                  <a:pt x="4591037" y="1436954"/>
                </a:lnTo>
                <a:close/>
              </a:path>
              <a:path w="4705350" h="2419350">
                <a:moveTo>
                  <a:pt x="4591037" y="465404"/>
                </a:moveTo>
                <a:lnTo>
                  <a:pt x="4590580" y="464286"/>
                </a:lnTo>
                <a:lnTo>
                  <a:pt x="4588713" y="462419"/>
                </a:lnTo>
                <a:lnTo>
                  <a:pt x="4587595" y="461962"/>
                </a:lnTo>
                <a:lnTo>
                  <a:pt x="4575441" y="461962"/>
                </a:lnTo>
                <a:lnTo>
                  <a:pt x="4574324" y="462419"/>
                </a:lnTo>
                <a:lnTo>
                  <a:pt x="4572457" y="464286"/>
                </a:lnTo>
                <a:lnTo>
                  <a:pt x="4572000" y="465404"/>
                </a:lnTo>
                <a:lnTo>
                  <a:pt x="4572000" y="468033"/>
                </a:lnTo>
                <a:lnTo>
                  <a:pt x="4572457" y="469150"/>
                </a:lnTo>
                <a:lnTo>
                  <a:pt x="4574324" y="471017"/>
                </a:lnTo>
                <a:lnTo>
                  <a:pt x="4575441" y="471487"/>
                </a:lnTo>
                <a:lnTo>
                  <a:pt x="4587595" y="471487"/>
                </a:lnTo>
                <a:lnTo>
                  <a:pt x="4588713" y="471017"/>
                </a:lnTo>
                <a:lnTo>
                  <a:pt x="4590580" y="469150"/>
                </a:lnTo>
                <a:lnTo>
                  <a:pt x="4591037" y="468033"/>
                </a:lnTo>
                <a:lnTo>
                  <a:pt x="4591037" y="465404"/>
                </a:lnTo>
                <a:close/>
              </a:path>
              <a:path w="4705350" h="2419350">
                <a:moveTo>
                  <a:pt x="4648187" y="2408504"/>
                </a:moveTo>
                <a:lnTo>
                  <a:pt x="4647730" y="2407386"/>
                </a:lnTo>
                <a:lnTo>
                  <a:pt x="4645863" y="2405519"/>
                </a:lnTo>
                <a:lnTo>
                  <a:pt x="4644745" y="2405062"/>
                </a:lnTo>
                <a:lnTo>
                  <a:pt x="4632591" y="2405062"/>
                </a:lnTo>
                <a:lnTo>
                  <a:pt x="4631474" y="2405519"/>
                </a:lnTo>
                <a:lnTo>
                  <a:pt x="4629607" y="2407386"/>
                </a:lnTo>
                <a:lnTo>
                  <a:pt x="4629137" y="2408504"/>
                </a:lnTo>
                <a:lnTo>
                  <a:pt x="4629137" y="2411133"/>
                </a:lnTo>
                <a:lnTo>
                  <a:pt x="4629607" y="2412250"/>
                </a:lnTo>
                <a:lnTo>
                  <a:pt x="4631474" y="2414117"/>
                </a:lnTo>
                <a:lnTo>
                  <a:pt x="4632591" y="2414587"/>
                </a:lnTo>
                <a:lnTo>
                  <a:pt x="4644745" y="2414587"/>
                </a:lnTo>
                <a:lnTo>
                  <a:pt x="4645863" y="2414117"/>
                </a:lnTo>
                <a:lnTo>
                  <a:pt x="4647730" y="2412250"/>
                </a:lnTo>
                <a:lnTo>
                  <a:pt x="4648187" y="2411133"/>
                </a:lnTo>
                <a:lnTo>
                  <a:pt x="4648187" y="2408504"/>
                </a:lnTo>
                <a:close/>
              </a:path>
              <a:path w="4705350" h="2419350">
                <a:moveTo>
                  <a:pt x="4648187" y="1436954"/>
                </a:moveTo>
                <a:lnTo>
                  <a:pt x="4647730" y="1435836"/>
                </a:lnTo>
                <a:lnTo>
                  <a:pt x="4645863" y="1433969"/>
                </a:lnTo>
                <a:lnTo>
                  <a:pt x="4644745" y="1433512"/>
                </a:lnTo>
                <a:lnTo>
                  <a:pt x="4632591" y="1433512"/>
                </a:lnTo>
                <a:lnTo>
                  <a:pt x="4631474" y="1433969"/>
                </a:lnTo>
                <a:lnTo>
                  <a:pt x="4629607" y="1435836"/>
                </a:lnTo>
                <a:lnTo>
                  <a:pt x="4629137" y="1436954"/>
                </a:lnTo>
                <a:lnTo>
                  <a:pt x="4629137" y="1439583"/>
                </a:lnTo>
                <a:lnTo>
                  <a:pt x="4629607" y="1440700"/>
                </a:lnTo>
                <a:lnTo>
                  <a:pt x="4631474" y="1442567"/>
                </a:lnTo>
                <a:lnTo>
                  <a:pt x="4632591" y="1443037"/>
                </a:lnTo>
                <a:lnTo>
                  <a:pt x="4644745" y="1443037"/>
                </a:lnTo>
                <a:lnTo>
                  <a:pt x="4645863" y="1442567"/>
                </a:lnTo>
                <a:lnTo>
                  <a:pt x="4647730" y="1440700"/>
                </a:lnTo>
                <a:lnTo>
                  <a:pt x="4648187" y="1439583"/>
                </a:lnTo>
                <a:lnTo>
                  <a:pt x="4648187" y="1436954"/>
                </a:lnTo>
                <a:close/>
              </a:path>
              <a:path w="4705350" h="2419350">
                <a:moveTo>
                  <a:pt x="4648187" y="465404"/>
                </a:moveTo>
                <a:lnTo>
                  <a:pt x="4647730" y="464286"/>
                </a:lnTo>
                <a:lnTo>
                  <a:pt x="4645863" y="462419"/>
                </a:lnTo>
                <a:lnTo>
                  <a:pt x="4644745" y="461962"/>
                </a:lnTo>
                <a:lnTo>
                  <a:pt x="4632591" y="461962"/>
                </a:lnTo>
                <a:lnTo>
                  <a:pt x="4631474" y="462419"/>
                </a:lnTo>
                <a:lnTo>
                  <a:pt x="4629607" y="464286"/>
                </a:lnTo>
                <a:lnTo>
                  <a:pt x="4629137" y="465404"/>
                </a:lnTo>
                <a:lnTo>
                  <a:pt x="4629137" y="468033"/>
                </a:lnTo>
                <a:lnTo>
                  <a:pt x="4629607" y="469150"/>
                </a:lnTo>
                <a:lnTo>
                  <a:pt x="4631474" y="471017"/>
                </a:lnTo>
                <a:lnTo>
                  <a:pt x="4632591" y="471487"/>
                </a:lnTo>
                <a:lnTo>
                  <a:pt x="4644745" y="471487"/>
                </a:lnTo>
                <a:lnTo>
                  <a:pt x="4645863" y="471017"/>
                </a:lnTo>
                <a:lnTo>
                  <a:pt x="4647730" y="469150"/>
                </a:lnTo>
                <a:lnTo>
                  <a:pt x="4648187" y="468033"/>
                </a:lnTo>
                <a:lnTo>
                  <a:pt x="4648187" y="465404"/>
                </a:lnTo>
                <a:close/>
              </a:path>
              <a:path w="4705350" h="2419350">
                <a:moveTo>
                  <a:pt x="4705337" y="2408504"/>
                </a:moveTo>
                <a:lnTo>
                  <a:pt x="4704880" y="2407386"/>
                </a:lnTo>
                <a:lnTo>
                  <a:pt x="4703013" y="2405519"/>
                </a:lnTo>
                <a:lnTo>
                  <a:pt x="4701895" y="2405062"/>
                </a:lnTo>
                <a:lnTo>
                  <a:pt x="4689741" y="2405062"/>
                </a:lnTo>
                <a:lnTo>
                  <a:pt x="4688624" y="2405519"/>
                </a:lnTo>
                <a:lnTo>
                  <a:pt x="4686757" y="2407386"/>
                </a:lnTo>
                <a:lnTo>
                  <a:pt x="4686287" y="2408504"/>
                </a:lnTo>
                <a:lnTo>
                  <a:pt x="4686287" y="2411133"/>
                </a:lnTo>
                <a:lnTo>
                  <a:pt x="4686757" y="2412250"/>
                </a:lnTo>
                <a:lnTo>
                  <a:pt x="4688624" y="2414117"/>
                </a:lnTo>
                <a:lnTo>
                  <a:pt x="4689741" y="2414587"/>
                </a:lnTo>
                <a:lnTo>
                  <a:pt x="4701895" y="2414587"/>
                </a:lnTo>
                <a:lnTo>
                  <a:pt x="4703013" y="2414117"/>
                </a:lnTo>
                <a:lnTo>
                  <a:pt x="4704880" y="2412250"/>
                </a:lnTo>
                <a:lnTo>
                  <a:pt x="4705337" y="2411133"/>
                </a:lnTo>
                <a:lnTo>
                  <a:pt x="4705337" y="2408504"/>
                </a:lnTo>
                <a:close/>
              </a:path>
              <a:path w="4705350" h="2419350">
                <a:moveTo>
                  <a:pt x="4705337" y="1436954"/>
                </a:moveTo>
                <a:lnTo>
                  <a:pt x="4704880" y="1435836"/>
                </a:lnTo>
                <a:lnTo>
                  <a:pt x="4703013" y="1433969"/>
                </a:lnTo>
                <a:lnTo>
                  <a:pt x="4701895" y="1433512"/>
                </a:lnTo>
                <a:lnTo>
                  <a:pt x="4689741" y="1433512"/>
                </a:lnTo>
                <a:lnTo>
                  <a:pt x="4688624" y="1433969"/>
                </a:lnTo>
                <a:lnTo>
                  <a:pt x="4686757" y="1435836"/>
                </a:lnTo>
                <a:lnTo>
                  <a:pt x="4686287" y="1436954"/>
                </a:lnTo>
                <a:lnTo>
                  <a:pt x="4686287" y="1439583"/>
                </a:lnTo>
                <a:lnTo>
                  <a:pt x="4686757" y="1440700"/>
                </a:lnTo>
                <a:lnTo>
                  <a:pt x="4688624" y="1442567"/>
                </a:lnTo>
                <a:lnTo>
                  <a:pt x="4689741" y="1443037"/>
                </a:lnTo>
                <a:lnTo>
                  <a:pt x="4701895" y="1443037"/>
                </a:lnTo>
                <a:lnTo>
                  <a:pt x="4703013" y="1442567"/>
                </a:lnTo>
                <a:lnTo>
                  <a:pt x="4704880" y="1440700"/>
                </a:lnTo>
                <a:lnTo>
                  <a:pt x="4705337" y="1439583"/>
                </a:lnTo>
                <a:lnTo>
                  <a:pt x="4705337" y="1436954"/>
                </a:lnTo>
                <a:close/>
              </a:path>
              <a:path w="4705350" h="2419350">
                <a:moveTo>
                  <a:pt x="4705337" y="465404"/>
                </a:moveTo>
                <a:lnTo>
                  <a:pt x="4704880" y="464286"/>
                </a:lnTo>
                <a:lnTo>
                  <a:pt x="4703013" y="462419"/>
                </a:lnTo>
                <a:lnTo>
                  <a:pt x="4701895" y="461962"/>
                </a:lnTo>
                <a:lnTo>
                  <a:pt x="4689741" y="461962"/>
                </a:lnTo>
                <a:lnTo>
                  <a:pt x="4688624" y="462419"/>
                </a:lnTo>
                <a:lnTo>
                  <a:pt x="4686757" y="464286"/>
                </a:lnTo>
                <a:lnTo>
                  <a:pt x="4686287" y="465404"/>
                </a:lnTo>
                <a:lnTo>
                  <a:pt x="4686287" y="468033"/>
                </a:lnTo>
                <a:lnTo>
                  <a:pt x="4686757" y="469150"/>
                </a:lnTo>
                <a:lnTo>
                  <a:pt x="4688624" y="471017"/>
                </a:lnTo>
                <a:lnTo>
                  <a:pt x="4689741" y="471487"/>
                </a:lnTo>
                <a:lnTo>
                  <a:pt x="4701895" y="471487"/>
                </a:lnTo>
                <a:lnTo>
                  <a:pt x="4703013" y="471017"/>
                </a:lnTo>
                <a:lnTo>
                  <a:pt x="4704880" y="469150"/>
                </a:lnTo>
                <a:lnTo>
                  <a:pt x="4705337" y="468033"/>
                </a:lnTo>
                <a:lnTo>
                  <a:pt x="4705337" y="4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30832" y="2124174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0832" y="1152624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7194" y="1212825"/>
            <a:ext cx="228600" cy="1508125"/>
          </a:xfrm>
          <a:prstGeom prst="rect">
            <a:avLst/>
          </a:prstGeom>
        </p:spPr>
        <p:txBody>
          <a:bodyPr wrap="square" lIns="0" tIns="2476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solidFill>
                  <a:srgbClr val="FFFFFF"/>
                </a:solidFill>
                <a:latin typeface="Segoe UI Semibold"/>
                <a:cs typeface="Segoe UI Semibold"/>
              </a:rPr>
              <a:t>Maven</a:t>
            </a:r>
            <a:r>
              <a:rPr dirty="0" sz="1200" spc="-5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Semibold"/>
                <a:cs typeface="Segoe UI Semibold"/>
              </a:rPr>
              <a:t>Roasters</a:t>
            </a:r>
            <a:r>
              <a:rPr dirty="0" sz="1200" spc="-5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0832" y="3095724"/>
            <a:ext cx="569595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75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  <a:p>
            <a:pPr marL="114935">
              <a:lnSpc>
                <a:spcPts val="975"/>
              </a:lnSpc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Jan</a:t>
            </a:r>
            <a:r>
              <a:rPr dirty="0" sz="9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2023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744503" y="776287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6077" y="2419350"/>
                </a:moveTo>
                <a:lnTo>
                  <a:pt x="3447" y="2419350"/>
                </a:lnTo>
                <a:lnTo>
                  <a:pt x="2324" y="2418885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5"/>
                </a:lnTo>
                <a:lnTo>
                  <a:pt x="3447" y="2400300"/>
                </a:lnTo>
                <a:lnTo>
                  <a:pt x="6077" y="2400300"/>
                </a:lnTo>
                <a:lnTo>
                  <a:pt x="7200" y="2400765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5"/>
                </a:lnTo>
                <a:lnTo>
                  <a:pt x="6077" y="2419350"/>
                </a:lnTo>
                <a:close/>
              </a:path>
              <a:path w="9525" h="2419350">
                <a:moveTo>
                  <a:pt x="6077" y="2362200"/>
                </a:moveTo>
                <a:lnTo>
                  <a:pt x="3447" y="2362200"/>
                </a:lnTo>
                <a:lnTo>
                  <a:pt x="2324" y="2361735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5"/>
                </a:lnTo>
                <a:lnTo>
                  <a:pt x="3447" y="2343150"/>
                </a:lnTo>
                <a:lnTo>
                  <a:pt x="6077" y="2343150"/>
                </a:lnTo>
                <a:lnTo>
                  <a:pt x="7200" y="2343615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5"/>
                </a:lnTo>
                <a:lnTo>
                  <a:pt x="6077" y="2362200"/>
                </a:lnTo>
                <a:close/>
              </a:path>
              <a:path w="9525" h="2419350">
                <a:moveTo>
                  <a:pt x="6077" y="2305050"/>
                </a:moveTo>
                <a:lnTo>
                  <a:pt x="3447" y="2305050"/>
                </a:lnTo>
                <a:lnTo>
                  <a:pt x="2324" y="2304585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5"/>
                </a:lnTo>
                <a:lnTo>
                  <a:pt x="3447" y="2286000"/>
                </a:lnTo>
                <a:lnTo>
                  <a:pt x="6077" y="2286000"/>
                </a:lnTo>
                <a:lnTo>
                  <a:pt x="7200" y="2286465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5"/>
                </a:lnTo>
                <a:lnTo>
                  <a:pt x="6077" y="2305050"/>
                </a:lnTo>
                <a:close/>
              </a:path>
              <a:path w="9525" h="2419350">
                <a:moveTo>
                  <a:pt x="6077" y="2247900"/>
                </a:moveTo>
                <a:lnTo>
                  <a:pt x="3447" y="2247900"/>
                </a:lnTo>
                <a:lnTo>
                  <a:pt x="2324" y="2247435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5"/>
                </a:lnTo>
                <a:lnTo>
                  <a:pt x="3447" y="2228850"/>
                </a:lnTo>
                <a:lnTo>
                  <a:pt x="6077" y="2228850"/>
                </a:lnTo>
                <a:lnTo>
                  <a:pt x="7200" y="2229315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5"/>
                </a:lnTo>
                <a:lnTo>
                  <a:pt x="6077" y="2247900"/>
                </a:lnTo>
                <a:close/>
              </a:path>
              <a:path w="9525" h="2419350">
                <a:moveTo>
                  <a:pt x="6077" y="2190750"/>
                </a:moveTo>
                <a:lnTo>
                  <a:pt x="3447" y="2190750"/>
                </a:lnTo>
                <a:lnTo>
                  <a:pt x="2324" y="2190285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5"/>
                </a:lnTo>
                <a:lnTo>
                  <a:pt x="3447" y="2171700"/>
                </a:lnTo>
                <a:lnTo>
                  <a:pt x="6077" y="2171700"/>
                </a:lnTo>
                <a:lnTo>
                  <a:pt x="7200" y="2172165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5"/>
                </a:lnTo>
                <a:lnTo>
                  <a:pt x="6077" y="2190750"/>
                </a:lnTo>
                <a:close/>
              </a:path>
              <a:path w="9525" h="2419350">
                <a:moveTo>
                  <a:pt x="6077" y="2133600"/>
                </a:moveTo>
                <a:lnTo>
                  <a:pt x="3447" y="2133600"/>
                </a:lnTo>
                <a:lnTo>
                  <a:pt x="2324" y="2133135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5"/>
                </a:lnTo>
                <a:lnTo>
                  <a:pt x="3447" y="2114550"/>
                </a:lnTo>
                <a:lnTo>
                  <a:pt x="6077" y="2114550"/>
                </a:lnTo>
                <a:lnTo>
                  <a:pt x="7200" y="2115015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5"/>
                </a:lnTo>
                <a:lnTo>
                  <a:pt x="6077" y="2133600"/>
                </a:lnTo>
                <a:close/>
              </a:path>
              <a:path w="9525" h="2419350">
                <a:moveTo>
                  <a:pt x="6077" y="2076450"/>
                </a:moveTo>
                <a:lnTo>
                  <a:pt x="3447" y="2076450"/>
                </a:lnTo>
                <a:lnTo>
                  <a:pt x="2324" y="2075985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5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5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5"/>
                </a:lnTo>
                <a:lnTo>
                  <a:pt x="6077" y="2076450"/>
                </a:lnTo>
                <a:close/>
              </a:path>
              <a:path w="9525" h="2419350">
                <a:moveTo>
                  <a:pt x="6077" y="2019300"/>
                </a:moveTo>
                <a:lnTo>
                  <a:pt x="3447" y="2019300"/>
                </a:lnTo>
                <a:lnTo>
                  <a:pt x="2324" y="2018835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5"/>
                </a:lnTo>
                <a:lnTo>
                  <a:pt x="6077" y="2019300"/>
                </a:lnTo>
                <a:close/>
              </a:path>
              <a:path w="9525" h="2419350">
                <a:moveTo>
                  <a:pt x="6077" y="1962150"/>
                </a:moveTo>
                <a:lnTo>
                  <a:pt x="3447" y="1962150"/>
                </a:lnTo>
                <a:lnTo>
                  <a:pt x="2324" y="1961685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5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5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5"/>
                </a:lnTo>
                <a:lnTo>
                  <a:pt x="6077" y="1962150"/>
                </a:lnTo>
                <a:close/>
              </a:path>
              <a:path w="9525" h="2419350">
                <a:moveTo>
                  <a:pt x="6077" y="1905000"/>
                </a:moveTo>
                <a:lnTo>
                  <a:pt x="3447" y="1905000"/>
                </a:lnTo>
                <a:lnTo>
                  <a:pt x="2324" y="1904535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5"/>
                </a:lnTo>
                <a:lnTo>
                  <a:pt x="6077" y="1905000"/>
                </a:lnTo>
                <a:close/>
              </a:path>
              <a:path w="9525" h="2419350">
                <a:moveTo>
                  <a:pt x="6077" y="1847850"/>
                </a:moveTo>
                <a:lnTo>
                  <a:pt x="3447" y="1847850"/>
                </a:lnTo>
                <a:lnTo>
                  <a:pt x="2324" y="1847385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5"/>
                </a:lnTo>
                <a:lnTo>
                  <a:pt x="3447" y="1828800"/>
                </a:lnTo>
                <a:lnTo>
                  <a:pt x="6077" y="1828800"/>
                </a:lnTo>
                <a:lnTo>
                  <a:pt x="7200" y="1829265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5"/>
                </a:lnTo>
                <a:lnTo>
                  <a:pt x="6077" y="1847850"/>
                </a:lnTo>
                <a:close/>
              </a:path>
              <a:path w="9525" h="2419350">
                <a:moveTo>
                  <a:pt x="6077" y="1790700"/>
                </a:moveTo>
                <a:lnTo>
                  <a:pt x="3447" y="1790700"/>
                </a:lnTo>
                <a:lnTo>
                  <a:pt x="2324" y="1790235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5"/>
                </a:lnTo>
                <a:lnTo>
                  <a:pt x="6077" y="1790700"/>
                </a:lnTo>
                <a:close/>
              </a:path>
              <a:path w="9525" h="2419350">
                <a:moveTo>
                  <a:pt x="6077" y="1733550"/>
                </a:moveTo>
                <a:lnTo>
                  <a:pt x="3447" y="1733550"/>
                </a:lnTo>
                <a:lnTo>
                  <a:pt x="2324" y="1733085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5"/>
                </a:lnTo>
                <a:lnTo>
                  <a:pt x="6077" y="1733550"/>
                </a:lnTo>
                <a:close/>
              </a:path>
              <a:path w="9525" h="2419350">
                <a:moveTo>
                  <a:pt x="6077" y="1676400"/>
                </a:moveTo>
                <a:lnTo>
                  <a:pt x="3447" y="1676400"/>
                </a:lnTo>
                <a:lnTo>
                  <a:pt x="2324" y="1675935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5"/>
                </a:lnTo>
                <a:lnTo>
                  <a:pt x="6077" y="1676400"/>
                </a:lnTo>
                <a:close/>
              </a:path>
              <a:path w="9525" h="2419350">
                <a:moveTo>
                  <a:pt x="6077" y="1619250"/>
                </a:moveTo>
                <a:lnTo>
                  <a:pt x="3447" y="1619250"/>
                </a:lnTo>
                <a:lnTo>
                  <a:pt x="2324" y="1618785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5"/>
                </a:lnTo>
                <a:lnTo>
                  <a:pt x="6077" y="1619250"/>
                </a:lnTo>
                <a:close/>
              </a:path>
              <a:path w="9525" h="2419350">
                <a:moveTo>
                  <a:pt x="6077" y="1562100"/>
                </a:moveTo>
                <a:lnTo>
                  <a:pt x="3447" y="1562100"/>
                </a:lnTo>
                <a:lnTo>
                  <a:pt x="2324" y="1561635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5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5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5"/>
                </a:lnTo>
                <a:lnTo>
                  <a:pt x="6077" y="1562100"/>
                </a:lnTo>
                <a:close/>
              </a:path>
              <a:path w="9525" h="2419350">
                <a:moveTo>
                  <a:pt x="6077" y="1504950"/>
                </a:moveTo>
                <a:lnTo>
                  <a:pt x="3447" y="1504950"/>
                </a:lnTo>
                <a:lnTo>
                  <a:pt x="2324" y="1504485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5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5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5"/>
                </a:lnTo>
                <a:lnTo>
                  <a:pt x="6077" y="1504950"/>
                </a:lnTo>
                <a:close/>
              </a:path>
              <a:path w="9525" h="2419350">
                <a:moveTo>
                  <a:pt x="6077" y="1447800"/>
                </a:moveTo>
                <a:lnTo>
                  <a:pt x="3447" y="1447800"/>
                </a:lnTo>
                <a:lnTo>
                  <a:pt x="2324" y="1447335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5"/>
                </a:lnTo>
                <a:lnTo>
                  <a:pt x="6077" y="1447800"/>
                </a:lnTo>
                <a:close/>
              </a:path>
              <a:path w="9525" h="2419350">
                <a:moveTo>
                  <a:pt x="6077" y="1390650"/>
                </a:moveTo>
                <a:lnTo>
                  <a:pt x="3447" y="1390650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50"/>
                </a:lnTo>
                <a:close/>
              </a:path>
              <a:path w="9525" h="2419350">
                <a:moveTo>
                  <a:pt x="6077" y="1333500"/>
                </a:moveTo>
                <a:lnTo>
                  <a:pt x="3447" y="1333500"/>
                </a:lnTo>
                <a:lnTo>
                  <a:pt x="2324" y="1333035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5"/>
                </a:lnTo>
                <a:lnTo>
                  <a:pt x="3447" y="1314450"/>
                </a:lnTo>
                <a:lnTo>
                  <a:pt x="6077" y="1314450"/>
                </a:lnTo>
                <a:lnTo>
                  <a:pt x="7200" y="1314915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5"/>
                </a:lnTo>
                <a:lnTo>
                  <a:pt x="6077" y="1333500"/>
                </a:lnTo>
                <a:close/>
              </a:path>
              <a:path w="9525" h="2419350">
                <a:moveTo>
                  <a:pt x="6077" y="1276350"/>
                </a:moveTo>
                <a:lnTo>
                  <a:pt x="3447" y="1276350"/>
                </a:lnTo>
                <a:lnTo>
                  <a:pt x="2324" y="1275885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5"/>
                </a:lnTo>
                <a:lnTo>
                  <a:pt x="6077" y="1276350"/>
                </a:lnTo>
                <a:close/>
              </a:path>
              <a:path w="9525" h="2419350">
                <a:moveTo>
                  <a:pt x="6077" y="1219200"/>
                </a:moveTo>
                <a:lnTo>
                  <a:pt x="3447" y="1219200"/>
                </a:lnTo>
                <a:lnTo>
                  <a:pt x="2324" y="1218735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5"/>
                </a:lnTo>
                <a:lnTo>
                  <a:pt x="6077" y="1219200"/>
                </a:lnTo>
                <a:close/>
              </a:path>
              <a:path w="9525" h="2419350">
                <a:moveTo>
                  <a:pt x="6077" y="1162050"/>
                </a:moveTo>
                <a:lnTo>
                  <a:pt x="3447" y="1162050"/>
                </a:lnTo>
                <a:lnTo>
                  <a:pt x="2324" y="1161585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5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5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5"/>
                </a:lnTo>
                <a:lnTo>
                  <a:pt x="6077" y="1162050"/>
                </a:lnTo>
                <a:close/>
              </a:path>
              <a:path w="9525" h="2419350">
                <a:moveTo>
                  <a:pt x="6077" y="1104900"/>
                </a:moveTo>
                <a:lnTo>
                  <a:pt x="3447" y="1104900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5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5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900"/>
                </a:lnTo>
                <a:close/>
              </a:path>
              <a:path w="9525" h="2419350">
                <a:moveTo>
                  <a:pt x="6077" y="1047750"/>
                </a:moveTo>
                <a:lnTo>
                  <a:pt x="3447" y="1047750"/>
                </a:lnTo>
                <a:lnTo>
                  <a:pt x="2324" y="1047285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5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5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5"/>
                </a:lnTo>
                <a:lnTo>
                  <a:pt x="6077" y="1047750"/>
                </a:lnTo>
                <a:close/>
              </a:path>
              <a:path w="9525" h="2419350">
                <a:moveTo>
                  <a:pt x="6077" y="990600"/>
                </a:moveTo>
                <a:lnTo>
                  <a:pt x="3447" y="990600"/>
                </a:lnTo>
                <a:lnTo>
                  <a:pt x="2324" y="990135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5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5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5"/>
                </a:lnTo>
                <a:lnTo>
                  <a:pt x="6077" y="990600"/>
                </a:lnTo>
                <a:close/>
              </a:path>
              <a:path w="9525" h="2419350">
                <a:moveTo>
                  <a:pt x="6077" y="933450"/>
                </a:moveTo>
                <a:lnTo>
                  <a:pt x="3447" y="933450"/>
                </a:lnTo>
                <a:lnTo>
                  <a:pt x="2324" y="932985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400"/>
                </a:lnTo>
                <a:lnTo>
                  <a:pt x="6077" y="914400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5"/>
                </a:lnTo>
                <a:lnTo>
                  <a:pt x="6077" y="933450"/>
                </a:lnTo>
                <a:close/>
              </a:path>
              <a:path w="9525" h="2419350">
                <a:moveTo>
                  <a:pt x="6077" y="876300"/>
                </a:moveTo>
                <a:lnTo>
                  <a:pt x="3447" y="876300"/>
                </a:lnTo>
                <a:lnTo>
                  <a:pt x="2324" y="875835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5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5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5"/>
                </a:lnTo>
                <a:lnTo>
                  <a:pt x="6077" y="876300"/>
                </a:lnTo>
                <a:close/>
              </a:path>
              <a:path w="9525" h="2419350">
                <a:moveTo>
                  <a:pt x="6077" y="819150"/>
                </a:moveTo>
                <a:lnTo>
                  <a:pt x="3447" y="819150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50"/>
                </a:lnTo>
                <a:close/>
              </a:path>
              <a:path w="9525" h="2419350">
                <a:moveTo>
                  <a:pt x="6077" y="762000"/>
                </a:moveTo>
                <a:lnTo>
                  <a:pt x="3447" y="762000"/>
                </a:lnTo>
                <a:lnTo>
                  <a:pt x="2324" y="761535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5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5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5"/>
                </a:lnTo>
                <a:lnTo>
                  <a:pt x="6077" y="762000"/>
                </a:lnTo>
                <a:close/>
              </a:path>
              <a:path w="9525" h="2419350">
                <a:moveTo>
                  <a:pt x="6077" y="704850"/>
                </a:moveTo>
                <a:lnTo>
                  <a:pt x="3447" y="704850"/>
                </a:lnTo>
                <a:lnTo>
                  <a:pt x="2324" y="704385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5"/>
                </a:lnTo>
                <a:lnTo>
                  <a:pt x="3447" y="685800"/>
                </a:lnTo>
                <a:lnTo>
                  <a:pt x="6077" y="685800"/>
                </a:lnTo>
                <a:lnTo>
                  <a:pt x="7200" y="686265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5"/>
                </a:lnTo>
                <a:lnTo>
                  <a:pt x="6077" y="704850"/>
                </a:lnTo>
                <a:close/>
              </a:path>
              <a:path w="9525" h="2419350">
                <a:moveTo>
                  <a:pt x="6077" y="647700"/>
                </a:moveTo>
                <a:lnTo>
                  <a:pt x="3447" y="647700"/>
                </a:lnTo>
                <a:lnTo>
                  <a:pt x="2324" y="647235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5"/>
                </a:lnTo>
                <a:lnTo>
                  <a:pt x="6077" y="647700"/>
                </a:lnTo>
                <a:close/>
              </a:path>
              <a:path w="9525" h="2419350">
                <a:moveTo>
                  <a:pt x="6077" y="590550"/>
                </a:moveTo>
                <a:lnTo>
                  <a:pt x="3447" y="590550"/>
                </a:lnTo>
                <a:lnTo>
                  <a:pt x="2324" y="590085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5"/>
                </a:lnTo>
                <a:lnTo>
                  <a:pt x="6077" y="590550"/>
                </a:lnTo>
                <a:close/>
              </a:path>
              <a:path w="9525" h="2419350">
                <a:moveTo>
                  <a:pt x="6077" y="533400"/>
                </a:moveTo>
                <a:lnTo>
                  <a:pt x="3447" y="533400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5"/>
                </a:lnTo>
                <a:lnTo>
                  <a:pt x="3447" y="514350"/>
                </a:lnTo>
                <a:lnTo>
                  <a:pt x="6077" y="514350"/>
                </a:lnTo>
                <a:lnTo>
                  <a:pt x="7200" y="514815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400"/>
                </a:lnTo>
                <a:close/>
              </a:path>
              <a:path w="9525" h="2419350">
                <a:moveTo>
                  <a:pt x="6077" y="476250"/>
                </a:moveTo>
                <a:lnTo>
                  <a:pt x="3447" y="476250"/>
                </a:lnTo>
                <a:lnTo>
                  <a:pt x="2324" y="475785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5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5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5"/>
                </a:lnTo>
                <a:lnTo>
                  <a:pt x="6077" y="476250"/>
                </a:lnTo>
                <a:close/>
              </a:path>
              <a:path w="9525" h="2419350">
                <a:moveTo>
                  <a:pt x="6077" y="419100"/>
                </a:moveTo>
                <a:lnTo>
                  <a:pt x="3447" y="419100"/>
                </a:lnTo>
                <a:lnTo>
                  <a:pt x="2324" y="418635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5"/>
                </a:lnTo>
                <a:lnTo>
                  <a:pt x="6077" y="419100"/>
                </a:lnTo>
                <a:close/>
              </a:path>
              <a:path w="9525" h="2419350">
                <a:moveTo>
                  <a:pt x="6077" y="361950"/>
                </a:moveTo>
                <a:lnTo>
                  <a:pt x="3447" y="361950"/>
                </a:lnTo>
                <a:lnTo>
                  <a:pt x="2324" y="361485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5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5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5"/>
                </a:lnTo>
                <a:lnTo>
                  <a:pt x="6077" y="361950"/>
                </a:lnTo>
                <a:close/>
              </a:path>
              <a:path w="9525" h="2419350">
                <a:moveTo>
                  <a:pt x="6077" y="304800"/>
                </a:moveTo>
                <a:lnTo>
                  <a:pt x="3447" y="304800"/>
                </a:lnTo>
                <a:lnTo>
                  <a:pt x="2324" y="304335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5"/>
                </a:lnTo>
                <a:lnTo>
                  <a:pt x="6077" y="304800"/>
                </a:lnTo>
                <a:close/>
              </a:path>
              <a:path w="9525" h="2419350">
                <a:moveTo>
                  <a:pt x="6077" y="247650"/>
                </a:moveTo>
                <a:lnTo>
                  <a:pt x="3447" y="247650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50"/>
                </a:lnTo>
                <a:close/>
              </a:path>
              <a:path w="9525" h="2419350">
                <a:moveTo>
                  <a:pt x="6077" y="190500"/>
                </a:moveTo>
                <a:lnTo>
                  <a:pt x="3447" y="190500"/>
                </a:lnTo>
                <a:lnTo>
                  <a:pt x="2324" y="190035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5"/>
                </a:lnTo>
                <a:lnTo>
                  <a:pt x="6077" y="190500"/>
                </a:lnTo>
                <a:close/>
              </a:path>
              <a:path w="9525" h="2419350">
                <a:moveTo>
                  <a:pt x="6077" y="133350"/>
                </a:moveTo>
                <a:lnTo>
                  <a:pt x="3447" y="133350"/>
                </a:lnTo>
                <a:lnTo>
                  <a:pt x="2324" y="132885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5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5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5"/>
                </a:lnTo>
                <a:lnTo>
                  <a:pt x="6077" y="133350"/>
                </a:lnTo>
                <a:close/>
              </a:path>
              <a:path w="9525" h="2419350">
                <a:moveTo>
                  <a:pt x="6077" y="76200"/>
                </a:moveTo>
                <a:lnTo>
                  <a:pt x="3447" y="76200"/>
                </a:lnTo>
                <a:lnTo>
                  <a:pt x="2324" y="75735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5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5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5"/>
                </a:lnTo>
                <a:lnTo>
                  <a:pt x="6077" y="76200"/>
                </a:lnTo>
                <a:close/>
              </a:path>
              <a:path w="9525" h="2419350">
                <a:moveTo>
                  <a:pt x="6077" y="19050"/>
                </a:moveTo>
                <a:lnTo>
                  <a:pt x="3447" y="19050"/>
                </a:lnTo>
                <a:lnTo>
                  <a:pt x="2324" y="18585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5"/>
                </a:lnTo>
                <a:lnTo>
                  <a:pt x="607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506329" y="3206750"/>
            <a:ext cx="48640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Feb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2023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451258" y="776287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6077" y="2419350"/>
                </a:moveTo>
                <a:lnTo>
                  <a:pt x="3447" y="2419350"/>
                </a:lnTo>
                <a:lnTo>
                  <a:pt x="2324" y="2418885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5"/>
                </a:lnTo>
                <a:lnTo>
                  <a:pt x="3447" y="2400300"/>
                </a:lnTo>
                <a:lnTo>
                  <a:pt x="6077" y="2400300"/>
                </a:lnTo>
                <a:lnTo>
                  <a:pt x="7200" y="2400765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5"/>
                </a:lnTo>
                <a:lnTo>
                  <a:pt x="6077" y="2419350"/>
                </a:lnTo>
                <a:close/>
              </a:path>
              <a:path w="9525" h="2419350">
                <a:moveTo>
                  <a:pt x="6077" y="2362200"/>
                </a:moveTo>
                <a:lnTo>
                  <a:pt x="3447" y="2362200"/>
                </a:lnTo>
                <a:lnTo>
                  <a:pt x="2324" y="2361735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5"/>
                </a:lnTo>
                <a:lnTo>
                  <a:pt x="3447" y="2343150"/>
                </a:lnTo>
                <a:lnTo>
                  <a:pt x="6077" y="2343150"/>
                </a:lnTo>
                <a:lnTo>
                  <a:pt x="7200" y="2343615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5"/>
                </a:lnTo>
                <a:lnTo>
                  <a:pt x="6077" y="2362200"/>
                </a:lnTo>
                <a:close/>
              </a:path>
              <a:path w="9525" h="2419350">
                <a:moveTo>
                  <a:pt x="6077" y="2305050"/>
                </a:moveTo>
                <a:lnTo>
                  <a:pt x="3447" y="2305050"/>
                </a:lnTo>
                <a:lnTo>
                  <a:pt x="2324" y="2304585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5"/>
                </a:lnTo>
                <a:lnTo>
                  <a:pt x="3447" y="2286000"/>
                </a:lnTo>
                <a:lnTo>
                  <a:pt x="6077" y="2286000"/>
                </a:lnTo>
                <a:lnTo>
                  <a:pt x="7200" y="2286465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5"/>
                </a:lnTo>
                <a:lnTo>
                  <a:pt x="6077" y="2305050"/>
                </a:lnTo>
                <a:close/>
              </a:path>
              <a:path w="9525" h="2419350">
                <a:moveTo>
                  <a:pt x="6077" y="2247900"/>
                </a:moveTo>
                <a:lnTo>
                  <a:pt x="3447" y="2247900"/>
                </a:lnTo>
                <a:lnTo>
                  <a:pt x="2324" y="2247435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5"/>
                </a:lnTo>
                <a:lnTo>
                  <a:pt x="3447" y="2228850"/>
                </a:lnTo>
                <a:lnTo>
                  <a:pt x="6077" y="2228850"/>
                </a:lnTo>
                <a:lnTo>
                  <a:pt x="7200" y="2229315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5"/>
                </a:lnTo>
                <a:lnTo>
                  <a:pt x="6077" y="2247900"/>
                </a:lnTo>
                <a:close/>
              </a:path>
              <a:path w="9525" h="2419350">
                <a:moveTo>
                  <a:pt x="6077" y="2190750"/>
                </a:moveTo>
                <a:lnTo>
                  <a:pt x="3447" y="2190750"/>
                </a:lnTo>
                <a:lnTo>
                  <a:pt x="2324" y="2190285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5"/>
                </a:lnTo>
                <a:lnTo>
                  <a:pt x="3447" y="2171700"/>
                </a:lnTo>
                <a:lnTo>
                  <a:pt x="6077" y="2171700"/>
                </a:lnTo>
                <a:lnTo>
                  <a:pt x="7200" y="2172165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5"/>
                </a:lnTo>
                <a:lnTo>
                  <a:pt x="6077" y="2190750"/>
                </a:lnTo>
                <a:close/>
              </a:path>
              <a:path w="9525" h="2419350">
                <a:moveTo>
                  <a:pt x="6077" y="2133600"/>
                </a:moveTo>
                <a:lnTo>
                  <a:pt x="3447" y="2133600"/>
                </a:lnTo>
                <a:lnTo>
                  <a:pt x="2324" y="2133135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5"/>
                </a:lnTo>
                <a:lnTo>
                  <a:pt x="3447" y="2114550"/>
                </a:lnTo>
                <a:lnTo>
                  <a:pt x="6077" y="2114550"/>
                </a:lnTo>
                <a:lnTo>
                  <a:pt x="7200" y="2115015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5"/>
                </a:lnTo>
                <a:lnTo>
                  <a:pt x="6077" y="2133600"/>
                </a:lnTo>
                <a:close/>
              </a:path>
              <a:path w="9525" h="2419350">
                <a:moveTo>
                  <a:pt x="6077" y="2076450"/>
                </a:moveTo>
                <a:lnTo>
                  <a:pt x="3447" y="2076450"/>
                </a:lnTo>
                <a:lnTo>
                  <a:pt x="2324" y="2075985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5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5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5"/>
                </a:lnTo>
                <a:lnTo>
                  <a:pt x="6077" y="2076450"/>
                </a:lnTo>
                <a:close/>
              </a:path>
              <a:path w="9525" h="2419350">
                <a:moveTo>
                  <a:pt x="6077" y="2019300"/>
                </a:moveTo>
                <a:lnTo>
                  <a:pt x="3447" y="2019300"/>
                </a:lnTo>
                <a:lnTo>
                  <a:pt x="2324" y="2018835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5"/>
                </a:lnTo>
                <a:lnTo>
                  <a:pt x="6077" y="2019300"/>
                </a:lnTo>
                <a:close/>
              </a:path>
              <a:path w="9525" h="2419350">
                <a:moveTo>
                  <a:pt x="6077" y="1962150"/>
                </a:moveTo>
                <a:lnTo>
                  <a:pt x="3447" y="1962150"/>
                </a:lnTo>
                <a:lnTo>
                  <a:pt x="2324" y="1961685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5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5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5"/>
                </a:lnTo>
                <a:lnTo>
                  <a:pt x="6077" y="1962150"/>
                </a:lnTo>
                <a:close/>
              </a:path>
              <a:path w="9525" h="2419350">
                <a:moveTo>
                  <a:pt x="6077" y="1905000"/>
                </a:moveTo>
                <a:lnTo>
                  <a:pt x="3447" y="1905000"/>
                </a:lnTo>
                <a:lnTo>
                  <a:pt x="2324" y="1904535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5"/>
                </a:lnTo>
                <a:lnTo>
                  <a:pt x="6077" y="1905000"/>
                </a:lnTo>
                <a:close/>
              </a:path>
              <a:path w="9525" h="2419350">
                <a:moveTo>
                  <a:pt x="6077" y="1847850"/>
                </a:moveTo>
                <a:lnTo>
                  <a:pt x="3447" y="1847850"/>
                </a:lnTo>
                <a:lnTo>
                  <a:pt x="2324" y="1847385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5"/>
                </a:lnTo>
                <a:lnTo>
                  <a:pt x="3447" y="1828800"/>
                </a:lnTo>
                <a:lnTo>
                  <a:pt x="6077" y="1828800"/>
                </a:lnTo>
                <a:lnTo>
                  <a:pt x="7200" y="1829265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5"/>
                </a:lnTo>
                <a:lnTo>
                  <a:pt x="6077" y="1847850"/>
                </a:lnTo>
                <a:close/>
              </a:path>
              <a:path w="9525" h="2419350">
                <a:moveTo>
                  <a:pt x="6077" y="1790700"/>
                </a:moveTo>
                <a:lnTo>
                  <a:pt x="3447" y="1790700"/>
                </a:lnTo>
                <a:lnTo>
                  <a:pt x="2324" y="1790235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5"/>
                </a:lnTo>
                <a:lnTo>
                  <a:pt x="6077" y="1790700"/>
                </a:lnTo>
                <a:close/>
              </a:path>
              <a:path w="9525" h="2419350">
                <a:moveTo>
                  <a:pt x="6077" y="1733550"/>
                </a:moveTo>
                <a:lnTo>
                  <a:pt x="3447" y="1733550"/>
                </a:lnTo>
                <a:lnTo>
                  <a:pt x="2324" y="1733085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5"/>
                </a:lnTo>
                <a:lnTo>
                  <a:pt x="6077" y="1733550"/>
                </a:lnTo>
                <a:close/>
              </a:path>
              <a:path w="9525" h="2419350">
                <a:moveTo>
                  <a:pt x="6077" y="1676400"/>
                </a:moveTo>
                <a:lnTo>
                  <a:pt x="3447" y="1676400"/>
                </a:lnTo>
                <a:lnTo>
                  <a:pt x="2324" y="1675935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5"/>
                </a:lnTo>
                <a:lnTo>
                  <a:pt x="6077" y="1676400"/>
                </a:lnTo>
                <a:close/>
              </a:path>
              <a:path w="9525" h="2419350">
                <a:moveTo>
                  <a:pt x="6077" y="1619250"/>
                </a:moveTo>
                <a:lnTo>
                  <a:pt x="3447" y="1619250"/>
                </a:lnTo>
                <a:lnTo>
                  <a:pt x="2324" y="1618785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5"/>
                </a:lnTo>
                <a:lnTo>
                  <a:pt x="6077" y="1619250"/>
                </a:lnTo>
                <a:close/>
              </a:path>
              <a:path w="9525" h="2419350">
                <a:moveTo>
                  <a:pt x="6077" y="1562100"/>
                </a:moveTo>
                <a:lnTo>
                  <a:pt x="3447" y="1562100"/>
                </a:lnTo>
                <a:lnTo>
                  <a:pt x="2324" y="1561635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5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5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5"/>
                </a:lnTo>
                <a:lnTo>
                  <a:pt x="6077" y="1562100"/>
                </a:lnTo>
                <a:close/>
              </a:path>
              <a:path w="9525" h="2419350">
                <a:moveTo>
                  <a:pt x="6077" y="1504950"/>
                </a:moveTo>
                <a:lnTo>
                  <a:pt x="3447" y="1504950"/>
                </a:lnTo>
                <a:lnTo>
                  <a:pt x="2324" y="1504485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5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5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5"/>
                </a:lnTo>
                <a:lnTo>
                  <a:pt x="6077" y="1504950"/>
                </a:lnTo>
                <a:close/>
              </a:path>
              <a:path w="9525" h="2419350">
                <a:moveTo>
                  <a:pt x="6077" y="1447800"/>
                </a:moveTo>
                <a:lnTo>
                  <a:pt x="3447" y="1447800"/>
                </a:lnTo>
                <a:lnTo>
                  <a:pt x="2324" y="1447335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5"/>
                </a:lnTo>
                <a:lnTo>
                  <a:pt x="6077" y="1447800"/>
                </a:lnTo>
                <a:close/>
              </a:path>
              <a:path w="9525" h="2419350">
                <a:moveTo>
                  <a:pt x="6077" y="1390650"/>
                </a:moveTo>
                <a:lnTo>
                  <a:pt x="3447" y="1390650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50"/>
                </a:lnTo>
                <a:close/>
              </a:path>
              <a:path w="9525" h="2419350">
                <a:moveTo>
                  <a:pt x="6077" y="1333500"/>
                </a:moveTo>
                <a:lnTo>
                  <a:pt x="3447" y="1333500"/>
                </a:lnTo>
                <a:lnTo>
                  <a:pt x="2324" y="1333035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5"/>
                </a:lnTo>
                <a:lnTo>
                  <a:pt x="3447" y="1314450"/>
                </a:lnTo>
                <a:lnTo>
                  <a:pt x="6077" y="1314450"/>
                </a:lnTo>
                <a:lnTo>
                  <a:pt x="7200" y="1314915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5"/>
                </a:lnTo>
                <a:lnTo>
                  <a:pt x="6077" y="1333500"/>
                </a:lnTo>
                <a:close/>
              </a:path>
              <a:path w="9525" h="2419350">
                <a:moveTo>
                  <a:pt x="6077" y="1276350"/>
                </a:moveTo>
                <a:lnTo>
                  <a:pt x="3447" y="1276350"/>
                </a:lnTo>
                <a:lnTo>
                  <a:pt x="2324" y="1275885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5"/>
                </a:lnTo>
                <a:lnTo>
                  <a:pt x="6077" y="1276350"/>
                </a:lnTo>
                <a:close/>
              </a:path>
              <a:path w="9525" h="2419350">
                <a:moveTo>
                  <a:pt x="6077" y="1219200"/>
                </a:moveTo>
                <a:lnTo>
                  <a:pt x="3447" y="1219200"/>
                </a:lnTo>
                <a:lnTo>
                  <a:pt x="2324" y="1218735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5"/>
                </a:lnTo>
                <a:lnTo>
                  <a:pt x="6077" y="1219200"/>
                </a:lnTo>
                <a:close/>
              </a:path>
              <a:path w="9525" h="2419350">
                <a:moveTo>
                  <a:pt x="6077" y="1162050"/>
                </a:moveTo>
                <a:lnTo>
                  <a:pt x="3447" y="1162050"/>
                </a:lnTo>
                <a:lnTo>
                  <a:pt x="2324" y="1161585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5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5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5"/>
                </a:lnTo>
                <a:lnTo>
                  <a:pt x="6077" y="1162050"/>
                </a:lnTo>
                <a:close/>
              </a:path>
              <a:path w="9525" h="2419350">
                <a:moveTo>
                  <a:pt x="6077" y="1104900"/>
                </a:moveTo>
                <a:lnTo>
                  <a:pt x="3447" y="1104900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5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5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900"/>
                </a:lnTo>
                <a:close/>
              </a:path>
              <a:path w="9525" h="2419350">
                <a:moveTo>
                  <a:pt x="6077" y="1047750"/>
                </a:moveTo>
                <a:lnTo>
                  <a:pt x="3447" y="1047750"/>
                </a:lnTo>
                <a:lnTo>
                  <a:pt x="2324" y="1047285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5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5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5"/>
                </a:lnTo>
                <a:lnTo>
                  <a:pt x="6077" y="1047750"/>
                </a:lnTo>
                <a:close/>
              </a:path>
              <a:path w="9525" h="2419350">
                <a:moveTo>
                  <a:pt x="6077" y="990600"/>
                </a:moveTo>
                <a:lnTo>
                  <a:pt x="3447" y="990600"/>
                </a:lnTo>
                <a:lnTo>
                  <a:pt x="2324" y="990135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5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5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5"/>
                </a:lnTo>
                <a:lnTo>
                  <a:pt x="6077" y="990600"/>
                </a:lnTo>
                <a:close/>
              </a:path>
              <a:path w="9525" h="2419350">
                <a:moveTo>
                  <a:pt x="6077" y="933450"/>
                </a:moveTo>
                <a:lnTo>
                  <a:pt x="3447" y="933450"/>
                </a:lnTo>
                <a:lnTo>
                  <a:pt x="2324" y="932985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400"/>
                </a:lnTo>
                <a:lnTo>
                  <a:pt x="6077" y="914400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5"/>
                </a:lnTo>
                <a:lnTo>
                  <a:pt x="6077" y="933450"/>
                </a:lnTo>
                <a:close/>
              </a:path>
              <a:path w="9525" h="2419350">
                <a:moveTo>
                  <a:pt x="6077" y="876300"/>
                </a:moveTo>
                <a:lnTo>
                  <a:pt x="3447" y="876300"/>
                </a:lnTo>
                <a:lnTo>
                  <a:pt x="2324" y="875835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5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5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5"/>
                </a:lnTo>
                <a:lnTo>
                  <a:pt x="6077" y="876300"/>
                </a:lnTo>
                <a:close/>
              </a:path>
              <a:path w="9525" h="2419350">
                <a:moveTo>
                  <a:pt x="6077" y="819150"/>
                </a:moveTo>
                <a:lnTo>
                  <a:pt x="3447" y="819150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50"/>
                </a:lnTo>
                <a:close/>
              </a:path>
              <a:path w="9525" h="2419350">
                <a:moveTo>
                  <a:pt x="6077" y="762000"/>
                </a:moveTo>
                <a:lnTo>
                  <a:pt x="3447" y="762000"/>
                </a:lnTo>
                <a:lnTo>
                  <a:pt x="2324" y="761535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5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5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5"/>
                </a:lnTo>
                <a:lnTo>
                  <a:pt x="6077" y="762000"/>
                </a:lnTo>
                <a:close/>
              </a:path>
              <a:path w="9525" h="2419350">
                <a:moveTo>
                  <a:pt x="6077" y="704850"/>
                </a:moveTo>
                <a:lnTo>
                  <a:pt x="3447" y="704850"/>
                </a:lnTo>
                <a:lnTo>
                  <a:pt x="2324" y="704385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5"/>
                </a:lnTo>
                <a:lnTo>
                  <a:pt x="3447" y="685800"/>
                </a:lnTo>
                <a:lnTo>
                  <a:pt x="6077" y="685800"/>
                </a:lnTo>
                <a:lnTo>
                  <a:pt x="7200" y="686265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5"/>
                </a:lnTo>
                <a:lnTo>
                  <a:pt x="6077" y="704850"/>
                </a:lnTo>
                <a:close/>
              </a:path>
              <a:path w="9525" h="2419350">
                <a:moveTo>
                  <a:pt x="6077" y="647700"/>
                </a:moveTo>
                <a:lnTo>
                  <a:pt x="3447" y="647700"/>
                </a:lnTo>
                <a:lnTo>
                  <a:pt x="2324" y="647235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5"/>
                </a:lnTo>
                <a:lnTo>
                  <a:pt x="6077" y="647700"/>
                </a:lnTo>
                <a:close/>
              </a:path>
              <a:path w="9525" h="2419350">
                <a:moveTo>
                  <a:pt x="6077" y="590550"/>
                </a:moveTo>
                <a:lnTo>
                  <a:pt x="3447" y="590550"/>
                </a:lnTo>
                <a:lnTo>
                  <a:pt x="2324" y="590085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5"/>
                </a:lnTo>
                <a:lnTo>
                  <a:pt x="6077" y="590550"/>
                </a:lnTo>
                <a:close/>
              </a:path>
              <a:path w="9525" h="2419350">
                <a:moveTo>
                  <a:pt x="6077" y="533400"/>
                </a:moveTo>
                <a:lnTo>
                  <a:pt x="3447" y="533400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5"/>
                </a:lnTo>
                <a:lnTo>
                  <a:pt x="3447" y="514350"/>
                </a:lnTo>
                <a:lnTo>
                  <a:pt x="6077" y="514350"/>
                </a:lnTo>
                <a:lnTo>
                  <a:pt x="7200" y="514815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400"/>
                </a:lnTo>
                <a:close/>
              </a:path>
              <a:path w="9525" h="2419350">
                <a:moveTo>
                  <a:pt x="6077" y="476250"/>
                </a:moveTo>
                <a:lnTo>
                  <a:pt x="3447" y="476250"/>
                </a:lnTo>
                <a:lnTo>
                  <a:pt x="2324" y="475785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5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5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5"/>
                </a:lnTo>
                <a:lnTo>
                  <a:pt x="6077" y="476250"/>
                </a:lnTo>
                <a:close/>
              </a:path>
              <a:path w="9525" h="2419350">
                <a:moveTo>
                  <a:pt x="6077" y="419100"/>
                </a:moveTo>
                <a:lnTo>
                  <a:pt x="3447" y="419100"/>
                </a:lnTo>
                <a:lnTo>
                  <a:pt x="2324" y="418635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5"/>
                </a:lnTo>
                <a:lnTo>
                  <a:pt x="6077" y="419100"/>
                </a:lnTo>
                <a:close/>
              </a:path>
              <a:path w="9525" h="2419350">
                <a:moveTo>
                  <a:pt x="6077" y="361950"/>
                </a:moveTo>
                <a:lnTo>
                  <a:pt x="3447" y="361950"/>
                </a:lnTo>
                <a:lnTo>
                  <a:pt x="2324" y="361485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5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5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5"/>
                </a:lnTo>
                <a:lnTo>
                  <a:pt x="6077" y="361950"/>
                </a:lnTo>
                <a:close/>
              </a:path>
              <a:path w="9525" h="2419350">
                <a:moveTo>
                  <a:pt x="6077" y="304800"/>
                </a:moveTo>
                <a:lnTo>
                  <a:pt x="3447" y="304800"/>
                </a:lnTo>
                <a:lnTo>
                  <a:pt x="2324" y="304335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5"/>
                </a:lnTo>
                <a:lnTo>
                  <a:pt x="6077" y="304800"/>
                </a:lnTo>
                <a:close/>
              </a:path>
              <a:path w="9525" h="2419350">
                <a:moveTo>
                  <a:pt x="6077" y="247650"/>
                </a:moveTo>
                <a:lnTo>
                  <a:pt x="3447" y="247650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50"/>
                </a:lnTo>
                <a:close/>
              </a:path>
              <a:path w="9525" h="2419350">
                <a:moveTo>
                  <a:pt x="6077" y="190500"/>
                </a:moveTo>
                <a:lnTo>
                  <a:pt x="3447" y="190500"/>
                </a:lnTo>
                <a:lnTo>
                  <a:pt x="2324" y="190035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5"/>
                </a:lnTo>
                <a:lnTo>
                  <a:pt x="6077" y="190500"/>
                </a:lnTo>
                <a:close/>
              </a:path>
              <a:path w="9525" h="2419350">
                <a:moveTo>
                  <a:pt x="6077" y="133350"/>
                </a:moveTo>
                <a:lnTo>
                  <a:pt x="3447" y="133350"/>
                </a:lnTo>
                <a:lnTo>
                  <a:pt x="2324" y="132885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5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5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5"/>
                </a:lnTo>
                <a:lnTo>
                  <a:pt x="6077" y="133350"/>
                </a:lnTo>
                <a:close/>
              </a:path>
              <a:path w="9525" h="2419350">
                <a:moveTo>
                  <a:pt x="6077" y="76200"/>
                </a:moveTo>
                <a:lnTo>
                  <a:pt x="3447" y="76200"/>
                </a:lnTo>
                <a:lnTo>
                  <a:pt x="2324" y="75735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5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5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5"/>
                </a:lnTo>
                <a:lnTo>
                  <a:pt x="6077" y="76200"/>
                </a:lnTo>
                <a:close/>
              </a:path>
              <a:path w="9525" h="2419350">
                <a:moveTo>
                  <a:pt x="6077" y="19050"/>
                </a:moveTo>
                <a:lnTo>
                  <a:pt x="3447" y="19050"/>
                </a:lnTo>
                <a:lnTo>
                  <a:pt x="2324" y="18585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5"/>
                </a:lnTo>
                <a:lnTo>
                  <a:pt x="607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204154" y="3206750"/>
            <a:ext cx="5041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Mar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2023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233737" y="776287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6077" y="2419350"/>
                </a:moveTo>
                <a:lnTo>
                  <a:pt x="3447" y="2419350"/>
                </a:lnTo>
                <a:lnTo>
                  <a:pt x="2324" y="2418885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5"/>
                </a:lnTo>
                <a:lnTo>
                  <a:pt x="3447" y="2400300"/>
                </a:lnTo>
                <a:lnTo>
                  <a:pt x="6077" y="2400300"/>
                </a:lnTo>
                <a:lnTo>
                  <a:pt x="7200" y="2400765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5"/>
                </a:lnTo>
                <a:lnTo>
                  <a:pt x="6077" y="2419350"/>
                </a:lnTo>
                <a:close/>
              </a:path>
              <a:path w="9525" h="2419350">
                <a:moveTo>
                  <a:pt x="6077" y="2362200"/>
                </a:moveTo>
                <a:lnTo>
                  <a:pt x="3447" y="2362200"/>
                </a:lnTo>
                <a:lnTo>
                  <a:pt x="2324" y="2361735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5"/>
                </a:lnTo>
                <a:lnTo>
                  <a:pt x="3447" y="2343150"/>
                </a:lnTo>
                <a:lnTo>
                  <a:pt x="6077" y="2343150"/>
                </a:lnTo>
                <a:lnTo>
                  <a:pt x="7200" y="2343615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5"/>
                </a:lnTo>
                <a:lnTo>
                  <a:pt x="6077" y="2362200"/>
                </a:lnTo>
                <a:close/>
              </a:path>
              <a:path w="9525" h="2419350">
                <a:moveTo>
                  <a:pt x="6077" y="2305050"/>
                </a:moveTo>
                <a:lnTo>
                  <a:pt x="3447" y="2305050"/>
                </a:lnTo>
                <a:lnTo>
                  <a:pt x="2324" y="2304585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5"/>
                </a:lnTo>
                <a:lnTo>
                  <a:pt x="3447" y="2286000"/>
                </a:lnTo>
                <a:lnTo>
                  <a:pt x="6077" y="2286000"/>
                </a:lnTo>
                <a:lnTo>
                  <a:pt x="7200" y="2286465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5"/>
                </a:lnTo>
                <a:lnTo>
                  <a:pt x="6077" y="2305050"/>
                </a:lnTo>
                <a:close/>
              </a:path>
              <a:path w="9525" h="2419350">
                <a:moveTo>
                  <a:pt x="6077" y="2247900"/>
                </a:moveTo>
                <a:lnTo>
                  <a:pt x="3447" y="2247900"/>
                </a:lnTo>
                <a:lnTo>
                  <a:pt x="2324" y="2247435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5"/>
                </a:lnTo>
                <a:lnTo>
                  <a:pt x="3447" y="2228850"/>
                </a:lnTo>
                <a:lnTo>
                  <a:pt x="6077" y="2228850"/>
                </a:lnTo>
                <a:lnTo>
                  <a:pt x="7200" y="2229315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5"/>
                </a:lnTo>
                <a:lnTo>
                  <a:pt x="6077" y="2247900"/>
                </a:lnTo>
                <a:close/>
              </a:path>
              <a:path w="9525" h="2419350">
                <a:moveTo>
                  <a:pt x="6077" y="2190750"/>
                </a:moveTo>
                <a:lnTo>
                  <a:pt x="3447" y="2190750"/>
                </a:lnTo>
                <a:lnTo>
                  <a:pt x="2324" y="2190285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5"/>
                </a:lnTo>
                <a:lnTo>
                  <a:pt x="3447" y="2171700"/>
                </a:lnTo>
                <a:lnTo>
                  <a:pt x="6077" y="2171700"/>
                </a:lnTo>
                <a:lnTo>
                  <a:pt x="7200" y="2172165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5"/>
                </a:lnTo>
                <a:lnTo>
                  <a:pt x="6077" y="2190750"/>
                </a:lnTo>
                <a:close/>
              </a:path>
              <a:path w="9525" h="2419350">
                <a:moveTo>
                  <a:pt x="6077" y="2133600"/>
                </a:moveTo>
                <a:lnTo>
                  <a:pt x="3447" y="2133600"/>
                </a:lnTo>
                <a:lnTo>
                  <a:pt x="2324" y="2133135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5"/>
                </a:lnTo>
                <a:lnTo>
                  <a:pt x="3447" y="2114550"/>
                </a:lnTo>
                <a:lnTo>
                  <a:pt x="6077" y="2114550"/>
                </a:lnTo>
                <a:lnTo>
                  <a:pt x="7200" y="2115015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5"/>
                </a:lnTo>
                <a:lnTo>
                  <a:pt x="6077" y="2133600"/>
                </a:lnTo>
                <a:close/>
              </a:path>
              <a:path w="9525" h="2419350">
                <a:moveTo>
                  <a:pt x="6077" y="2076450"/>
                </a:moveTo>
                <a:lnTo>
                  <a:pt x="3447" y="2076450"/>
                </a:lnTo>
                <a:lnTo>
                  <a:pt x="2324" y="2075985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5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5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5"/>
                </a:lnTo>
                <a:lnTo>
                  <a:pt x="6077" y="2076450"/>
                </a:lnTo>
                <a:close/>
              </a:path>
              <a:path w="9525" h="2419350">
                <a:moveTo>
                  <a:pt x="6077" y="2019300"/>
                </a:moveTo>
                <a:lnTo>
                  <a:pt x="3447" y="2019300"/>
                </a:lnTo>
                <a:lnTo>
                  <a:pt x="2324" y="2018835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5"/>
                </a:lnTo>
                <a:lnTo>
                  <a:pt x="6077" y="2019300"/>
                </a:lnTo>
                <a:close/>
              </a:path>
              <a:path w="9525" h="2419350">
                <a:moveTo>
                  <a:pt x="6077" y="1962150"/>
                </a:moveTo>
                <a:lnTo>
                  <a:pt x="3447" y="1962150"/>
                </a:lnTo>
                <a:lnTo>
                  <a:pt x="2324" y="1961685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5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5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5"/>
                </a:lnTo>
                <a:lnTo>
                  <a:pt x="6077" y="1962150"/>
                </a:lnTo>
                <a:close/>
              </a:path>
              <a:path w="9525" h="2419350">
                <a:moveTo>
                  <a:pt x="6077" y="1905000"/>
                </a:moveTo>
                <a:lnTo>
                  <a:pt x="3447" y="1905000"/>
                </a:lnTo>
                <a:lnTo>
                  <a:pt x="2324" y="1904535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5"/>
                </a:lnTo>
                <a:lnTo>
                  <a:pt x="6077" y="1905000"/>
                </a:lnTo>
                <a:close/>
              </a:path>
              <a:path w="9525" h="2419350">
                <a:moveTo>
                  <a:pt x="6077" y="1847850"/>
                </a:moveTo>
                <a:lnTo>
                  <a:pt x="3447" y="1847850"/>
                </a:lnTo>
                <a:lnTo>
                  <a:pt x="2324" y="1847385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5"/>
                </a:lnTo>
                <a:lnTo>
                  <a:pt x="3447" y="1828800"/>
                </a:lnTo>
                <a:lnTo>
                  <a:pt x="6077" y="1828800"/>
                </a:lnTo>
                <a:lnTo>
                  <a:pt x="7200" y="1829265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5"/>
                </a:lnTo>
                <a:lnTo>
                  <a:pt x="6077" y="1847850"/>
                </a:lnTo>
                <a:close/>
              </a:path>
              <a:path w="9525" h="2419350">
                <a:moveTo>
                  <a:pt x="6077" y="1790700"/>
                </a:moveTo>
                <a:lnTo>
                  <a:pt x="3447" y="1790700"/>
                </a:lnTo>
                <a:lnTo>
                  <a:pt x="2324" y="1790235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5"/>
                </a:lnTo>
                <a:lnTo>
                  <a:pt x="6077" y="1790700"/>
                </a:lnTo>
                <a:close/>
              </a:path>
              <a:path w="9525" h="2419350">
                <a:moveTo>
                  <a:pt x="6077" y="1733550"/>
                </a:moveTo>
                <a:lnTo>
                  <a:pt x="3447" y="1733550"/>
                </a:lnTo>
                <a:lnTo>
                  <a:pt x="2324" y="1733085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5"/>
                </a:lnTo>
                <a:lnTo>
                  <a:pt x="6077" y="1733550"/>
                </a:lnTo>
                <a:close/>
              </a:path>
              <a:path w="9525" h="2419350">
                <a:moveTo>
                  <a:pt x="6077" y="1676400"/>
                </a:moveTo>
                <a:lnTo>
                  <a:pt x="3447" y="1676400"/>
                </a:lnTo>
                <a:lnTo>
                  <a:pt x="2324" y="1675935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5"/>
                </a:lnTo>
                <a:lnTo>
                  <a:pt x="6077" y="1676400"/>
                </a:lnTo>
                <a:close/>
              </a:path>
              <a:path w="9525" h="2419350">
                <a:moveTo>
                  <a:pt x="6077" y="1619250"/>
                </a:moveTo>
                <a:lnTo>
                  <a:pt x="3447" y="1619250"/>
                </a:lnTo>
                <a:lnTo>
                  <a:pt x="2324" y="1618785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5"/>
                </a:lnTo>
                <a:lnTo>
                  <a:pt x="6077" y="1619250"/>
                </a:lnTo>
                <a:close/>
              </a:path>
              <a:path w="9525" h="2419350">
                <a:moveTo>
                  <a:pt x="6077" y="1562100"/>
                </a:moveTo>
                <a:lnTo>
                  <a:pt x="3447" y="1562100"/>
                </a:lnTo>
                <a:lnTo>
                  <a:pt x="2324" y="1561635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5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5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5"/>
                </a:lnTo>
                <a:lnTo>
                  <a:pt x="6077" y="1562100"/>
                </a:lnTo>
                <a:close/>
              </a:path>
              <a:path w="9525" h="2419350">
                <a:moveTo>
                  <a:pt x="6077" y="1504950"/>
                </a:moveTo>
                <a:lnTo>
                  <a:pt x="3447" y="1504950"/>
                </a:lnTo>
                <a:lnTo>
                  <a:pt x="2324" y="1504485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5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5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5"/>
                </a:lnTo>
                <a:lnTo>
                  <a:pt x="6077" y="1504950"/>
                </a:lnTo>
                <a:close/>
              </a:path>
              <a:path w="9525" h="2419350">
                <a:moveTo>
                  <a:pt x="6077" y="1447800"/>
                </a:moveTo>
                <a:lnTo>
                  <a:pt x="3447" y="1447800"/>
                </a:lnTo>
                <a:lnTo>
                  <a:pt x="2324" y="1447335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5"/>
                </a:lnTo>
                <a:lnTo>
                  <a:pt x="6077" y="1447800"/>
                </a:lnTo>
                <a:close/>
              </a:path>
              <a:path w="9525" h="2419350">
                <a:moveTo>
                  <a:pt x="6077" y="1390650"/>
                </a:moveTo>
                <a:lnTo>
                  <a:pt x="3447" y="1390650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50"/>
                </a:lnTo>
                <a:close/>
              </a:path>
              <a:path w="9525" h="2419350">
                <a:moveTo>
                  <a:pt x="6077" y="1333500"/>
                </a:moveTo>
                <a:lnTo>
                  <a:pt x="3447" y="1333500"/>
                </a:lnTo>
                <a:lnTo>
                  <a:pt x="2324" y="1333035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5"/>
                </a:lnTo>
                <a:lnTo>
                  <a:pt x="3447" y="1314450"/>
                </a:lnTo>
                <a:lnTo>
                  <a:pt x="6077" y="1314450"/>
                </a:lnTo>
                <a:lnTo>
                  <a:pt x="7200" y="1314915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5"/>
                </a:lnTo>
                <a:lnTo>
                  <a:pt x="6077" y="1333500"/>
                </a:lnTo>
                <a:close/>
              </a:path>
              <a:path w="9525" h="2419350">
                <a:moveTo>
                  <a:pt x="6077" y="1276350"/>
                </a:moveTo>
                <a:lnTo>
                  <a:pt x="3447" y="1276350"/>
                </a:lnTo>
                <a:lnTo>
                  <a:pt x="2324" y="1275885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5"/>
                </a:lnTo>
                <a:lnTo>
                  <a:pt x="6077" y="1276350"/>
                </a:lnTo>
                <a:close/>
              </a:path>
              <a:path w="9525" h="2419350">
                <a:moveTo>
                  <a:pt x="6077" y="1219200"/>
                </a:moveTo>
                <a:lnTo>
                  <a:pt x="3447" y="1219200"/>
                </a:lnTo>
                <a:lnTo>
                  <a:pt x="2324" y="1218735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5"/>
                </a:lnTo>
                <a:lnTo>
                  <a:pt x="6077" y="1219200"/>
                </a:lnTo>
                <a:close/>
              </a:path>
              <a:path w="9525" h="2419350">
                <a:moveTo>
                  <a:pt x="6077" y="1162050"/>
                </a:moveTo>
                <a:lnTo>
                  <a:pt x="3447" y="1162050"/>
                </a:lnTo>
                <a:lnTo>
                  <a:pt x="2324" y="1161585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5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5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5"/>
                </a:lnTo>
                <a:lnTo>
                  <a:pt x="6077" y="1162050"/>
                </a:lnTo>
                <a:close/>
              </a:path>
              <a:path w="9525" h="2419350">
                <a:moveTo>
                  <a:pt x="6077" y="1104900"/>
                </a:moveTo>
                <a:lnTo>
                  <a:pt x="3447" y="1104900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5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5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900"/>
                </a:lnTo>
                <a:close/>
              </a:path>
              <a:path w="9525" h="2419350">
                <a:moveTo>
                  <a:pt x="6077" y="1047750"/>
                </a:moveTo>
                <a:lnTo>
                  <a:pt x="3447" y="1047750"/>
                </a:lnTo>
                <a:lnTo>
                  <a:pt x="2324" y="1047285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5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5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5"/>
                </a:lnTo>
                <a:lnTo>
                  <a:pt x="6077" y="1047750"/>
                </a:lnTo>
                <a:close/>
              </a:path>
              <a:path w="9525" h="2419350">
                <a:moveTo>
                  <a:pt x="6077" y="990600"/>
                </a:moveTo>
                <a:lnTo>
                  <a:pt x="3447" y="990600"/>
                </a:lnTo>
                <a:lnTo>
                  <a:pt x="2324" y="990135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5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5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5"/>
                </a:lnTo>
                <a:lnTo>
                  <a:pt x="6077" y="990600"/>
                </a:lnTo>
                <a:close/>
              </a:path>
              <a:path w="9525" h="2419350">
                <a:moveTo>
                  <a:pt x="6077" y="933450"/>
                </a:moveTo>
                <a:lnTo>
                  <a:pt x="3447" y="933450"/>
                </a:lnTo>
                <a:lnTo>
                  <a:pt x="2324" y="932985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400"/>
                </a:lnTo>
                <a:lnTo>
                  <a:pt x="6077" y="914400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5"/>
                </a:lnTo>
                <a:lnTo>
                  <a:pt x="6077" y="933450"/>
                </a:lnTo>
                <a:close/>
              </a:path>
              <a:path w="9525" h="2419350">
                <a:moveTo>
                  <a:pt x="6077" y="876300"/>
                </a:moveTo>
                <a:lnTo>
                  <a:pt x="3447" y="876300"/>
                </a:lnTo>
                <a:lnTo>
                  <a:pt x="2324" y="875835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5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5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5"/>
                </a:lnTo>
                <a:lnTo>
                  <a:pt x="6077" y="876300"/>
                </a:lnTo>
                <a:close/>
              </a:path>
              <a:path w="9525" h="2419350">
                <a:moveTo>
                  <a:pt x="6077" y="819150"/>
                </a:moveTo>
                <a:lnTo>
                  <a:pt x="3447" y="819150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50"/>
                </a:lnTo>
                <a:close/>
              </a:path>
              <a:path w="9525" h="2419350">
                <a:moveTo>
                  <a:pt x="6077" y="762000"/>
                </a:moveTo>
                <a:lnTo>
                  <a:pt x="3447" y="762000"/>
                </a:lnTo>
                <a:lnTo>
                  <a:pt x="2324" y="761535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5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5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5"/>
                </a:lnTo>
                <a:lnTo>
                  <a:pt x="6077" y="762000"/>
                </a:lnTo>
                <a:close/>
              </a:path>
              <a:path w="9525" h="2419350">
                <a:moveTo>
                  <a:pt x="6077" y="704850"/>
                </a:moveTo>
                <a:lnTo>
                  <a:pt x="3447" y="704850"/>
                </a:lnTo>
                <a:lnTo>
                  <a:pt x="2324" y="704385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5"/>
                </a:lnTo>
                <a:lnTo>
                  <a:pt x="3447" y="685800"/>
                </a:lnTo>
                <a:lnTo>
                  <a:pt x="6077" y="685800"/>
                </a:lnTo>
                <a:lnTo>
                  <a:pt x="7200" y="686265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5"/>
                </a:lnTo>
                <a:lnTo>
                  <a:pt x="6077" y="704850"/>
                </a:lnTo>
                <a:close/>
              </a:path>
              <a:path w="9525" h="2419350">
                <a:moveTo>
                  <a:pt x="6077" y="647700"/>
                </a:moveTo>
                <a:lnTo>
                  <a:pt x="3447" y="647700"/>
                </a:lnTo>
                <a:lnTo>
                  <a:pt x="2324" y="647235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5"/>
                </a:lnTo>
                <a:lnTo>
                  <a:pt x="6077" y="647700"/>
                </a:lnTo>
                <a:close/>
              </a:path>
              <a:path w="9525" h="2419350">
                <a:moveTo>
                  <a:pt x="6077" y="590550"/>
                </a:moveTo>
                <a:lnTo>
                  <a:pt x="3447" y="590550"/>
                </a:lnTo>
                <a:lnTo>
                  <a:pt x="2324" y="590085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5"/>
                </a:lnTo>
                <a:lnTo>
                  <a:pt x="6077" y="590550"/>
                </a:lnTo>
                <a:close/>
              </a:path>
              <a:path w="9525" h="2419350">
                <a:moveTo>
                  <a:pt x="6077" y="533400"/>
                </a:moveTo>
                <a:lnTo>
                  <a:pt x="3447" y="533400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5"/>
                </a:lnTo>
                <a:lnTo>
                  <a:pt x="3447" y="514350"/>
                </a:lnTo>
                <a:lnTo>
                  <a:pt x="6077" y="514350"/>
                </a:lnTo>
                <a:lnTo>
                  <a:pt x="7200" y="514815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400"/>
                </a:lnTo>
                <a:close/>
              </a:path>
              <a:path w="9525" h="2419350">
                <a:moveTo>
                  <a:pt x="6077" y="476250"/>
                </a:moveTo>
                <a:lnTo>
                  <a:pt x="3447" y="476250"/>
                </a:lnTo>
                <a:lnTo>
                  <a:pt x="2324" y="475785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5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5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5"/>
                </a:lnTo>
                <a:lnTo>
                  <a:pt x="6077" y="476250"/>
                </a:lnTo>
                <a:close/>
              </a:path>
              <a:path w="9525" h="2419350">
                <a:moveTo>
                  <a:pt x="6077" y="419100"/>
                </a:moveTo>
                <a:lnTo>
                  <a:pt x="3447" y="419100"/>
                </a:lnTo>
                <a:lnTo>
                  <a:pt x="2324" y="418635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5"/>
                </a:lnTo>
                <a:lnTo>
                  <a:pt x="6077" y="419100"/>
                </a:lnTo>
                <a:close/>
              </a:path>
              <a:path w="9525" h="2419350">
                <a:moveTo>
                  <a:pt x="6077" y="361950"/>
                </a:moveTo>
                <a:lnTo>
                  <a:pt x="3447" y="361950"/>
                </a:lnTo>
                <a:lnTo>
                  <a:pt x="2324" y="361485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5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5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5"/>
                </a:lnTo>
                <a:lnTo>
                  <a:pt x="6077" y="361950"/>
                </a:lnTo>
                <a:close/>
              </a:path>
              <a:path w="9525" h="2419350">
                <a:moveTo>
                  <a:pt x="6077" y="304800"/>
                </a:moveTo>
                <a:lnTo>
                  <a:pt x="3447" y="304800"/>
                </a:lnTo>
                <a:lnTo>
                  <a:pt x="2324" y="304335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5"/>
                </a:lnTo>
                <a:lnTo>
                  <a:pt x="6077" y="304800"/>
                </a:lnTo>
                <a:close/>
              </a:path>
              <a:path w="9525" h="2419350">
                <a:moveTo>
                  <a:pt x="6077" y="247650"/>
                </a:moveTo>
                <a:lnTo>
                  <a:pt x="3447" y="247650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50"/>
                </a:lnTo>
                <a:close/>
              </a:path>
              <a:path w="9525" h="2419350">
                <a:moveTo>
                  <a:pt x="6077" y="190500"/>
                </a:moveTo>
                <a:lnTo>
                  <a:pt x="3447" y="190500"/>
                </a:lnTo>
                <a:lnTo>
                  <a:pt x="2324" y="190035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5"/>
                </a:lnTo>
                <a:lnTo>
                  <a:pt x="6077" y="190500"/>
                </a:lnTo>
                <a:close/>
              </a:path>
              <a:path w="9525" h="2419350">
                <a:moveTo>
                  <a:pt x="6077" y="133350"/>
                </a:moveTo>
                <a:lnTo>
                  <a:pt x="3447" y="133350"/>
                </a:lnTo>
                <a:lnTo>
                  <a:pt x="2324" y="132885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5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5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5"/>
                </a:lnTo>
                <a:lnTo>
                  <a:pt x="6077" y="133350"/>
                </a:lnTo>
                <a:close/>
              </a:path>
              <a:path w="9525" h="2419350">
                <a:moveTo>
                  <a:pt x="6077" y="76200"/>
                </a:moveTo>
                <a:lnTo>
                  <a:pt x="3447" y="76200"/>
                </a:lnTo>
                <a:lnTo>
                  <a:pt x="2324" y="75735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5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5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5"/>
                </a:lnTo>
                <a:lnTo>
                  <a:pt x="6077" y="76200"/>
                </a:lnTo>
                <a:close/>
              </a:path>
              <a:path w="9525" h="2419350">
                <a:moveTo>
                  <a:pt x="6077" y="19050"/>
                </a:moveTo>
                <a:lnTo>
                  <a:pt x="3447" y="19050"/>
                </a:lnTo>
                <a:lnTo>
                  <a:pt x="2324" y="18585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5"/>
                </a:lnTo>
                <a:lnTo>
                  <a:pt x="607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996604" y="3173889"/>
            <a:ext cx="483870" cy="4222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Apr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2023</a:t>
            </a:r>
            <a:endParaRPr sz="900">
              <a:latin typeface="Segoe UI"/>
              <a:cs typeface="Segoe UI"/>
            </a:endParaRPr>
          </a:p>
          <a:p>
            <a:pPr marL="66675">
              <a:lnSpc>
                <a:spcPct val="100000"/>
              </a:lnSpc>
              <a:spcBef>
                <a:spcPts val="345"/>
              </a:spcBef>
            </a:pPr>
            <a:r>
              <a:rPr dirty="0" sz="1200" spc="-20">
                <a:solidFill>
                  <a:srgbClr val="FFFFFF"/>
                </a:solidFill>
                <a:latin typeface="Segoe UI Semibold"/>
                <a:cs typeface="Segoe UI Semibold"/>
              </a:rPr>
              <a:t>Time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990975" y="776287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6077" y="2419350"/>
                </a:moveTo>
                <a:lnTo>
                  <a:pt x="3447" y="2419350"/>
                </a:lnTo>
                <a:lnTo>
                  <a:pt x="2324" y="2418885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5"/>
                </a:lnTo>
                <a:lnTo>
                  <a:pt x="3447" y="2400300"/>
                </a:lnTo>
                <a:lnTo>
                  <a:pt x="6077" y="2400300"/>
                </a:lnTo>
                <a:lnTo>
                  <a:pt x="7200" y="2400765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5"/>
                </a:lnTo>
                <a:lnTo>
                  <a:pt x="6077" y="2419350"/>
                </a:lnTo>
                <a:close/>
              </a:path>
              <a:path w="9525" h="2419350">
                <a:moveTo>
                  <a:pt x="6077" y="2362200"/>
                </a:moveTo>
                <a:lnTo>
                  <a:pt x="3447" y="2362200"/>
                </a:lnTo>
                <a:lnTo>
                  <a:pt x="2324" y="2361735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5"/>
                </a:lnTo>
                <a:lnTo>
                  <a:pt x="3447" y="2343150"/>
                </a:lnTo>
                <a:lnTo>
                  <a:pt x="6077" y="2343150"/>
                </a:lnTo>
                <a:lnTo>
                  <a:pt x="7200" y="2343615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5"/>
                </a:lnTo>
                <a:lnTo>
                  <a:pt x="6077" y="2362200"/>
                </a:lnTo>
                <a:close/>
              </a:path>
              <a:path w="9525" h="2419350">
                <a:moveTo>
                  <a:pt x="6077" y="2305050"/>
                </a:moveTo>
                <a:lnTo>
                  <a:pt x="3447" y="2305050"/>
                </a:lnTo>
                <a:lnTo>
                  <a:pt x="2324" y="2304585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5"/>
                </a:lnTo>
                <a:lnTo>
                  <a:pt x="3447" y="2286000"/>
                </a:lnTo>
                <a:lnTo>
                  <a:pt x="6077" y="2286000"/>
                </a:lnTo>
                <a:lnTo>
                  <a:pt x="7200" y="2286465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5"/>
                </a:lnTo>
                <a:lnTo>
                  <a:pt x="6077" y="2305050"/>
                </a:lnTo>
                <a:close/>
              </a:path>
              <a:path w="9525" h="2419350">
                <a:moveTo>
                  <a:pt x="6077" y="2247900"/>
                </a:moveTo>
                <a:lnTo>
                  <a:pt x="3447" y="2247900"/>
                </a:lnTo>
                <a:lnTo>
                  <a:pt x="2324" y="2247435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5"/>
                </a:lnTo>
                <a:lnTo>
                  <a:pt x="3447" y="2228850"/>
                </a:lnTo>
                <a:lnTo>
                  <a:pt x="6077" y="2228850"/>
                </a:lnTo>
                <a:lnTo>
                  <a:pt x="7200" y="2229315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5"/>
                </a:lnTo>
                <a:lnTo>
                  <a:pt x="6077" y="2247900"/>
                </a:lnTo>
                <a:close/>
              </a:path>
              <a:path w="9525" h="2419350">
                <a:moveTo>
                  <a:pt x="6077" y="2190750"/>
                </a:moveTo>
                <a:lnTo>
                  <a:pt x="3447" y="2190750"/>
                </a:lnTo>
                <a:lnTo>
                  <a:pt x="2324" y="2190285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5"/>
                </a:lnTo>
                <a:lnTo>
                  <a:pt x="3447" y="2171700"/>
                </a:lnTo>
                <a:lnTo>
                  <a:pt x="6077" y="2171700"/>
                </a:lnTo>
                <a:lnTo>
                  <a:pt x="7200" y="2172165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5"/>
                </a:lnTo>
                <a:lnTo>
                  <a:pt x="6077" y="2190750"/>
                </a:lnTo>
                <a:close/>
              </a:path>
              <a:path w="9525" h="2419350">
                <a:moveTo>
                  <a:pt x="6077" y="2133600"/>
                </a:moveTo>
                <a:lnTo>
                  <a:pt x="3447" y="2133600"/>
                </a:lnTo>
                <a:lnTo>
                  <a:pt x="2324" y="2133135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5"/>
                </a:lnTo>
                <a:lnTo>
                  <a:pt x="3447" y="2114550"/>
                </a:lnTo>
                <a:lnTo>
                  <a:pt x="6077" y="2114550"/>
                </a:lnTo>
                <a:lnTo>
                  <a:pt x="7200" y="2115015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5"/>
                </a:lnTo>
                <a:lnTo>
                  <a:pt x="6077" y="2133600"/>
                </a:lnTo>
                <a:close/>
              </a:path>
              <a:path w="9525" h="2419350">
                <a:moveTo>
                  <a:pt x="6077" y="2076450"/>
                </a:moveTo>
                <a:lnTo>
                  <a:pt x="3447" y="2076450"/>
                </a:lnTo>
                <a:lnTo>
                  <a:pt x="2324" y="2075985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5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5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5"/>
                </a:lnTo>
                <a:lnTo>
                  <a:pt x="6077" y="2076450"/>
                </a:lnTo>
                <a:close/>
              </a:path>
              <a:path w="9525" h="2419350">
                <a:moveTo>
                  <a:pt x="6077" y="2019300"/>
                </a:moveTo>
                <a:lnTo>
                  <a:pt x="3447" y="2019300"/>
                </a:lnTo>
                <a:lnTo>
                  <a:pt x="2324" y="2018835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5"/>
                </a:lnTo>
                <a:lnTo>
                  <a:pt x="6077" y="2019300"/>
                </a:lnTo>
                <a:close/>
              </a:path>
              <a:path w="9525" h="2419350">
                <a:moveTo>
                  <a:pt x="6077" y="1962150"/>
                </a:moveTo>
                <a:lnTo>
                  <a:pt x="3447" y="1962150"/>
                </a:lnTo>
                <a:lnTo>
                  <a:pt x="2324" y="1961685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5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5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5"/>
                </a:lnTo>
                <a:lnTo>
                  <a:pt x="6077" y="1962150"/>
                </a:lnTo>
                <a:close/>
              </a:path>
              <a:path w="9525" h="2419350">
                <a:moveTo>
                  <a:pt x="6077" y="1905000"/>
                </a:moveTo>
                <a:lnTo>
                  <a:pt x="3447" y="1905000"/>
                </a:lnTo>
                <a:lnTo>
                  <a:pt x="2324" y="1904535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5"/>
                </a:lnTo>
                <a:lnTo>
                  <a:pt x="6077" y="1905000"/>
                </a:lnTo>
                <a:close/>
              </a:path>
              <a:path w="9525" h="2419350">
                <a:moveTo>
                  <a:pt x="6077" y="1847850"/>
                </a:moveTo>
                <a:lnTo>
                  <a:pt x="3447" y="1847850"/>
                </a:lnTo>
                <a:lnTo>
                  <a:pt x="2324" y="1847385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5"/>
                </a:lnTo>
                <a:lnTo>
                  <a:pt x="3447" y="1828800"/>
                </a:lnTo>
                <a:lnTo>
                  <a:pt x="6077" y="1828800"/>
                </a:lnTo>
                <a:lnTo>
                  <a:pt x="7200" y="1829265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5"/>
                </a:lnTo>
                <a:lnTo>
                  <a:pt x="6077" y="1847850"/>
                </a:lnTo>
                <a:close/>
              </a:path>
              <a:path w="9525" h="2419350">
                <a:moveTo>
                  <a:pt x="6077" y="1790700"/>
                </a:moveTo>
                <a:lnTo>
                  <a:pt x="3447" y="1790700"/>
                </a:lnTo>
                <a:lnTo>
                  <a:pt x="2324" y="1790235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5"/>
                </a:lnTo>
                <a:lnTo>
                  <a:pt x="6077" y="1790700"/>
                </a:lnTo>
                <a:close/>
              </a:path>
              <a:path w="9525" h="2419350">
                <a:moveTo>
                  <a:pt x="6077" y="1733550"/>
                </a:moveTo>
                <a:lnTo>
                  <a:pt x="3447" y="1733550"/>
                </a:lnTo>
                <a:lnTo>
                  <a:pt x="2324" y="1733085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5"/>
                </a:lnTo>
                <a:lnTo>
                  <a:pt x="6077" y="1733550"/>
                </a:lnTo>
                <a:close/>
              </a:path>
              <a:path w="9525" h="2419350">
                <a:moveTo>
                  <a:pt x="6077" y="1676400"/>
                </a:moveTo>
                <a:lnTo>
                  <a:pt x="3447" y="1676400"/>
                </a:lnTo>
                <a:lnTo>
                  <a:pt x="2324" y="1675935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5"/>
                </a:lnTo>
                <a:lnTo>
                  <a:pt x="6077" y="1676400"/>
                </a:lnTo>
                <a:close/>
              </a:path>
              <a:path w="9525" h="2419350">
                <a:moveTo>
                  <a:pt x="6077" y="1619250"/>
                </a:moveTo>
                <a:lnTo>
                  <a:pt x="3447" y="1619250"/>
                </a:lnTo>
                <a:lnTo>
                  <a:pt x="2324" y="1618785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5"/>
                </a:lnTo>
                <a:lnTo>
                  <a:pt x="6077" y="1619250"/>
                </a:lnTo>
                <a:close/>
              </a:path>
              <a:path w="9525" h="2419350">
                <a:moveTo>
                  <a:pt x="6077" y="1562100"/>
                </a:moveTo>
                <a:lnTo>
                  <a:pt x="3447" y="1562100"/>
                </a:lnTo>
                <a:lnTo>
                  <a:pt x="2324" y="1561635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5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5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5"/>
                </a:lnTo>
                <a:lnTo>
                  <a:pt x="6077" y="1562100"/>
                </a:lnTo>
                <a:close/>
              </a:path>
              <a:path w="9525" h="2419350">
                <a:moveTo>
                  <a:pt x="6077" y="1504950"/>
                </a:moveTo>
                <a:lnTo>
                  <a:pt x="3447" y="1504950"/>
                </a:lnTo>
                <a:lnTo>
                  <a:pt x="2324" y="1504485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5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5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5"/>
                </a:lnTo>
                <a:lnTo>
                  <a:pt x="6077" y="1504950"/>
                </a:lnTo>
                <a:close/>
              </a:path>
              <a:path w="9525" h="2419350">
                <a:moveTo>
                  <a:pt x="6077" y="1447800"/>
                </a:moveTo>
                <a:lnTo>
                  <a:pt x="3447" y="1447800"/>
                </a:lnTo>
                <a:lnTo>
                  <a:pt x="2324" y="1447335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5"/>
                </a:lnTo>
                <a:lnTo>
                  <a:pt x="6077" y="1447800"/>
                </a:lnTo>
                <a:close/>
              </a:path>
              <a:path w="9525" h="2419350">
                <a:moveTo>
                  <a:pt x="6077" y="1390650"/>
                </a:moveTo>
                <a:lnTo>
                  <a:pt x="3447" y="1390650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50"/>
                </a:lnTo>
                <a:close/>
              </a:path>
              <a:path w="9525" h="2419350">
                <a:moveTo>
                  <a:pt x="6077" y="1333500"/>
                </a:moveTo>
                <a:lnTo>
                  <a:pt x="3447" y="1333500"/>
                </a:lnTo>
                <a:lnTo>
                  <a:pt x="2324" y="1333035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5"/>
                </a:lnTo>
                <a:lnTo>
                  <a:pt x="3447" y="1314450"/>
                </a:lnTo>
                <a:lnTo>
                  <a:pt x="6077" y="1314450"/>
                </a:lnTo>
                <a:lnTo>
                  <a:pt x="7200" y="1314915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5"/>
                </a:lnTo>
                <a:lnTo>
                  <a:pt x="6077" y="1333500"/>
                </a:lnTo>
                <a:close/>
              </a:path>
              <a:path w="9525" h="2419350">
                <a:moveTo>
                  <a:pt x="6077" y="1276350"/>
                </a:moveTo>
                <a:lnTo>
                  <a:pt x="3447" y="1276350"/>
                </a:lnTo>
                <a:lnTo>
                  <a:pt x="2324" y="1275885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5"/>
                </a:lnTo>
                <a:lnTo>
                  <a:pt x="6077" y="1276350"/>
                </a:lnTo>
                <a:close/>
              </a:path>
              <a:path w="9525" h="2419350">
                <a:moveTo>
                  <a:pt x="6077" y="1219200"/>
                </a:moveTo>
                <a:lnTo>
                  <a:pt x="3447" y="1219200"/>
                </a:lnTo>
                <a:lnTo>
                  <a:pt x="2324" y="1218735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5"/>
                </a:lnTo>
                <a:lnTo>
                  <a:pt x="6077" y="1219200"/>
                </a:lnTo>
                <a:close/>
              </a:path>
              <a:path w="9525" h="2419350">
                <a:moveTo>
                  <a:pt x="6077" y="1162050"/>
                </a:moveTo>
                <a:lnTo>
                  <a:pt x="3447" y="1162050"/>
                </a:lnTo>
                <a:lnTo>
                  <a:pt x="2324" y="1161585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5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5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5"/>
                </a:lnTo>
                <a:lnTo>
                  <a:pt x="6077" y="1162050"/>
                </a:lnTo>
                <a:close/>
              </a:path>
              <a:path w="9525" h="2419350">
                <a:moveTo>
                  <a:pt x="6077" y="1104900"/>
                </a:moveTo>
                <a:lnTo>
                  <a:pt x="3447" y="1104900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5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5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900"/>
                </a:lnTo>
                <a:close/>
              </a:path>
              <a:path w="9525" h="2419350">
                <a:moveTo>
                  <a:pt x="6077" y="1047750"/>
                </a:moveTo>
                <a:lnTo>
                  <a:pt x="3447" y="1047750"/>
                </a:lnTo>
                <a:lnTo>
                  <a:pt x="2324" y="1047285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5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5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5"/>
                </a:lnTo>
                <a:lnTo>
                  <a:pt x="6077" y="1047750"/>
                </a:lnTo>
                <a:close/>
              </a:path>
              <a:path w="9525" h="2419350">
                <a:moveTo>
                  <a:pt x="6077" y="990600"/>
                </a:moveTo>
                <a:lnTo>
                  <a:pt x="3447" y="990600"/>
                </a:lnTo>
                <a:lnTo>
                  <a:pt x="2324" y="990135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5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5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5"/>
                </a:lnTo>
                <a:lnTo>
                  <a:pt x="6077" y="990600"/>
                </a:lnTo>
                <a:close/>
              </a:path>
              <a:path w="9525" h="2419350">
                <a:moveTo>
                  <a:pt x="6077" y="933450"/>
                </a:moveTo>
                <a:lnTo>
                  <a:pt x="3447" y="933450"/>
                </a:lnTo>
                <a:lnTo>
                  <a:pt x="2324" y="932985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400"/>
                </a:lnTo>
                <a:lnTo>
                  <a:pt x="6077" y="914400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5"/>
                </a:lnTo>
                <a:lnTo>
                  <a:pt x="6077" y="933450"/>
                </a:lnTo>
                <a:close/>
              </a:path>
              <a:path w="9525" h="2419350">
                <a:moveTo>
                  <a:pt x="6077" y="876300"/>
                </a:moveTo>
                <a:lnTo>
                  <a:pt x="3447" y="876300"/>
                </a:lnTo>
                <a:lnTo>
                  <a:pt x="2324" y="875835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5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5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5"/>
                </a:lnTo>
                <a:lnTo>
                  <a:pt x="6077" y="876300"/>
                </a:lnTo>
                <a:close/>
              </a:path>
              <a:path w="9525" h="2419350">
                <a:moveTo>
                  <a:pt x="6077" y="819150"/>
                </a:moveTo>
                <a:lnTo>
                  <a:pt x="3447" y="819150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50"/>
                </a:lnTo>
                <a:close/>
              </a:path>
              <a:path w="9525" h="2419350">
                <a:moveTo>
                  <a:pt x="6077" y="762000"/>
                </a:moveTo>
                <a:lnTo>
                  <a:pt x="3447" y="762000"/>
                </a:lnTo>
                <a:lnTo>
                  <a:pt x="2324" y="761535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5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5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5"/>
                </a:lnTo>
                <a:lnTo>
                  <a:pt x="6077" y="762000"/>
                </a:lnTo>
                <a:close/>
              </a:path>
              <a:path w="9525" h="2419350">
                <a:moveTo>
                  <a:pt x="6077" y="704850"/>
                </a:moveTo>
                <a:lnTo>
                  <a:pt x="3447" y="704850"/>
                </a:lnTo>
                <a:lnTo>
                  <a:pt x="2324" y="704385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5"/>
                </a:lnTo>
                <a:lnTo>
                  <a:pt x="3447" y="685800"/>
                </a:lnTo>
                <a:lnTo>
                  <a:pt x="6077" y="685800"/>
                </a:lnTo>
                <a:lnTo>
                  <a:pt x="7200" y="686265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5"/>
                </a:lnTo>
                <a:lnTo>
                  <a:pt x="6077" y="704850"/>
                </a:lnTo>
                <a:close/>
              </a:path>
              <a:path w="9525" h="2419350">
                <a:moveTo>
                  <a:pt x="6077" y="647700"/>
                </a:moveTo>
                <a:lnTo>
                  <a:pt x="3447" y="647700"/>
                </a:lnTo>
                <a:lnTo>
                  <a:pt x="2324" y="647235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5"/>
                </a:lnTo>
                <a:lnTo>
                  <a:pt x="6077" y="647700"/>
                </a:lnTo>
                <a:close/>
              </a:path>
              <a:path w="9525" h="2419350">
                <a:moveTo>
                  <a:pt x="6077" y="590550"/>
                </a:moveTo>
                <a:lnTo>
                  <a:pt x="3447" y="590550"/>
                </a:lnTo>
                <a:lnTo>
                  <a:pt x="2324" y="590085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5"/>
                </a:lnTo>
                <a:lnTo>
                  <a:pt x="6077" y="590550"/>
                </a:lnTo>
                <a:close/>
              </a:path>
              <a:path w="9525" h="2419350">
                <a:moveTo>
                  <a:pt x="6077" y="533400"/>
                </a:moveTo>
                <a:lnTo>
                  <a:pt x="3447" y="533400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5"/>
                </a:lnTo>
                <a:lnTo>
                  <a:pt x="3447" y="514350"/>
                </a:lnTo>
                <a:lnTo>
                  <a:pt x="6077" y="514350"/>
                </a:lnTo>
                <a:lnTo>
                  <a:pt x="7200" y="514815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400"/>
                </a:lnTo>
                <a:close/>
              </a:path>
              <a:path w="9525" h="2419350">
                <a:moveTo>
                  <a:pt x="6077" y="476250"/>
                </a:moveTo>
                <a:lnTo>
                  <a:pt x="3447" y="476250"/>
                </a:lnTo>
                <a:lnTo>
                  <a:pt x="2324" y="475785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5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5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5"/>
                </a:lnTo>
                <a:lnTo>
                  <a:pt x="6077" y="476250"/>
                </a:lnTo>
                <a:close/>
              </a:path>
              <a:path w="9525" h="2419350">
                <a:moveTo>
                  <a:pt x="6077" y="419100"/>
                </a:moveTo>
                <a:lnTo>
                  <a:pt x="3447" y="419100"/>
                </a:lnTo>
                <a:lnTo>
                  <a:pt x="2324" y="418635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5"/>
                </a:lnTo>
                <a:lnTo>
                  <a:pt x="6077" y="419100"/>
                </a:lnTo>
                <a:close/>
              </a:path>
              <a:path w="9525" h="2419350">
                <a:moveTo>
                  <a:pt x="6077" y="361950"/>
                </a:moveTo>
                <a:lnTo>
                  <a:pt x="3447" y="361950"/>
                </a:lnTo>
                <a:lnTo>
                  <a:pt x="2324" y="361485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5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5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5"/>
                </a:lnTo>
                <a:lnTo>
                  <a:pt x="6077" y="361950"/>
                </a:lnTo>
                <a:close/>
              </a:path>
              <a:path w="9525" h="2419350">
                <a:moveTo>
                  <a:pt x="6077" y="304800"/>
                </a:moveTo>
                <a:lnTo>
                  <a:pt x="3447" y="304800"/>
                </a:lnTo>
                <a:lnTo>
                  <a:pt x="2324" y="304335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5"/>
                </a:lnTo>
                <a:lnTo>
                  <a:pt x="6077" y="304800"/>
                </a:lnTo>
                <a:close/>
              </a:path>
              <a:path w="9525" h="2419350">
                <a:moveTo>
                  <a:pt x="6077" y="247650"/>
                </a:moveTo>
                <a:lnTo>
                  <a:pt x="3447" y="247650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50"/>
                </a:lnTo>
                <a:close/>
              </a:path>
              <a:path w="9525" h="2419350">
                <a:moveTo>
                  <a:pt x="6077" y="190500"/>
                </a:moveTo>
                <a:lnTo>
                  <a:pt x="3447" y="190500"/>
                </a:lnTo>
                <a:lnTo>
                  <a:pt x="2324" y="190035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5"/>
                </a:lnTo>
                <a:lnTo>
                  <a:pt x="6077" y="190500"/>
                </a:lnTo>
                <a:close/>
              </a:path>
              <a:path w="9525" h="2419350">
                <a:moveTo>
                  <a:pt x="6077" y="133350"/>
                </a:moveTo>
                <a:lnTo>
                  <a:pt x="3447" y="133350"/>
                </a:lnTo>
                <a:lnTo>
                  <a:pt x="2324" y="132885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5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5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5"/>
                </a:lnTo>
                <a:lnTo>
                  <a:pt x="6077" y="133350"/>
                </a:lnTo>
                <a:close/>
              </a:path>
              <a:path w="9525" h="2419350">
                <a:moveTo>
                  <a:pt x="6077" y="76200"/>
                </a:moveTo>
                <a:lnTo>
                  <a:pt x="3447" y="76200"/>
                </a:lnTo>
                <a:lnTo>
                  <a:pt x="2324" y="75735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5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5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5"/>
                </a:lnTo>
                <a:lnTo>
                  <a:pt x="6077" y="76200"/>
                </a:lnTo>
                <a:close/>
              </a:path>
              <a:path w="9525" h="2419350">
                <a:moveTo>
                  <a:pt x="6077" y="19050"/>
                </a:moveTo>
                <a:lnTo>
                  <a:pt x="3447" y="19050"/>
                </a:lnTo>
                <a:lnTo>
                  <a:pt x="2324" y="18585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5"/>
                </a:lnTo>
                <a:lnTo>
                  <a:pt x="607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736131" y="3206750"/>
            <a:ext cx="519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May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2023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773453" y="776287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6077" y="2419350"/>
                </a:moveTo>
                <a:lnTo>
                  <a:pt x="3447" y="2419350"/>
                </a:lnTo>
                <a:lnTo>
                  <a:pt x="2324" y="2418885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5"/>
                </a:lnTo>
                <a:lnTo>
                  <a:pt x="3447" y="2400300"/>
                </a:lnTo>
                <a:lnTo>
                  <a:pt x="6077" y="2400300"/>
                </a:lnTo>
                <a:lnTo>
                  <a:pt x="7200" y="2400765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5"/>
                </a:lnTo>
                <a:lnTo>
                  <a:pt x="6077" y="2419350"/>
                </a:lnTo>
                <a:close/>
              </a:path>
              <a:path w="9525" h="2419350">
                <a:moveTo>
                  <a:pt x="6077" y="2362200"/>
                </a:moveTo>
                <a:lnTo>
                  <a:pt x="3447" y="2362200"/>
                </a:lnTo>
                <a:lnTo>
                  <a:pt x="2324" y="2361735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5"/>
                </a:lnTo>
                <a:lnTo>
                  <a:pt x="3447" y="2343150"/>
                </a:lnTo>
                <a:lnTo>
                  <a:pt x="6077" y="2343150"/>
                </a:lnTo>
                <a:lnTo>
                  <a:pt x="7200" y="2343615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5"/>
                </a:lnTo>
                <a:lnTo>
                  <a:pt x="6077" y="2362200"/>
                </a:lnTo>
                <a:close/>
              </a:path>
              <a:path w="9525" h="2419350">
                <a:moveTo>
                  <a:pt x="6077" y="2305050"/>
                </a:moveTo>
                <a:lnTo>
                  <a:pt x="3447" y="2305050"/>
                </a:lnTo>
                <a:lnTo>
                  <a:pt x="2324" y="2304585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5"/>
                </a:lnTo>
                <a:lnTo>
                  <a:pt x="3447" y="2286000"/>
                </a:lnTo>
                <a:lnTo>
                  <a:pt x="6077" y="2286000"/>
                </a:lnTo>
                <a:lnTo>
                  <a:pt x="7200" y="2286465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5"/>
                </a:lnTo>
                <a:lnTo>
                  <a:pt x="6077" y="2305050"/>
                </a:lnTo>
                <a:close/>
              </a:path>
              <a:path w="9525" h="2419350">
                <a:moveTo>
                  <a:pt x="6077" y="2247900"/>
                </a:moveTo>
                <a:lnTo>
                  <a:pt x="3447" y="2247900"/>
                </a:lnTo>
                <a:lnTo>
                  <a:pt x="2324" y="2247435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5"/>
                </a:lnTo>
                <a:lnTo>
                  <a:pt x="3447" y="2228850"/>
                </a:lnTo>
                <a:lnTo>
                  <a:pt x="6077" y="2228850"/>
                </a:lnTo>
                <a:lnTo>
                  <a:pt x="7200" y="2229315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5"/>
                </a:lnTo>
                <a:lnTo>
                  <a:pt x="6077" y="2247900"/>
                </a:lnTo>
                <a:close/>
              </a:path>
              <a:path w="9525" h="2419350">
                <a:moveTo>
                  <a:pt x="6077" y="2190750"/>
                </a:moveTo>
                <a:lnTo>
                  <a:pt x="3447" y="2190750"/>
                </a:lnTo>
                <a:lnTo>
                  <a:pt x="2324" y="2190285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5"/>
                </a:lnTo>
                <a:lnTo>
                  <a:pt x="3447" y="2171700"/>
                </a:lnTo>
                <a:lnTo>
                  <a:pt x="6077" y="2171700"/>
                </a:lnTo>
                <a:lnTo>
                  <a:pt x="7200" y="2172165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5"/>
                </a:lnTo>
                <a:lnTo>
                  <a:pt x="6077" y="2190750"/>
                </a:lnTo>
                <a:close/>
              </a:path>
              <a:path w="9525" h="2419350">
                <a:moveTo>
                  <a:pt x="6077" y="2133600"/>
                </a:moveTo>
                <a:lnTo>
                  <a:pt x="3447" y="2133600"/>
                </a:lnTo>
                <a:lnTo>
                  <a:pt x="2324" y="2133135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5"/>
                </a:lnTo>
                <a:lnTo>
                  <a:pt x="3447" y="2114550"/>
                </a:lnTo>
                <a:lnTo>
                  <a:pt x="6077" y="2114550"/>
                </a:lnTo>
                <a:lnTo>
                  <a:pt x="7200" y="2115015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5"/>
                </a:lnTo>
                <a:lnTo>
                  <a:pt x="6077" y="2133600"/>
                </a:lnTo>
                <a:close/>
              </a:path>
              <a:path w="9525" h="2419350">
                <a:moveTo>
                  <a:pt x="6077" y="2076450"/>
                </a:moveTo>
                <a:lnTo>
                  <a:pt x="3447" y="2076450"/>
                </a:lnTo>
                <a:lnTo>
                  <a:pt x="2324" y="2075985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5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5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5"/>
                </a:lnTo>
                <a:lnTo>
                  <a:pt x="6077" y="2076450"/>
                </a:lnTo>
                <a:close/>
              </a:path>
              <a:path w="9525" h="2419350">
                <a:moveTo>
                  <a:pt x="6077" y="2019300"/>
                </a:moveTo>
                <a:lnTo>
                  <a:pt x="3447" y="2019300"/>
                </a:lnTo>
                <a:lnTo>
                  <a:pt x="2324" y="2018835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5"/>
                </a:lnTo>
                <a:lnTo>
                  <a:pt x="6077" y="2019300"/>
                </a:lnTo>
                <a:close/>
              </a:path>
              <a:path w="9525" h="2419350">
                <a:moveTo>
                  <a:pt x="6077" y="1962150"/>
                </a:moveTo>
                <a:lnTo>
                  <a:pt x="3447" y="1962150"/>
                </a:lnTo>
                <a:lnTo>
                  <a:pt x="2324" y="1961685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5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5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5"/>
                </a:lnTo>
                <a:lnTo>
                  <a:pt x="6077" y="1962150"/>
                </a:lnTo>
                <a:close/>
              </a:path>
              <a:path w="9525" h="2419350">
                <a:moveTo>
                  <a:pt x="6077" y="1905000"/>
                </a:moveTo>
                <a:lnTo>
                  <a:pt x="3447" y="1905000"/>
                </a:lnTo>
                <a:lnTo>
                  <a:pt x="2324" y="1904535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5"/>
                </a:lnTo>
                <a:lnTo>
                  <a:pt x="6077" y="1905000"/>
                </a:lnTo>
                <a:close/>
              </a:path>
              <a:path w="9525" h="2419350">
                <a:moveTo>
                  <a:pt x="6077" y="1847850"/>
                </a:moveTo>
                <a:lnTo>
                  <a:pt x="3447" y="1847850"/>
                </a:lnTo>
                <a:lnTo>
                  <a:pt x="2324" y="1847385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5"/>
                </a:lnTo>
                <a:lnTo>
                  <a:pt x="3447" y="1828800"/>
                </a:lnTo>
                <a:lnTo>
                  <a:pt x="6077" y="1828800"/>
                </a:lnTo>
                <a:lnTo>
                  <a:pt x="7200" y="1829265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5"/>
                </a:lnTo>
                <a:lnTo>
                  <a:pt x="6077" y="1847850"/>
                </a:lnTo>
                <a:close/>
              </a:path>
              <a:path w="9525" h="2419350">
                <a:moveTo>
                  <a:pt x="6077" y="1790700"/>
                </a:moveTo>
                <a:lnTo>
                  <a:pt x="3447" y="1790700"/>
                </a:lnTo>
                <a:lnTo>
                  <a:pt x="2324" y="1790235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5"/>
                </a:lnTo>
                <a:lnTo>
                  <a:pt x="6077" y="1790700"/>
                </a:lnTo>
                <a:close/>
              </a:path>
              <a:path w="9525" h="2419350">
                <a:moveTo>
                  <a:pt x="6077" y="1733550"/>
                </a:moveTo>
                <a:lnTo>
                  <a:pt x="3447" y="1733550"/>
                </a:lnTo>
                <a:lnTo>
                  <a:pt x="2324" y="1733085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5"/>
                </a:lnTo>
                <a:lnTo>
                  <a:pt x="6077" y="1733550"/>
                </a:lnTo>
                <a:close/>
              </a:path>
              <a:path w="9525" h="2419350">
                <a:moveTo>
                  <a:pt x="6077" y="1676400"/>
                </a:moveTo>
                <a:lnTo>
                  <a:pt x="3447" y="1676400"/>
                </a:lnTo>
                <a:lnTo>
                  <a:pt x="2324" y="1675935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5"/>
                </a:lnTo>
                <a:lnTo>
                  <a:pt x="6077" y="1676400"/>
                </a:lnTo>
                <a:close/>
              </a:path>
              <a:path w="9525" h="2419350">
                <a:moveTo>
                  <a:pt x="6077" y="1619250"/>
                </a:moveTo>
                <a:lnTo>
                  <a:pt x="3447" y="1619250"/>
                </a:lnTo>
                <a:lnTo>
                  <a:pt x="2324" y="1618785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5"/>
                </a:lnTo>
                <a:lnTo>
                  <a:pt x="6077" y="1619250"/>
                </a:lnTo>
                <a:close/>
              </a:path>
              <a:path w="9525" h="2419350">
                <a:moveTo>
                  <a:pt x="6077" y="1562100"/>
                </a:moveTo>
                <a:lnTo>
                  <a:pt x="3447" y="1562100"/>
                </a:lnTo>
                <a:lnTo>
                  <a:pt x="2324" y="1561635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5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5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5"/>
                </a:lnTo>
                <a:lnTo>
                  <a:pt x="6077" y="1562100"/>
                </a:lnTo>
                <a:close/>
              </a:path>
              <a:path w="9525" h="2419350">
                <a:moveTo>
                  <a:pt x="6077" y="1504950"/>
                </a:moveTo>
                <a:lnTo>
                  <a:pt x="3447" y="1504950"/>
                </a:lnTo>
                <a:lnTo>
                  <a:pt x="2324" y="1504485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5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5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5"/>
                </a:lnTo>
                <a:lnTo>
                  <a:pt x="6077" y="1504950"/>
                </a:lnTo>
                <a:close/>
              </a:path>
              <a:path w="9525" h="2419350">
                <a:moveTo>
                  <a:pt x="6077" y="1447800"/>
                </a:moveTo>
                <a:lnTo>
                  <a:pt x="3447" y="1447800"/>
                </a:lnTo>
                <a:lnTo>
                  <a:pt x="2324" y="1447335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50"/>
                </a:lnTo>
                <a:lnTo>
                  <a:pt x="6077" y="1428750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5"/>
                </a:lnTo>
                <a:lnTo>
                  <a:pt x="6077" y="1447800"/>
                </a:lnTo>
                <a:close/>
              </a:path>
              <a:path w="9525" h="2419350">
                <a:moveTo>
                  <a:pt x="6077" y="1390650"/>
                </a:moveTo>
                <a:lnTo>
                  <a:pt x="3447" y="1390650"/>
                </a:lnTo>
                <a:lnTo>
                  <a:pt x="2324" y="1390185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5"/>
                </a:lnTo>
                <a:lnTo>
                  <a:pt x="6077" y="1390650"/>
                </a:lnTo>
                <a:close/>
              </a:path>
              <a:path w="9525" h="2419350">
                <a:moveTo>
                  <a:pt x="6077" y="1333500"/>
                </a:moveTo>
                <a:lnTo>
                  <a:pt x="3447" y="1333500"/>
                </a:lnTo>
                <a:lnTo>
                  <a:pt x="2324" y="1333035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5"/>
                </a:lnTo>
                <a:lnTo>
                  <a:pt x="3447" y="1314450"/>
                </a:lnTo>
                <a:lnTo>
                  <a:pt x="6077" y="1314450"/>
                </a:lnTo>
                <a:lnTo>
                  <a:pt x="7200" y="1314915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5"/>
                </a:lnTo>
                <a:lnTo>
                  <a:pt x="6077" y="1333500"/>
                </a:lnTo>
                <a:close/>
              </a:path>
              <a:path w="9525" h="2419350">
                <a:moveTo>
                  <a:pt x="6077" y="1276350"/>
                </a:moveTo>
                <a:lnTo>
                  <a:pt x="3447" y="1276350"/>
                </a:lnTo>
                <a:lnTo>
                  <a:pt x="2324" y="1275885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5"/>
                </a:lnTo>
                <a:lnTo>
                  <a:pt x="6077" y="1276350"/>
                </a:lnTo>
                <a:close/>
              </a:path>
              <a:path w="9525" h="2419350">
                <a:moveTo>
                  <a:pt x="6077" y="1219200"/>
                </a:moveTo>
                <a:lnTo>
                  <a:pt x="3447" y="1219200"/>
                </a:lnTo>
                <a:lnTo>
                  <a:pt x="2324" y="1218735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5"/>
                </a:lnTo>
                <a:lnTo>
                  <a:pt x="6077" y="1219200"/>
                </a:lnTo>
                <a:close/>
              </a:path>
              <a:path w="9525" h="2419350">
                <a:moveTo>
                  <a:pt x="6077" y="1162050"/>
                </a:moveTo>
                <a:lnTo>
                  <a:pt x="3447" y="1162050"/>
                </a:lnTo>
                <a:lnTo>
                  <a:pt x="2324" y="1161585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5"/>
                </a:lnTo>
                <a:lnTo>
                  <a:pt x="2324" y="1143465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5"/>
                </a:lnTo>
                <a:lnTo>
                  <a:pt x="9060" y="1145325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5"/>
                </a:lnTo>
                <a:lnTo>
                  <a:pt x="6077" y="1162050"/>
                </a:lnTo>
                <a:close/>
              </a:path>
              <a:path w="9525" h="2419350">
                <a:moveTo>
                  <a:pt x="6077" y="1104900"/>
                </a:moveTo>
                <a:lnTo>
                  <a:pt x="3447" y="1104900"/>
                </a:lnTo>
                <a:lnTo>
                  <a:pt x="2324" y="1104435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5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5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5"/>
                </a:lnTo>
                <a:lnTo>
                  <a:pt x="6077" y="1104900"/>
                </a:lnTo>
                <a:close/>
              </a:path>
              <a:path w="9525" h="2419350">
                <a:moveTo>
                  <a:pt x="6077" y="1047750"/>
                </a:moveTo>
                <a:lnTo>
                  <a:pt x="3447" y="1047750"/>
                </a:lnTo>
                <a:lnTo>
                  <a:pt x="2324" y="1047285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5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5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5"/>
                </a:lnTo>
                <a:lnTo>
                  <a:pt x="6077" y="1047750"/>
                </a:lnTo>
                <a:close/>
              </a:path>
              <a:path w="9525" h="2419350">
                <a:moveTo>
                  <a:pt x="6077" y="990600"/>
                </a:moveTo>
                <a:lnTo>
                  <a:pt x="3447" y="990600"/>
                </a:lnTo>
                <a:lnTo>
                  <a:pt x="2324" y="990135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5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5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5"/>
                </a:lnTo>
                <a:lnTo>
                  <a:pt x="6077" y="990600"/>
                </a:lnTo>
                <a:close/>
              </a:path>
              <a:path w="9525" h="2419350">
                <a:moveTo>
                  <a:pt x="6077" y="933450"/>
                </a:moveTo>
                <a:lnTo>
                  <a:pt x="3447" y="933450"/>
                </a:lnTo>
                <a:lnTo>
                  <a:pt x="2324" y="932985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400"/>
                </a:lnTo>
                <a:lnTo>
                  <a:pt x="6077" y="914400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5"/>
                </a:lnTo>
                <a:lnTo>
                  <a:pt x="6077" y="933450"/>
                </a:lnTo>
                <a:close/>
              </a:path>
              <a:path w="9525" h="2419350">
                <a:moveTo>
                  <a:pt x="6077" y="876300"/>
                </a:moveTo>
                <a:lnTo>
                  <a:pt x="3447" y="876300"/>
                </a:lnTo>
                <a:lnTo>
                  <a:pt x="2324" y="875835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5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5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5"/>
                </a:lnTo>
                <a:lnTo>
                  <a:pt x="6077" y="876300"/>
                </a:lnTo>
                <a:close/>
              </a:path>
              <a:path w="9525" h="2419350">
                <a:moveTo>
                  <a:pt x="6077" y="819150"/>
                </a:moveTo>
                <a:lnTo>
                  <a:pt x="3447" y="819150"/>
                </a:lnTo>
                <a:lnTo>
                  <a:pt x="2324" y="818685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5"/>
                </a:lnTo>
                <a:lnTo>
                  <a:pt x="6077" y="819150"/>
                </a:lnTo>
                <a:close/>
              </a:path>
              <a:path w="9525" h="2419350">
                <a:moveTo>
                  <a:pt x="6077" y="762000"/>
                </a:moveTo>
                <a:lnTo>
                  <a:pt x="3447" y="762000"/>
                </a:lnTo>
                <a:lnTo>
                  <a:pt x="2324" y="761535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5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5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5"/>
                </a:lnTo>
                <a:lnTo>
                  <a:pt x="6077" y="762000"/>
                </a:lnTo>
                <a:close/>
              </a:path>
              <a:path w="9525" h="2419350">
                <a:moveTo>
                  <a:pt x="6077" y="704850"/>
                </a:moveTo>
                <a:lnTo>
                  <a:pt x="3447" y="704850"/>
                </a:lnTo>
                <a:lnTo>
                  <a:pt x="2324" y="704385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5"/>
                </a:lnTo>
                <a:lnTo>
                  <a:pt x="3447" y="685800"/>
                </a:lnTo>
                <a:lnTo>
                  <a:pt x="6077" y="685800"/>
                </a:lnTo>
                <a:lnTo>
                  <a:pt x="7200" y="686265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5"/>
                </a:lnTo>
                <a:lnTo>
                  <a:pt x="6077" y="704850"/>
                </a:lnTo>
                <a:close/>
              </a:path>
              <a:path w="9525" h="2419350">
                <a:moveTo>
                  <a:pt x="6077" y="647700"/>
                </a:moveTo>
                <a:lnTo>
                  <a:pt x="3447" y="647700"/>
                </a:lnTo>
                <a:lnTo>
                  <a:pt x="2324" y="647235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5"/>
                </a:lnTo>
                <a:lnTo>
                  <a:pt x="6077" y="647700"/>
                </a:lnTo>
                <a:close/>
              </a:path>
              <a:path w="9525" h="2419350">
                <a:moveTo>
                  <a:pt x="6077" y="590550"/>
                </a:moveTo>
                <a:lnTo>
                  <a:pt x="3447" y="590550"/>
                </a:lnTo>
                <a:lnTo>
                  <a:pt x="2324" y="590085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5"/>
                </a:lnTo>
                <a:lnTo>
                  <a:pt x="6077" y="590550"/>
                </a:lnTo>
                <a:close/>
              </a:path>
              <a:path w="9525" h="2419350">
                <a:moveTo>
                  <a:pt x="6077" y="533400"/>
                </a:moveTo>
                <a:lnTo>
                  <a:pt x="3447" y="533400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5"/>
                </a:lnTo>
                <a:lnTo>
                  <a:pt x="3447" y="514350"/>
                </a:lnTo>
                <a:lnTo>
                  <a:pt x="6077" y="514350"/>
                </a:lnTo>
                <a:lnTo>
                  <a:pt x="7200" y="514815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400"/>
                </a:lnTo>
                <a:close/>
              </a:path>
              <a:path w="9525" h="2419350">
                <a:moveTo>
                  <a:pt x="6077" y="476250"/>
                </a:moveTo>
                <a:lnTo>
                  <a:pt x="3447" y="476250"/>
                </a:lnTo>
                <a:lnTo>
                  <a:pt x="2324" y="475785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5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5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5"/>
                </a:lnTo>
                <a:lnTo>
                  <a:pt x="6077" y="476250"/>
                </a:lnTo>
                <a:close/>
              </a:path>
              <a:path w="9525" h="2419350">
                <a:moveTo>
                  <a:pt x="6077" y="419100"/>
                </a:moveTo>
                <a:lnTo>
                  <a:pt x="3447" y="419100"/>
                </a:lnTo>
                <a:lnTo>
                  <a:pt x="2324" y="418635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5"/>
                </a:lnTo>
                <a:lnTo>
                  <a:pt x="6077" y="419100"/>
                </a:lnTo>
                <a:close/>
              </a:path>
              <a:path w="9525" h="2419350">
                <a:moveTo>
                  <a:pt x="6077" y="361950"/>
                </a:moveTo>
                <a:lnTo>
                  <a:pt x="3447" y="361950"/>
                </a:lnTo>
                <a:lnTo>
                  <a:pt x="2324" y="361485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5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5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5"/>
                </a:lnTo>
                <a:lnTo>
                  <a:pt x="6077" y="361950"/>
                </a:lnTo>
                <a:close/>
              </a:path>
              <a:path w="9525" h="2419350">
                <a:moveTo>
                  <a:pt x="6077" y="304800"/>
                </a:moveTo>
                <a:lnTo>
                  <a:pt x="3447" y="304800"/>
                </a:lnTo>
                <a:lnTo>
                  <a:pt x="2324" y="304335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5"/>
                </a:lnTo>
                <a:lnTo>
                  <a:pt x="6077" y="304800"/>
                </a:lnTo>
                <a:close/>
              </a:path>
              <a:path w="9525" h="2419350">
                <a:moveTo>
                  <a:pt x="6077" y="247650"/>
                </a:moveTo>
                <a:lnTo>
                  <a:pt x="3447" y="247650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50"/>
                </a:lnTo>
                <a:close/>
              </a:path>
              <a:path w="9525" h="2419350">
                <a:moveTo>
                  <a:pt x="6077" y="190500"/>
                </a:moveTo>
                <a:lnTo>
                  <a:pt x="3447" y="190500"/>
                </a:lnTo>
                <a:lnTo>
                  <a:pt x="2324" y="190035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5"/>
                </a:lnTo>
                <a:lnTo>
                  <a:pt x="6077" y="190500"/>
                </a:lnTo>
                <a:close/>
              </a:path>
              <a:path w="9525" h="2419350">
                <a:moveTo>
                  <a:pt x="6077" y="133350"/>
                </a:moveTo>
                <a:lnTo>
                  <a:pt x="3447" y="133350"/>
                </a:lnTo>
                <a:lnTo>
                  <a:pt x="2324" y="132885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5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5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5"/>
                </a:lnTo>
                <a:lnTo>
                  <a:pt x="6077" y="133350"/>
                </a:lnTo>
                <a:close/>
              </a:path>
              <a:path w="9525" h="2419350">
                <a:moveTo>
                  <a:pt x="6077" y="76200"/>
                </a:moveTo>
                <a:lnTo>
                  <a:pt x="3447" y="76200"/>
                </a:lnTo>
                <a:lnTo>
                  <a:pt x="2324" y="75735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5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5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5"/>
                </a:lnTo>
                <a:lnTo>
                  <a:pt x="6077" y="76200"/>
                </a:lnTo>
                <a:close/>
              </a:path>
              <a:path w="9525" h="2419350">
                <a:moveTo>
                  <a:pt x="6077" y="19050"/>
                </a:moveTo>
                <a:lnTo>
                  <a:pt x="3447" y="19050"/>
                </a:lnTo>
                <a:lnTo>
                  <a:pt x="2324" y="18585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5"/>
                </a:lnTo>
                <a:lnTo>
                  <a:pt x="607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541530" y="3206750"/>
            <a:ext cx="47370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Jun</a:t>
            </a:r>
            <a:r>
              <a:rPr dirty="0" sz="9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2023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04800" y="1027753"/>
            <a:ext cx="5495925" cy="5963920"/>
            <a:chOff x="304800" y="1027753"/>
            <a:chExt cx="5495925" cy="5963920"/>
          </a:xfrm>
        </p:grpSpPr>
        <p:sp>
          <p:nvSpPr>
            <p:cNvPr id="23" name="object 23" descr=""/>
            <p:cNvSpPr/>
            <p:nvPr/>
          </p:nvSpPr>
          <p:spPr>
            <a:xfrm>
              <a:off x="962025" y="1042040"/>
              <a:ext cx="4543425" cy="2148840"/>
            </a:xfrm>
            <a:custGeom>
              <a:avLst/>
              <a:gdLst/>
              <a:ahLst/>
              <a:cxnLst/>
              <a:rect l="l" t="t" r="r" b="b"/>
              <a:pathLst>
                <a:path w="4543425" h="2148840">
                  <a:moveTo>
                    <a:pt x="4276260" y="183535"/>
                  </a:moveTo>
                  <a:lnTo>
                    <a:pt x="4240530" y="183535"/>
                  </a:lnTo>
                  <a:lnTo>
                    <a:pt x="4265771" y="0"/>
                  </a:lnTo>
                  <a:lnTo>
                    <a:pt x="4276260" y="183535"/>
                  </a:lnTo>
                  <a:close/>
                </a:path>
                <a:path w="4543425" h="2148840">
                  <a:moveTo>
                    <a:pt x="4480799" y="522310"/>
                  </a:moveTo>
                  <a:lnTo>
                    <a:pt x="4089082" y="522310"/>
                  </a:lnTo>
                  <a:lnTo>
                    <a:pt x="4114324" y="104223"/>
                  </a:lnTo>
                  <a:lnTo>
                    <a:pt x="4139565" y="275623"/>
                  </a:lnTo>
                  <a:lnTo>
                    <a:pt x="4164806" y="290333"/>
                  </a:lnTo>
                  <a:lnTo>
                    <a:pt x="4282363" y="290333"/>
                  </a:lnTo>
                  <a:lnTo>
                    <a:pt x="4291012" y="441690"/>
                  </a:lnTo>
                  <a:lnTo>
                    <a:pt x="4477439" y="441690"/>
                  </a:lnTo>
                  <a:lnTo>
                    <a:pt x="4480799" y="522310"/>
                  </a:lnTo>
                  <a:close/>
                </a:path>
                <a:path w="4543425" h="2148840">
                  <a:moveTo>
                    <a:pt x="4504739" y="876828"/>
                  </a:moveTo>
                  <a:lnTo>
                    <a:pt x="3937635" y="876828"/>
                  </a:lnTo>
                  <a:lnTo>
                    <a:pt x="3962876" y="738771"/>
                  </a:lnTo>
                  <a:lnTo>
                    <a:pt x="3988117" y="122570"/>
                  </a:lnTo>
                  <a:lnTo>
                    <a:pt x="4013359" y="260739"/>
                  </a:lnTo>
                  <a:lnTo>
                    <a:pt x="4038600" y="377524"/>
                  </a:lnTo>
                  <a:lnTo>
                    <a:pt x="4063841" y="478634"/>
                  </a:lnTo>
                  <a:lnTo>
                    <a:pt x="4089082" y="522310"/>
                  </a:lnTo>
                  <a:lnTo>
                    <a:pt x="4480799" y="522310"/>
                  </a:lnTo>
                  <a:lnTo>
                    <a:pt x="4492942" y="813678"/>
                  </a:lnTo>
                  <a:lnTo>
                    <a:pt x="4504739" y="876828"/>
                  </a:lnTo>
                  <a:close/>
                </a:path>
                <a:path w="4543425" h="2148840">
                  <a:moveTo>
                    <a:pt x="4282363" y="290333"/>
                  </a:moveTo>
                  <a:lnTo>
                    <a:pt x="4164806" y="290333"/>
                  </a:lnTo>
                  <a:lnTo>
                    <a:pt x="4190047" y="190656"/>
                  </a:lnTo>
                  <a:lnTo>
                    <a:pt x="4215288" y="139082"/>
                  </a:lnTo>
                  <a:lnTo>
                    <a:pt x="4240530" y="183535"/>
                  </a:lnTo>
                  <a:lnTo>
                    <a:pt x="4276260" y="183535"/>
                  </a:lnTo>
                  <a:lnTo>
                    <a:pt x="4282363" y="290333"/>
                  </a:lnTo>
                  <a:close/>
                </a:path>
                <a:path w="4543425" h="2148840">
                  <a:moveTo>
                    <a:pt x="4472171" y="315297"/>
                  </a:moveTo>
                  <a:lnTo>
                    <a:pt x="4417219" y="315297"/>
                  </a:lnTo>
                  <a:lnTo>
                    <a:pt x="4442460" y="256494"/>
                  </a:lnTo>
                  <a:lnTo>
                    <a:pt x="4467701" y="208038"/>
                  </a:lnTo>
                  <a:lnTo>
                    <a:pt x="4472171" y="315297"/>
                  </a:lnTo>
                  <a:close/>
                </a:path>
                <a:path w="4543425" h="2148840">
                  <a:moveTo>
                    <a:pt x="4475001" y="383184"/>
                  </a:moveTo>
                  <a:lnTo>
                    <a:pt x="4341495" y="383184"/>
                  </a:lnTo>
                  <a:lnTo>
                    <a:pt x="4366736" y="302176"/>
                  </a:lnTo>
                  <a:lnTo>
                    <a:pt x="4391977" y="241823"/>
                  </a:lnTo>
                  <a:lnTo>
                    <a:pt x="4417219" y="315297"/>
                  </a:lnTo>
                  <a:lnTo>
                    <a:pt x="4472171" y="315297"/>
                  </a:lnTo>
                  <a:lnTo>
                    <a:pt x="4475001" y="383184"/>
                  </a:lnTo>
                  <a:close/>
                </a:path>
                <a:path w="4543425" h="2148840">
                  <a:moveTo>
                    <a:pt x="4477439" y="441690"/>
                  </a:moveTo>
                  <a:lnTo>
                    <a:pt x="4291012" y="441690"/>
                  </a:lnTo>
                  <a:lnTo>
                    <a:pt x="4316253" y="289293"/>
                  </a:lnTo>
                  <a:lnTo>
                    <a:pt x="4341495" y="383184"/>
                  </a:lnTo>
                  <a:lnTo>
                    <a:pt x="4475001" y="383184"/>
                  </a:lnTo>
                  <a:lnTo>
                    <a:pt x="4477439" y="441690"/>
                  </a:lnTo>
                  <a:close/>
                </a:path>
                <a:path w="4543425" h="2148840">
                  <a:moveTo>
                    <a:pt x="3525752" y="478930"/>
                  </a:moveTo>
                  <a:lnTo>
                    <a:pt x="3432810" y="478930"/>
                  </a:lnTo>
                  <a:lnTo>
                    <a:pt x="3458051" y="398549"/>
                  </a:lnTo>
                  <a:lnTo>
                    <a:pt x="3483292" y="362402"/>
                  </a:lnTo>
                  <a:lnTo>
                    <a:pt x="3508534" y="429731"/>
                  </a:lnTo>
                  <a:lnTo>
                    <a:pt x="3525752" y="478930"/>
                  </a:lnTo>
                  <a:close/>
                </a:path>
                <a:path w="4543425" h="2148840">
                  <a:moveTo>
                    <a:pt x="3719351" y="1068102"/>
                  </a:moveTo>
                  <a:lnTo>
                    <a:pt x="3155156" y="1068102"/>
                  </a:lnTo>
                  <a:lnTo>
                    <a:pt x="3180397" y="904129"/>
                  </a:lnTo>
                  <a:lnTo>
                    <a:pt x="3205638" y="388474"/>
                  </a:lnTo>
                  <a:lnTo>
                    <a:pt x="3230880" y="632935"/>
                  </a:lnTo>
                  <a:lnTo>
                    <a:pt x="3265773" y="632935"/>
                  </a:lnTo>
                  <a:lnTo>
                    <a:pt x="3281362" y="754821"/>
                  </a:lnTo>
                  <a:lnTo>
                    <a:pt x="3306603" y="836883"/>
                  </a:lnTo>
                  <a:lnTo>
                    <a:pt x="3703381" y="836883"/>
                  </a:lnTo>
                  <a:lnTo>
                    <a:pt x="3710463" y="1003251"/>
                  </a:lnTo>
                  <a:lnTo>
                    <a:pt x="3719351" y="1068102"/>
                  </a:lnTo>
                  <a:close/>
                </a:path>
                <a:path w="4543425" h="2148840">
                  <a:moveTo>
                    <a:pt x="3692012" y="569843"/>
                  </a:moveTo>
                  <a:lnTo>
                    <a:pt x="3634740" y="569843"/>
                  </a:lnTo>
                  <a:lnTo>
                    <a:pt x="3659981" y="535790"/>
                  </a:lnTo>
                  <a:lnTo>
                    <a:pt x="3685222" y="410363"/>
                  </a:lnTo>
                  <a:lnTo>
                    <a:pt x="3692012" y="569843"/>
                  </a:lnTo>
                  <a:close/>
                </a:path>
                <a:path w="4543425" h="2148840">
                  <a:moveTo>
                    <a:pt x="3695697" y="656408"/>
                  </a:moveTo>
                  <a:lnTo>
                    <a:pt x="3357086" y="656408"/>
                  </a:lnTo>
                  <a:lnTo>
                    <a:pt x="3382327" y="494970"/>
                  </a:lnTo>
                  <a:lnTo>
                    <a:pt x="3407568" y="418631"/>
                  </a:lnTo>
                  <a:lnTo>
                    <a:pt x="3432810" y="478930"/>
                  </a:lnTo>
                  <a:lnTo>
                    <a:pt x="3525752" y="478930"/>
                  </a:lnTo>
                  <a:lnTo>
                    <a:pt x="3533775" y="501854"/>
                  </a:lnTo>
                  <a:lnTo>
                    <a:pt x="3573433" y="501854"/>
                  </a:lnTo>
                  <a:lnTo>
                    <a:pt x="3584257" y="563984"/>
                  </a:lnTo>
                  <a:lnTo>
                    <a:pt x="3632844" y="563984"/>
                  </a:lnTo>
                  <a:lnTo>
                    <a:pt x="3634740" y="569843"/>
                  </a:lnTo>
                  <a:lnTo>
                    <a:pt x="3692012" y="569843"/>
                  </a:lnTo>
                  <a:lnTo>
                    <a:pt x="3695697" y="656408"/>
                  </a:lnTo>
                  <a:close/>
                </a:path>
                <a:path w="4543425" h="2148840">
                  <a:moveTo>
                    <a:pt x="3573433" y="501854"/>
                  </a:moveTo>
                  <a:lnTo>
                    <a:pt x="3533775" y="501854"/>
                  </a:lnTo>
                  <a:lnTo>
                    <a:pt x="3559016" y="419102"/>
                  </a:lnTo>
                  <a:lnTo>
                    <a:pt x="3573433" y="501854"/>
                  </a:lnTo>
                  <a:close/>
                </a:path>
                <a:path w="4543425" h="2148840">
                  <a:moveTo>
                    <a:pt x="3703381" y="836883"/>
                  </a:moveTo>
                  <a:lnTo>
                    <a:pt x="3306603" y="836883"/>
                  </a:lnTo>
                  <a:lnTo>
                    <a:pt x="3331845" y="433495"/>
                  </a:lnTo>
                  <a:lnTo>
                    <a:pt x="3357086" y="656408"/>
                  </a:lnTo>
                  <a:lnTo>
                    <a:pt x="3695697" y="656408"/>
                  </a:lnTo>
                  <a:lnTo>
                    <a:pt x="3703381" y="836883"/>
                  </a:lnTo>
                  <a:close/>
                </a:path>
                <a:path w="4543425" h="2148840">
                  <a:moveTo>
                    <a:pt x="4543425" y="948796"/>
                  </a:moveTo>
                  <a:lnTo>
                    <a:pt x="4518184" y="948796"/>
                  </a:lnTo>
                  <a:lnTo>
                    <a:pt x="4543425" y="448171"/>
                  </a:lnTo>
                  <a:lnTo>
                    <a:pt x="4543425" y="948796"/>
                  </a:lnTo>
                  <a:close/>
                </a:path>
                <a:path w="4543425" h="2148840">
                  <a:moveTo>
                    <a:pt x="3632844" y="563984"/>
                  </a:moveTo>
                  <a:lnTo>
                    <a:pt x="3584257" y="563984"/>
                  </a:lnTo>
                  <a:lnTo>
                    <a:pt x="3609499" y="491827"/>
                  </a:lnTo>
                  <a:lnTo>
                    <a:pt x="3632844" y="563984"/>
                  </a:lnTo>
                  <a:close/>
                </a:path>
                <a:path w="4543425" h="2148840">
                  <a:moveTo>
                    <a:pt x="3265773" y="632935"/>
                  </a:moveTo>
                  <a:lnTo>
                    <a:pt x="3230880" y="632935"/>
                  </a:lnTo>
                  <a:lnTo>
                    <a:pt x="3256121" y="557465"/>
                  </a:lnTo>
                  <a:lnTo>
                    <a:pt x="3265773" y="632935"/>
                  </a:lnTo>
                  <a:close/>
                </a:path>
                <a:path w="4543425" h="2148840">
                  <a:moveTo>
                    <a:pt x="3930745" y="835426"/>
                  </a:moveTo>
                  <a:lnTo>
                    <a:pt x="3786187" y="835426"/>
                  </a:lnTo>
                  <a:lnTo>
                    <a:pt x="3811428" y="571713"/>
                  </a:lnTo>
                  <a:lnTo>
                    <a:pt x="3836670" y="654538"/>
                  </a:lnTo>
                  <a:lnTo>
                    <a:pt x="3877230" y="654538"/>
                  </a:lnTo>
                  <a:lnTo>
                    <a:pt x="3887152" y="689198"/>
                  </a:lnTo>
                  <a:lnTo>
                    <a:pt x="3912393" y="725145"/>
                  </a:lnTo>
                  <a:lnTo>
                    <a:pt x="3930745" y="835426"/>
                  </a:lnTo>
                  <a:close/>
                </a:path>
                <a:path w="4543425" h="2148840">
                  <a:moveTo>
                    <a:pt x="3877230" y="654538"/>
                  </a:moveTo>
                  <a:lnTo>
                    <a:pt x="3836670" y="654538"/>
                  </a:lnTo>
                  <a:lnTo>
                    <a:pt x="3861911" y="601029"/>
                  </a:lnTo>
                  <a:lnTo>
                    <a:pt x="3877230" y="654538"/>
                  </a:lnTo>
                  <a:close/>
                </a:path>
                <a:path w="4543425" h="2148840">
                  <a:moveTo>
                    <a:pt x="4543425" y="1187433"/>
                  </a:moveTo>
                  <a:lnTo>
                    <a:pt x="3735705" y="1187433"/>
                  </a:lnTo>
                  <a:lnTo>
                    <a:pt x="3760946" y="761904"/>
                  </a:lnTo>
                  <a:lnTo>
                    <a:pt x="3786187" y="835426"/>
                  </a:lnTo>
                  <a:lnTo>
                    <a:pt x="3930745" y="835426"/>
                  </a:lnTo>
                  <a:lnTo>
                    <a:pt x="3937635" y="876828"/>
                  </a:lnTo>
                  <a:lnTo>
                    <a:pt x="4504739" y="876828"/>
                  </a:lnTo>
                  <a:lnTo>
                    <a:pt x="4518184" y="948796"/>
                  </a:lnTo>
                  <a:lnTo>
                    <a:pt x="4543425" y="948796"/>
                  </a:lnTo>
                  <a:lnTo>
                    <a:pt x="4543425" y="1187433"/>
                  </a:lnTo>
                  <a:close/>
                </a:path>
                <a:path w="4543425" h="2148840">
                  <a:moveTo>
                    <a:pt x="4543425" y="1676123"/>
                  </a:moveTo>
                  <a:lnTo>
                    <a:pt x="2978467" y="1676123"/>
                  </a:lnTo>
                  <a:lnTo>
                    <a:pt x="3003716" y="1385046"/>
                  </a:lnTo>
                  <a:lnTo>
                    <a:pt x="3028950" y="812439"/>
                  </a:lnTo>
                  <a:lnTo>
                    <a:pt x="3054191" y="863907"/>
                  </a:lnTo>
                  <a:lnTo>
                    <a:pt x="3097439" y="863907"/>
                  </a:lnTo>
                  <a:lnTo>
                    <a:pt x="3104674" y="881297"/>
                  </a:lnTo>
                  <a:lnTo>
                    <a:pt x="3135580" y="881297"/>
                  </a:lnTo>
                  <a:lnTo>
                    <a:pt x="3155156" y="1068102"/>
                  </a:lnTo>
                  <a:lnTo>
                    <a:pt x="3719351" y="1068102"/>
                  </a:lnTo>
                  <a:lnTo>
                    <a:pt x="3735705" y="1187433"/>
                  </a:lnTo>
                  <a:lnTo>
                    <a:pt x="4543425" y="1187433"/>
                  </a:lnTo>
                  <a:lnTo>
                    <a:pt x="4543425" y="1676123"/>
                  </a:lnTo>
                  <a:close/>
                </a:path>
                <a:path w="4543425" h="2148840">
                  <a:moveTo>
                    <a:pt x="3097439" y="863907"/>
                  </a:moveTo>
                  <a:lnTo>
                    <a:pt x="3054191" y="863907"/>
                  </a:lnTo>
                  <a:lnTo>
                    <a:pt x="3079432" y="820624"/>
                  </a:lnTo>
                  <a:lnTo>
                    <a:pt x="3097439" y="863907"/>
                  </a:lnTo>
                  <a:close/>
                </a:path>
                <a:path w="4543425" h="2148840">
                  <a:moveTo>
                    <a:pt x="3135580" y="881297"/>
                  </a:moveTo>
                  <a:lnTo>
                    <a:pt x="3104674" y="881297"/>
                  </a:lnTo>
                  <a:lnTo>
                    <a:pt x="3129915" y="827231"/>
                  </a:lnTo>
                  <a:lnTo>
                    <a:pt x="3135580" y="881297"/>
                  </a:lnTo>
                  <a:close/>
                </a:path>
                <a:path w="4543425" h="2148840">
                  <a:moveTo>
                    <a:pt x="2960649" y="1531993"/>
                  </a:moveTo>
                  <a:lnTo>
                    <a:pt x="2397918" y="1531993"/>
                  </a:lnTo>
                  <a:lnTo>
                    <a:pt x="2423160" y="1321847"/>
                  </a:lnTo>
                  <a:lnTo>
                    <a:pt x="2448401" y="889381"/>
                  </a:lnTo>
                  <a:lnTo>
                    <a:pt x="2473642" y="1124583"/>
                  </a:lnTo>
                  <a:lnTo>
                    <a:pt x="2507911" y="1124583"/>
                  </a:lnTo>
                  <a:lnTo>
                    <a:pt x="2524125" y="1239236"/>
                  </a:lnTo>
                  <a:lnTo>
                    <a:pt x="2941746" y="1239236"/>
                  </a:lnTo>
                  <a:lnTo>
                    <a:pt x="2953226" y="1471951"/>
                  </a:lnTo>
                  <a:lnTo>
                    <a:pt x="2960649" y="1531993"/>
                  </a:lnTo>
                  <a:close/>
                </a:path>
                <a:path w="4543425" h="2148840">
                  <a:moveTo>
                    <a:pt x="2932109" y="1043886"/>
                  </a:moveTo>
                  <a:lnTo>
                    <a:pt x="2877502" y="1043886"/>
                  </a:lnTo>
                  <a:lnTo>
                    <a:pt x="2902743" y="895992"/>
                  </a:lnTo>
                  <a:lnTo>
                    <a:pt x="2927985" y="960284"/>
                  </a:lnTo>
                  <a:lnTo>
                    <a:pt x="2932109" y="1043886"/>
                  </a:lnTo>
                  <a:close/>
                </a:path>
                <a:path w="4543425" h="2148840">
                  <a:moveTo>
                    <a:pt x="2738660" y="1108596"/>
                  </a:moveTo>
                  <a:lnTo>
                    <a:pt x="2625090" y="1108596"/>
                  </a:lnTo>
                  <a:lnTo>
                    <a:pt x="2650331" y="924682"/>
                  </a:lnTo>
                  <a:lnTo>
                    <a:pt x="2675572" y="1006433"/>
                  </a:lnTo>
                  <a:lnTo>
                    <a:pt x="2716321" y="1006433"/>
                  </a:lnTo>
                  <a:lnTo>
                    <a:pt x="2726055" y="1013132"/>
                  </a:lnTo>
                  <a:lnTo>
                    <a:pt x="2738660" y="1108596"/>
                  </a:lnTo>
                  <a:close/>
                </a:path>
                <a:path w="4543425" h="2148840">
                  <a:moveTo>
                    <a:pt x="2716321" y="1006433"/>
                  </a:moveTo>
                  <a:lnTo>
                    <a:pt x="2675572" y="1006433"/>
                  </a:lnTo>
                  <a:lnTo>
                    <a:pt x="2700813" y="995761"/>
                  </a:lnTo>
                  <a:lnTo>
                    <a:pt x="2716321" y="1006433"/>
                  </a:lnTo>
                  <a:close/>
                </a:path>
                <a:path w="4543425" h="2148840">
                  <a:moveTo>
                    <a:pt x="2939140" y="1186422"/>
                  </a:moveTo>
                  <a:lnTo>
                    <a:pt x="2801778" y="1186422"/>
                  </a:lnTo>
                  <a:lnTo>
                    <a:pt x="2827020" y="1011684"/>
                  </a:lnTo>
                  <a:lnTo>
                    <a:pt x="2852261" y="1038810"/>
                  </a:lnTo>
                  <a:lnTo>
                    <a:pt x="2877502" y="1043886"/>
                  </a:lnTo>
                  <a:lnTo>
                    <a:pt x="2932109" y="1043886"/>
                  </a:lnTo>
                  <a:lnTo>
                    <a:pt x="2939140" y="1186422"/>
                  </a:lnTo>
                  <a:close/>
                </a:path>
                <a:path w="4543425" h="2148840">
                  <a:moveTo>
                    <a:pt x="2507911" y="1124583"/>
                  </a:moveTo>
                  <a:lnTo>
                    <a:pt x="2473642" y="1124583"/>
                  </a:lnTo>
                  <a:lnTo>
                    <a:pt x="2498883" y="1060743"/>
                  </a:lnTo>
                  <a:lnTo>
                    <a:pt x="2507911" y="1124583"/>
                  </a:lnTo>
                  <a:close/>
                </a:path>
                <a:path w="4543425" h="2148840">
                  <a:moveTo>
                    <a:pt x="2941746" y="1239236"/>
                  </a:moveTo>
                  <a:lnTo>
                    <a:pt x="2524125" y="1239236"/>
                  </a:lnTo>
                  <a:lnTo>
                    <a:pt x="2549366" y="1148241"/>
                  </a:lnTo>
                  <a:lnTo>
                    <a:pt x="2574607" y="1112123"/>
                  </a:lnTo>
                  <a:lnTo>
                    <a:pt x="2599849" y="1104001"/>
                  </a:lnTo>
                  <a:lnTo>
                    <a:pt x="2625090" y="1108596"/>
                  </a:lnTo>
                  <a:lnTo>
                    <a:pt x="2738660" y="1108596"/>
                  </a:lnTo>
                  <a:lnTo>
                    <a:pt x="2751296" y="1204299"/>
                  </a:lnTo>
                  <a:lnTo>
                    <a:pt x="2940022" y="1204299"/>
                  </a:lnTo>
                  <a:lnTo>
                    <a:pt x="2941746" y="1239236"/>
                  </a:lnTo>
                  <a:close/>
                </a:path>
                <a:path w="4543425" h="2148840">
                  <a:moveTo>
                    <a:pt x="2940022" y="1204299"/>
                  </a:moveTo>
                  <a:lnTo>
                    <a:pt x="2751296" y="1204299"/>
                  </a:lnTo>
                  <a:lnTo>
                    <a:pt x="2776537" y="1165145"/>
                  </a:lnTo>
                  <a:lnTo>
                    <a:pt x="2801778" y="1186422"/>
                  </a:lnTo>
                  <a:lnTo>
                    <a:pt x="2939140" y="1186422"/>
                  </a:lnTo>
                  <a:lnTo>
                    <a:pt x="2940022" y="1204299"/>
                  </a:lnTo>
                  <a:close/>
                </a:path>
                <a:path w="4543425" h="2148840">
                  <a:moveTo>
                    <a:pt x="4543425" y="1707902"/>
                  </a:moveTo>
                  <a:lnTo>
                    <a:pt x="2246471" y="1707902"/>
                  </a:lnTo>
                  <a:lnTo>
                    <a:pt x="2271712" y="1313540"/>
                  </a:lnTo>
                  <a:lnTo>
                    <a:pt x="2296953" y="1373800"/>
                  </a:lnTo>
                  <a:lnTo>
                    <a:pt x="2324840" y="1373800"/>
                  </a:lnTo>
                  <a:lnTo>
                    <a:pt x="2347436" y="1494540"/>
                  </a:lnTo>
                  <a:lnTo>
                    <a:pt x="2391485" y="1494540"/>
                  </a:lnTo>
                  <a:lnTo>
                    <a:pt x="2397918" y="1531993"/>
                  </a:lnTo>
                  <a:lnTo>
                    <a:pt x="2960649" y="1531993"/>
                  </a:lnTo>
                  <a:lnTo>
                    <a:pt x="2978467" y="1676123"/>
                  </a:lnTo>
                  <a:lnTo>
                    <a:pt x="4543425" y="1676123"/>
                  </a:lnTo>
                  <a:lnTo>
                    <a:pt x="4543425" y="1707902"/>
                  </a:lnTo>
                  <a:close/>
                </a:path>
                <a:path w="4543425" h="2148840">
                  <a:moveTo>
                    <a:pt x="2155911" y="1502541"/>
                  </a:moveTo>
                  <a:lnTo>
                    <a:pt x="2120265" y="1502541"/>
                  </a:lnTo>
                  <a:lnTo>
                    <a:pt x="2145506" y="1325952"/>
                  </a:lnTo>
                  <a:lnTo>
                    <a:pt x="2155911" y="1502541"/>
                  </a:lnTo>
                  <a:close/>
                </a:path>
                <a:path w="4543425" h="2148840">
                  <a:moveTo>
                    <a:pt x="2162280" y="1610625"/>
                  </a:moveTo>
                  <a:lnTo>
                    <a:pt x="1766887" y="1610625"/>
                  </a:lnTo>
                  <a:lnTo>
                    <a:pt x="1792128" y="1348637"/>
                  </a:lnTo>
                  <a:lnTo>
                    <a:pt x="1817370" y="1501652"/>
                  </a:lnTo>
                  <a:lnTo>
                    <a:pt x="1876924" y="1501652"/>
                  </a:lnTo>
                  <a:lnTo>
                    <a:pt x="1893093" y="1565244"/>
                  </a:lnTo>
                  <a:lnTo>
                    <a:pt x="2159606" y="1565244"/>
                  </a:lnTo>
                  <a:lnTo>
                    <a:pt x="2162280" y="1610625"/>
                  </a:lnTo>
                  <a:close/>
                </a:path>
                <a:path w="4543425" h="2148840">
                  <a:moveTo>
                    <a:pt x="2324840" y="1373800"/>
                  </a:moveTo>
                  <a:lnTo>
                    <a:pt x="2296953" y="1373800"/>
                  </a:lnTo>
                  <a:lnTo>
                    <a:pt x="2322195" y="1359664"/>
                  </a:lnTo>
                  <a:lnTo>
                    <a:pt x="2324840" y="1373800"/>
                  </a:lnTo>
                  <a:close/>
                </a:path>
                <a:path w="4543425" h="2148840">
                  <a:moveTo>
                    <a:pt x="2158803" y="1551618"/>
                  </a:moveTo>
                  <a:lnTo>
                    <a:pt x="1994058" y="1551618"/>
                  </a:lnTo>
                  <a:lnTo>
                    <a:pt x="2019300" y="1515520"/>
                  </a:lnTo>
                  <a:lnTo>
                    <a:pt x="2044541" y="1478106"/>
                  </a:lnTo>
                  <a:lnTo>
                    <a:pt x="2069782" y="1368773"/>
                  </a:lnTo>
                  <a:lnTo>
                    <a:pt x="2095023" y="1468478"/>
                  </a:lnTo>
                  <a:lnTo>
                    <a:pt x="2120265" y="1502541"/>
                  </a:lnTo>
                  <a:lnTo>
                    <a:pt x="2155911" y="1502541"/>
                  </a:lnTo>
                  <a:lnTo>
                    <a:pt x="2158803" y="1551618"/>
                  </a:lnTo>
                  <a:close/>
                </a:path>
                <a:path w="4543425" h="2148840">
                  <a:moveTo>
                    <a:pt x="2391485" y="1494540"/>
                  </a:moveTo>
                  <a:lnTo>
                    <a:pt x="2347436" y="1494540"/>
                  </a:lnTo>
                  <a:lnTo>
                    <a:pt x="2372677" y="1385046"/>
                  </a:lnTo>
                  <a:lnTo>
                    <a:pt x="2391485" y="1494540"/>
                  </a:lnTo>
                  <a:close/>
                </a:path>
                <a:path w="4543425" h="2148840">
                  <a:moveTo>
                    <a:pt x="2185402" y="1839076"/>
                  </a:moveTo>
                  <a:lnTo>
                    <a:pt x="1615440" y="1839076"/>
                  </a:lnTo>
                  <a:lnTo>
                    <a:pt x="1640681" y="1748989"/>
                  </a:lnTo>
                  <a:lnTo>
                    <a:pt x="1665922" y="1399347"/>
                  </a:lnTo>
                  <a:lnTo>
                    <a:pt x="1691163" y="1430092"/>
                  </a:lnTo>
                  <a:lnTo>
                    <a:pt x="1716405" y="1439025"/>
                  </a:lnTo>
                  <a:lnTo>
                    <a:pt x="1741646" y="1550720"/>
                  </a:lnTo>
                  <a:lnTo>
                    <a:pt x="1766887" y="1610625"/>
                  </a:lnTo>
                  <a:lnTo>
                    <a:pt x="2162280" y="1610625"/>
                  </a:lnTo>
                  <a:lnTo>
                    <a:pt x="2170747" y="1754308"/>
                  </a:lnTo>
                  <a:lnTo>
                    <a:pt x="2185402" y="1839076"/>
                  </a:lnTo>
                  <a:close/>
                </a:path>
                <a:path w="4543425" h="2148840">
                  <a:moveTo>
                    <a:pt x="2159606" y="1565244"/>
                  </a:moveTo>
                  <a:lnTo>
                    <a:pt x="1893093" y="1565244"/>
                  </a:lnTo>
                  <a:lnTo>
                    <a:pt x="1918335" y="1455163"/>
                  </a:lnTo>
                  <a:lnTo>
                    <a:pt x="1943576" y="1488356"/>
                  </a:lnTo>
                  <a:lnTo>
                    <a:pt x="1968817" y="1526125"/>
                  </a:lnTo>
                  <a:lnTo>
                    <a:pt x="1994058" y="1551618"/>
                  </a:lnTo>
                  <a:lnTo>
                    <a:pt x="2158803" y="1551618"/>
                  </a:lnTo>
                  <a:lnTo>
                    <a:pt x="2159606" y="1565244"/>
                  </a:lnTo>
                  <a:close/>
                </a:path>
                <a:path w="4543425" h="2148840">
                  <a:moveTo>
                    <a:pt x="1876924" y="1501652"/>
                  </a:moveTo>
                  <a:lnTo>
                    <a:pt x="1817370" y="1501652"/>
                  </a:lnTo>
                  <a:lnTo>
                    <a:pt x="1842611" y="1489327"/>
                  </a:lnTo>
                  <a:lnTo>
                    <a:pt x="1867852" y="1465971"/>
                  </a:lnTo>
                  <a:lnTo>
                    <a:pt x="1876924" y="1501652"/>
                  </a:lnTo>
                  <a:close/>
                </a:path>
                <a:path w="4543425" h="2148840">
                  <a:moveTo>
                    <a:pt x="424822" y="1736524"/>
                  </a:moveTo>
                  <a:lnTo>
                    <a:pt x="378618" y="1736524"/>
                  </a:lnTo>
                  <a:lnTo>
                    <a:pt x="403860" y="1514699"/>
                  </a:lnTo>
                  <a:lnTo>
                    <a:pt x="424822" y="1736524"/>
                  </a:lnTo>
                  <a:close/>
                </a:path>
                <a:path w="4543425" h="2148840">
                  <a:moveTo>
                    <a:pt x="4543425" y="1993212"/>
                  </a:moveTo>
                  <a:lnTo>
                    <a:pt x="1186338" y="1993212"/>
                  </a:lnTo>
                  <a:lnTo>
                    <a:pt x="1211580" y="1718880"/>
                  </a:lnTo>
                  <a:lnTo>
                    <a:pt x="1236821" y="1546858"/>
                  </a:lnTo>
                  <a:lnTo>
                    <a:pt x="1262062" y="1710064"/>
                  </a:lnTo>
                  <a:lnTo>
                    <a:pt x="1287303" y="1758690"/>
                  </a:lnTo>
                  <a:lnTo>
                    <a:pt x="1332624" y="1758690"/>
                  </a:lnTo>
                  <a:lnTo>
                    <a:pt x="1337786" y="1776819"/>
                  </a:lnTo>
                  <a:lnTo>
                    <a:pt x="1451054" y="1776819"/>
                  </a:lnTo>
                  <a:lnTo>
                    <a:pt x="1463992" y="1988184"/>
                  </a:lnTo>
                  <a:lnTo>
                    <a:pt x="4543425" y="1988184"/>
                  </a:lnTo>
                  <a:lnTo>
                    <a:pt x="4543425" y="1993212"/>
                  </a:lnTo>
                  <a:close/>
                </a:path>
                <a:path w="4543425" h="2148840">
                  <a:moveTo>
                    <a:pt x="473168" y="1807763"/>
                  </a:moveTo>
                  <a:lnTo>
                    <a:pt x="328136" y="1807763"/>
                  </a:lnTo>
                  <a:lnTo>
                    <a:pt x="353377" y="1572065"/>
                  </a:lnTo>
                  <a:lnTo>
                    <a:pt x="378618" y="1736524"/>
                  </a:lnTo>
                  <a:lnTo>
                    <a:pt x="424822" y="1736524"/>
                  </a:lnTo>
                  <a:lnTo>
                    <a:pt x="429101" y="1781798"/>
                  </a:lnTo>
                  <a:lnTo>
                    <a:pt x="468815" y="1781798"/>
                  </a:lnTo>
                  <a:lnTo>
                    <a:pt x="473168" y="1807763"/>
                  </a:lnTo>
                  <a:close/>
                </a:path>
                <a:path w="4543425" h="2148840">
                  <a:moveTo>
                    <a:pt x="1448755" y="1739249"/>
                  </a:moveTo>
                  <a:lnTo>
                    <a:pt x="1388268" y="1739249"/>
                  </a:lnTo>
                  <a:lnTo>
                    <a:pt x="1413510" y="1674544"/>
                  </a:lnTo>
                  <a:lnTo>
                    <a:pt x="1438751" y="1575810"/>
                  </a:lnTo>
                  <a:lnTo>
                    <a:pt x="1448755" y="1739249"/>
                  </a:lnTo>
                  <a:close/>
                </a:path>
                <a:path w="4543425" h="2148840">
                  <a:moveTo>
                    <a:pt x="1550475" y="1655453"/>
                  </a:moveTo>
                  <a:lnTo>
                    <a:pt x="1514475" y="1655453"/>
                  </a:lnTo>
                  <a:lnTo>
                    <a:pt x="1539716" y="1578166"/>
                  </a:lnTo>
                  <a:lnTo>
                    <a:pt x="1550475" y="1655453"/>
                  </a:lnTo>
                  <a:close/>
                </a:path>
                <a:path w="4543425" h="2148840">
                  <a:moveTo>
                    <a:pt x="521726" y="1846032"/>
                  </a:moveTo>
                  <a:lnTo>
                    <a:pt x="479583" y="1846032"/>
                  </a:lnTo>
                  <a:lnTo>
                    <a:pt x="504825" y="1613287"/>
                  </a:lnTo>
                  <a:lnTo>
                    <a:pt x="521726" y="1846032"/>
                  </a:lnTo>
                  <a:close/>
                </a:path>
                <a:path w="4543425" h="2148840">
                  <a:moveTo>
                    <a:pt x="4543425" y="1988184"/>
                  </a:moveTo>
                  <a:lnTo>
                    <a:pt x="1463992" y="1988184"/>
                  </a:lnTo>
                  <a:lnTo>
                    <a:pt x="1489233" y="1633982"/>
                  </a:lnTo>
                  <a:lnTo>
                    <a:pt x="1514475" y="1655453"/>
                  </a:lnTo>
                  <a:lnTo>
                    <a:pt x="1550475" y="1655453"/>
                  </a:lnTo>
                  <a:lnTo>
                    <a:pt x="1564957" y="1759481"/>
                  </a:lnTo>
                  <a:lnTo>
                    <a:pt x="1602802" y="1759481"/>
                  </a:lnTo>
                  <a:lnTo>
                    <a:pt x="1615440" y="1839076"/>
                  </a:lnTo>
                  <a:lnTo>
                    <a:pt x="2185402" y="1839076"/>
                  </a:lnTo>
                  <a:lnTo>
                    <a:pt x="2195988" y="1900308"/>
                  </a:lnTo>
                  <a:lnTo>
                    <a:pt x="4543425" y="1900308"/>
                  </a:lnTo>
                  <a:lnTo>
                    <a:pt x="4543425" y="1988184"/>
                  </a:lnTo>
                  <a:close/>
                </a:path>
                <a:path w="4543425" h="2148840">
                  <a:moveTo>
                    <a:pt x="671109" y="1980120"/>
                  </a:moveTo>
                  <a:lnTo>
                    <a:pt x="277653" y="1980120"/>
                  </a:lnTo>
                  <a:lnTo>
                    <a:pt x="302895" y="1637212"/>
                  </a:lnTo>
                  <a:lnTo>
                    <a:pt x="328136" y="1807763"/>
                  </a:lnTo>
                  <a:lnTo>
                    <a:pt x="473168" y="1807763"/>
                  </a:lnTo>
                  <a:lnTo>
                    <a:pt x="479583" y="1846032"/>
                  </a:lnTo>
                  <a:lnTo>
                    <a:pt x="521726" y="1846032"/>
                  </a:lnTo>
                  <a:lnTo>
                    <a:pt x="530066" y="1960869"/>
                  </a:lnTo>
                  <a:lnTo>
                    <a:pt x="669690" y="1960869"/>
                  </a:lnTo>
                  <a:lnTo>
                    <a:pt x="671109" y="1980120"/>
                  </a:lnTo>
                  <a:close/>
                </a:path>
                <a:path w="4543425" h="2148840">
                  <a:moveTo>
                    <a:pt x="1173302" y="1811931"/>
                  </a:moveTo>
                  <a:lnTo>
                    <a:pt x="1110615" y="1811931"/>
                  </a:lnTo>
                  <a:lnTo>
                    <a:pt x="1135856" y="1688485"/>
                  </a:lnTo>
                  <a:lnTo>
                    <a:pt x="1161097" y="1642201"/>
                  </a:lnTo>
                  <a:lnTo>
                    <a:pt x="1173302" y="1811931"/>
                  </a:lnTo>
                  <a:close/>
                </a:path>
                <a:path w="4543425" h="2148840">
                  <a:moveTo>
                    <a:pt x="1602802" y="1759481"/>
                  </a:moveTo>
                  <a:lnTo>
                    <a:pt x="1564957" y="1759481"/>
                  </a:lnTo>
                  <a:lnTo>
                    <a:pt x="1590198" y="1680106"/>
                  </a:lnTo>
                  <a:lnTo>
                    <a:pt x="1602802" y="1759481"/>
                  </a:lnTo>
                  <a:close/>
                </a:path>
                <a:path w="4543425" h="2148840">
                  <a:moveTo>
                    <a:pt x="1451054" y="1776819"/>
                  </a:moveTo>
                  <a:lnTo>
                    <a:pt x="1337786" y="1776819"/>
                  </a:lnTo>
                  <a:lnTo>
                    <a:pt x="1363027" y="1682341"/>
                  </a:lnTo>
                  <a:lnTo>
                    <a:pt x="1388268" y="1739249"/>
                  </a:lnTo>
                  <a:lnTo>
                    <a:pt x="1448755" y="1739249"/>
                  </a:lnTo>
                  <a:lnTo>
                    <a:pt x="1451054" y="1776819"/>
                  </a:lnTo>
                  <a:close/>
                </a:path>
                <a:path w="4543425" h="2148840">
                  <a:moveTo>
                    <a:pt x="4543425" y="1900308"/>
                  </a:moveTo>
                  <a:lnTo>
                    <a:pt x="2195988" y="1900308"/>
                  </a:lnTo>
                  <a:lnTo>
                    <a:pt x="2221230" y="1686168"/>
                  </a:lnTo>
                  <a:lnTo>
                    <a:pt x="2246471" y="1707902"/>
                  </a:lnTo>
                  <a:lnTo>
                    <a:pt x="4543425" y="1707902"/>
                  </a:lnTo>
                  <a:lnTo>
                    <a:pt x="4543425" y="1900308"/>
                  </a:lnTo>
                  <a:close/>
                </a:path>
                <a:path w="4543425" h="2148840">
                  <a:moveTo>
                    <a:pt x="1332624" y="1758690"/>
                  </a:moveTo>
                  <a:lnTo>
                    <a:pt x="1287303" y="1758690"/>
                  </a:lnTo>
                  <a:lnTo>
                    <a:pt x="1312545" y="1688170"/>
                  </a:lnTo>
                  <a:lnTo>
                    <a:pt x="1332624" y="1758690"/>
                  </a:lnTo>
                  <a:close/>
                </a:path>
                <a:path w="4543425" h="2148840">
                  <a:moveTo>
                    <a:pt x="468815" y="1781798"/>
                  </a:moveTo>
                  <a:lnTo>
                    <a:pt x="429101" y="1781798"/>
                  </a:lnTo>
                  <a:lnTo>
                    <a:pt x="454342" y="1695466"/>
                  </a:lnTo>
                  <a:lnTo>
                    <a:pt x="468815" y="1781798"/>
                  </a:lnTo>
                  <a:close/>
                </a:path>
                <a:path w="4543425" h="2148840">
                  <a:moveTo>
                    <a:pt x="1029242" y="1842680"/>
                  </a:moveTo>
                  <a:lnTo>
                    <a:pt x="984408" y="1842680"/>
                  </a:lnTo>
                  <a:lnTo>
                    <a:pt x="1009650" y="1701334"/>
                  </a:lnTo>
                  <a:lnTo>
                    <a:pt x="1029242" y="1842680"/>
                  </a:lnTo>
                  <a:close/>
                </a:path>
                <a:path w="4543425" h="2148840">
                  <a:moveTo>
                    <a:pt x="1178444" y="1883432"/>
                  </a:moveTo>
                  <a:lnTo>
                    <a:pt x="1034891" y="1883432"/>
                  </a:lnTo>
                  <a:lnTo>
                    <a:pt x="1060132" y="1705026"/>
                  </a:lnTo>
                  <a:lnTo>
                    <a:pt x="1085373" y="1728596"/>
                  </a:lnTo>
                  <a:lnTo>
                    <a:pt x="1110615" y="1811931"/>
                  </a:lnTo>
                  <a:lnTo>
                    <a:pt x="1173302" y="1811931"/>
                  </a:lnTo>
                  <a:lnTo>
                    <a:pt x="1178444" y="1883432"/>
                  </a:lnTo>
                  <a:close/>
                </a:path>
                <a:path w="4543425" h="2148840">
                  <a:moveTo>
                    <a:pt x="669690" y="1960869"/>
                  </a:moveTo>
                  <a:lnTo>
                    <a:pt x="530066" y="1960869"/>
                  </a:lnTo>
                  <a:lnTo>
                    <a:pt x="555307" y="1724870"/>
                  </a:lnTo>
                  <a:lnTo>
                    <a:pt x="580548" y="1717195"/>
                  </a:lnTo>
                  <a:lnTo>
                    <a:pt x="605790" y="1728076"/>
                  </a:lnTo>
                  <a:lnTo>
                    <a:pt x="634471" y="1728076"/>
                  </a:lnTo>
                  <a:lnTo>
                    <a:pt x="656272" y="1778815"/>
                  </a:lnTo>
                  <a:lnTo>
                    <a:pt x="669690" y="1960869"/>
                  </a:lnTo>
                  <a:close/>
                </a:path>
                <a:path w="4543425" h="2148840">
                  <a:moveTo>
                    <a:pt x="634471" y="1728076"/>
                  </a:moveTo>
                  <a:lnTo>
                    <a:pt x="605790" y="1728076"/>
                  </a:lnTo>
                  <a:lnTo>
                    <a:pt x="631031" y="1720071"/>
                  </a:lnTo>
                  <a:lnTo>
                    <a:pt x="634471" y="1728076"/>
                  </a:lnTo>
                  <a:close/>
                </a:path>
                <a:path w="4543425" h="2148840">
                  <a:moveTo>
                    <a:pt x="4543425" y="2040502"/>
                  </a:moveTo>
                  <a:lnTo>
                    <a:pt x="908685" y="2040502"/>
                  </a:lnTo>
                  <a:lnTo>
                    <a:pt x="933926" y="1928215"/>
                  </a:lnTo>
                  <a:lnTo>
                    <a:pt x="959167" y="1768940"/>
                  </a:lnTo>
                  <a:lnTo>
                    <a:pt x="984408" y="1842680"/>
                  </a:lnTo>
                  <a:lnTo>
                    <a:pt x="1029242" y="1842680"/>
                  </a:lnTo>
                  <a:lnTo>
                    <a:pt x="1034891" y="1883432"/>
                  </a:lnTo>
                  <a:lnTo>
                    <a:pt x="1178444" y="1883432"/>
                  </a:lnTo>
                  <a:lnTo>
                    <a:pt x="1186338" y="1993212"/>
                  </a:lnTo>
                  <a:lnTo>
                    <a:pt x="4543425" y="1993212"/>
                  </a:lnTo>
                  <a:lnTo>
                    <a:pt x="4543425" y="2040502"/>
                  </a:lnTo>
                  <a:close/>
                </a:path>
                <a:path w="4543425" h="2148840">
                  <a:moveTo>
                    <a:pt x="673037" y="2006280"/>
                  </a:moveTo>
                  <a:lnTo>
                    <a:pt x="126206" y="2006280"/>
                  </a:lnTo>
                  <a:lnTo>
                    <a:pt x="151447" y="1838299"/>
                  </a:lnTo>
                  <a:lnTo>
                    <a:pt x="176688" y="1829127"/>
                  </a:lnTo>
                  <a:lnTo>
                    <a:pt x="201930" y="1810629"/>
                  </a:lnTo>
                  <a:lnTo>
                    <a:pt x="227171" y="1806237"/>
                  </a:lnTo>
                  <a:lnTo>
                    <a:pt x="252412" y="1869340"/>
                  </a:lnTo>
                  <a:lnTo>
                    <a:pt x="277653" y="1980120"/>
                  </a:lnTo>
                  <a:lnTo>
                    <a:pt x="671109" y="1980120"/>
                  </a:lnTo>
                  <a:lnTo>
                    <a:pt x="673037" y="2006280"/>
                  </a:lnTo>
                  <a:close/>
                </a:path>
                <a:path w="4543425" h="2148840">
                  <a:moveTo>
                    <a:pt x="880436" y="1976997"/>
                  </a:moveTo>
                  <a:lnTo>
                    <a:pt x="757237" y="1976997"/>
                  </a:lnTo>
                  <a:lnTo>
                    <a:pt x="782478" y="1912792"/>
                  </a:lnTo>
                  <a:lnTo>
                    <a:pt x="807720" y="1893070"/>
                  </a:lnTo>
                  <a:lnTo>
                    <a:pt x="832961" y="1851997"/>
                  </a:lnTo>
                  <a:lnTo>
                    <a:pt x="858202" y="1871307"/>
                  </a:lnTo>
                  <a:lnTo>
                    <a:pt x="880436" y="1976997"/>
                  </a:lnTo>
                  <a:close/>
                </a:path>
                <a:path w="4543425" h="2148840">
                  <a:moveTo>
                    <a:pt x="62312" y="1943372"/>
                  </a:moveTo>
                  <a:lnTo>
                    <a:pt x="25241" y="1943372"/>
                  </a:lnTo>
                  <a:lnTo>
                    <a:pt x="50482" y="1864846"/>
                  </a:lnTo>
                  <a:lnTo>
                    <a:pt x="62312" y="1943372"/>
                  </a:lnTo>
                  <a:close/>
                </a:path>
                <a:path w="4543425" h="2148840">
                  <a:moveTo>
                    <a:pt x="4543425" y="2148834"/>
                  </a:moveTo>
                  <a:lnTo>
                    <a:pt x="0" y="2148834"/>
                  </a:lnTo>
                  <a:lnTo>
                    <a:pt x="0" y="1892438"/>
                  </a:lnTo>
                  <a:lnTo>
                    <a:pt x="25241" y="1943372"/>
                  </a:lnTo>
                  <a:lnTo>
                    <a:pt x="62312" y="1943372"/>
                  </a:lnTo>
                  <a:lnTo>
                    <a:pt x="75723" y="2032390"/>
                  </a:lnTo>
                  <a:lnTo>
                    <a:pt x="674961" y="2032390"/>
                  </a:lnTo>
                  <a:lnTo>
                    <a:pt x="681513" y="2121287"/>
                  </a:lnTo>
                  <a:lnTo>
                    <a:pt x="4543425" y="2121287"/>
                  </a:lnTo>
                  <a:lnTo>
                    <a:pt x="4543425" y="2148834"/>
                  </a:lnTo>
                  <a:close/>
                </a:path>
                <a:path w="4543425" h="2148840">
                  <a:moveTo>
                    <a:pt x="4543425" y="2121287"/>
                  </a:moveTo>
                  <a:lnTo>
                    <a:pt x="681513" y="2121287"/>
                  </a:lnTo>
                  <a:lnTo>
                    <a:pt x="706755" y="2109798"/>
                  </a:lnTo>
                  <a:lnTo>
                    <a:pt x="731996" y="1907881"/>
                  </a:lnTo>
                  <a:lnTo>
                    <a:pt x="757237" y="1976997"/>
                  </a:lnTo>
                  <a:lnTo>
                    <a:pt x="880436" y="1976997"/>
                  </a:lnTo>
                  <a:lnTo>
                    <a:pt x="883443" y="1991293"/>
                  </a:lnTo>
                  <a:lnTo>
                    <a:pt x="908685" y="2040502"/>
                  </a:lnTo>
                  <a:lnTo>
                    <a:pt x="4543425" y="2040502"/>
                  </a:lnTo>
                  <a:lnTo>
                    <a:pt x="4543425" y="2121287"/>
                  </a:lnTo>
                  <a:close/>
                </a:path>
                <a:path w="4543425" h="2148840">
                  <a:moveTo>
                    <a:pt x="674961" y="2032390"/>
                  </a:moveTo>
                  <a:lnTo>
                    <a:pt x="75723" y="2032390"/>
                  </a:lnTo>
                  <a:lnTo>
                    <a:pt x="100965" y="1935842"/>
                  </a:lnTo>
                  <a:lnTo>
                    <a:pt x="126206" y="2006280"/>
                  </a:lnTo>
                  <a:lnTo>
                    <a:pt x="673037" y="2006280"/>
                  </a:lnTo>
                  <a:lnTo>
                    <a:pt x="674961" y="2032390"/>
                  </a:lnTo>
                  <a:close/>
                </a:path>
              </a:pathLst>
            </a:custGeom>
            <a:solidFill>
              <a:srgbClr val="8FE9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62025" y="1042040"/>
              <a:ext cx="4543425" cy="2121535"/>
            </a:xfrm>
            <a:custGeom>
              <a:avLst/>
              <a:gdLst/>
              <a:ahLst/>
              <a:cxnLst/>
              <a:rect l="l" t="t" r="r" b="b"/>
              <a:pathLst>
                <a:path w="4543425" h="2121535">
                  <a:moveTo>
                    <a:pt x="0" y="1892438"/>
                  </a:moveTo>
                  <a:lnTo>
                    <a:pt x="25241" y="1943372"/>
                  </a:lnTo>
                  <a:lnTo>
                    <a:pt x="50482" y="1864846"/>
                  </a:lnTo>
                  <a:lnTo>
                    <a:pt x="75723" y="2032390"/>
                  </a:lnTo>
                  <a:lnTo>
                    <a:pt x="100965" y="1935842"/>
                  </a:lnTo>
                  <a:lnTo>
                    <a:pt x="126206" y="2006279"/>
                  </a:lnTo>
                  <a:lnTo>
                    <a:pt x="151447" y="1838298"/>
                  </a:lnTo>
                  <a:lnTo>
                    <a:pt x="176688" y="1829127"/>
                  </a:lnTo>
                  <a:lnTo>
                    <a:pt x="201930" y="1810629"/>
                  </a:lnTo>
                  <a:lnTo>
                    <a:pt x="227171" y="1806237"/>
                  </a:lnTo>
                  <a:lnTo>
                    <a:pt x="252412" y="1869339"/>
                  </a:lnTo>
                  <a:lnTo>
                    <a:pt x="277653" y="1980120"/>
                  </a:lnTo>
                  <a:lnTo>
                    <a:pt x="302894" y="1637212"/>
                  </a:lnTo>
                  <a:lnTo>
                    <a:pt x="328136" y="1807763"/>
                  </a:lnTo>
                  <a:lnTo>
                    <a:pt x="353377" y="1572065"/>
                  </a:lnTo>
                  <a:lnTo>
                    <a:pt x="378618" y="1736524"/>
                  </a:lnTo>
                  <a:lnTo>
                    <a:pt x="403860" y="1514699"/>
                  </a:lnTo>
                  <a:lnTo>
                    <a:pt x="429101" y="1781798"/>
                  </a:lnTo>
                  <a:lnTo>
                    <a:pt x="454342" y="1695466"/>
                  </a:lnTo>
                  <a:lnTo>
                    <a:pt x="479583" y="1846032"/>
                  </a:lnTo>
                  <a:lnTo>
                    <a:pt x="504825" y="1613287"/>
                  </a:lnTo>
                  <a:lnTo>
                    <a:pt x="530066" y="1960869"/>
                  </a:lnTo>
                  <a:lnTo>
                    <a:pt x="555307" y="1724870"/>
                  </a:lnTo>
                  <a:lnTo>
                    <a:pt x="580548" y="1717195"/>
                  </a:lnTo>
                  <a:lnTo>
                    <a:pt x="605789" y="1728076"/>
                  </a:lnTo>
                  <a:lnTo>
                    <a:pt x="631031" y="1720070"/>
                  </a:lnTo>
                  <a:lnTo>
                    <a:pt x="656272" y="1778815"/>
                  </a:lnTo>
                  <a:lnTo>
                    <a:pt x="681513" y="2121287"/>
                  </a:lnTo>
                  <a:lnTo>
                    <a:pt x="706754" y="2109798"/>
                  </a:lnTo>
                  <a:lnTo>
                    <a:pt x="731996" y="1907881"/>
                  </a:lnTo>
                  <a:lnTo>
                    <a:pt x="757237" y="1976997"/>
                  </a:lnTo>
                  <a:lnTo>
                    <a:pt x="782478" y="1912792"/>
                  </a:lnTo>
                  <a:lnTo>
                    <a:pt x="807720" y="1893070"/>
                  </a:lnTo>
                  <a:lnTo>
                    <a:pt x="832961" y="1851997"/>
                  </a:lnTo>
                  <a:lnTo>
                    <a:pt x="858202" y="1871307"/>
                  </a:lnTo>
                  <a:lnTo>
                    <a:pt x="883443" y="1991293"/>
                  </a:lnTo>
                  <a:lnTo>
                    <a:pt x="908685" y="2040502"/>
                  </a:lnTo>
                  <a:lnTo>
                    <a:pt x="933926" y="1928215"/>
                  </a:lnTo>
                  <a:lnTo>
                    <a:pt x="959167" y="1768939"/>
                  </a:lnTo>
                  <a:lnTo>
                    <a:pt x="984408" y="1842680"/>
                  </a:lnTo>
                  <a:lnTo>
                    <a:pt x="1009650" y="1701334"/>
                  </a:lnTo>
                  <a:lnTo>
                    <a:pt x="1034891" y="1883432"/>
                  </a:lnTo>
                  <a:lnTo>
                    <a:pt x="1060132" y="1705026"/>
                  </a:lnTo>
                  <a:lnTo>
                    <a:pt x="1085373" y="1728596"/>
                  </a:lnTo>
                  <a:lnTo>
                    <a:pt x="1110614" y="1811931"/>
                  </a:lnTo>
                  <a:lnTo>
                    <a:pt x="1135856" y="1688485"/>
                  </a:lnTo>
                  <a:lnTo>
                    <a:pt x="1161097" y="1642201"/>
                  </a:lnTo>
                  <a:lnTo>
                    <a:pt x="1186338" y="1993212"/>
                  </a:lnTo>
                  <a:lnTo>
                    <a:pt x="1211579" y="1718880"/>
                  </a:lnTo>
                  <a:lnTo>
                    <a:pt x="1236821" y="1546858"/>
                  </a:lnTo>
                  <a:lnTo>
                    <a:pt x="1262062" y="1710064"/>
                  </a:lnTo>
                  <a:lnTo>
                    <a:pt x="1287303" y="1758689"/>
                  </a:lnTo>
                  <a:lnTo>
                    <a:pt x="1312545" y="1688170"/>
                  </a:lnTo>
                  <a:lnTo>
                    <a:pt x="1337786" y="1776819"/>
                  </a:lnTo>
                  <a:lnTo>
                    <a:pt x="1363027" y="1682340"/>
                  </a:lnTo>
                  <a:lnTo>
                    <a:pt x="1388268" y="1739249"/>
                  </a:lnTo>
                  <a:lnTo>
                    <a:pt x="1413509" y="1674544"/>
                  </a:lnTo>
                  <a:lnTo>
                    <a:pt x="1438751" y="1575810"/>
                  </a:lnTo>
                  <a:lnTo>
                    <a:pt x="1463992" y="1988184"/>
                  </a:lnTo>
                  <a:lnTo>
                    <a:pt x="1489233" y="1633981"/>
                  </a:lnTo>
                  <a:lnTo>
                    <a:pt x="1514475" y="1655453"/>
                  </a:lnTo>
                  <a:lnTo>
                    <a:pt x="1539716" y="1578166"/>
                  </a:lnTo>
                  <a:lnTo>
                    <a:pt x="1564957" y="1759481"/>
                  </a:lnTo>
                  <a:lnTo>
                    <a:pt x="1590198" y="1680106"/>
                  </a:lnTo>
                  <a:lnTo>
                    <a:pt x="1615440" y="1839076"/>
                  </a:lnTo>
                  <a:lnTo>
                    <a:pt x="1640681" y="1748989"/>
                  </a:lnTo>
                  <a:lnTo>
                    <a:pt x="1665922" y="1399347"/>
                  </a:lnTo>
                  <a:lnTo>
                    <a:pt x="1691163" y="1430092"/>
                  </a:lnTo>
                  <a:lnTo>
                    <a:pt x="1716404" y="1439025"/>
                  </a:lnTo>
                  <a:lnTo>
                    <a:pt x="1741646" y="1550720"/>
                  </a:lnTo>
                  <a:lnTo>
                    <a:pt x="1766887" y="1610625"/>
                  </a:lnTo>
                  <a:lnTo>
                    <a:pt x="1792128" y="1348637"/>
                  </a:lnTo>
                  <a:lnTo>
                    <a:pt x="1817370" y="1501651"/>
                  </a:lnTo>
                  <a:lnTo>
                    <a:pt x="1842611" y="1489327"/>
                  </a:lnTo>
                  <a:lnTo>
                    <a:pt x="1867852" y="1465971"/>
                  </a:lnTo>
                  <a:lnTo>
                    <a:pt x="1893093" y="1565244"/>
                  </a:lnTo>
                  <a:lnTo>
                    <a:pt x="1918334" y="1455163"/>
                  </a:lnTo>
                  <a:lnTo>
                    <a:pt x="1943576" y="1488356"/>
                  </a:lnTo>
                  <a:lnTo>
                    <a:pt x="1968817" y="1526125"/>
                  </a:lnTo>
                  <a:lnTo>
                    <a:pt x="1994058" y="1551618"/>
                  </a:lnTo>
                  <a:lnTo>
                    <a:pt x="2019300" y="1515520"/>
                  </a:lnTo>
                  <a:lnTo>
                    <a:pt x="2044541" y="1478106"/>
                  </a:lnTo>
                  <a:lnTo>
                    <a:pt x="2069782" y="1368773"/>
                  </a:lnTo>
                  <a:lnTo>
                    <a:pt x="2095023" y="1468478"/>
                  </a:lnTo>
                  <a:lnTo>
                    <a:pt x="2120265" y="1502540"/>
                  </a:lnTo>
                  <a:lnTo>
                    <a:pt x="2145506" y="1325951"/>
                  </a:lnTo>
                  <a:lnTo>
                    <a:pt x="2170747" y="1754308"/>
                  </a:lnTo>
                  <a:lnTo>
                    <a:pt x="2195988" y="1900308"/>
                  </a:lnTo>
                  <a:lnTo>
                    <a:pt x="2221229" y="1686168"/>
                  </a:lnTo>
                  <a:lnTo>
                    <a:pt x="2246471" y="1707902"/>
                  </a:lnTo>
                  <a:lnTo>
                    <a:pt x="2271712" y="1313540"/>
                  </a:lnTo>
                  <a:lnTo>
                    <a:pt x="2296953" y="1373800"/>
                  </a:lnTo>
                  <a:lnTo>
                    <a:pt x="2322195" y="1359664"/>
                  </a:lnTo>
                  <a:lnTo>
                    <a:pt x="2347436" y="1494540"/>
                  </a:lnTo>
                  <a:lnTo>
                    <a:pt x="2372677" y="1385046"/>
                  </a:lnTo>
                  <a:lnTo>
                    <a:pt x="2397918" y="1531993"/>
                  </a:lnTo>
                  <a:lnTo>
                    <a:pt x="2423159" y="1321847"/>
                  </a:lnTo>
                  <a:lnTo>
                    <a:pt x="2448401" y="889381"/>
                  </a:lnTo>
                  <a:lnTo>
                    <a:pt x="2473642" y="1124583"/>
                  </a:lnTo>
                  <a:lnTo>
                    <a:pt x="2498883" y="1060743"/>
                  </a:lnTo>
                  <a:lnTo>
                    <a:pt x="2524125" y="1239236"/>
                  </a:lnTo>
                  <a:lnTo>
                    <a:pt x="2549366" y="1148240"/>
                  </a:lnTo>
                  <a:lnTo>
                    <a:pt x="2574607" y="1112123"/>
                  </a:lnTo>
                  <a:lnTo>
                    <a:pt x="2599848" y="1104001"/>
                  </a:lnTo>
                  <a:lnTo>
                    <a:pt x="2625090" y="1108596"/>
                  </a:lnTo>
                  <a:lnTo>
                    <a:pt x="2650331" y="924682"/>
                  </a:lnTo>
                  <a:lnTo>
                    <a:pt x="2675572" y="1006433"/>
                  </a:lnTo>
                  <a:lnTo>
                    <a:pt x="2700813" y="995761"/>
                  </a:lnTo>
                  <a:lnTo>
                    <a:pt x="2726055" y="1013132"/>
                  </a:lnTo>
                  <a:lnTo>
                    <a:pt x="2751296" y="1204299"/>
                  </a:lnTo>
                  <a:lnTo>
                    <a:pt x="2776537" y="1165145"/>
                  </a:lnTo>
                  <a:lnTo>
                    <a:pt x="2801778" y="1186422"/>
                  </a:lnTo>
                  <a:lnTo>
                    <a:pt x="2827019" y="1011684"/>
                  </a:lnTo>
                  <a:lnTo>
                    <a:pt x="2852261" y="1038810"/>
                  </a:lnTo>
                  <a:lnTo>
                    <a:pt x="2877502" y="1043886"/>
                  </a:lnTo>
                  <a:lnTo>
                    <a:pt x="2902743" y="895992"/>
                  </a:lnTo>
                  <a:lnTo>
                    <a:pt x="2927984" y="960284"/>
                  </a:lnTo>
                  <a:lnTo>
                    <a:pt x="2953226" y="1471951"/>
                  </a:lnTo>
                  <a:lnTo>
                    <a:pt x="2978467" y="1676123"/>
                  </a:lnTo>
                  <a:lnTo>
                    <a:pt x="3003708" y="1385226"/>
                  </a:lnTo>
                  <a:lnTo>
                    <a:pt x="3028950" y="812439"/>
                  </a:lnTo>
                  <a:lnTo>
                    <a:pt x="3054191" y="863907"/>
                  </a:lnTo>
                  <a:lnTo>
                    <a:pt x="3079432" y="820624"/>
                  </a:lnTo>
                  <a:lnTo>
                    <a:pt x="3104673" y="881297"/>
                  </a:lnTo>
                  <a:lnTo>
                    <a:pt x="3129915" y="827231"/>
                  </a:lnTo>
                  <a:lnTo>
                    <a:pt x="3155156" y="1068102"/>
                  </a:lnTo>
                  <a:lnTo>
                    <a:pt x="3180397" y="904129"/>
                  </a:lnTo>
                  <a:lnTo>
                    <a:pt x="3205638" y="388474"/>
                  </a:lnTo>
                  <a:lnTo>
                    <a:pt x="3230880" y="632935"/>
                  </a:lnTo>
                  <a:lnTo>
                    <a:pt x="3256121" y="557465"/>
                  </a:lnTo>
                  <a:lnTo>
                    <a:pt x="3281362" y="754821"/>
                  </a:lnTo>
                  <a:lnTo>
                    <a:pt x="3306603" y="836883"/>
                  </a:lnTo>
                  <a:lnTo>
                    <a:pt x="3331844" y="433495"/>
                  </a:lnTo>
                  <a:lnTo>
                    <a:pt x="3357086" y="656408"/>
                  </a:lnTo>
                  <a:lnTo>
                    <a:pt x="3382327" y="494970"/>
                  </a:lnTo>
                  <a:lnTo>
                    <a:pt x="3407568" y="418631"/>
                  </a:lnTo>
                  <a:lnTo>
                    <a:pt x="3432809" y="478930"/>
                  </a:lnTo>
                  <a:lnTo>
                    <a:pt x="3458051" y="398549"/>
                  </a:lnTo>
                  <a:lnTo>
                    <a:pt x="3483292" y="362402"/>
                  </a:lnTo>
                  <a:lnTo>
                    <a:pt x="3508533" y="429731"/>
                  </a:lnTo>
                  <a:lnTo>
                    <a:pt x="3533775" y="501854"/>
                  </a:lnTo>
                  <a:lnTo>
                    <a:pt x="3559016" y="419102"/>
                  </a:lnTo>
                  <a:lnTo>
                    <a:pt x="3584257" y="563984"/>
                  </a:lnTo>
                  <a:lnTo>
                    <a:pt x="3609498" y="491827"/>
                  </a:lnTo>
                  <a:lnTo>
                    <a:pt x="3634740" y="569843"/>
                  </a:lnTo>
                  <a:lnTo>
                    <a:pt x="3659981" y="535790"/>
                  </a:lnTo>
                  <a:lnTo>
                    <a:pt x="3685222" y="410363"/>
                  </a:lnTo>
                  <a:lnTo>
                    <a:pt x="3710463" y="1003251"/>
                  </a:lnTo>
                  <a:lnTo>
                    <a:pt x="3735705" y="1187433"/>
                  </a:lnTo>
                  <a:lnTo>
                    <a:pt x="3760946" y="761904"/>
                  </a:lnTo>
                  <a:lnTo>
                    <a:pt x="3786187" y="835426"/>
                  </a:lnTo>
                  <a:lnTo>
                    <a:pt x="3811428" y="571713"/>
                  </a:lnTo>
                  <a:lnTo>
                    <a:pt x="3836669" y="654538"/>
                  </a:lnTo>
                  <a:lnTo>
                    <a:pt x="3861911" y="601029"/>
                  </a:lnTo>
                  <a:lnTo>
                    <a:pt x="3887152" y="689198"/>
                  </a:lnTo>
                  <a:lnTo>
                    <a:pt x="3912393" y="725145"/>
                  </a:lnTo>
                  <a:lnTo>
                    <a:pt x="3937634" y="876828"/>
                  </a:lnTo>
                  <a:lnTo>
                    <a:pt x="3962876" y="738771"/>
                  </a:lnTo>
                  <a:lnTo>
                    <a:pt x="3988117" y="122570"/>
                  </a:lnTo>
                  <a:lnTo>
                    <a:pt x="4013358" y="260739"/>
                  </a:lnTo>
                  <a:lnTo>
                    <a:pt x="4038600" y="377524"/>
                  </a:lnTo>
                  <a:lnTo>
                    <a:pt x="4063841" y="478634"/>
                  </a:lnTo>
                  <a:lnTo>
                    <a:pt x="4089082" y="522310"/>
                  </a:lnTo>
                  <a:lnTo>
                    <a:pt x="4114323" y="104223"/>
                  </a:lnTo>
                  <a:lnTo>
                    <a:pt x="4139565" y="275623"/>
                  </a:lnTo>
                  <a:lnTo>
                    <a:pt x="4164806" y="290333"/>
                  </a:lnTo>
                  <a:lnTo>
                    <a:pt x="4190047" y="190656"/>
                  </a:lnTo>
                  <a:lnTo>
                    <a:pt x="4215288" y="139082"/>
                  </a:lnTo>
                  <a:lnTo>
                    <a:pt x="4240530" y="183535"/>
                  </a:lnTo>
                  <a:lnTo>
                    <a:pt x="4265771" y="0"/>
                  </a:lnTo>
                  <a:lnTo>
                    <a:pt x="4291012" y="441690"/>
                  </a:lnTo>
                  <a:lnTo>
                    <a:pt x="4316253" y="289293"/>
                  </a:lnTo>
                  <a:lnTo>
                    <a:pt x="4341494" y="383184"/>
                  </a:lnTo>
                  <a:lnTo>
                    <a:pt x="4366736" y="302176"/>
                  </a:lnTo>
                  <a:lnTo>
                    <a:pt x="4391977" y="241823"/>
                  </a:lnTo>
                  <a:lnTo>
                    <a:pt x="4417218" y="315297"/>
                  </a:lnTo>
                  <a:lnTo>
                    <a:pt x="4442459" y="256494"/>
                  </a:lnTo>
                  <a:lnTo>
                    <a:pt x="4467701" y="208038"/>
                  </a:lnTo>
                  <a:lnTo>
                    <a:pt x="4492942" y="813678"/>
                  </a:lnTo>
                  <a:lnTo>
                    <a:pt x="4518183" y="948796"/>
                  </a:lnTo>
                  <a:lnTo>
                    <a:pt x="4543425" y="448171"/>
                  </a:lnTo>
                </a:path>
              </a:pathLst>
            </a:custGeom>
            <a:ln w="28575">
              <a:solidFill>
                <a:srgbClr val="8FE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09562" y="3767137"/>
              <a:ext cx="5486400" cy="3219450"/>
            </a:xfrm>
            <a:custGeom>
              <a:avLst/>
              <a:gdLst/>
              <a:ahLst/>
              <a:cxnLst/>
              <a:rect l="l" t="t" r="r" b="b"/>
              <a:pathLst>
                <a:path w="5486400" h="3219450">
                  <a:moveTo>
                    <a:pt x="0" y="3128962"/>
                  </a:moveTo>
                  <a:lnTo>
                    <a:pt x="0" y="90487"/>
                  </a:lnTo>
                  <a:lnTo>
                    <a:pt x="0" y="84546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5395912" y="0"/>
                  </a:lnTo>
                  <a:lnTo>
                    <a:pt x="5401853" y="0"/>
                  </a:lnTo>
                  <a:lnTo>
                    <a:pt x="5407737" y="579"/>
                  </a:lnTo>
                  <a:lnTo>
                    <a:pt x="5413564" y="1738"/>
                  </a:lnTo>
                  <a:lnTo>
                    <a:pt x="5419392" y="2897"/>
                  </a:lnTo>
                  <a:lnTo>
                    <a:pt x="5446183" y="15249"/>
                  </a:lnTo>
                  <a:lnTo>
                    <a:pt x="5451124" y="18550"/>
                  </a:lnTo>
                  <a:lnTo>
                    <a:pt x="5477237" y="50370"/>
                  </a:lnTo>
                  <a:lnTo>
                    <a:pt x="5479511" y="55859"/>
                  </a:lnTo>
                  <a:lnTo>
                    <a:pt x="5481785" y="61348"/>
                  </a:lnTo>
                  <a:lnTo>
                    <a:pt x="5483501" y="67006"/>
                  </a:lnTo>
                  <a:lnTo>
                    <a:pt x="5484660" y="72834"/>
                  </a:lnTo>
                  <a:lnTo>
                    <a:pt x="5485819" y="78661"/>
                  </a:lnTo>
                  <a:lnTo>
                    <a:pt x="5486399" y="84546"/>
                  </a:lnTo>
                  <a:lnTo>
                    <a:pt x="5486400" y="90487"/>
                  </a:lnTo>
                  <a:lnTo>
                    <a:pt x="5486400" y="3128962"/>
                  </a:lnTo>
                  <a:lnTo>
                    <a:pt x="5486399" y="3134903"/>
                  </a:lnTo>
                  <a:lnTo>
                    <a:pt x="5485819" y="3140787"/>
                  </a:lnTo>
                  <a:lnTo>
                    <a:pt x="5484660" y="3146615"/>
                  </a:lnTo>
                  <a:lnTo>
                    <a:pt x="5483501" y="3152442"/>
                  </a:lnTo>
                  <a:lnTo>
                    <a:pt x="5481785" y="3158100"/>
                  </a:lnTo>
                  <a:lnTo>
                    <a:pt x="5479511" y="3163590"/>
                  </a:lnTo>
                  <a:lnTo>
                    <a:pt x="5477237" y="3169079"/>
                  </a:lnTo>
                  <a:lnTo>
                    <a:pt x="5451124" y="3200899"/>
                  </a:lnTo>
                  <a:lnTo>
                    <a:pt x="5446183" y="3204199"/>
                  </a:lnTo>
                  <a:lnTo>
                    <a:pt x="5441244" y="3207500"/>
                  </a:lnTo>
                  <a:lnTo>
                    <a:pt x="5401853" y="3219449"/>
                  </a:lnTo>
                  <a:lnTo>
                    <a:pt x="5395912" y="3219450"/>
                  </a:lnTo>
                  <a:lnTo>
                    <a:pt x="90487" y="3219450"/>
                  </a:lnTo>
                  <a:lnTo>
                    <a:pt x="50370" y="3210288"/>
                  </a:lnTo>
                  <a:lnTo>
                    <a:pt x="40215" y="3204199"/>
                  </a:lnTo>
                  <a:lnTo>
                    <a:pt x="35275" y="3200899"/>
                  </a:lnTo>
                  <a:lnTo>
                    <a:pt x="15249" y="3179234"/>
                  </a:lnTo>
                  <a:lnTo>
                    <a:pt x="11948" y="3174294"/>
                  </a:lnTo>
                  <a:lnTo>
                    <a:pt x="1738" y="3146615"/>
                  </a:lnTo>
                  <a:lnTo>
                    <a:pt x="579" y="3140787"/>
                  </a:lnTo>
                  <a:lnTo>
                    <a:pt x="0" y="3134903"/>
                  </a:lnTo>
                  <a:lnTo>
                    <a:pt x="0" y="3128962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77825" y="3800538"/>
            <a:ext cx="2905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Days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week</a:t>
            </a:r>
            <a:r>
              <a:rPr dirty="0" sz="1400" spc="-2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tend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be</a:t>
            </a:r>
            <a:r>
              <a:rPr dirty="0" sz="1400" spc="-2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busiest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985837" y="4449774"/>
            <a:ext cx="4705350" cy="2076450"/>
          </a:xfrm>
          <a:custGeom>
            <a:avLst/>
            <a:gdLst/>
            <a:ahLst/>
            <a:cxnLst/>
            <a:rect l="l" t="t" r="r" b="b"/>
            <a:pathLst>
              <a:path w="4705350" h="2076450">
                <a:moveTo>
                  <a:pt x="19050" y="2065604"/>
                </a:moveTo>
                <a:lnTo>
                  <a:pt x="18580" y="2064486"/>
                </a:lnTo>
                <a:lnTo>
                  <a:pt x="16713" y="2062619"/>
                </a:lnTo>
                <a:lnTo>
                  <a:pt x="15595" y="2062162"/>
                </a:lnTo>
                <a:lnTo>
                  <a:pt x="3441" y="2062162"/>
                </a:lnTo>
                <a:lnTo>
                  <a:pt x="2324" y="2062619"/>
                </a:lnTo>
                <a:lnTo>
                  <a:pt x="457" y="2064486"/>
                </a:lnTo>
                <a:lnTo>
                  <a:pt x="0" y="2065604"/>
                </a:lnTo>
                <a:lnTo>
                  <a:pt x="0" y="2068233"/>
                </a:lnTo>
                <a:lnTo>
                  <a:pt x="457" y="2069350"/>
                </a:lnTo>
                <a:lnTo>
                  <a:pt x="2324" y="2071217"/>
                </a:lnTo>
                <a:lnTo>
                  <a:pt x="3441" y="2071687"/>
                </a:lnTo>
                <a:lnTo>
                  <a:pt x="15595" y="2071687"/>
                </a:lnTo>
                <a:lnTo>
                  <a:pt x="16713" y="2071217"/>
                </a:lnTo>
                <a:lnTo>
                  <a:pt x="18580" y="2069350"/>
                </a:lnTo>
                <a:lnTo>
                  <a:pt x="19050" y="2068233"/>
                </a:lnTo>
                <a:lnTo>
                  <a:pt x="19050" y="2065604"/>
                </a:lnTo>
                <a:close/>
              </a:path>
              <a:path w="4705350" h="2076450">
                <a:moveTo>
                  <a:pt x="19050" y="1168082"/>
                </a:moveTo>
                <a:lnTo>
                  <a:pt x="18580" y="1166964"/>
                </a:lnTo>
                <a:lnTo>
                  <a:pt x="16713" y="1165098"/>
                </a:lnTo>
                <a:lnTo>
                  <a:pt x="15595" y="1164640"/>
                </a:lnTo>
                <a:lnTo>
                  <a:pt x="3441" y="1164640"/>
                </a:lnTo>
                <a:lnTo>
                  <a:pt x="2324" y="1165098"/>
                </a:lnTo>
                <a:lnTo>
                  <a:pt x="457" y="1166964"/>
                </a:lnTo>
                <a:lnTo>
                  <a:pt x="0" y="1168082"/>
                </a:lnTo>
                <a:lnTo>
                  <a:pt x="0" y="1170711"/>
                </a:lnTo>
                <a:lnTo>
                  <a:pt x="457" y="1171841"/>
                </a:lnTo>
                <a:lnTo>
                  <a:pt x="2324" y="1173695"/>
                </a:lnTo>
                <a:lnTo>
                  <a:pt x="3441" y="1174165"/>
                </a:lnTo>
                <a:lnTo>
                  <a:pt x="15595" y="1174165"/>
                </a:lnTo>
                <a:lnTo>
                  <a:pt x="16713" y="1173695"/>
                </a:lnTo>
                <a:lnTo>
                  <a:pt x="18580" y="1171841"/>
                </a:lnTo>
                <a:lnTo>
                  <a:pt x="19050" y="1170711"/>
                </a:lnTo>
                <a:lnTo>
                  <a:pt x="19050" y="1168082"/>
                </a:lnTo>
                <a:close/>
              </a:path>
              <a:path w="4705350" h="2076450">
                <a:moveTo>
                  <a:pt x="19050" y="270560"/>
                </a:moveTo>
                <a:lnTo>
                  <a:pt x="18580" y="269443"/>
                </a:lnTo>
                <a:lnTo>
                  <a:pt x="16713" y="267576"/>
                </a:lnTo>
                <a:lnTo>
                  <a:pt x="15595" y="267119"/>
                </a:lnTo>
                <a:lnTo>
                  <a:pt x="3441" y="267119"/>
                </a:lnTo>
                <a:lnTo>
                  <a:pt x="2324" y="267576"/>
                </a:lnTo>
                <a:lnTo>
                  <a:pt x="457" y="269443"/>
                </a:lnTo>
                <a:lnTo>
                  <a:pt x="0" y="270560"/>
                </a:lnTo>
                <a:lnTo>
                  <a:pt x="0" y="273189"/>
                </a:lnTo>
                <a:lnTo>
                  <a:pt x="457" y="274320"/>
                </a:lnTo>
                <a:lnTo>
                  <a:pt x="2324" y="276174"/>
                </a:lnTo>
                <a:lnTo>
                  <a:pt x="3441" y="276644"/>
                </a:lnTo>
                <a:lnTo>
                  <a:pt x="15595" y="276644"/>
                </a:lnTo>
                <a:lnTo>
                  <a:pt x="16713" y="276174"/>
                </a:lnTo>
                <a:lnTo>
                  <a:pt x="18580" y="274320"/>
                </a:lnTo>
                <a:lnTo>
                  <a:pt x="19050" y="273189"/>
                </a:lnTo>
                <a:lnTo>
                  <a:pt x="19050" y="270560"/>
                </a:lnTo>
                <a:close/>
              </a:path>
              <a:path w="4705350" h="2076450">
                <a:moveTo>
                  <a:pt x="76200" y="2065604"/>
                </a:moveTo>
                <a:lnTo>
                  <a:pt x="75730" y="2064486"/>
                </a:lnTo>
                <a:lnTo>
                  <a:pt x="73863" y="2062619"/>
                </a:lnTo>
                <a:lnTo>
                  <a:pt x="72745" y="2062162"/>
                </a:lnTo>
                <a:lnTo>
                  <a:pt x="60591" y="2062162"/>
                </a:lnTo>
                <a:lnTo>
                  <a:pt x="59474" y="2062619"/>
                </a:lnTo>
                <a:lnTo>
                  <a:pt x="57607" y="2064486"/>
                </a:lnTo>
                <a:lnTo>
                  <a:pt x="57150" y="2065604"/>
                </a:lnTo>
                <a:lnTo>
                  <a:pt x="57150" y="2068233"/>
                </a:lnTo>
                <a:lnTo>
                  <a:pt x="57607" y="2069350"/>
                </a:lnTo>
                <a:lnTo>
                  <a:pt x="59474" y="2071217"/>
                </a:lnTo>
                <a:lnTo>
                  <a:pt x="60591" y="2071687"/>
                </a:lnTo>
                <a:lnTo>
                  <a:pt x="72745" y="2071687"/>
                </a:lnTo>
                <a:lnTo>
                  <a:pt x="73863" y="2071217"/>
                </a:lnTo>
                <a:lnTo>
                  <a:pt x="75730" y="2069350"/>
                </a:lnTo>
                <a:lnTo>
                  <a:pt x="76200" y="2068233"/>
                </a:lnTo>
                <a:lnTo>
                  <a:pt x="76200" y="2065604"/>
                </a:lnTo>
                <a:close/>
              </a:path>
              <a:path w="4705350" h="2076450">
                <a:moveTo>
                  <a:pt x="76200" y="1168082"/>
                </a:moveTo>
                <a:lnTo>
                  <a:pt x="75730" y="1166964"/>
                </a:lnTo>
                <a:lnTo>
                  <a:pt x="73863" y="1165098"/>
                </a:lnTo>
                <a:lnTo>
                  <a:pt x="72745" y="1164640"/>
                </a:lnTo>
                <a:lnTo>
                  <a:pt x="60591" y="1164640"/>
                </a:lnTo>
                <a:lnTo>
                  <a:pt x="59474" y="1165098"/>
                </a:lnTo>
                <a:lnTo>
                  <a:pt x="57607" y="1166964"/>
                </a:lnTo>
                <a:lnTo>
                  <a:pt x="57150" y="1168082"/>
                </a:lnTo>
                <a:lnTo>
                  <a:pt x="57150" y="1170711"/>
                </a:lnTo>
                <a:lnTo>
                  <a:pt x="57607" y="1171841"/>
                </a:lnTo>
                <a:lnTo>
                  <a:pt x="59474" y="1173695"/>
                </a:lnTo>
                <a:lnTo>
                  <a:pt x="60591" y="1174165"/>
                </a:lnTo>
                <a:lnTo>
                  <a:pt x="72745" y="1174165"/>
                </a:lnTo>
                <a:lnTo>
                  <a:pt x="73863" y="1173695"/>
                </a:lnTo>
                <a:lnTo>
                  <a:pt x="75730" y="1171841"/>
                </a:lnTo>
                <a:lnTo>
                  <a:pt x="76200" y="1170711"/>
                </a:lnTo>
                <a:lnTo>
                  <a:pt x="76200" y="1168082"/>
                </a:lnTo>
                <a:close/>
              </a:path>
              <a:path w="4705350" h="2076450">
                <a:moveTo>
                  <a:pt x="76200" y="270560"/>
                </a:moveTo>
                <a:lnTo>
                  <a:pt x="75730" y="269443"/>
                </a:lnTo>
                <a:lnTo>
                  <a:pt x="73863" y="267576"/>
                </a:lnTo>
                <a:lnTo>
                  <a:pt x="72745" y="267119"/>
                </a:lnTo>
                <a:lnTo>
                  <a:pt x="60591" y="267119"/>
                </a:lnTo>
                <a:lnTo>
                  <a:pt x="59474" y="267576"/>
                </a:lnTo>
                <a:lnTo>
                  <a:pt x="57607" y="269443"/>
                </a:lnTo>
                <a:lnTo>
                  <a:pt x="57150" y="270560"/>
                </a:lnTo>
                <a:lnTo>
                  <a:pt x="57150" y="273189"/>
                </a:lnTo>
                <a:lnTo>
                  <a:pt x="57607" y="274320"/>
                </a:lnTo>
                <a:lnTo>
                  <a:pt x="59474" y="276174"/>
                </a:lnTo>
                <a:lnTo>
                  <a:pt x="60591" y="276644"/>
                </a:lnTo>
                <a:lnTo>
                  <a:pt x="72745" y="276644"/>
                </a:lnTo>
                <a:lnTo>
                  <a:pt x="73863" y="276174"/>
                </a:lnTo>
                <a:lnTo>
                  <a:pt x="75730" y="274320"/>
                </a:lnTo>
                <a:lnTo>
                  <a:pt x="76200" y="273189"/>
                </a:lnTo>
                <a:lnTo>
                  <a:pt x="76200" y="270560"/>
                </a:lnTo>
                <a:close/>
              </a:path>
              <a:path w="4705350" h="2076450">
                <a:moveTo>
                  <a:pt x="133350" y="2065604"/>
                </a:moveTo>
                <a:lnTo>
                  <a:pt x="132880" y="2064486"/>
                </a:lnTo>
                <a:lnTo>
                  <a:pt x="131013" y="2062619"/>
                </a:lnTo>
                <a:lnTo>
                  <a:pt x="129895" y="2062162"/>
                </a:lnTo>
                <a:lnTo>
                  <a:pt x="117741" y="2062162"/>
                </a:lnTo>
                <a:lnTo>
                  <a:pt x="116624" y="2062619"/>
                </a:lnTo>
                <a:lnTo>
                  <a:pt x="114757" y="2064486"/>
                </a:lnTo>
                <a:lnTo>
                  <a:pt x="114300" y="2065604"/>
                </a:lnTo>
                <a:lnTo>
                  <a:pt x="114300" y="2068233"/>
                </a:lnTo>
                <a:lnTo>
                  <a:pt x="114757" y="2069350"/>
                </a:lnTo>
                <a:lnTo>
                  <a:pt x="116624" y="2071217"/>
                </a:lnTo>
                <a:lnTo>
                  <a:pt x="117741" y="2071687"/>
                </a:lnTo>
                <a:lnTo>
                  <a:pt x="129895" y="2071687"/>
                </a:lnTo>
                <a:lnTo>
                  <a:pt x="131013" y="2071217"/>
                </a:lnTo>
                <a:lnTo>
                  <a:pt x="132880" y="2069350"/>
                </a:lnTo>
                <a:lnTo>
                  <a:pt x="133350" y="2068233"/>
                </a:lnTo>
                <a:lnTo>
                  <a:pt x="133350" y="2065604"/>
                </a:lnTo>
                <a:close/>
              </a:path>
              <a:path w="4705350" h="2076450">
                <a:moveTo>
                  <a:pt x="133350" y="1168082"/>
                </a:moveTo>
                <a:lnTo>
                  <a:pt x="132880" y="1166964"/>
                </a:lnTo>
                <a:lnTo>
                  <a:pt x="131013" y="1165098"/>
                </a:lnTo>
                <a:lnTo>
                  <a:pt x="129895" y="1164640"/>
                </a:lnTo>
                <a:lnTo>
                  <a:pt x="117741" y="1164640"/>
                </a:lnTo>
                <a:lnTo>
                  <a:pt x="116624" y="1165098"/>
                </a:lnTo>
                <a:lnTo>
                  <a:pt x="114757" y="1166964"/>
                </a:lnTo>
                <a:lnTo>
                  <a:pt x="114300" y="1168082"/>
                </a:lnTo>
                <a:lnTo>
                  <a:pt x="114300" y="1170711"/>
                </a:lnTo>
                <a:lnTo>
                  <a:pt x="114757" y="1171841"/>
                </a:lnTo>
                <a:lnTo>
                  <a:pt x="116624" y="1173695"/>
                </a:lnTo>
                <a:lnTo>
                  <a:pt x="117741" y="1174165"/>
                </a:lnTo>
                <a:lnTo>
                  <a:pt x="129895" y="1174165"/>
                </a:lnTo>
                <a:lnTo>
                  <a:pt x="131013" y="1173695"/>
                </a:lnTo>
                <a:lnTo>
                  <a:pt x="132880" y="1171841"/>
                </a:lnTo>
                <a:lnTo>
                  <a:pt x="133350" y="1170711"/>
                </a:lnTo>
                <a:lnTo>
                  <a:pt x="133350" y="1168082"/>
                </a:lnTo>
                <a:close/>
              </a:path>
              <a:path w="4705350" h="2076450">
                <a:moveTo>
                  <a:pt x="133350" y="270560"/>
                </a:moveTo>
                <a:lnTo>
                  <a:pt x="132880" y="269443"/>
                </a:lnTo>
                <a:lnTo>
                  <a:pt x="131013" y="267576"/>
                </a:lnTo>
                <a:lnTo>
                  <a:pt x="129895" y="267119"/>
                </a:lnTo>
                <a:lnTo>
                  <a:pt x="117741" y="267119"/>
                </a:lnTo>
                <a:lnTo>
                  <a:pt x="116624" y="267576"/>
                </a:lnTo>
                <a:lnTo>
                  <a:pt x="114757" y="269443"/>
                </a:lnTo>
                <a:lnTo>
                  <a:pt x="114300" y="270560"/>
                </a:lnTo>
                <a:lnTo>
                  <a:pt x="114300" y="273189"/>
                </a:lnTo>
                <a:lnTo>
                  <a:pt x="114757" y="274320"/>
                </a:lnTo>
                <a:lnTo>
                  <a:pt x="116624" y="276174"/>
                </a:lnTo>
                <a:lnTo>
                  <a:pt x="117741" y="276644"/>
                </a:lnTo>
                <a:lnTo>
                  <a:pt x="129895" y="276644"/>
                </a:lnTo>
                <a:lnTo>
                  <a:pt x="131013" y="276174"/>
                </a:lnTo>
                <a:lnTo>
                  <a:pt x="132880" y="274320"/>
                </a:lnTo>
                <a:lnTo>
                  <a:pt x="133350" y="273189"/>
                </a:lnTo>
                <a:lnTo>
                  <a:pt x="133350" y="270560"/>
                </a:lnTo>
                <a:close/>
              </a:path>
              <a:path w="4705350" h="2076450">
                <a:moveTo>
                  <a:pt x="190500" y="2065604"/>
                </a:moveTo>
                <a:lnTo>
                  <a:pt x="190030" y="2064486"/>
                </a:lnTo>
                <a:lnTo>
                  <a:pt x="188163" y="2062619"/>
                </a:lnTo>
                <a:lnTo>
                  <a:pt x="187045" y="2062162"/>
                </a:lnTo>
                <a:lnTo>
                  <a:pt x="174891" y="2062162"/>
                </a:lnTo>
                <a:lnTo>
                  <a:pt x="173774" y="2062619"/>
                </a:lnTo>
                <a:lnTo>
                  <a:pt x="171907" y="2064486"/>
                </a:lnTo>
                <a:lnTo>
                  <a:pt x="171450" y="2065604"/>
                </a:lnTo>
                <a:lnTo>
                  <a:pt x="171450" y="2068233"/>
                </a:lnTo>
                <a:lnTo>
                  <a:pt x="171907" y="2069350"/>
                </a:lnTo>
                <a:lnTo>
                  <a:pt x="173774" y="2071217"/>
                </a:lnTo>
                <a:lnTo>
                  <a:pt x="174891" y="2071687"/>
                </a:lnTo>
                <a:lnTo>
                  <a:pt x="187045" y="2071687"/>
                </a:lnTo>
                <a:lnTo>
                  <a:pt x="188163" y="2071217"/>
                </a:lnTo>
                <a:lnTo>
                  <a:pt x="190030" y="2069350"/>
                </a:lnTo>
                <a:lnTo>
                  <a:pt x="190500" y="2068233"/>
                </a:lnTo>
                <a:lnTo>
                  <a:pt x="190500" y="2065604"/>
                </a:lnTo>
                <a:close/>
              </a:path>
              <a:path w="4705350" h="2076450">
                <a:moveTo>
                  <a:pt x="190500" y="1168082"/>
                </a:moveTo>
                <a:lnTo>
                  <a:pt x="190030" y="1166964"/>
                </a:lnTo>
                <a:lnTo>
                  <a:pt x="188163" y="1165098"/>
                </a:lnTo>
                <a:lnTo>
                  <a:pt x="187045" y="1164640"/>
                </a:lnTo>
                <a:lnTo>
                  <a:pt x="174891" y="1164640"/>
                </a:lnTo>
                <a:lnTo>
                  <a:pt x="173774" y="1165098"/>
                </a:lnTo>
                <a:lnTo>
                  <a:pt x="171907" y="1166964"/>
                </a:lnTo>
                <a:lnTo>
                  <a:pt x="171450" y="1168082"/>
                </a:lnTo>
                <a:lnTo>
                  <a:pt x="171450" y="1170711"/>
                </a:lnTo>
                <a:lnTo>
                  <a:pt x="171907" y="1171841"/>
                </a:lnTo>
                <a:lnTo>
                  <a:pt x="173774" y="1173695"/>
                </a:lnTo>
                <a:lnTo>
                  <a:pt x="174891" y="1174165"/>
                </a:lnTo>
                <a:lnTo>
                  <a:pt x="187045" y="1174165"/>
                </a:lnTo>
                <a:lnTo>
                  <a:pt x="188163" y="1173695"/>
                </a:lnTo>
                <a:lnTo>
                  <a:pt x="190030" y="1171841"/>
                </a:lnTo>
                <a:lnTo>
                  <a:pt x="190500" y="1170711"/>
                </a:lnTo>
                <a:lnTo>
                  <a:pt x="190500" y="1168082"/>
                </a:lnTo>
                <a:close/>
              </a:path>
              <a:path w="4705350" h="2076450">
                <a:moveTo>
                  <a:pt x="190500" y="270560"/>
                </a:moveTo>
                <a:lnTo>
                  <a:pt x="190030" y="269443"/>
                </a:lnTo>
                <a:lnTo>
                  <a:pt x="188163" y="267576"/>
                </a:lnTo>
                <a:lnTo>
                  <a:pt x="187045" y="267119"/>
                </a:lnTo>
                <a:lnTo>
                  <a:pt x="174891" y="267119"/>
                </a:lnTo>
                <a:lnTo>
                  <a:pt x="173774" y="267576"/>
                </a:lnTo>
                <a:lnTo>
                  <a:pt x="171907" y="269443"/>
                </a:lnTo>
                <a:lnTo>
                  <a:pt x="171450" y="270560"/>
                </a:lnTo>
                <a:lnTo>
                  <a:pt x="171450" y="273189"/>
                </a:lnTo>
                <a:lnTo>
                  <a:pt x="171907" y="274320"/>
                </a:lnTo>
                <a:lnTo>
                  <a:pt x="173774" y="276174"/>
                </a:lnTo>
                <a:lnTo>
                  <a:pt x="174891" y="276644"/>
                </a:lnTo>
                <a:lnTo>
                  <a:pt x="187045" y="276644"/>
                </a:lnTo>
                <a:lnTo>
                  <a:pt x="188163" y="276174"/>
                </a:lnTo>
                <a:lnTo>
                  <a:pt x="190030" y="274320"/>
                </a:lnTo>
                <a:lnTo>
                  <a:pt x="190500" y="273189"/>
                </a:lnTo>
                <a:lnTo>
                  <a:pt x="190500" y="270560"/>
                </a:lnTo>
                <a:close/>
              </a:path>
              <a:path w="4705350" h="2076450">
                <a:moveTo>
                  <a:pt x="247650" y="2065604"/>
                </a:moveTo>
                <a:lnTo>
                  <a:pt x="247180" y="2064486"/>
                </a:lnTo>
                <a:lnTo>
                  <a:pt x="245313" y="2062619"/>
                </a:lnTo>
                <a:lnTo>
                  <a:pt x="244195" y="2062162"/>
                </a:lnTo>
                <a:lnTo>
                  <a:pt x="232041" y="2062162"/>
                </a:lnTo>
                <a:lnTo>
                  <a:pt x="230924" y="2062619"/>
                </a:lnTo>
                <a:lnTo>
                  <a:pt x="229057" y="2064486"/>
                </a:lnTo>
                <a:lnTo>
                  <a:pt x="228600" y="2065604"/>
                </a:lnTo>
                <a:lnTo>
                  <a:pt x="228600" y="2068233"/>
                </a:lnTo>
                <a:lnTo>
                  <a:pt x="229057" y="2069350"/>
                </a:lnTo>
                <a:lnTo>
                  <a:pt x="230924" y="2071217"/>
                </a:lnTo>
                <a:lnTo>
                  <a:pt x="232041" y="2071687"/>
                </a:lnTo>
                <a:lnTo>
                  <a:pt x="244195" y="2071687"/>
                </a:lnTo>
                <a:lnTo>
                  <a:pt x="245313" y="2071217"/>
                </a:lnTo>
                <a:lnTo>
                  <a:pt x="247180" y="2069350"/>
                </a:lnTo>
                <a:lnTo>
                  <a:pt x="247650" y="2068233"/>
                </a:lnTo>
                <a:lnTo>
                  <a:pt x="247650" y="2065604"/>
                </a:lnTo>
                <a:close/>
              </a:path>
              <a:path w="4705350" h="2076450">
                <a:moveTo>
                  <a:pt x="247650" y="1168082"/>
                </a:moveTo>
                <a:lnTo>
                  <a:pt x="247180" y="1166964"/>
                </a:lnTo>
                <a:lnTo>
                  <a:pt x="245313" y="1165098"/>
                </a:lnTo>
                <a:lnTo>
                  <a:pt x="244195" y="1164640"/>
                </a:lnTo>
                <a:lnTo>
                  <a:pt x="232041" y="1164640"/>
                </a:lnTo>
                <a:lnTo>
                  <a:pt x="230924" y="1165098"/>
                </a:lnTo>
                <a:lnTo>
                  <a:pt x="229057" y="1166964"/>
                </a:lnTo>
                <a:lnTo>
                  <a:pt x="228600" y="1168082"/>
                </a:lnTo>
                <a:lnTo>
                  <a:pt x="228600" y="1170711"/>
                </a:lnTo>
                <a:lnTo>
                  <a:pt x="229057" y="1171841"/>
                </a:lnTo>
                <a:lnTo>
                  <a:pt x="230924" y="1173695"/>
                </a:lnTo>
                <a:lnTo>
                  <a:pt x="232041" y="1174165"/>
                </a:lnTo>
                <a:lnTo>
                  <a:pt x="244195" y="1174165"/>
                </a:lnTo>
                <a:lnTo>
                  <a:pt x="245313" y="1173695"/>
                </a:lnTo>
                <a:lnTo>
                  <a:pt x="247180" y="1171841"/>
                </a:lnTo>
                <a:lnTo>
                  <a:pt x="247650" y="1170711"/>
                </a:lnTo>
                <a:lnTo>
                  <a:pt x="247650" y="1168082"/>
                </a:lnTo>
                <a:close/>
              </a:path>
              <a:path w="4705350" h="2076450">
                <a:moveTo>
                  <a:pt x="247650" y="270560"/>
                </a:moveTo>
                <a:lnTo>
                  <a:pt x="247180" y="269443"/>
                </a:lnTo>
                <a:lnTo>
                  <a:pt x="245313" y="267576"/>
                </a:lnTo>
                <a:lnTo>
                  <a:pt x="244195" y="267119"/>
                </a:lnTo>
                <a:lnTo>
                  <a:pt x="232041" y="267119"/>
                </a:lnTo>
                <a:lnTo>
                  <a:pt x="230924" y="267576"/>
                </a:lnTo>
                <a:lnTo>
                  <a:pt x="229057" y="269443"/>
                </a:lnTo>
                <a:lnTo>
                  <a:pt x="228600" y="270560"/>
                </a:lnTo>
                <a:lnTo>
                  <a:pt x="228600" y="273189"/>
                </a:lnTo>
                <a:lnTo>
                  <a:pt x="229057" y="274320"/>
                </a:lnTo>
                <a:lnTo>
                  <a:pt x="230924" y="276174"/>
                </a:lnTo>
                <a:lnTo>
                  <a:pt x="232041" y="276644"/>
                </a:lnTo>
                <a:lnTo>
                  <a:pt x="244195" y="276644"/>
                </a:lnTo>
                <a:lnTo>
                  <a:pt x="245313" y="276174"/>
                </a:lnTo>
                <a:lnTo>
                  <a:pt x="247180" y="274320"/>
                </a:lnTo>
                <a:lnTo>
                  <a:pt x="247650" y="273189"/>
                </a:lnTo>
                <a:lnTo>
                  <a:pt x="247650" y="270560"/>
                </a:lnTo>
                <a:close/>
              </a:path>
              <a:path w="4705350" h="2076450">
                <a:moveTo>
                  <a:pt x="304800" y="2065604"/>
                </a:moveTo>
                <a:lnTo>
                  <a:pt x="304330" y="2064486"/>
                </a:lnTo>
                <a:lnTo>
                  <a:pt x="302463" y="2062619"/>
                </a:lnTo>
                <a:lnTo>
                  <a:pt x="301345" y="2062162"/>
                </a:lnTo>
                <a:lnTo>
                  <a:pt x="289191" y="2062162"/>
                </a:lnTo>
                <a:lnTo>
                  <a:pt x="288074" y="2062619"/>
                </a:lnTo>
                <a:lnTo>
                  <a:pt x="286207" y="2064486"/>
                </a:lnTo>
                <a:lnTo>
                  <a:pt x="285750" y="2065604"/>
                </a:lnTo>
                <a:lnTo>
                  <a:pt x="285750" y="2068233"/>
                </a:lnTo>
                <a:lnTo>
                  <a:pt x="286207" y="2069350"/>
                </a:lnTo>
                <a:lnTo>
                  <a:pt x="288074" y="2071217"/>
                </a:lnTo>
                <a:lnTo>
                  <a:pt x="289191" y="2071687"/>
                </a:lnTo>
                <a:lnTo>
                  <a:pt x="301345" y="2071687"/>
                </a:lnTo>
                <a:lnTo>
                  <a:pt x="302463" y="2071217"/>
                </a:lnTo>
                <a:lnTo>
                  <a:pt x="304330" y="2069350"/>
                </a:lnTo>
                <a:lnTo>
                  <a:pt x="304800" y="2068233"/>
                </a:lnTo>
                <a:lnTo>
                  <a:pt x="304800" y="2065604"/>
                </a:lnTo>
                <a:close/>
              </a:path>
              <a:path w="4705350" h="2076450">
                <a:moveTo>
                  <a:pt x="304800" y="1168082"/>
                </a:moveTo>
                <a:lnTo>
                  <a:pt x="304330" y="1166964"/>
                </a:lnTo>
                <a:lnTo>
                  <a:pt x="302463" y="1165098"/>
                </a:lnTo>
                <a:lnTo>
                  <a:pt x="301345" y="1164640"/>
                </a:lnTo>
                <a:lnTo>
                  <a:pt x="289191" y="1164640"/>
                </a:lnTo>
                <a:lnTo>
                  <a:pt x="288074" y="1165098"/>
                </a:lnTo>
                <a:lnTo>
                  <a:pt x="286207" y="1166964"/>
                </a:lnTo>
                <a:lnTo>
                  <a:pt x="285750" y="1168082"/>
                </a:lnTo>
                <a:lnTo>
                  <a:pt x="285750" y="1170711"/>
                </a:lnTo>
                <a:lnTo>
                  <a:pt x="286207" y="1171841"/>
                </a:lnTo>
                <a:lnTo>
                  <a:pt x="288074" y="1173695"/>
                </a:lnTo>
                <a:lnTo>
                  <a:pt x="289191" y="1174165"/>
                </a:lnTo>
                <a:lnTo>
                  <a:pt x="301345" y="1174165"/>
                </a:lnTo>
                <a:lnTo>
                  <a:pt x="302463" y="1173695"/>
                </a:lnTo>
                <a:lnTo>
                  <a:pt x="304330" y="1171841"/>
                </a:lnTo>
                <a:lnTo>
                  <a:pt x="304800" y="1170711"/>
                </a:lnTo>
                <a:lnTo>
                  <a:pt x="304800" y="1168082"/>
                </a:lnTo>
                <a:close/>
              </a:path>
              <a:path w="4705350" h="2076450">
                <a:moveTo>
                  <a:pt x="304800" y="270560"/>
                </a:moveTo>
                <a:lnTo>
                  <a:pt x="304330" y="269443"/>
                </a:lnTo>
                <a:lnTo>
                  <a:pt x="302463" y="267576"/>
                </a:lnTo>
                <a:lnTo>
                  <a:pt x="301345" y="267119"/>
                </a:lnTo>
                <a:lnTo>
                  <a:pt x="289191" y="267119"/>
                </a:lnTo>
                <a:lnTo>
                  <a:pt x="288074" y="267576"/>
                </a:lnTo>
                <a:lnTo>
                  <a:pt x="286207" y="269443"/>
                </a:lnTo>
                <a:lnTo>
                  <a:pt x="285750" y="270560"/>
                </a:lnTo>
                <a:lnTo>
                  <a:pt x="285750" y="273189"/>
                </a:lnTo>
                <a:lnTo>
                  <a:pt x="286207" y="274320"/>
                </a:lnTo>
                <a:lnTo>
                  <a:pt x="288074" y="276174"/>
                </a:lnTo>
                <a:lnTo>
                  <a:pt x="289191" y="276644"/>
                </a:lnTo>
                <a:lnTo>
                  <a:pt x="301345" y="276644"/>
                </a:lnTo>
                <a:lnTo>
                  <a:pt x="302463" y="276174"/>
                </a:lnTo>
                <a:lnTo>
                  <a:pt x="304330" y="274320"/>
                </a:lnTo>
                <a:lnTo>
                  <a:pt x="304800" y="273189"/>
                </a:lnTo>
                <a:lnTo>
                  <a:pt x="304800" y="270560"/>
                </a:lnTo>
                <a:close/>
              </a:path>
              <a:path w="4705350" h="2076450">
                <a:moveTo>
                  <a:pt x="361950" y="2065604"/>
                </a:moveTo>
                <a:lnTo>
                  <a:pt x="361480" y="2064486"/>
                </a:lnTo>
                <a:lnTo>
                  <a:pt x="359613" y="2062619"/>
                </a:lnTo>
                <a:lnTo>
                  <a:pt x="358495" y="2062162"/>
                </a:lnTo>
                <a:lnTo>
                  <a:pt x="346341" y="2062162"/>
                </a:lnTo>
                <a:lnTo>
                  <a:pt x="345224" y="2062619"/>
                </a:lnTo>
                <a:lnTo>
                  <a:pt x="343357" y="2064486"/>
                </a:lnTo>
                <a:lnTo>
                  <a:pt x="342900" y="2065604"/>
                </a:lnTo>
                <a:lnTo>
                  <a:pt x="342900" y="2068233"/>
                </a:lnTo>
                <a:lnTo>
                  <a:pt x="343357" y="2069350"/>
                </a:lnTo>
                <a:lnTo>
                  <a:pt x="345224" y="2071217"/>
                </a:lnTo>
                <a:lnTo>
                  <a:pt x="346341" y="2071687"/>
                </a:lnTo>
                <a:lnTo>
                  <a:pt x="358495" y="2071687"/>
                </a:lnTo>
                <a:lnTo>
                  <a:pt x="359613" y="2071217"/>
                </a:lnTo>
                <a:lnTo>
                  <a:pt x="361480" y="2069350"/>
                </a:lnTo>
                <a:lnTo>
                  <a:pt x="361950" y="2068233"/>
                </a:lnTo>
                <a:lnTo>
                  <a:pt x="361950" y="2065604"/>
                </a:lnTo>
                <a:close/>
              </a:path>
              <a:path w="4705350" h="2076450">
                <a:moveTo>
                  <a:pt x="361950" y="1168082"/>
                </a:moveTo>
                <a:lnTo>
                  <a:pt x="361480" y="1166964"/>
                </a:lnTo>
                <a:lnTo>
                  <a:pt x="359613" y="1165098"/>
                </a:lnTo>
                <a:lnTo>
                  <a:pt x="358495" y="1164640"/>
                </a:lnTo>
                <a:lnTo>
                  <a:pt x="346341" y="1164640"/>
                </a:lnTo>
                <a:lnTo>
                  <a:pt x="345224" y="1165098"/>
                </a:lnTo>
                <a:lnTo>
                  <a:pt x="343357" y="1166964"/>
                </a:lnTo>
                <a:lnTo>
                  <a:pt x="342900" y="1168082"/>
                </a:lnTo>
                <a:lnTo>
                  <a:pt x="342900" y="1170711"/>
                </a:lnTo>
                <a:lnTo>
                  <a:pt x="343357" y="1171841"/>
                </a:lnTo>
                <a:lnTo>
                  <a:pt x="345224" y="1173695"/>
                </a:lnTo>
                <a:lnTo>
                  <a:pt x="346341" y="1174165"/>
                </a:lnTo>
                <a:lnTo>
                  <a:pt x="358495" y="1174165"/>
                </a:lnTo>
                <a:lnTo>
                  <a:pt x="359613" y="1173695"/>
                </a:lnTo>
                <a:lnTo>
                  <a:pt x="361480" y="1171841"/>
                </a:lnTo>
                <a:lnTo>
                  <a:pt x="361950" y="1170711"/>
                </a:lnTo>
                <a:lnTo>
                  <a:pt x="361950" y="1168082"/>
                </a:lnTo>
                <a:close/>
              </a:path>
              <a:path w="4705350" h="2076450">
                <a:moveTo>
                  <a:pt x="361950" y="270560"/>
                </a:moveTo>
                <a:lnTo>
                  <a:pt x="361480" y="269443"/>
                </a:lnTo>
                <a:lnTo>
                  <a:pt x="359613" y="267576"/>
                </a:lnTo>
                <a:lnTo>
                  <a:pt x="358495" y="267119"/>
                </a:lnTo>
                <a:lnTo>
                  <a:pt x="346341" y="267119"/>
                </a:lnTo>
                <a:lnTo>
                  <a:pt x="345224" y="267576"/>
                </a:lnTo>
                <a:lnTo>
                  <a:pt x="343357" y="269443"/>
                </a:lnTo>
                <a:lnTo>
                  <a:pt x="342900" y="270560"/>
                </a:lnTo>
                <a:lnTo>
                  <a:pt x="342900" y="273189"/>
                </a:lnTo>
                <a:lnTo>
                  <a:pt x="343357" y="274320"/>
                </a:lnTo>
                <a:lnTo>
                  <a:pt x="345224" y="276174"/>
                </a:lnTo>
                <a:lnTo>
                  <a:pt x="346341" y="276644"/>
                </a:lnTo>
                <a:lnTo>
                  <a:pt x="358495" y="276644"/>
                </a:lnTo>
                <a:lnTo>
                  <a:pt x="359613" y="276174"/>
                </a:lnTo>
                <a:lnTo>
                  <a:pt x="361480" y="274320"/>
                </a:lnTo>
                <a:lnTo>
                  <a:pt x="361950" y="273189"/>
                </a:lnTo>
                <a:lnTo>
                  <a:pt x="361950" y="270560"/>
                </a:lnTo>
                <a:close/>
              </a:path>
              <a:path w="4705350" h="2076450">
                <a:moveTo>
                  <a:pt x="419100" y="2065604"/>
                </a:moveTo>
                <a:lnTo>
                  <a:pt x="418630" y="2064486"/>
                </a:lnTo>
                <a:lnTo>
                  <a:pt x="416763" y="2062619"/>
                </a:lnTo>
                <a:lnTo>
                  <a:pt x="415645" y="2062162"/>
                </a:lnTo>
                <a:lnTo>
                  <a:pt x="403491" y="2062162"/>
                </a:lnTo>
                <a:lnTo>
                  <a:pt x="402374" y="2062619"/>
                </a:lnTo>
                <a:lnTo>
                  <a:pt x="400507" y="2064486"/>
                </a:lnTo>
                <a:lnTo>
                  <a:pt x="400050" y="2065604"/>
                </a:lnTo>
                <a:lnTo>
                  <a:pt x="400050" y="2068233"/>
                </a:lnTo>
                <a:lnTo>
                  <a:pt x="400507" y="2069350"/>
                </a:lnTo>
                <a:lnTo>
                  <a:pt x="402374" y="2071217"/>
                </a:lnTo>
                <a:lnTo>
                  <a:pt x="403491" y="2071687"/>
                </a:lnTo>
                <a:lnTo>
                  <a:pt x="415645" y="2071687"/>
                </a:lnTo>
                <a:lnTo>
                  <a:pt x="416763" y="2071217"/>
                </a:lnTo>
                <a:lnTo>
                  <a:pt x="418630" y="2069350"/>
                </a:lnTo>
                <a:lnTo>
                  <a:pt x="419100" y="2068233"/>
                </a:lnTo>
                <a:lnTo>
                  <a:pt x="419100" y="2065604"/>
                </a:lnTo>
                <a:close/>
              </a:path>
              <a:path w="4705350" h="2076450">
                <a:moveTo>
                  <a:pt x="419100" y="1168082"/>
                </a:moveTo>
                <a:lnTo>
                  <a:pt x="418630" y="1166964"/>
                </a:lnTo>
                <a:lnTo>
                  <a:pt x="416763" y="1165098"/>
                </a:lnTo>
                <a:lnTo>
                  <a:pt x="415645" y="1164640"/>
                </a:lnTo>
                <a:lnTo>
                  <a:pt x="403491" y="1164640"/>
                </a:lnTo>
                <a:lnTo>
                  <a:pt x="402374" y="1165098"/>
                </a:lnTo>
                <a:lnTo>
                  <a:pt x="400507" y="1166964"/>
                </a:lnTo>
                <a:lnTo>
                  <a:pt x="400050" y="1168082"/>
                </a:lnTo>
                <a:lnTo>
                  <a:pt x="400050" y="1170711"/>
                </a:lnTo>
                <a:lnTo>
                  <a:pt x="400507" y="1171841"/>
                </a:lnTo>
                <a:lnTo>
                  <a:pt x="402374" y="1173695"/>
                </a:lnTo>
                <a:lnTo>
                  <a:pt x="403491" y="1174165"/>
                </a:lnTo>
                <a:lnTo>
                  <a:pt x="415645" y="1174165"/>
                </a:lnTo>
                <a:lnTo>
                  <a:pt x="416763" y="1173695"/>
                </a:lnTo>
                <a:lnTo>
                  <a:pt x="418630" y="1171841"/>
                </a:lnTo>
                <a:lnTo>
                  <a:pt x="419100" y="1170711"/>
                </a:lnTo>
                <a:lnTo>
                  <a:pt x="419100" y="1168082"/>
                </a:lnTo>
                <a:close/>
              </a:path>
              <a:path w="4705350" h="2076450">
                <a:moveTo>
                  <a:pt x="419100" y="270560"/>
                </a:moveTo>
                <a:lnTo>
                  <a:pt x="418630" y="269443"/>
                </a:lnTo>
                <a:lnTo>
                  <a:pt x="416763" y="267576"/>
                </a:lnTo>
                <a:lnTo>
                  <a:pt x="415645" y="267119"/>
                </a:lnTo>
                <a:lnTo>
                  <a:pt x="403491" y="267119"/>
                </a:lnTo>
                <a:lnTo>
                  <a:pt x="402374" y="267576"/>
                </a:lnTo>
                <a:lnTo>
                  <a:pt x="400507" y="269443"/>
                </a:lnTo>
                <a:lnTo>
                  <a:pt x="400050" y="270560"/>
                </a:lnTo>
                <a:lnTo>
                  <a:pt x="400050" y="273189"/>
                </a:lnTo>
                <a:lnTo>
                  <a:pt x="400507" y="274320"/>
                </a:lnTo>
                <a:lnTo>
                  <a:pt x="402374" y="276174"/>
                </a:lnTo>
                <a:lnTo>
                  <a:pt x="403491" y="276644"/>
                </a:lnTo>
                <a:lnTo>
                  <a:pt x="415645" y="276644"/>
                </a:lnTo>
                <a:lnTo>
                  <a:pt x="416763" y="276174"/>
                </a:lnTo>
                <a:lnTo>
                  <a:pt x="418630" y="274320"/>
                </a:lnTo>
                <a:lnTo>
                  <a:pt x="419100" y="273189"/>
                </a:lnTo>
                <a:lnTo>
                  <a:pt x="419100" y="270560"/>
                </a:lnTo>
                <a:close/>
              </a:path>
              <a:path w="4705350" h="2076450">
                <a:moveTo>
                  <a:pt x="476250" y="2065604"/>
                </a:moveTo>
                <a:lnTo>
                  <a:pt x="475780" y="2064486"/>
                </a:lnTo>
                <a:lnTo>
                  <a:pt x="473913" y="2062619"/>
                </a:lnTo>
                <a:lnTo>
                  <a:pt x="472795" y="2062162"/>
                </a:lnTo>
                <a:lnTo>
                  <a:pt x="460641" y="2062162"/>
                </a:lnTo>
                <a:lnTo>
                  <a:pt x="459524" y="2062619"/>
                </a:lnTo>
                <a:lnTo>
                  <a:pt x="457657" y="2064486"/>
                </a:lnTo>
                <a:lnTo>
                  <a:pt x="457200" y="2065604"/>
                </a:lnTo>
                <a:lnTo>
                  <a:pt x="457200" y="2068233"/>
                </a:lnTo>
                <a:lnTo>
                  <a:pt x="457657" y="2069350"/>
                </a:lnTo>
                <a:lnTo>
                  <a:pt x="459524" y="2071217"/>
                </a:lnTo>
                <a:lnTo>
                  <a:pt x="460641" y="2071687"/>
                </a:lnTo>
                <a:lnTo>
                  <a:pt x="472795" y="2071687"/>
                </a:lnTo>
                <a:lnTo>
                  <a:pt x="473913" y="2071217"/>
                </a:lnTo>
                <a:lnTo>
                  <a:pt x="475780" y="2069350"/>
                </a:lnTo>
                <a:lnTo>
                  <a:pt x="476250" y="2068233"/>
                </a:lnTo>
                <a:lnTo>
                  <a:pt x="476250" y="2065604"/>
                </a:lnTo>
                <a:close/>
              </a:path>
              <a:path w="4705350" h="2076450">
                <a:moveTo>
                  <a:pt x="476250" y="1168082"/>
                </a:moveTo>
                <a:lnTo>
                  <a:pt x="475780" y="1166964"/>
                </a:lnTo>
                <a:lnTo>
                  <a:pt x="473913" y="1165098"/>
                </a:lnTo>
                <a:lnTo>
                  <a:pt x="472795" y="1164640"/>
                </a:lnTo>
                <a:lnTo>
                  <a:pt x="460641" y="1164640"/>
                </a:lnTo>
                <a:lnTo>
                  <a:pt x="459524" y="1165098"/>
                </a:lnTo>
                <a:lnTo>
                  <a:pt x="457657" y="1166964"/>
                </a:lnTo>
                <a:lnTo>
                  <a:pt x="457200" y="1168082"/>
                </a:lnTo>
                <a:lnTo>
                  <a:pt x="457200" y="1170711"/>
                </a:lnTo>
                <a:lnTo>
                  <a:pt x="457657" y="1171841"/>
                </a:lnTo>
                <a:lnTo>
                  <a:pt x="459524" y="1173695"/>
                </a:lnTo>
                <a:lnTo>
                  <a:pt x="460641" y="1174165"/>
                </a:lnTo>
                <a:lnTo>
                  <a:pt x="472795" y="1174165"/>
                </a:lnTo>
                <a:lnTo>
                  <a:pt x="473913" y="1173695"/>
                </a:lnTo>
                <a:lnTo>
                  <a:pt x="475780" y="1171841"/>
                </a:lnTo>
                <a:lnTo>
                  <a:pt x="476250" y="1170711"/>
                </a:lnTo>
                <a:lnTo>
                  <a:pt x="476250" y="1168082"/>
                </a:lnTo>
                <a:close/>
              </a:path>
              <a:path w="4705350" h="2076450">
                <a:moveTo>
                  <a:pt x="476250" y="270560"/>
                </a:moveTo>
                <a:lnTo>
                  <a:pt x="475780" y="269443"/>
                </a:lnTo>
                <a:lnTo>
                  <a:pt x="473913" y="267576"/>
                </a:lnTo>
                <a:lnTo>
                  <a:pt x="472795" y="267119"/>
                </a:lnTo>
                <a:lnTo>
                  <a:pt x="460641" y="267119"/>
                </a:lnTo>
                <a:lnTo>
                  <a:pt x="459524" y="267576"/>
                </a:lnTo>
                <a:lnTo>
                  <a:pt x="457657" y="269443"/>
                </a:lnTo>
                <a:lnTo>
                  <a:pt x="457200" y="270560"/>
                </a:lnTo>
                <a:lnTo>
                  <a:pt x="457200" y="273189"/>
                </a:lnTo>
                <a:lnTo>
                  <a:pt x="457657" y="274320"/>
                </a:lnTo>
                <a:lnTo>
                  <a:pt x="459524" y="276174"/>
                </a:lnTo>
                <a:lnTo>
                  <a:pt x="460641" y="276644"/>
                </a:lnTo>
                <a:lnTo>
                  <a:pt x="472795" y="276644"/>
                </a:lnTo>
                <a:lnTo>
                  <a:pt x="473913" y="276174"/>
                </a:lnTo>
                <a:lnTo>
                  <a:pt x="475780" y="274320"/>
                </a:lnTo>
                <a:lnTo>
                  <a:pt x="476250" y="273189"/>
                </a:lnTo>
                <a:lnTo>
                  <a:pt x="476250" y="270560"/>
                </a:lnTo>
                <a:close/>
              </a:path>
              <a:path w="4705350" h="2076450">
                <a:moveTo>
                  <a:pt x="533400" y="2065604"/>
                </a:moveTo>
                <a:lnTo>
                  <a:pt x="532930" y="2064486"/>
                </a:lnTo>
                <a:lnTo>
                  <a:pt x="531063" y="2062619"/>
                </a:lnTo>
                <a:lnTo>
                  <a:pt x="529945" y="2062162"/>
                </a:lnTo>
                <a:lnTo>
                  <a:pt x="517791" y="2062162"/>
                </a:lnTo>
                <a:lnTo>
                  <a:pt x="516674" y="2062619"/>
                </a:lnTo>
                <a:lnTo>
                  <a:pt x="514807" y="2064486"/>
                </a:lnTo>
                <a:lnTo>
                  <a:pt x="514350" y="2065604"/>
                </a:lnTo>
                <a:lnTo>
                  <a:pt x="514350" y="2068233"/>
                </a:lnTo>
                <a:lnTo>
                  <a:pt x="514807" y="2069350"/>
                </a:lnTo>
                <a:lnTo>
                  <a:pt x="516674" y="2071217"/>
                </a:lnTo>
                <a:lnTo>
                  <a:pt x="517791" y="2071687"/>
                </a:lnTo>
                <a:lnTo>
                  <a:pt x="529945" y="2071687"/>
                </a:lnTo>
                <a:lnTo>
                  <a:pt x="531063" y="2071217"/>
                </a:lnTo>
                <a:lnTo>
                  <a:pt x="532930" y="2069350"/>
                </a:lnTo>
                <a:lnTo>
                  <a:pt x="533400" y="2068233"/>
                </a:lnTo>
                <a:lnTo>
                  <a:pt x="533400" y="2065604"/>
                </a:lnTo>
                <a:close/>
              </a:path>
              <a:path w="4705350" h="2076450">
                <a:moveTo>
                  <a:pt x="533400" y="1168082"/>
                </a:moveTo>
                <a:lnTo>
                  <a:pt x="532930" y="1166964"/>
                </a:lnTo>
                <a:lnTo>
                  <a:pt x="531063" y="1165098"/>
                </a:lnTo>
                <a:lnTo>
                  <a:pt x="529945" y="1164640"/>
                </a:lnTo>
                <a:lnTo>
                  <a:pt x="517791" y="1164640"/>
                </a:lnTo>
                <a:lnTo>
                  <a:pt x="516674" y="1165098"/>
                </a:lnTo>
                <a:lnTo>
                  <a:pt x="514807" y="1166964"/>
                </a:lnTo>
                <a:lnTo>
                  <a:pt x="514350" y="1168082"/>
                </a:lnTo>
                <a:lnTo>
                  <a:pt x="514350" y="1170711"/>
                </a:lnTo>
                <a:lnTo>
                  <a:pt x="514807" y="1171841"/>
                </a:lnTo>
                <a:lnTo>
                  <a:pt x="516674" y="1173695"/>
                </a:lnTo>
                <a:lnTo>
                  <a:pt x="517791" y="1174165"/>
                </a:lnTo>
                <a:lnTo>
                  <a:pt x="529945" y="1174165"/>
                </a:lnTo>
                <a:lnTo>
                  <a:pt x="531063" y="1173695"/>
                </a:lnTo>
                <a:lnTo>
                  <a:pt x="532930" y="1171841"/>
                </a:lnTo>
                <a:lnTo>
                  <a:pt x="533400" y="1170711"/>
                </a:lnTo>
                <a:lnTo>
                  <a:pt x="533400" y="1168082"/>
                </a:lnTo>
                <a:close/>
              </a:path>
              <a:path w="4705350" h="2076450">
                <a:moveTo>
                  <a:pt x="533400" y="270560"/>
                </a:moveTo>
                <a:lnTo>
                  <a:pt x="532930" y="269443"/>
                </a:lnTo>
                <a:lnTo>
                  <a:pt x="531063" y="267576"/>
                </a:lnTo>
                <a:lnTo>
                  <a:pt x="529945" y="267119"/>
                </a:lnTo>
                <a:lnTo>
                  <a:pt x="517791" y="267119"/>
                </a:lnTo>
                <a:lnTo>
                  <a:pt x="516674" y="267576"/>
                </a:lnTo>
                <a:lnTo>
                  <a:pt x="514807" y="269443"/>
                </a:lnTo>
                <a:lnTo>
                  <a:pt x="514350" y="270560"/>
                </a:lnTo>
                <a:lnTo>
                  <a:pt x="514350" y="273189"/>
                </a:lnTo>
                <a:lnTo>
                  <a:pt x="514807" y="274320"/>
                </a:lnTo>
                <a:lnTo>
                  <a:pt x="516674" y="276174"/>
                </a:lnTo>
                <a:lnTo>
                  <a:pt x="517791" y="276644"/>
                </a:lnTo>
                <a:lnTo>
                  <a:pt x="529945" y="276644"/>
                </a:lnTo>
                <a:lnTo>
                  <a:pt x="531063" y="276174"/>
                </a:lnTo>
                <a:lnTo>
                  <a:pt x="532930" y="274320"/>
                </a:lnTo>
                <a:lnTo>
                  <a:pt x="533400" y="273189"/>
                </a:lnTo>
                <a:lnTo>
                  <a:pt x="533400" y="270560"/>
                </a:lnTo>
                <a:close/>
              </a:path>
              <a:path w="4705350" h="2076450">
                <a:moveTo>
                  <a:pt x="590550" y="2065604"/>
                </a:moveTo>
                <a:lnTo>
                  <a:pt x="590080" y="2064486"/>
                </a:lnTo>
                <a:lnTo>
                  <a:pt x="588213" y="2062619"/>
                </a:lnTo>
                <a:lnTo>
                  <a:pt x="587095" y="2062162"/>
                </a:lnTo>
                <a:lnTo>
                  <a:pt x="574941" y="2062162"/>
                </a:lnTo>
                <a:lnTo>
                  <a:pt x="573824" y="2062619"/>
                </a:lnTo>
                <a:lnTo>
                  <a:pt x="571957" y="2064486"/>
                </a:lnTo>
                <a:lnTo>
                  <a:pt x="571500" y="2065604"/>
                </a:lnTo>
                <a:lnTo>
                  <a:pt x="571500" y="2068233"/>
                </a:lnTo>
                <a:lnTo>
                  <a:pt x="571957" y="2069350"/>
                </a:lnTo>
                <a:lnTo>
                  <a:pt x="573824" y="2071217"/>
                </a:lnTo>
                <a:lnTo>
                  <a:pt x="574941" y="2071687"/>
                </a:lnTo>
                <a:lnTo>
                  <a:pt x="587095" y="2071687"/>
                </a:lnTo>
                <a:lnTo>
                  <a:pt x="588213" y="2071217"/>
                </a:lnTo>
                <a:lnTo>
                  <a:pt x="590080" y="2069350"/>
                </a:lnTo>
                <a:lnTo>
                  <a:pt x="590550" y="2068233"/>
                </a:lnTo>
                <a:lnTo>
                  <a:pt x="590550" y="2065604"/>
                </a:lnTo>
                <a:close/>
              </a:path>
              <a:path w="4705350" h="2076450">
                <a:moveTo>
                  <a:pt x="590550" y="1168082"/>
                </a:moveTo>
                <a:lnTo>
                  <a:pt x="590080" y="1166964"/>
                </a:lnTo>
                <a:lnTo>
                  <a:pt x="588213" y="1165098"/>
                </a:lnTo>
                <a:lnTo>
                  <a:pt x="587095" y="1164640"/>
                </a:lnTo>
                <a:lnTo>
                  <a:pt x="574941" y="1164640"/>
                </a:lnTo>
                <a:lnTo>
                  <a:pt x="573824" y="1165098"/>
                </a:lnTo>
                <a:lnTo>
                  <a:pt x="571957" y="1166964"/>
                </a:lnTo>
                <a:lnTo>
                  <a:pt x="571500" y="1168082"/>
                </a:lnTo>
                <a:lnTo>
                  <a:pt x="571500" y="1170711"/>
                </a:lnTo>
                <a:lnTo>
                  <a:pt x="571957" y="1171841"/>
                </a:lnTo>
                <a:lnTo>
                  <a:pt x="573824" y="1173695"/>
                </a:lnTo>
                <a:lnTo>
                  <a:pt x="574941" y="1174165"/>
                </a:lnTo>
                <a:lnTo>
                  <a:pt x="587095" y="1174165"/>
                </a:lnTo>
                <a:lnTo>
                  <a:pt x="588213" y="1173695"/>
                </a:lnTo>
                <a:lnTo>
                  <a:pt x="590080" y="1171841"/>
                </a:lnTo>
                <a:lnTo>
                  <a:pt x="590550" y="1170711"/>
                </a:lnTo>
                <a:lnTo>
                  <a:pt x="590550" y="1168082"/>
                </a:lnTo>
                <a:close/>
              </a:path>
              <a:path w="4705350" h="2076450">
                <a:moveTo>
                  <a:pt x="590550" y="270560"/>
                </a:moveTo>
                <a:lnTo>
                  <a:pt x="590080" y="269443"/>
                </a:lnTo>
                <a:lnTo>
                  <a:pt x="588213" y="267576"/>
                </a:lnTo>
                <a:lnTo>
                  <a:pt x="587095" y="267119"/>
                </a:lnTo>
                <a:lnTo>
                  <a:pt x="574941" y="267119"/>
                </a:lnTo>
                <a:lnTo>
                  <a:pt x="573824" y="267576"/>
                </a:lnTo>
                <a:lnTo>
                  <a:pt x="571957" y="269443"/>
                </a:lnTo>
                <a:lnTo>
                  <a:pt x="571500" y="270560"/>
                </a:lnTo>
                <a:lnTo>
                  <a:pt x="571500" y="273189"/>
                </a:lnTo>
                <a:lnTo>
                  <a:pt x="571957" y="274320"/>
                </a:lnTo>
                <a:lnTo>
                  <a:pt x="573824" y="276174"/>
                </a:lnTo>
                <a:lnTo>
                  <a:pt x="574941" y="276644"/>
                </a:lnTo>
                <a:lnTo>
                  <a:pt x="587095" y="276644"/>
                </a:lnTo>
                <a:lnTo>
                  <a:pt x="588213" y="276174"/>
                </a:lnTo>
                <a:lnTo>
                  <a:pt x="590080" y="274320"/>
                </a:lnTo>
                <a:lnTo>
                  <a:pt x="590550" y="273189"/>
                </a:lnTo>
                <a:lnTo>
                  <a:pt x="590550" y="270560"/>
                </a:lnTo>
                <a:close/>
              </a:path>
              <a:path w="4705350" h="2076450">
                <a:moveTo>
                  <a:pt x="647687" y="2065604"/>
                </a:moveTo>
                <a:lnTo>
                  <a:pt x="647230" y="2064486"/>
                </a:lnTo>
                <a:lnTo>
                  <a:pt x="645363" y="2062619"/>
                </a:lnTo>
                <a:lnTo>
                  <a:pt x="644245" y="2062162"/>
                </a:lnTo>
                <a:lnTo>
                  <a:pt x="632091" y="2062162"/>
                </a:lnTo>
                <a:lnTo>
                  <a:pt x="630974" y="2062619"/>
                </a:lnTo>
                <a:lnTo>
                  <a:pt x="629107" y="2064486"/>
                </a:lnTo>
                <a:lnTo>
                  <a:pt x="628637" y="2065604"/>
                </a:lnTo>
                <a:lnTo>
                  <a:pt x="628637" y="2068233"/>
                </a:lnTo>
                <a:lnTo>
                  <a:pt x="629107" y="2069350"/>
                </a:lnTo>
                <a:lnTo>
                  <a:pt x="630974" y="2071217"/>
                </a:lnTo>
                <a:lnTo>
                  <a:pt x="632091" y="2071687"/>
                </a:lnTo>
                <a:lnTo>
                  <a:pt x="644245" y="2071687"/>
                </a:lnTo>
                <a:lnTo>
                  <a:pt x="645363" y="2071217"/>
                </a:lnTo>
                <a:lnTo>
                  <a:pt x="647230" y="2069350"/>
                </a:lnTo>
                <a:lnTo>
                  <a:pt x="647687" y="2068233"/>
                </a:lnTo>
                <a:lnTo>
                  <a:pt x="647687" y="2065604"/>
                </a:lnTo>
                <a:close/>
              </a:path>
              <a:path w="4705350" h="2076450">
                <a:moveTo>
                  <a:pt x="647687" y="1168082"/>
                </a:moveTo>
                <a:lnTo>
                  <a:pt x="647230" y="1166964"/>
                </a:lnTo>
                <a:lnTo>
                  <a:pt x="645363" y="1165098"/>
                </a:lnTo>
                <a:lnTo>
                  <a:pt x="644245" y="1164640"/>
                </a:lnTo>
                <a:lnTo>
                  <a:pt x="632091" y="1164640"/>
                </a:lnTo>
                <a:lnTo>
                  <a:pt x="630974" y="1165098"/>
                </a:lnTo>
                <a:lnTo>
                  <a:pt x="629107" y="1166964"/>
                </a:lnTo>
                <a:lnTo>
                  <a:pt x="628637" y="1168082"/>
                </a:lnTo>
                <a:lnTo>
                  <a:pt x="628637" y="1170711"/>
                </a:lnTo>
                <a:lnTo>
                  <a:pt x="629107" y="1171841"/>
                </a:lnTo>
                <a:lnTo>
                  <a:pt x="630974" y="1173695"/>
                </a:lnTo>
                <a:lnTo>
                  <a:pt x="632091" y="1174165"/>
                </a:lnTo>
                <a:lnTo>
                  <a:pt x="644245" y="1174165"/>
                </a:lnTo>
                <a:lnTo>
                  <a:pt x="645363" y="1173695"/>
                </a:lnTo>
                <a:lnTo>
                  <a:pt x="647230" y="1171841"/>
                </a:lnTo>
                <a:lnTo>
                  <a:pt x="647687" y="1170711"/>
                </a:lnTo>
                <a:lnTo>
                  <a:pt x="647687" y="1168082"/>
                </a:lnTo>
                <a:close/>
              </a:path>
              <a:path w="4705350" h="2076450">
                <a:moveTo>
                  <a:pt x="647687" y="270560"/>
                </a:moveTo>
                <a:lnTo>
                  <a:pt x="647230" y="269443"/>
                </a:lnTo>
                <a:lnTo>
                  <a:pt x="645363" y="267576"/>
                </a:lnTo>
                <a:lnTo>
                  <a:pt x="644245" y="267119"/>
                </a:lnTo>
                <a:lnTo>
                  <a:pt x="632091" y="267119"/>
                </a:lnTo>
                <a:lnTo>
                  <a:pt x="630974" y="267576"/>
                </a:lnTo>
                <a:lnTo>
                  <a:pt x="629107" y="269443"/>
                </a:lnTo>
                <a:lnTo>
                  <a:pt x="628637" y="270560"/>
                </a:lnTo>
                <a:lnTo>
                  <a:pt x="628637" y="273189"/>
                </a:lnTo>
                <a:lnTo>
                  <a:pt x="629107" y="274320"/>
                </a:lnTo>
                <a:lnTo>
                  <a:pt x="630974" y="276174"/>
                </a:lnTo>
                <a:lnTo>
                  <a:pt x="632091" y="276644"/>
                </a:lnTo>
                <a:lnTo>
                  <a:pt x="644245" y="276644"/>
                </a:lnTo>
                <a:lnTo>
                  <a:pt x="645363" y="276174"/>
                </a:lnTo>
                <a:lnTo>
                  <a:pt x="647230" y="274320"/>
                </a:lnTo>
                <a:lnTo>
                  <a:pt x="647687" y="273189"/>
                </a:lnTo>
                <a:lnTo>
                  <a:pt x="647687" y="270560"/>
                </a:lnTo>
                <a:close/>
              </a:path>
              <a:path w="4705350" h="2076450">
                <a:moveTo>
                  <a:pt x="704850" y="2065604"/>
                </a:moveTo>
                <a:lnTo>
                  <a:pt x="704380" y="2064486"/>
                </a:lnTo>
                <a:lnTo>
                  <a:pt x="702513" y="2062619"/>
                </a:lnTo>
                <a:lnTo>
                  <a:pt x="701395" y="2062162"/>
                </a:lnTo>
                <a:lnTo>
                  <a:pt x="689241" y="2062162"/>
                </a:lnTo>
                <a:lnTo>
                  <a:pt x="688124" y="2062619"/>
                </a:lnTo>
                <a:lnTo>
                  <a:pt x="686257" y="2064486"/>
                </a:lnTo>
                <a:lnTo>
                  <a:pt x="685800" y="2065604"/>
                </a:lnTo>
                <a:lnTo>
                  <a:pt x="685800" y="2068233"/>
                </a:lnTo>
                <a:lnTo>
                  <a:pt x="686257" y="2069350"/>
                </a:lnTo>
                <a:lnTo>
                  <a:pt x="688124" y="2071217"/>
                </a:lnTo>
                <a:lnTo>
                  <a:pt x="689241" y="2071687"/>
                </a:lnTo>
                <a:lnTo>
                  <a:pt x="701395" y="2071687"/>
                </a:lnTo>
                <a:lnTo>
                  <a:pt x="702513" y="2071217"/>
                </a:lnTo>
                <a:lnTo>
                  <a:pt x="704380" y="2069350"/>
                </a:lnTo>
                <a:lnTo>
                  <a:pt x="704850" y="2068233"/>
                </a:lnTo>
                <a:lnTo>
                  <a:pt x="704850" y="2065604"/>
                </a:lnTo>
                <a:close/>
              </a:path>
              <a:path w="4705350" h="2076450">
                <a:moveTo>
                  <a:pt x="704850" y="1168082"/>
                </a:moveTo>
                <a:lnTo>
                  <a:pt x="704380" y="1166964"/>
                </a:lnTo>
                <a:lnTo>
                  <a:pt x="702513" y="1165098"/>
                </a:lnTo>
                <a:lnTo>
                  <a:pt x="701395" y="1164640"/>
                </a:lnTo>
                <a:lnTo>
                  <a:pt x="689241" y="1164640"/>
                </a:lnTo>
                <a:lnTo>
                  <a:pt x="688124" y="1165098"/>
                </a:lnTo>
                <a:lnTo>
                  <a:pt x="686257" y="1166964"/>
                </a:lnTo>
                <a:lnTo>
                  <a:pt x="685800" y="1168082"/>
                </a:lnTo>
                <a:lnTo>
                  <a:pt x="685800" y="1170711"/>
                </a:lnTo>
                <a:lnTo>
                  <a:pt x="686257" y="1171841"/>
                </a:lnTo>
                <a:lnTo>
                  <a:pt x="688124" y="1173695"/>
                </a:lnTo>
                <a:lnTo>
                  <a:pt x="689241" y="1174165"/>
                </a:lnTo>
                <a:lnTo>
                  <a:pt x="701395" y="1174165"/>
                </a:lnTo>
                <a:lnTo>
                  <a:pt x="702513" y="1173695"/>
                </a:lnTo>
                <a:lnTo>
                  <a:pt x="704380" y="1171841"/>
                </a:lnTo>
                <a:lnTo>
                  <a:pt x="704850" y="1170711"/>
                </a:lnTo>
                <a:lnTo>
                  <a:pt x="704850" y="1168082"/>
                </a:lnTo>
                <a:close/>
              </a:path>
              <a:path w="4705350" h="2076450">
                <a:moveTo>
                  <a:pt x="704850" y="270560"/>
                </a:moveTo>
                <a:lnTo>
                  <a:pt x="704380" y="269443"/>
                </a:lnTo>
                <a:lnTo>
                  <a:pt x="702513" y="267576"/>
                </a:lnTo>
                <a:lnTo>
                  <a:pt x="701395" y="267119"/>
                </a:lnTo>
                <a:lnTo>
                  <a:pt x="689241" y="267119"/>
                </a:lnTo>
                <a:lnTo>
                  <a:pt x="688124" y="267576"/>
                </a:lnTo>
                <a:lnTo>
                  <a:pt x="686257" y="269443"/>
                </a:lnTo>
                <a:lnTo>
                  <a:pt x="685800" y="270560"/>
                </a:lnTo>
                <a:lnTo>
                  <a:pt x="685800" y="273189"/>
                </a:lnTo>
                <a:lnTo>
                  <a:pt x="686257" y="274320"/>
                </a:lnTo>
                <a:lnTo>
                  <a:pt x="688124" y="276174"/>
                </a:lnTo>
                <a:lnTo>
                  <a:pt x="689241" y="276644"/>
                </a:lnTo>
                <a:lnTo>
                  <a:pt x="701395" y="276644"/>
                </a:lnTo>
                <a:lnTo>
                  <a:pt x="702513" y="276174"/>
                </a:lnTo>
                <a:lnTo>
                  <a:pt x="704380" y="274320"/>
                </a:lnTo>
                <a:lnTo>
                  <a:pt x="704850" y="273189"/>
                </a:lnTo>
                <a:lnTo>
                  <a:pt x="704850" y="270560"/>
                </a:lnTo>
                <a:close/>
              </a:path>
              <a:path w="4705350" h="2076450">
                <a:moveTo>
                  <a:pt x="762000" y="2065604"/>
                </a:moveTo>
                <a:lnTo>
                  <a:pt x="761530" y="2064486"/>
                </a:lnTo>
                <a:lnTo>
                  <a:pt x="759663" y="2062619"/>
                </a:lnTo>
                <a:lnTo>
                  <a:pt x="758545" y="2062162"/>
                </a:lnTo>
                <a:lnTo>
                  <a:pt x="746391" y="2062162"/>
                </a:lnTo>
                <a:lnTo>
                  <a:pt x="745274" y="2062619"/>
                </a:lnTo>
                <a:lnTo>
                  <a:pt x="743407" y="2064486"/>
                </a:lnTo>
                <a:lnTo>
                  <a:pt x="742950" y="2065604"/>
                </a:lnTo>
                <a:lnTo>
                  <a:pt x="742950" y="2068233"/>
                </a:lnTo>
                <a:lnTo>
                  <a:pt x="743407" y="2069350"/>
                </a:lnTo>
                <a:lnTo>
                  <a:pt x="745274" y="2071217"/>
                </a:lnTo>
                <a:lnTo>
                  <a:pt x="746391" y="2071687"/>
                </a:lnTo>
                <a:lnTo>
                  <a:pt x="758545" y="2071687"/>
                </a:lnTo>
                <a:lnTo>
                  <a:pt x="759663" y="2071217"/>
                </a:lnTo>
                <a:lnTo>
                  <a:pt x="761530" y="2069350"/>
                </a:lnTo>
                <a:lnTo>
                  <a:pt x="762000" y="2068233"/>
                </a:lnTo>
                <a:lnTo>
                  <a:pt x="762000" y="2065604"/>
                </a:lnTo>
                <a:close/>
              </a:path>
              <a:path w="4705350" h="2076450">
                <a:moveTo>
                  <a:pt x="762000" y="1168082"/>
                </a:moveTo>
                <a:lnTo>
                  <a:pt x="761530" y="1166964"/>
                </a:lnTo>
                <a:lnTo>
                  <a:pt x="759663" y="1165098"/>
                </a:lnTo>
                <a:lnTo>
                  <a:pt x="758545" y="1164640"/>
                </a:lnTo>
                <a:lnTo>
                  <a:pt x="746391" y="1164640"/>
                </a:lnTo>
                <a:lnTo>
                  <a:pt x="745274" y="1165098"/>
                </a:lnTo>
                <a:lnTo>
                  <a:pt x="743407" y="1166964"/>
                </a:lnTo>
                <a:lnTo>
                  <a:pt x="742950" y="1168082"/>
                </a:lnTo>
                <a:lnTo>
                  <a:pt x="742950" y="1170711"/>
                </a:lnTo>
                <a:lnTo>
                  <a:pt x="743407" y="1171841"/>
                </a:lnTo>
                <a:lnTo>
                  <a:pt x="745274" y="1173695"/>
                </a:lnTo>
                <a:lnTo>
                  <a:pt x="746391" y="1174165"/>
                </a:lnTo>
                <a:lnTo>
                  <a:pt x="758545" y="1174165"/>
                </a:lnTo>
                <a:lnTo>
                  <a:pt x="759663" y="1173695"/>
                </a:lnTo>
                <a:lnTo>
                  <a:pt x="761530" y="1171841"/>
                </a:lnTo>
                <a:lnTo>
                  <a:pt x="762000" y="1170711"/>
                </a:lnTo>
                <a:lnTo>
                  <a:pt x="762000" y="1168082"/>
                </a:lnTo>
                <a:close/>
              </a:path>
              <a:path w="4705350" h="2076450">
                <a:moveTo>
                  <a:pt x="762000" y="270560"/>
                </a:moveTo>
                <a:lnTo>
                  <a:pt x="761530" y="269443"/>
                </a:lnTo>
                <a:lnTo>
                  <a:pt x="759663" y="267576"/>
                </a:lnTo>
                <a:lnTo>
                  <a:pt x="758545" y="267119"/>
                </a:lnTo>
                <a:lnTo>
                  <a:pt x="746391" y="267119"/>
                </a:lnTo>
                <a:lnTo>
                  <a:pt x="745274" y="267576"/>
                </a:lnTo>
                <a:lnTo>
                  <a:pt x="743407" y="269443"/>
                </a:lnTo>
                <a:lnTo>
                  <a:pt x="742950" y="270560"/>
                </a:lnTo>
                <a:lnTo>
                  <a:pt x="742950" y="273189"/>
                </a:lnTo>
                <a:lnTo>
                  <a:pt x="743407" y="274320"/>
                </a:lnTo>
                <a:lnTo>
                  <a:pt x="745274" y="276174"/>
                </a:lnTo>
                <a:lnTo>
                  <a:pt x="746391" y="276644"/>
                </a:lnTo>
                <a:lnTo>
                  <a:pt x="758545" y="276644"/>
                </a:lnTo>
                <a:lnTo>
                  <a:pt x="759663" y="276174"/>
                </a:lnTo>
                <a:lnTo>
                  <a:pt x="761530" y="274320"/>
                </a:lnTo>
                <a:lnTo>
                  <a:pt x="762000" y="273189"/>
                </a:lnTo>
                <a:lnTo>
                  <a:pt x="762000" y="270560"/>
                </a:lnTo>
                <a:close/>
              </a:path>
              <a:path w="4705350" h="2076450">
                <a:moveTo>
                  <a:pt x="819137" y="2065604"/>
                </a:moveTo>
                <a:lnTo>
                  <a:pt x="818680" y="2064486"/>
                </a:lnTo>
                <a:lnTo>
                  <a:pt x="816813" y="2062619"/>
                </a:lnTo>
                <a:lnTo>
                  <a:pt x="815695" y="2062162"/>
                </a:lnTo>
                <a:lnTo>
                  <a:pt x="803541" y="2062162"/>
                </a:lnTo>
                <a:lnTo>
                  <a:pt x="802424" y="2062619"/>
                </a:lnTo>
                <a:lnTo>
                  <a:pt x="800557" y="2064486"/>
                </a:lnTo>
                <a:lnTo>
                  <a:pt x="800087" y="2065604"/>
                </a:lnTo>
                <a:lnTo>
                  <a:pt x="800087" y="2068233"/>
                </a:lnTo>
                <a:lnTo>
                  <a:pt x="800557" y="2069350"/>
                </a:lnTo>
                <a:lnTo>
                  <a:pt x="802424" y="2071217"/>
                </a:lnTo>
                <a:lnTo>
                  <a:pt x="803541" y="2071687"/>
                </a:lnTo>
                <a:lnTo>
                  <a:pt x="815695" y="2071687"/>
                </a:lnTo>
                <a:lnTo>
                  <a:pt x="816813" y="2071217"/>
                </a:lnTo>
                <a:lnTo>
                  <a:pt x="818680" y="2069350"/>
                </a:lnTo>
                <a:lnTo>
                  <a:pt x="819137" y="2068233"/>
                </a:lnTo>
                <a:lnTo>
                  <a:pt x="819137" y="2065604"/>
                </a:lnTo>
                <a:close/>
              </a:path>
              <a:path w="4705350" h="2076450">
                <a:moveTo>
                  <a:pt x="819137" y="1168082"/>
                </a:moveTo>
                <a:lnTo>
                  <a:pt x="818680" y="1166964"/>
                </a:lnTo>
                <a:lnTo>
                  <a:pt x="816813" y="1165098"/>
                </a:lnTo>
                <a:lnTo>
                  <a:pt x="815695" y="1164640"/>
                </a:lnTo>
                <a:lnTo>
                  <a:pt x="803541" y="1164640"/>
                </a:lnTo>
                <a:lnTo>
                  <a:pt x="802424" y="1165098"/>
                </a:lnTo>
                <a:lnTo>
                  <a:pt x="800557" y="1166964"/>
                </a:lnTo>
                <a:lnTo>
                  <a:pt x="800087" y="1168082"/>
                </a:lnTo>
                <a:lnTo>
                  <a:pt x="800087" y="1170711"/>
                </a:lnTo>
                <a:lnTo>
                  <a:pt x="800557" y="1171841"/>
                </a:lnTo>
                <a:lnTo>
                  <a:pt x="802424" y="1173695"/>
                </a:lnTo>
                <a:lnTo>
                  <a:pt x="803541" y="1174165"/>
                </a:lnTo>
                <a:lnTo>
                  <a:pt x="815695" y="1174165"/>
                </a:lnTo>
                <a:lnTo>
                  <a:pt x="816813" y="1173695"/>
                </a:lnTo>
                <a:lnTo>
                  <a:pt x="818680" y="1171841"/>
                </a:lnTo>
                <a:lnTo>
                  <a:pt x="819137" y="1170711"/>
                </a:lnTo>
                <a:lnTo>
                  <a:pt x="819137" y="1168082"/>
                </a:lnTo>
                <a:close/>
              </a:path>
              <a:path w="4705350" h="2076450">
                <a:moveTo>
                  <a:pt x="819137" y="270560"/>
                </a:moveTo>
                <a:lnTo>
                  <a:pt x="818680" y="269443"/>
                </a:lnTo>
                <a:lnTo>
                  <a:pt x="816813" y="267576"/>
                </a:lnTo>
                <a:lnTo>
                  <a:pt x="815695" y="267119"/>
                </a:lnTo>
                <a:lnTo>
                  <a:pt x="803541" y="267119"/>
                </a:lnTo>
                <a:lnTo>
                  <a:pt x="802424" y="267576"/>
                </a:lnTo>
                <a:lnTo>
                  <a:pt x="800557" y="269443"/>
                </a:lnTo>
                <a:lnTo>
                  <a:pt x="800087" y="270560"/>
                </a:lnTo>
                <a:lnTo>
                  <a:pt x="800087" y="273189"/>
                </a:lnTo>
                <a:lnTo>
                  <a:pt x="800557" y="274320"/>
                </a:lnTo>
                <a:lnTo>
                  <a:pt x="802424" y="276174"/>
                </a:lnTo>
                <a:lnTo>
                  <a:pt x="803541" y="276644"/>
                </a:lnTo>
                <a:lnTo>
                  <a:pt x="815695" y="276644"/>
                </a:lnTo>
                <a:lnTo>
                  <a:pt x="816813" y="276174"/>
                </a:lnTo>
                <a:lnTo>
                  <a:pt x="818680" y="274320"/>
                </a:lnTo>
                <a:lnTo>
                  <a:pt x="819137" y="273189"/>
                </a:lnTo>
                <a:lnTo>
                  <a:pt x="819137" y="270560"/>
                </a:lnTo>
                <a:close/>
              </a:path>
              <a:path w="4705350" h="2076450">
                <a:moveTo>
                  <a:pt x="876287" y="2065604"/>
                </a:moveTo>
                <a:lnTo>
                  <a:pt x="875830" y="2064486"/>
                </a:lnTo>
                <a:lnTo>
                  <a:pt x="873963" y="2062619"/>
                </a:lnTo>
                <a:lnTo>
                  <a:pt x="872845" y="2062162"/>
                </a:lnTo>
                <a:lnTo>
                  <a:pt x="860691" y="2062162"/>
                </a:lnTo>
                <a:lnTo>
                  <a:pt x="859574" y="2062619"/>
                </a:lnTo>
                <a:lnTo>
                  <a:pt x="857707" y="2064486"/>
                </a:lnTo>
                <a:lnTo>
                  <a:pt x="857237" y="2065604"/>
                </a:lnTo>
                <a:lnTo>
                  <a:pt x="857237" y="2068233"/>
                </a:lnTo>
                <a:lnTo>
                  <a:pt x="857707" y="2069350"/>
                </a:lnTo>
                <a:lnTo>
                  <a:pt x="859574" y="2071217"/>
                </a:lnTo>
                <a:lnTo>
                  <a:pt x="860691" y="2071687"/>
                </a:lnTo>
                <a:lnTo>
                  <a:pt x="872845" y="2071687"/>
                </a:lnTo>
                <a:lnTo>
                  <a:pt x="873963" y="2071217"/>
                </a:lnTo>
                <a:lnTo>
                  <a:pt x="875830" y="2069350"/>
                </a:lnTo>
                <a:lnTo>
                  <a:pt x="876287" y="2068233"/>
                </a:lnTo>
                <a:lnTo>
                  <a:pt x="876287" y="2065604"/>
                </a:lnTo>
                <a:close/>
              </a:path>
              <a:path w="4705350" h="2076450">
                <a:moveTo>
                  <a:pt x="876287" y="1168082"/>
                </a:moveTo>
                <a:lnTo>
                  <a:pt x="875830" y="1166964"/>
                </a:lnTo>
                <a:lnTo>
                  <a:pt x="873963" y="1165098"/>
                </a:lnTo>
                <a:lnTo>
                  <a:pt x="872845" y="1164640"/>
                </a:lnTo>
                <a:lnTo>
                  <a:pt x="860691" y="1164640"/>
                </a:lnTo>
                <a:lnTo>
                  <a:pt x="859574" y="1165098"/>
                </a:lnTo>
                <a:lnTo>
                  <a:pt x="857707" y="1166964"/>
                </a:lnTo>
                <a:lnTo>
                  <a:pt x="857237" y="1168082"/>
                </a:lnTo>
                <a:lnTo>
                  <a:pt x="857237" y="1170711"/>
                </a:lnTo>
                <a:lnTo>
                  <a:pt x="857707" y="1171841"/>
                </a:lnTo>
                <a:lnTo>
                  <a:pt x="859574" y="1173695"/>
                </a:lnTo>
                <a:lnTo>
                  <a:pt x="860691" y="1174165"/>
                </a:lnTo>
                <a:lnTo>
                  <a:pt x="872845" y="1174165"/>
                </a:lnTo>
                <a:lnTo>
                  <a:pt x="873963" y="1173695"/>
                </a:lnTo>
                <a:lnTo>
                  <a:pt x="875830" y="1171841"/>
                </a:lnTo>
                <a:lnTo>
                  <a:pt x="876287" y="1170711"/>
                </a:lnTo>
                <a:lnTo>
                  <a:pt x="876287" y="1168082"/>
                </a:lnTo>
                <a:close/>
              </a:path>
              <a:path w="4705350" h="2076450">
                <a:moveTo>
                  <a:pt x="876287" y="270560"/>
                </a:moveTo>
                <a:lnTo>
                  <a:pt x="875830" y="269443"/>
                </a:lnTo>
                <a:lnTo>
                  <a:pt x="873963" y="267576"/>
                </a:lnTo>
                <a:lnTo>
                  <a:pt x="872845" y="267119"/>
                </a:lnTo>
                <a:lnTo>
                  <a:pt x="860691" y="267119"/>
                </a:lnTo>
                <a:lnTo>
                  <a:pt x="859574" y="267576"/>
                </a:lnTo>
                <a:lnTo>
                  <a:pt x="857707" y="269443"/>
                </a:lnTo>
                <a:lnTo>
                  <a:pt x="857237" y="270560"/>
                </a:lnTo>
                <a:lnTo>
                  <a:pt x="857237" y="273189"/>
                </a:lnTo>
                <a:lnTo>
                  <a:pt x="857707" y="274320"/>
                </a:lnTo>
                <a:lnTo>
                  <a:pt x="859574" y="276174"/>
                </a:lnTo>
                <a:lnTo>
                  <a:pt x="860691" y="276644"/>
                </a:lnTo>
                <a:lnTo>
                  <a:pt x="872845" y="276644"/>
                </a:lnTo>
                <a:lnTo>
                  <a:pt x="873963" y="276174"/>
                </a:lnTo>
                <a:lnTo>
                  <a:pt x="875830" y="274320"/>
                </a:lnTo>
                <a:lnTo>
                  <a:pt x="876287" y="273189"/>
                </a:lnTo>
                <a:lnTo>
                  <a:pt x="876287" y="270560"/>
                </a:lnTo>
                <a:close/>
              </a:path>
              <a:path w="4705350" h="2076450">
                <a:moveTo>
                  <a:pt x="933450" y="2065604"/>
                </a:moveTo>
                <a:lnTo>
                  <a:pt x="932980" y="2064486"/>
                </a:lnTo>
                <a:lnTo>
                  <a:pt x="931113" y="2062619"/>
                </a:lnTo>
                <a:lnTo>
                  <a:pt x="929995" y="2062162"/>
                </a:lnTo>
                <a:lnTo>
                  <a:pt x="917841" y="2062162"/>
                </a:lnTo>
                <a:lnTo>
                  <a:pt x="916724" y="2062619"/>
                </a:lnTo>
                <a:lnTo>
                  <a:pt x="914857" y="2064486"/>
                </a:lnTo>
                <a:lnTo>
                  <a:pt x="914400" y="2065604"/>
                </a:lnTo>
                <a:lnTo>
                  <a:pt x="914400" y="2068233"/>
                </a:lnTo>
                <a:lnTo>
                  <a:pt x="914857" y="2069350"/>
                </a:lnTo>
                <a:lnTo>
                  <a:pt x="916724" y="2071217"/>
                </a:lnTo>
                <a:lnTo>
                  <a:pt x="917841" y="2071687"/>
                </a:lnTo>
                <a:lnTo>
                  <a:pt x="929995" y="2071687"/>
                </a:lnTo>
                <a:lnTo>
                  <a:pt x="931113" y="2071217"/>
                </a:lnTo>
                <a:lnTo>
                  <a:pt x="932980" y="2069350"/>
                </a:lnTo>
                <a:lnTo>
                  <a:pt x="933450" y="2068233"/>
                </a:lnTo>
                <a:lnTo>
                  <a:pt x="933450" y="2065604"/>
                </a:lnTo>
                <a:close/>
              </a:path>
              <a:path w="4705350" h="2076450">
                <a:moveTo>
                  <a:pt x="933450" y="1168082"/>
                </a:moveTo>
                <a:lnTo>
                  <a:pt x="932980" y="1166964"/>
                </a:lnTo>
                <a:lnTo>
                  <a:pt x="931113" y="1165098"/>
                </a:lnTo>
                <a:lnTo>
                  <a:pt x="929995" y="1164640"/>
                </a:lnTo>
                <a:lnTo>
                  <a:pt x="917841" y="1164640"/>
                </a:lnTo>
                <a:lnTo>
                  <a:pt x="916724" y="1165098"/>
                </a:lnTo>
                <a:lnTo>
                  <a:pt x="914857" y="1166964"/>
                </a:lnTo>
                <a:lnTo>
                  <a:pt x="914400" y="1168082"/>
                </a:lnTo>
                <a:lnTo>
                  <a:pt x="914400" y="1170711"/>
                </a:lnTo>
                <a:lnTo>
                  <a:pt x="914857" y="1171841"/>
                </a:lnTo>
                <a:lnTo>
                  <a:pt x="916724" y="1173695"/>
                </a:lnTo>
                <a:lnTo>
                  <a:pt x="917841" y="1174165"/>
                </a:lnTo>
                <a:lnTo>
                  <a:pt x="929995" y="1174165"/>
                </a:lnTo>
                <a:lnTo>
                  <a:pt x="931113" y="1173695"/>
                </a:lnTo>
                <a:lnTo>
                  <a:pt x="932980" y="1171841"/>
                </a:lnTo>
                <a:lnTo>
                  <a:pt x="933450" y="1170711"/>
                </a:lnTo>
                <a:lnTo>
                  <a:pt x="933450" y="1168082"/>
                </a:lnTo>
                <a:close/>
              </a:path>
              <a:path w="4705350" h="2076450">
                <a:moveTo>
                  <a:pt x="933450" y="270560"/>
                </a:moveTo>
                <a:lnTo>
                  <a:pt x="932980" y="269443"/>
                </a:lnTo>
                <a:lnTo>
                  <a:pt x="931113" y="267576"/>
                </a:lnTo>
                <a:lnTo>
                  <a:pt x="929995" y="267119"/>
                </a:lnTo>
                <a:lnTo>
                  <a:pt x="917841" y="267119"/>
                </a:lnTo>
                <a:lnTo>
                  <a:pt x="916724" y="267576"/>
                </a:lnTo>
                <a:lnTo>
                  <a:pt x="914857" y="269443"/>
                </a:lnTo>
                <a:lnTo>
                  <a:pt x="914400" y="270560"/>
                </a:lnTo>
                <a:lnTo>
                  <a:pt x="914400" y="273189"/>
                </a:lnTo>
                <a:lnTo>
                  <a:pt x="914857" y="274320"/>
                </a:lnTo>
                <a:lnTo>
                  <a:pt x="916724" y="276174"/>
                </a:lnTo>
                <a:lnTo>
                  <a:pt x="917841" y="276644"/>
                </a:lnTo>
                <a:lnTo>
                  <a:pt x="929995" y="276644"/>
                </a:lnTo>
                <a:lnTo>
                  <a:pt x="931113" y="276174"/>
                </a:lnTo>
                <a:lnTo>
                  <a:pt x="932980" y="274320"/>
                </a:lnTo>
                <a:lnTo>
                  <a:pt x="933450" y="273189"/>
                </a:lnTo>
                <a:lnTo>
                  <a:pt x="933450" y="270560"/>
                </a:lnTo>
                <a:close/>
              </a:path>
              <a:path w="4705350" h="2076450">
                <a:moveTo>
                  <a:pt x="990600" y="1168082"/>
                </a:moveTo>
                <a:lnTo>
                  <a:pt x="990130" y="1166964"/>
                </a:lnTo>
                <a:lnTo>
                  <a:pt x="988263" y="1165098"/>
                </a:lnTo>
                <a:lnTo>
                  <a:pt x="987145" y="1164640"/>
                </a:lnTo>
                <a:lnTo>
                  <a:pt x="974991" y="1164640"/>
                </a:lnTo>
                <a:lnTo>
                  <a:pt x="973874" y="1165098"/>
                </a:lnTo>
                <a:lnTo>
                  <a:pt x="972007" y="1166964"/>
                </a:lnTo>
                <a:lnTo>
                  <a:pt x="971550" y="1168082"/>
                </a:lnTo>
                <a:lnTo>
                  <a:pt x="971550" y="1170711"/>
                </a:lnTo>
                <a:lnTo>
                  <a:pt x="972007" y="1171841"/>
                </a:lnTo>
                <a:lnTo>
                  <a:pt x="973874" y="1173695"/>
                </a:lnTo>
                <a:lnTo>
                  <a:pt x="974991" y="1174165"/>
                </a:lnTo>
                <a:lnTo>
                  <a:pt x="987145" y="1174165"/>
                </a:lnTo>
                <a:lnTo>
                  <a:pt x="988263" y="1173695"/>
                </a:lnTo>
                <a:lnTo>
                  <a:pt x="990130" y="1171841"/>
                </a:lnTo>
                <a:lnTo>
                  <a:pt x="990600" y="1170711"/>
                </a:lnTo>
                <a:lnTo>
                  <a:pt x="990600" y="1168082"/>
                </a:lnTo>
                <a:close/>
              </a:path>
              <a:path w="4705350" h="2076450">
                <a:moveTo>
                  <a:pt x="990600" y="270560"/>
                </a:moveTo>
                <a:lnTo>
                  <a:pt x="990130" y="269443"/>
                </a:lnTo>
                <a:lnTo>
                  <a:pt x="988263" y="267576"/>
                </a:lnTo>
                <a:lnTo>
                  <a:pt x="987145" y="267119"/>
                </a:lnTo>
                <a:lnTo>
                  <a:pt x="974991" y="267119"/>
                </a:lnTo>
                <a:lnTo>
                  <a:pt x="973874" y="267576"/>
                </a:lnTo>
                <a:lnTo>
                  <a:pt x="972007" y="269443"/>
                </a:lnTo>
                <a:lnTo>
                  <a:pt x="971550" y="270560"/>
                </a:lnTo>
                <a:lnTo>
                  <a:pt x="971550" y="273189"/>
                </a:lnTo>
                <a:lnTo>
                  <a:pt x="972007" y="274320"/>
                </a:lnTo>
                <a:lnTo>
                  <a:pt x="973874" y="276174"/>
                </a:lnTo>
                <a:lnTo>
                  <a:pt x="974991" y="276644"/>
                </a:lnTo>
                <a:lnTo>
                  <a:pt x="987145" y="276644"/>
                </a:lnTo>
                <a:lnTo>
                  <a:pt x="988263" y="276174"/>
                </a:lnTo>
                <a:lnTo>
                  <a:pt x="990130" y="274320"/>
                </a:lnTo>
                <a:lnTo>
                  <a:pt x="990600" y="273189"/>
                </a:lnTo>
                <a:lnTo>
                  <a:pt x="990600" y="270560"/>
                </a:lnTo>
                <a:close/>
              </a:path>
              <a:path w="4705350" h="2076450">
                <a:moveTo>
                  <a:pt x="990879" y="2060841"/>
                </a:moveTo>
                <a:lnTo>
                  <a:pt x="990409" y="2059724"/>
                </a:lnTo>
                <a:lnTo>
                  <a:pt x="988555" y="2057857"/>
                </a:lnTo>
                <a:lnTo>
                  <a:pt x="987425" y="2057400"/>
                </a:lnTo>
                <a:lnTo>
                  <a:pt x="984796" y="2057400"/>
                </a:lnTo>
                <a:lnTo>
                  <a:pt x="983678" y="2057857"/>
                </a:lnTo>
                <a:lnTo>
                  <a:pt x="981811" y="2059724"/>
                </a:lnTo>
                <a:lnTo>
                  <a:pt x="981354" y="2060841"/>
                </a:lnTo>
                <a:lnTo>
                  <a:pt x="981354" y="2062162"/>
                </a:lnTo>
                <a:lnTo>
                  <a:pt x="974991" y="2062162"/>
                </a:lnTo>
                <a:lnTo>
                  <a:pt x="973874" y="2062619"/>
                </a:lnTo>
                <a:lnTo>
                  <a:pt x="972007" y="2064486"/>
                </a:lnTo>
                <a:lnTo>
                  <a:pt x="971550" y="2065604"/>
                </a:lnTo>
                <a:lnTo>
                  <a:pt x="971550" y="2068233"/>
                </a:lnTo>
                <a:lnTo>
                  <a:pt x="972007" y="2069350"/>
                </a:lnTo>
                <a:lnTo>
                  <a:pt x="973874" y="2071217"/>
                </a:lnTo>
                <a:lnTo>
                  <a:pt x="974991" y="2071687"/>
                </a:lnTo>
                <a:lnTo>
                  <a:pt x="981354" y="2071687"/>
                </a:lnTo>
                <a:lnTo>
                  <a:pt x="981354" y="2072995"/>
                </a:lnTo>
                <a:lnTo>
                  <a:pt x="981811" y="2074113"/>
                </a:lnTo>
                <a:lnTo>
                  <a:pt x="983678" y="2075980"/>
                </a:lnTo>
                <a:lnTo>
                  <a:pt x="984796" y="2076450"/>
                </a:lnTo>
                <a:lnTo>
                  <a:pt x="987425" y="2076450"/>
                </a:lnTo>
                <a:lnTo>
                  <a:pt x="988555" y="2075980"/>
                </a:lnTo>
                <a:lnTo>
                  <a:pt x="990409" y="2074113"/>
                </a:lnTo>
                <a:lnTo>
                  <a:pt x="990879" y="2072995"/>
                </a:lnTo>
                <a:lnTo>
                  <a:pt x="990879" y="2060841"/>
                </a:lnTo>
                <a:close/>
              </a:path>
              <a:path w="4705350" h="2076450">
                <a:moveTo>
                  <a:pt x="990879" y="2003691"/>
                </a:moveTo>
                <a:lnTo>
                  <a:pt x="990409" y="2002574"/>
                </a:lnTo>
                <a:lnTo>
                  <a:pt x="988555" y="2000707"/>
                </a:lnTo>
                <a:lnTo>
                  <a:pt x="987425" y="2000250"/>
                </a:lnTo>
                <a:lnTo>
                  <a:pt x="984796" y="2000250"/>
                </a:lnTo>
                <a:lnTo>
                  <a:pt x="983678" y="2000707"/>
                </a:lnTo>
                <a:lnTo>
                  <a:pt x="981811" y="2002574"/>
                </a:lnTo>
                <a:lnTo>
                  <a:pt x="981354" y="2003691"/>
                </a:lnTo>
                <a:lnTo>
                  <a:pt x="981354" y="2015845"/>
                </a:lnTo>
                <a:lnTo>
                  <a:pt x="981811" y="2016963"/>
                </a:lnTo>
                <a:lnTo>
                  <a:pt x="983678" y="2018830"/>
                </a:lnTo>
                <a:lnTo>
                  <a:pt x="984796" y="2019300"/>
                </a:lnTo>
                <a:lnTo>
                  <a:pt x="987425" y="2019300"/>
                </a:lnTo>
                <a:lnTo>
                  <a:pt x="988555" y="2018830"/>
                </a:lnTo>
                <a:lnTo>
                  <a:pt x="990409" y="2016963"/>
                </a:lnTo>
                <a:lnTo>
                  <a:pt x="990879" y="2015845"/>
                </a:lnTo>
                <a:lnTo>
                  <a:pt x="990879" y="2003691"/>
                </a:lnTo>
                <a:close/>
              </a:path>
              <a:path w="4705350" h="2076450">
                <a:moveTo>
                  <a:pt x="990879" y="1946541"/>
                </a:moveTo>
                <a:lnTo>
                  <a:pt x="990409" y="1945424"/>
                </a:lnTo>
                <a:lnTo>
                  <a:pt x="988555" y="1943557"/>
                </a:lnTo>
                <a:lnTo>
                  <a:pt x="987425" y="1943100"/>
                </a:lnTo>
                <a:lnTo>
                  <a:pt x="984796" y="1943100"/>
                </a:lnTo>
                <a:lnTo>
                  <a:pt x="983678" y="1943557"/>
                </a:lnTo>
                <a:lnTo>
                  <a:pt x="981811" y="1945424"/>
                </a:lnTo>
                <a:lnTo>
                  <a:pt x="981354" y="1946541"/>
                </a:lnTo>
                <a:lnTo>
                  <a:pt x="981354" y="1958695"/>
                </a:lnTo>
                <a:lnTo>
                  <a:pt x="981811" y="1959813"/>
                </a:lnTo>
                <a:lnTo>
                  <a:pt x="983678" y="1961680"/>
                </a:lnTo>
                <a:lnTo>
                  <a:pt x="984796" y="1962150"/>
                </a:lnTo>
                <a:lnTo>
                  <a:pt x="987425" y="1962150"/>
                </a:lnTo>
                <a:lnTo>
                  <a:pt x="988555" y="1961680"/>
                </a:lnTo>
                <a:lnTo>
                  <a:pt x="990409" y="1959813"/>
                </a:lnTo>
                <a:lnTo>
                  <a:pt x="990879" y="1958695"/>
                </a:lnTo>
                <a:lnTo>
                  <a:pt x="990879" y="1946541"/>
                </a:lnTo>
                <a:close/>
              </a:path>
              <a:path w="4705350" h="2076450">
                <a:moveTo>
                  <a:pt x="990879" y="1889391"/>
                </a:moveTo>
                <a:lnTo>
                  <a:pt x="990409" y="1888274"/>
                </a:lnTo>
                <a:lnTo>
                  <a:pt x="988555" y="1886407"/>
                </a:lnTo>
                <a:lnTo>
                  <a:pt x="987425" y="1885950"/>
                </a:lnTo>
                <a:lnTo>
                  <a:pt x="984796" y="1885950"/>
                </a:lnTo>
                <a:lnTo>
                  <a:pt x="983678" y="1886407"/>
                </a:lnTo>
                <a:lnTo>
                  <a:pt x="981811" y="1888274"/>
                </a:lnTo>
                <a:lnTo>
                  <a:pt x="981354" y="1889391"/>
                </a:lnTo>
                <a:lnTo>
                  <a:pt x="981354" y="1901545"/>
                </a:lnTo>
                <a:lnTo>
                  <a:pt x="981811" y="1902663"/>
                </a:lnTo>
                <a:lnTo>
                  <a:pt x="983678" y="1904530"/>
                </a:lnTo>
                <a:lnTo>
                  <a:pt x="984796" y="1905000"/>
                </a:lnTo>
                <a:lnTo>
                  <a:pt x="987425" y="1905000"/>
                </a:lnTo>
                <a:lnTo>
                  <a:pt x="988555" y="1904530"/>
                </a:lnTo>
                <a:lnTo>
                  <a:pt x="990409" y="1902663"/>
                </a:lnTo>
                <a:lnTo>
                  <a:pt x="990879" y="1901545"/>
                </a:lnTo>
                <a:lnTo>
                  <a:pt x="990879" y="1889391"/>
                </a:lnTo>
                <a:close/>
              </a:path>
              <a:path w="4705350" h="2076450">
                <a:moveTo>
                  <a:pt x="990879" y="1832241"/>
                </a:moveTo>
                <a:lnTo>
                  <a:pt x="990409" y="1831124"/>
                </a:lnTo>
                <a:lnTo>
                  <a:pt x="988555" y="1829257"/>
                </a:lnTo>
                <a:lnTo>
                  <a:pt x="987425" y="1828800"/>
                </a:lnTo>
                <a:lnTo>
                  <a:pt x="984796" y="1828800"/>
                </a:lnTo>
                <a:lnTo>
                  <a:pt x="983678" y="1829257"/>
                </a:lnTo>
                <a:lnTo>
                  <a:pt x="981811" y="1831124"/>
                </a:lnTo>
                <a:lnTo>
                  <a:pt x="981354" y="1832241"/>
                </a:lnTo>
                <a:lnTo>
                  <a:pt x="981354" y="1844395"/>
                </a:lnTo>
                <a:lnTo>
                  <a:pt x="981811" y="1845513"/>
                </a:lnTo>
                <a:lnTo>
                  <a:pt x="983678" y="1847380"/>
                </a:lnTo>
                <a:lnTo>
                  <a:pt x="984796" y="1847850"/>
                </a:lnTo>
                <a:lnTo>
                  <a:pt x="987425" y="1847850"/>
                </a:lnTo>
                <a:lnTo>
                  <a:pt x="988555" y="1847380"/>
                </a:lnTo>
                <a:lnTo>
                  <a:pt x="990409" y="1845513"/>
                </a:lnTo>
                <a:lnTo>
                  <a:pt x="990879" y="1844395"/>
                </a:lnTo>
                <a:lnTo>
                  <a:pt x="990879" y="1832241"/>
                </a:lnTo>
                <a:close/>
              </a:path>
              <a:path w="4705350" h="2076450">
                <a:moveTo>
                  <a:pt x="990879" y="1775091"/>
                </a:moveTo>
                <a:lnTo>
                  <a:pt x="990409" y="1773974"/>
                </a:lnTo>
                <a:lnTo>
                  <a:pt x="988555" y="1772107"/>
                </a:lnTo>
                <a:lnTo>
                  <a:pt x="987425" y="1771650"/>
                </a:lnTo>
                <a:lnTo>
                  <a:pt x="984796" y="1771650"/>
                </a:lnTo>
                <a:lnTo>
                  <a:pt x="983678" y="1772107"/>
                </a:lnTo>
                <a:lnTo>
                  <a:pt x="981811" y="1773974"/>
                </a:lnTo>
                <a:lnTo>
                  <a:pt x="981354" y="1775091"/>
                </a:lnTo>
                <a:lnTo>
                  <a:pt x="981354" y="1787245"/>
                </a:lnTo>
                <a:lnTo>
                  <a:pt x="981811" y="1788363"/>
                </a:lnTo>
                <a:lnTo>
                  <a:pt x="983678" y="1790230"/>
                </a:lnTo>
                <a:lnTo>
                  <a:pt x="984796" y="1790700"/>
                </a:lnTo>
                <a:lnTo>
                  <a:pt x="987425" y="1790700"/>
                </a:lnTo>
                <a:lnTo>
                  <a:pt x="988555" y="1790230"/>
                </a:lnTo>
                <a:lnTo>
                  <a:pt x="990409" y="1788363"/>
                </a:lnTo>
                <a:lnTo>
                  <a:pt x="990879" y="1787245"/>
                </a:lnTo>
                <a:lnTo>
                  <a:pt x="990879" y="1775091"/>
                </a:lnTo>
                <a:close/>
              </a:path>
              <a:path w="4705350" h="2076450">
                <a:moveTo>
                  <a:pt x="990879" y="1717941"/>
                </a:moveTo>
                <a:lnTo>
                  <a:pt x="990409" y="1716824"/>
                </a:lnTo>
                <a:lnTo>
                  <a:pt x="988555" y="1714957"/>
                </a:lnTo>
                <a:lnTo>
                  <a:pt x="987425" y="1714500"/>
                </a:lnTo>
                <a:lnTo>
                  <a:pt x="984796" y="1714500"/>
                </a:lnTo>
                <a:lnTo>
                  <a:pt x="983678" y="1714957"/>
                </a:lnTo>
                <a:lnTo>
                  <a:pt x="981811" y="1716824"/>
                </a:lnTo>
                <a:lnTo>
                  <a:pt x="981354" y="1717941"/>
                </a:lnTo>
                <a:lnTo>
                  <a:pt x="981354" y="1730095"/>
                </a:lnTo>
                <a:lnTo>
                  <a:pt x="981811" y="1731213"/>
                </a:lnTo>
                <a:lnTo>
                  <a:pt x="983678" y="1733080"/>
                </a:lnTo>
                <a:lnTo>
                  <a:pt x="984796" y="1733550"/>
                </a:lnTo>
                <a:lnTo>
                  <a:pt x="987425" y="1733550"/>
                </a:lnTo>
                <a:lnTo>
                  <a:pt x="988555" y="1733080"/>
                </a:lnTo>
                <a:lnTo>
                  <a:pt x="990409" y="1731213"/>
                </a:lnTo>
                <a:lnTo>
                  <a:pt x="990879" y="1730095"/>
                </a:lnTo>
                <a:lnTo>
                  <a:pt x="990879" y="1717941"/>
                </a:lnTo>
                <a:close/>
              </a:path>
              <a:path w="4705350" h="2076450">
                <a:moveTo>
                  <a:pt x="990879" y="1660791"/>
                </a:moveTo>
                <a:lnTo>
                  <a:pt x="990409" y="1659674"/>
                </a:lnTo>
                <a:lnTo>
                  <a:pt x="988555" y="1657807"/>
                </a:lnTo>
                <a:lnTo>
                  <a:pt x="987425" y="1657350"/>
                </a:lnTo>
                <a:lnTo>
                  <a:pt x="984796" y="1657350"/>
                </a:lnTo>
                <a:lnTo>
                  <a:pt x="983678" y="1657807"/>
                </a:lnTo>
                <a:lnTo>
                  <a:pt x="981811" y="1659674"/>
                </a:lnTo>
                <a:lnTo>
                  <a:pt x="981354" y="1660791"/>
                </a:lnTo>
                <a:lnTo>
                  <a:pt x="981354" y="1672945"/>
                </a:lnTo>
                <a:lnTo>
                  <a:pt x="981811" y="1674063"/>
                </a:lnTo>
                <a:lnTo>
                  <a:pt x="983678" y="1675930"/>
                </a:lnTo>
                <a:lnTo>
                  <a:pt x="984796" y="1676400"/>
                </a:lnTo>
                <a:lnTo>
                  <a:pt x="987425" y="1676400"/>
                </a:lnTo>
                <a:lnTo>
                  <a:pt x="988555" y="1675930"/>
                </a:lnTo>
                <a:lnTo>
                  <a:pt x="990409" y="1674063"/>
                </a:lnTo>
                <a:lnTo>
                  <a:pt x="990879" y="1672945"/>
                </a:lnTo>
                <a:lnTo>
                  <a:pt x="990879" y="1660791"/>
                </a:lnTo>
                <a:close/>
              </a:path>
              <a:path w="4705350" h="2076450">
                <a:moveTo>
                  <a:pt x="990879" y="1603641"/>
                </a:moveTo>
                <a:lnTo>
                  <a:pt x="990409" y="1602524"/>
                </a:lnTo>
                <a:lnTo>
                  <a:pt x="988555" y="1600657"/>
                </a:lnTo>
                <a:lnTo>
                  <a:pt x="987425" y="1600200"/>
                </a:lnTo>
                <a:lnTo>
                  <a:pt x="984796" y="1600200"/>
                </a:lnTo>
                <a:lnTo>
                  <a:pt x="983678" y="1600657"/>
                </a:lnTo>
                <a:lnTo>
                  <a:pt x="981811" y="1602524"/>
                </a:lnTo>
                <a:lnTo>
                  <a:pt x="981354" y="1603641"/>
                </a:lnTo>
                <a:lnTo>
                  <a:pt x="981354" y="1615795"/>
                </a:lnTo>
                <a:lnTo>
                  <a:pt x="981811" y="1616913"/>
                </a:lnTo>
                <a:lnTo>
                  <a:pt x="983678" y="1618780"/>
                </a:lnTo>
                <a:lnTo>
                  <a:pt x="984796" y="1619250"/>
                </a:lnTo>
                <a:lnTo>
                  <a:pt x="987425" y="1619250"/>
                </a:lnTo>
                <a:lnTo>
                  <a:pt x="988555" y="1618780"/>
                </a:lnTo>
                <a:lnTo>
                  <a:pt x="990409" y="1616913"/>
                </a:lnTo>
                <a:lnTo>
                  <a:pt x="990879" y="1615795"/>
                </a:lnTo>
                <a:lnTo>
                  <a:pt x="990879" y="1603641"/>
                </a:lnTo>
                <a:close/>
              </a:path>
              <a:path w="4705350" h="2076450">
                <a:moveTo>
                  <a:pt x="990879" y="1546491"/>
                </a:moveTo>
                <a:lnTo>
                  <a:pt x="990409" y="1545374"/>
                </a:lnTo>
                <a:lnTo>
                  <a:pt x="988555" y="1543507"/>
                </a:lnTo>
                <a:lnTo>
                  <a:pt x="987425" y="1543050"/>
                </a:lnTo>
                <a:lnTo>
                  <a:pt x="984796" y="1543050"/>
                </a:lnTo>
                <a:lnTo>
                  <a:pt x="983678" y="1543507"/>
                </a:lnTo>
                <a:lnTo>
                  <a:pt x="981811" y="1545374"/>
                </a:lnTo>
                <a:lnTo>
                  <a:pt x="981354" y="1546491"/>
                </a:lnTo>
                <a:lnTo>
                  <a:pt x="981354" y="1558645"/>
                </a:lnTo>
                <a:lnTo>
                  <a:pt x="981811" y="1559763"/>
                </a:lnTo>
                <a:lnTo>
                  <a:pt x="983678" y="1561630"/>
                </a:lnTo>
                <a:lnTo>
                  <a:pt x="984796" y="1562100"/>
                </a:lnTo>
                <a:lnTo>
                  <a:pt x="987425" y="1562100"/>
                </a:lnTo>
                <a:lnTo>
                  <a:pt x="988555" y="1561630"/>
                </a:lnTo>
                <a:lnTo>
                  <a:pt x="990409" y="1559763"/>
                </a:lnTo>
                <a:lnTo>
                  <a:pt x="990879" y="1558645"/>
                </a:lnTo>
                <a:lnTo>
                  <a:pt x="990879" y="1546491"/>
                </a:lnTo>
                <a:close/>
              </a:path>
              <a:path w="4705350" h="2076450">
                <a:moveTo>
                  <a:pt x="990879" y="1489341"/>
                </a:moveTo>
                <a:lnTo>
                  <a:pt x="990409" y="1488224"/>
                </a:lnTo>
                <a:lnTo>
                  <a:pt x="988555" y="1486357"/>
                </a:lnTo>
                <a:lnTo>
                  <a:pt x="987425" y="1485900"/>
                </a:lnTo>
                <a:lnTo>
                  <a:pt x="984796" y="1485900"/>
                </a:lnTo>
                <a:lnTo>
                  <a:pt x="983678" y="1486357"/>
                </a:lnTo>
                <a:lnTo>
                  <a:pt x="981811" y="1488224"/>
                </a:lnTo>
                <a:lnTo>
                  <a:pt x="981354" y="1489341"/>
                </a:lnTo>
                <a:lnTo>
                  <a:pt x="981354" y="1501495"/>
                </a:lnTo>
                <a:lnTo>
                  <a:pt x="981811" y="1502613"/>
                </a:lnTo>
                <a:lnTo>
                  <a:pt x="983678" y="1504480"/>
                </a:lnTo>
                <a:lnTo>
                  <a:pt x="984796" y="1504950"/>
                </a:lnTo>
                <a:lnTo>
                  <a:pt x="987425" y="1504950"/>
                </a:lnTo>
                <a:lnTo>
                  <a:pt x="988555" y="1504480"/>
                </a:lnTo>
                <a:lnTo>
                  <a:pt x="990409" y="1502613"/>
                </a:lnTo>
                <a:lnTo>
                  <a:pt x="990879" y="1501495"/>
                </a:lnTo>
                <a:lnTo>
                  <a:pt x="990879" y="1489341"/>
                </a:lnTo>
                <a:close/>
              </a:path>
              <a:path w="4705350" h="2076450">
                <a:moveTo>
                  <a:pt x="990879" y="1432191"/>
                </a:moveTo>
                <a:lnTo>
                  <a:pt x="990409" y="1431074"/>
                </a:lnTo>
                <a:lnTo>
                  <a:pt x="988555" y="1429207"/>
                </a:lnTo>
                <a:lnTo>
                  <a:pt x="987425" y="1428750"/>
                </a:lnTo>
                <a:lnTo>
                  <a:pt x="984796" y="1428750"/>
                </a:lnTo>
                <a:lnTo>
                  <a:pt x="983678" y="1429207"/>
                </a:lnTo>
                <a:lnTo>
                  <a:pt x="981811" y="1431074"/>
                </a:lnTo>
                <a:lnTo>
                  <a:pt x="981354" y="1432191"/>
                </a:lnTo>
                <a:lnTo>
                  <a:pt x="981354" y="1444345"/>
                </a:lnTo>
                <a:lnTo>
                  <a:pt x="981811" y="1445463"/>
                </a:lnTo>
                <a:lnTo>
                  <a:pt x="983678" y="1447330"/>
                </a:lnTo>
                <a:lnTo>
                  <a:pt x="984796" y="1447800"/>
                </a:lnTo>
                <a:lnTo>
                  <a:pt x="987425" y="1447800"/>
                </a:lnTo>
                <a:lnTo>
                  <a:pt x="988555" y="1447330"/>
                </a:lnTo>
                <a:lnTo>
                  <a:pt x="990409" y="1445463"/>
                </a:lnTo>
                <a:lnTo>
                  <a:pt x="990879" y="1444345"/>
                </a:lnTo>
                <a:lnTo>
                  <a:pt x="990879" y="1432191"/>
                </a:lnTo>
                <a:close/>
              </a:path>
              <a:path w="4705350" h="2076450">
                <a:moveTo>
                  <a:pt x="990879" y="1375041"/>
                </a:moveTo>
                <a:lnTo>
                  <a:pt x="990409" y="1373924"/>
                </a:lnTo>
                <a:lnTo>
                  <a:pt x="988555" y="1372057"/>
                </a:lnTo>
                <a:lnTo>
                  <a:pt x="987425" y="1371600"/>
                </a:lnTo>
                <a:lnTo>
                  <a:pt x="984796" y="1371600"/>
                </a:lnTo>
                <a:lnTo>
                  <a:pt x="983678" y="1372057"/>
                </a:lnTo>
                <a:lnTo>
                  <a:pt x="981811" y="1373924"/>
                </a:lnTo>
                <a:lnTo>
                  <a:pt x="981354" y="1375041"/>
                </a:lnTo>
                <a:lnTo>
                  <a:pt x="981354" y="1387195"/>
                </a:lnTo>
                <a:lnTo>
                  <a:pt x="981811" y="1388313"/>
                </a:lnTo>
                <a:lnTo>
                  <a:pt x="983678" y="1390180"/>
                </a:lnTo>
                <a:lnTo>
                  <a:pt x="984796" y="1390650"/>
                </a:lnTo>
                <a:lnTo>
                  <a:pt x="987425" y="1390650"/>
                </a:lnTo>
                <a:lnTo>
                  <a:pt x="988555" y="1390180"/>
                </a:lnTo>
                <a:lnTo>
                  <a:pt x="990409" y="1388313"/>
                </a:lnTo>
                <a:lnTo>
                  <a:pt x="990879" y="1387195"/>
                </a:lnTo>
                <a:lnTo>
                  <a:pt x="990879" y="1375041"/>
                </a:lnTo>
                <a:close/>
              </a:path>
              <a:path w="4705350" h="2076450">
                <a:moveTo>
                  <a:pt x="990879" y="1317891"/>
                </a:moveTo>
                <a:lnTo>
                  <a:pt x="990409" y="1316774"/>
                </a:lnTo>
                <a:lnTo>
                  <a:pt x="988555" y="1314907"/>
                </a:lnTo>
                <a:lnTo>
                  <a:pt x="987425" y="1314450"/>
                </a:lnTo>
                <a:lnTo>
                  <a:pt x="984796" y="1314450"/>
                </a:lnTo>
                <a:lnTo>
                  <a:pt x="983678" y="1314907"/>
                </a:lnTo>
                <a:lnTo>
                  <a:pt x="981811" y="1316774"/>
                </a:lnTo>
                <a:lnTo>
                  <a:pt x="981354" y="1317891"/>
                </a:lnTo>
                <a:lnTo>
                  <a:pt x="981354" y="1330045"/>
                </a:lnTo>
                <a:lnTo>
                  <a:pt x="981811" y="1331163"/>
                </a:lnTo>
                <a:lnTo>
                  <a:pt x="983678" y="1333030"/>
                </a:lnTo>
                <a:lnTo>
                  <a:pt x="984796" y="1333500"/>
                </a:lnTo>
                <a:lnTo>
                  <a:pt x="987425" y="1333500"/>
                </a:lnTo>
                <a:lnTo>
                  <a:pt x="988555" y="1333030"/>
                </a:lnTo>
                <a:lnTo>
                  <a:pt x="990409" y="1331163"/>
                </a:lnTo>
                <a:lnTo>
                  <a:pt x="990879" y="1330045"/>
                </a:lnTo>
                <a:lnTo>
                  <a:pt x="990879" y="1317891"/>
                </a:lnTo>
                <a:close/>
              </a:path>
              <a:path w="4705350" h="2076450">
                <a:moveTo>
                  <a:pt x="990879" y="1260741"/>
                </a:moveTo>
                <a:lnTo>
                  <a:pt x="990409" y="1259624"/>
                </a:lnTo>
                <a:lnTo>
                  <a:pt x="988555" y="1257757"/>
                </a:lnTo>
                <a:lnTo>
                  <a:pt x="987425" y="1257300"/>
                </a:lnTo>
                <a:lnTo>
                  <a:pt x="984796" y="1257300"/>
                </a:lnTo>
                <a:lnTo>
                  <a:pt x="983678" y="1257757"/>
                </a:lnTo>
                <a:lnTo>
                  <a:pt x="981811" y="1259624"/>
                </a:lnTo>
                <a:lnTo>
                  <a:pt x="981354" y="1260741"/>
                </a:lnTo>
                <a:lnTo>
                  <a:pt x="981354" y="1272895"/>
                </a:lnTo>
                <a:lnTo>
                  <a:pt x="981811" y="1274013"/>
                </a:lnTo>
                <a:lnTo>
                  <a:pt x="983678" y="1275880"/>
                </a:lnTo>
                <a:lnTo>
                  <a:pt x="984796" y="1276350"/>
                </a:lnTo>
                <a:lnTo>
                  <a:pt x="987425" y="1276350"/>
                </a:lnTo>
                <a:lnTo>
                  <a:pt x="988555" y="1275880"/>
                </a:lnTo>
                <a:lnTo>
                  <a:pt x="990409" y="1274013"/>
                </a:lnTo>
                <a:lnTo>
                  <a:pt x="990879" y="1272895"/>
                </a:lnTo>
                <a:lnTo>
                  <a:pt x="990879" y="1260741"/>
                </a:lnTo>
                <a:close/>
              </a:path>
              <a:path w="4705350" h="2076450">
                <a:moveTo>
                  <a:pt x="990879" y="1203591"/>
                </a:moveTo>
                <a:lnTo>
                  <a:pt x="990409" y="1202474"/>
                </a:lnTo>
                <a:lnTo>
                  <a:pt x="988555" y="1200607"/>
                </a:lnTo>
                <a:lnTo>
                  <a:pt x="987425" y="1200150"/>
                </a:lnTo>
                <a:lnTo>
                  <a:pt x="984796" y="1200150"/>
                </a:lnTo>
                <a:lnTo>
                  <a:pt x="983678" y="1200607"/>
                </a:lnTo>
                <a:lnTo>
                  <a:pt x="981811" y="1202474"/>
                </a:lnTo>
                <a:lnTo>
                  <a:pt x="981354" y="1203591"/>
                </a:lnTo>
                <a:lnTo>
                  <a:pt x="981354" y="1215745"/>
                </a:lnTo>
                <a:lnTo>
                  <a:pt x="981811" y="1216863"/>
                </a:lnTo>
                <a:lnTo>
                  <a:pt x="983678" y="1218730"/>
                </a:lnTo>
                <a:lnTo>
                  <a:pt x="984796" y="1219200"/>
                </a:lnTo>
                <a:lnTo>
                  <a:pt x="987425" y="1219200"/>
                </a:lnTo>
                <a:lnTo>
                  <a:pt x="988555" y="1218730"/>
                </a:lnTo>
                <a:lnTo>
                  <a:pt x="990409" y="1216863"/>
                </a:lnTo>
                <a:lnTo>
                  <a:pt x="990879" y="1215745"/>
                </a:lnTo>
                <a:lnTo>
                  <a:pt x="990879" y="1203591"/>
                </a:lnTo>
                <a:close/>
              </a:path>
              <a:path w="4705350" h="2076450">
                <a:moveTo>
                  <a:pt x="990879" y="1146441"/>
                </a:moveTo>
                <a:lnTo>
                  <a:pt x="990409" y="1145324"/>
                </a:lnTo>
                <a:lnTo>
                  <a:pt x="988555" y="1143457"/>
                </a:lnTo>
                <a:lnTo>
                  <a:pt x="987425" y="1143000"/>
                </a:lnTo>
                <a:lnTo>
                  <a:pt x="984796" y="1143000"/>
                </a:lnTo>
                <a:lnTo>
                  <a:pt x="983678" y="1143457"/>
                </a:lnTo>
                <a:lnTo>
                  <a:pt x="981811" y="1145324"/>
                </a:lnTo>
                <a:lnTo>
                  <a:pt x="981354" y="1146441"/>
                </a:lnTo>
                <a:lnTo>
                  <a:pt x="981354" y="1158595"/>
                </a:lnTo>
                <a:lnTo>
                  <a:pt x="981811" y="1159713"/>
                </a:lnTo>
                <a:lnTo>
                  <a:pt x="983678" y="1161580"/>
                </a:lnTo>
                <a:lnTo>
                  <a:pt x="984796" y="1162050"/>
                </a:lnTo>
                <a:lnTo>
                  <a:pt x="987425" y="1162050"/>
                </a:lnTo>
                <a:lnTo>
                  <a:pt x="988555" y="1161580"/>
                </a:lnTo>
                <a:lnTo>
                  <a:pt x="990409" y="1159713"/>
                </a:lnTo>
                <a:lnTo>
                  <a:pt x="990879" y="1158595"/>
                </a:lnTo>
                <a:lnTo>
                  <a:pt x="990879" y="1146441"/>
                </a:lnTo>
                <a:close/>
              </a:path>
              <a:path w="4705350" h="2076450">
                <a:moveTo>
                  <a:pt x="990879" y="1089291"/>
                </a:moveTo>
                <a:lnTo>
                  <a:pt x="990409" y="1088174"/>
                </a:lnTo>
                <a:lnTo>
                  <a:pt x="988555" y="1086307"/>
                </a:lnTo>
                <a:lnTo>
                  <a:pt x="987425" y="1085850"/>
                </a:lnTo>
                <a:lnTo>
                  <a:pt x="984796" y="1085850"/>
                </a:lnTo>
                <a:lnTo>
                  <a:pt x="983678" y="1086307"/>
                </a:lnTo>
                <a:lnTo>
                  <a:pt x="981811" y="1088174"/>
                </a:lnTo>
                <a:lnTo>
                  <a:pt x="981354" y="1089291"/>
                </a:lnTo>
                <a:lnTo>
                  <a:pt x="981354" y="1101445"/>
                </a:lnTo>
                <a:lnTo>
                  <a:pt x="981811" y="1102563"/>
                </a:lnTo>
                <a:lnTo>
                  <a:pt x="983678" y="1104430"/>
                </a:lnTo>
                <a:lnTo>
                  <a:pt x="984796" y="1104900"/>
                </a:lnTo>
                <a:lnTo>
                  <a:pt x="987425" y="1104900"/>
                </a:lnTo>
                <a:lnTo>
                  <a:pt x="988555" y="1104430"/>
                </a:lnTo>
                <a:lnTo>
                  <a:pt x="990409" y="1102563"/>
                </a:lnTo>
                <a:lnTo>
                  <a:pt x="990879" y="1101445"/>
                </a:lnTo>
                <a:lnTo>
                  <a:pt x="990879" y="1089291"/>
                </a:lnTo>
                <a:close/>
              </a:path>
              <a:path w="4705350" h="2076450">
                <a:moveTo>
                  <a:pt x="990879" y="1032141"/>
                </a:moveTo>
                <a:lnTo>
                  <a:pt x="990409" y="1031024"/>
                </a:lnTo>
                <a:lnTo>
                  <a:pt x="988555" y="1029157"/>
                </a:lnTo>
                <a:lnTo>
                  <a:pt x="987425" y="1028700"/>
                </a:lnTo>
                <a:lnTo>
                  <a:pt x="984796" y="1028700"/>
                </a:lnTo>
                <a:lnTo>
                  <a:pt x="983678" y="1029157"/>
                </a:lnTo>
                <a:lnTo>
                  <a:pt x="981811" y="1031024"/>
                </a:lnTo>
                <a:lnTo>
                  <a:pt x="981354" y="1032141"/>
                </a:lnTo>
                <a:lnTo>
                  <a:pt x="981354" y="1044295"/>
                </a:lnTo>
                <a:lnTo>
                  <a:pt x="981811" y="1045413"/>
                </a:lnTo>
                <a:lnTo>
                  <a:pt x="983678" y="1047280"/>
                </a:lnTo>
                <a:lnTo>
                  <a:pt x="984796" y="1047750"/>
                </a:lnTo>
                <a:lnTo>
                  <a:pt x="987425" y="1047750"/>
                </a:lnTo>
                <a:lnTo>
                  <a:pt x="988555" y="1047280"/>
                </a:lnTo>
                <a:lnTo>
                  <a:pt x="990409" y="1045413"/>
                </a:lnTo>
                <a:lnTo>
                  <a:pt x="990879" y="1044295"/>
                </a:lnTo>
                <a:lnTo>
                  <a:pt x="990879" y="1032141"/>
                </a:lnTo>
                <a:close/>
              </a:path>
              <a:path w="4705350" h="2076450">
                <a:moveTo>
                  <a:pt x="990879" y="974991"/>
                </a:moveTo>
                <a:lnTo>
                  <a:pt x="990409" y="973874"/>
                </a:lnTo>
                <a:lnTo>
                  <a:pt x="988555" y="972007"/>
                </a:lnTo>
                <a:lnTo>
                  <a:pt x="987425" y="971550"/>
                </a:lnTo>
                <a:lnTo>
                  <a:pt x="984796" y="971550"/>
                </a:lnTo>
                <a:lnTo>
                  <a:pt x="983678" y="972007"/>
                </a:lnTo>
                <a:lnTo>
                  <a:pt x="981811" y="973874"/>
                </a:lnTo>
                <a:lnTo>
                  <a:pt x="981354" y="974991"/>
                </a:lnTo>
                <a:lnTo>
                  <a:pt x="981354" y="987145"/>
                </a:lnTo>
                <a:lnTo>
                  <a:pt x="981811" y="988263"/>
                </a:lnTo>
                <a:lnTo>
                  <a:pt x="983678" y="990130"/>
                </a:lnTo>
                <a:lnTo>
                  <a:pt x="984796" y="990600"/>
                </a:lnTo>
                <a:lnTo>
                  <a:pt x="987425" y="990600"/>
                </a:lnTo>
                <a:lnTo>
                  <a:pt x="988555" y="990130"/>
                </a:lnTo>
                <a:lnTo>
                  <a:pt x="990409" y="988263"/>
                </a:lnTo>
                <a:lnTo>
                  <a:pt x="990879" y="987145"/>
                </a:lnTo>
                <a:lnTo>
                  <a:pt x="990879" y="974991"/>
                </a:lnTo>
                <a:close/>
              </a:path>
              <a:path w="4705350" h="2076450">
                <a:moveTo>
                  <a:pt x="990879" y="917841"/>
                </a:moveTo>
                <a:lnTo>
                  <a:pt x="990409" y="916724"/>
                </a:lnTo>
                <a:lnTo>
                  <a:pt x="988555" y="914857"/>
                </a:lnTo>
                <a:lnTo>
                  <a:pt x="987425" y="914400"/>
                </a:lnTo>
                <a:lnTo>
                  <a:pt x="984796" y="914400"/>
                </a:lnTo>
                <a:lnTo>
                  <a:pt x="983678" y="914857"/>
                </a:lnTo>
                <a:lnTo>
                  <a:pt x="981811" y="916724"/>
                </a:lnTo>
                <a:lnTo>
                  <a:pt x="981354" y="917841"/>
                </a:lnTo>
                <a:lnTo>
                  <a:pt x="981354" y="929995"/>
                </a:lnTo>
                <a:lnTo>
                  <a:pt x="981811" y="931113"/>
                </a:lnTo>
                <a:lnTo>
                  <a:pt x="983678" y="932980"/>
                </a:lnTo>
                <a:lnTo>
                  <a:pt x="984796" y="933450"/>
                </a:lnTo>
                <a:lnTo>
                  <a:pt x="987425" y="933450"/>
                </a:lnTo>
                <a:lnTo>
                  <a:pt x="988555" y="932980"/>
                </a:lnTo>
                <a:lnTo>
                  <a:pt x="990409" y="931113"/>
                </a:lnTo>
                <a:lnTo>
                  <a:pt x="990879" y="929995"/>
                </a:lnTo>
                <a:lnTo>
                  <a:pt x="990879" y="917841"/>
                </a:lnTo>
                <a:close/>
              </a:path>
              <a:path w="4705350" h="2076450">
                <a:moveTo>
                  <a:pt x="990879" y="860691"/>
                </a:moveTo>
                <a:lnTo>
                  <a:pt x="990409" y="859574"/>
                </a:lnTo>
                <a:lnTo>
                  <a:pt x="988555" y="857707"/>
                </a:lnTo>
                <a:lnTo>
                  <a:pt x="987425" y="857250"/>
                </a:lnTo>
                <a:lnTo>
                  <a:pt x="984796" y="857250"/>
                </a:lnTo>
                <a:lnTo>
                  <a:pt x="983678" y="857707"/>
                </a:lnTo>
                <a:lnTo>
                  <a:pt x="981811" y="859574"/>
                </a:lnTo>
                <a:lnTo>
                  <a:pt x="981354" y="860691"/>
                </a:lnTo>
                <a:lnTo>
                  <a:pt x="981354" y="872845"/>
                </a:lnTo>
                <a:lnTo>
                  <a:pt x="981811" y="873963"/>
                </a:lnTo>
                <a:lnTo>
                  <a:pt x="983678" y="875830"/>
                </a:lnTo>
                <a:lnTo>
                  <a:pt x="984796" y="876300"/>
                </a:lnTo>
                <a:lnTo>
                  <a:pt x="987425" y="876300"/>
                </a:lnTo>
                <a:lnTo>
                  <a:pt x="988555" y="875830"/>
                </a:lnTo>
                <a:lnTo>
                  <a:pt x="990409" y="873963"/>
                </a:lnTo>
                <a:lnTo>
                  <a:pt x="990879" y="872845"/>
                </a:lnTo>
                <a:lnTo>
                  <a:pt x="990879" y="860691"/>
                </a:lnTo>
                <a:close/>
              </a:path>
              <a:path w="4705350" h="2076450">
                <a:moveTo>
                  <a:pt x="990879" y="803541"/>
                </a:moveTo>
                <a:lnTo>
                  <a:pt x="990409" y="802424"/>
                </a:lnTo>
                <a:lnTo>
                  <a:pt x="988555" y="800557"/>
                </a:lnTo>
                <a:lnTo>
                  <a:pt x="987425" y="800100"/>
                </a:lnTo>
                <a:lnTo>
                  <a:pt x="984796" y="800100"/>
                </a:lnTo>
                <a:lnTo>
                  <a:pt x="983678" y="800557"/>
                </a:lnTo>
                <a:lnTo>
                  <a:pt x="981811" y="802424"/>
                </a:lnTo>
                <a:lnTo>
                  <a:pt x="981354" y="803541"/>
                </a:lnTo>
                <a:lnTo>
                  <a:pt x="981354" y="815695"/>
                </a:lnTo>
                <a:lnTo>
                  <a:pt x="981811" y="816813"/>
                </a:lnTo>
                <a:lnTo>
                  <a:pt x="983678" y="818680"/>
                </a:lnTo>
                <a:lnTo>
                  <a:pt x="984796" y="819150"/>
                </a:lnTo>
                <a:lnTo>
                  <a:pt x="987425" y="819150"/>
                </a:lnTo>
                <a:lnTo>
                  <a:pt x="988555" y="818680"/>
                </a:lnTo>
                <a:lnTo>
                  <a:pt x="990409" y="816813"/>
                </a:lnTo>
                <a:lnTo>
                  <a:pt x="990879" y="815695"/>
                </a:lnTo>
                <a:lnTo>
                  <a:pt x="990879" y="803541"/>
                </a:lnTo>
                <a:close/>
              </a:path>
              <a:path w="4705350" h="2076450">
                <a:moveTo>
                  <a:pt x="990879" y="746391"/>
                </a:moveTo>
                <a:lnTo>
                  <a:pt x="990409" y="745274"/>
                </a:lnTo>
                <a:lnTo>
                  <a:pt x="988555" y="743407"/>
                </a:lnTo>
                <a:lnTo>
                  <a:pt x="987425" y="742950"/>
                </a:lnTo>
                <a:lnTo>
                  <a:pt x="984796" y="742950"/>
                </a:lnTo>
                <a:lnTo>
                  <a:pt x="983678" y="743407"/>
                </a:lnTo>
                <a:lnTo>
                  <a:pt x="981811" y="745274"/>
                </a:lnTo>
                <a:lnTo>
                  <a:pt x="981354" y="746391"/>
                </a:lnTo>
                <a:lnTo>
                  <a:pt x="981354" y="758545"/>
                </a:lnTo>
                <a:lnTo>
                  <a:pt x="981811" y="759663"/>
                </a:lnTo>
                <a:lnTo>
                  <a:pt x="983678" y="761530"/>
                </a:lnTo>
                <a:lnTo>
                  <a:pt x="984796" y="762000"/>
                </a:lnTo>
                <a:lnTo>
                  <a:pt x="987425" y="762000"/>
                </a:lnTo>
                <a:lnTo>
                  <a:pt x="988555" y="761530"/>
                </a:lnTo>
                <a:lnTo>
                  <a:pt x="990409" y="759663"/>
                </a:lnTo>
                <a:lnTo>
                  <a:pt x="990879" y="758545"/>
                </a:lnTo>
                <a:lnTo>
                  <a:pt x="990879" y="746391"/>
                </a:lnTo>
                <a:close/>
              </a:path>
              <a:path w="4705350" h="2076450">
                <a:moveTo>
                  <a:pt x="990879" y="689241"/>
                </a:moveTo>
                <a:lnTo>
                  <a:pt x="990409" y="688124"/>
                </a:lnTo>
                <a:lnTo>
                  <a:pt x="988555" y="686257"/>
                </a:lnTo>
                <a:lnTo>
                  <a:pt x="987425" y="685800"/>
                </a:lnTo>
                <a:lnTo>
                  <a:pt x="984796" y="685800"/>
                </a:lnTo>
                <a:lnTo>
                  <a:pt x="983678" y="686257"/>
                </a:lnTo>
                <a:lnTo>
                  <a:pt x="981811" y="688124"/>
                </a:lnTo>
                <a:lnTo>
                  <a:pt x="981354" y="689241"/>
                </a:lnTo>
                <a:lnTo>
                  <a:pt x="981354" y="701395"/>
                </a:lnTo>
                <a:lnTo>
                  <a:pt x="981811" y="702513"/>
                </a:lnTo>
                <a:lnTo>
                  <a:pt x="983678" y="704380"/>
                </a:lnTo>
                <a:lnTo>
                  <a:pt x="984796" y="704850"/>
                </a:lnTo>
                <a:lnTo>
                  <a:pt x="987425" y="704850"/>
                </a:lnTo>
                <a:lnTo>
                  <a:pt x="988555" y="704380"/>
                </a:lnTo>
                <a:lnTo>
                  <a:pt x="990409" y="702513"/>
                </a:lnTo>
                <a:lnTo>
                  <a:pt x="990879" y="701395"/>
                </a:lnTo>
                <a:lnTo>
                  <a:pt x="990879" y="689241"/>
                </a:lnTo>
                <a:close/>
              </a:path>
              <a:path w="4705350" h="2076450">
                <a:moveTo>
                  <a:pt x="990879" y="632091"/>
                </a:moveTo>
                <a:lnTo>
                  <a:pt x="990409" y="630974"/>
                </a:lnTo>
                <a:lnTo>
                  <a:pt x="988555" y="629107"/>
                </a:lnTo>
                <a:lnTo>
                  <a:pt x="987425" y="628650"/>
                </a:lnTo>
                <a:lnTo>
                  <a:pt x="984796" y="628650"/>
                </a:lnTo>
                <a:lnTo>
                  <a:pt x="983678" y="629107"/>
                </a:lnTo>
                <a:lnTo>
                  <a:pt x="981811" y="630974"/>
                </a:lnTo>
                <a:lnTo>
                  <a:pt x="981354" y="632091"/>
                </a:lnTo>
                <a:lnTo>
                  <a:pt x="981354" y="644245"/>
                </a:lnTo>
                <a:lnTo>
                  <a:pt x="981811" y="645363"/>
                </a:lnTo>
                <a:lnTo>
                  <a:pt x="983678" y="647230"/>
                </a:lnTo>
                <a:lnTo>
                  <a:pt x="984796" y="647700"/>
                </a:lnTo>
                <a:lnTo>
                  <a:pt x="987425" y="647700"/>
                </a:lnTo>
                <a:lnTo>
                  <a:pt x="988555" y="647230"/>
                </a:lnTo>
                <a:lnTo>
                  <a:pt x="990409" y="645363"/>
                </a:lnTo>
                <a:lnTo>
                  <a:pt x="990879" y="644245"/>
                </a:lnTo>
                <a:lnTo>
                  <a:pt x="990879" y="632091"/>
                </a:lnTo>
                <a:close/>
              </a:path>
              <a:path w="4705350" h="2076450">
                <a:moveTo>
                  <a:pt x="990879" y="574941"/>
                </a:moveTo>
                <a:lnTo>
                  <a:pt x="990409" y="573824"/>
                </a:lnTo>
                <a:lnTo>
                  <a:pt x="988555" y="571957"/>
                </a:lnTo>
                <a:lnTo>
                  <a:pt x="987425" y="571500"/>
                </a:lnTo>
                <a:lnTo>
                  <a:pt x="984796" y="571500"/>
                </a:lnTo>
                <a:lnTo>
                  <a:pt x="983678" y="571957"/>
                </a:lnTo>
                <a:lnTo>
                  <a:pt x="981811" y="573824"/>
                </a:lnTo>
                <a:lnTo>
                  <a:pt x="981354" y="574941"/>
                </a:lnTo>
                <a:lnTo>
                  <a:pt x="981354" y="587095"/>
                </a:lnTo>
                <a:lnTo>
                  <a:pt x="981811" y="588213"/>
                </a:lnTo>
                <a:lnTo>
                  <a:pt x="983678" y="590080"/>
                </a:lnTo>
                <a:lnTo>
                  <a:pt x="984796" y="590550"/>
                </a:lnTo>
                <a:lnTo>
                  <a:pt x="987425" y="590550"/>
                </a:lnTo>
                <a:lnTo>
                  <a:pt x="988555" y="590080"/>
                </a:lnTo>
                <a:lnTo>
                  <a:pt x="990409" y="588213"/>
                </a:lnTo>
                <a:lnTo>
                  <a:pt x="990879" y="587095"/>
                </a:lnTo>
                <a:lnTo>
                  <a:pt x="990879" y="574941"/>
                </a:lnTo>
                <a:close/>
              </a:path>
              <a:path w="4705350" h="2076450">
                <a:moveTo>
                  <a:pt x="990879" y="517791"/>
                </a:moveTo>
                <a:lnTo>
                  <a:pt x="990409" y="516674"/>
                </a:lnTo>
                <a:lnTo>
                  <a:pt x="988555" y="514807"/>
                </a:lnTo>
                <a:lnTo>
                  <a:pt x="987425" y="514350"/>
                </a:lnTo>
                <a:lnTo>
                  <a:pt x="984796" y="514350"/>
                </a:lnTo>
                <a:lnTo>
                  <a:pt x="983678" y="514807"/>
                </a:lnTo>
                <a:lnTo>
                  <a:pt x="981811" y="516674"/>
                </a:lnTo>
                <a:lnTo>
                  <a:pt x="981354" y="517791"/>
                </a:lnTo>
                <a:lnTo>
                  <a:pt x="981354" y="529945"/>
                </a:lnTo>
                <a:lnTo>
                  <a:pt x="981811" y="531063"/>
                </a:lnTo>
                <a:lnTo>
                  <a:pt x="983678" y="532930"/>
                </a:lnTo>
                <a:lnTo>
                  <a:pt x="984796" y="533400"/>
                </a:lnTo>
                <a:lnTo>
                  <a:pt x="987425" y="533400"/>
                </a:lnTo>
                <a:lnTo>
                  <a:pt x="988555" y="532930"/>
                </a:lnTo>
                <a:lnTo>
                  <a:pt x="990409" y="531063"/>
                </a:lnTo>
                <a:lnTo>
                  <a:pt x="990879" y="529945"/>
                </a:lnTo>
                <a:lnTo>
                  <a:pt x="990879" y="517791"/>
                </a:lnTo>
                <a:close/>
              </a:path>
              <a:path w="4705350" h="2076450">
                <a:moveTo>
                  <a:pt x="990879" y="460641"/>
                </a:moveTo>
                <a:lnTo>
                  <a:pt x="990409" y="459524"/>
                </a:lnTo>
                <a:lnTo>
                  <a:pt x="988555" y="457657"/>
                </a:lnTo>
                <a:lnTo>
                  <a:pt x="987425" y="457200"/>
                </a:lnTo>
                <a:lnTo>
                  <a:pt x="984796" y="457200"/>
                </a:lnTo>
                <a:lnTo>
                  <a:pt x="983678" y="457657"/>
                </a:lnTo>
                <a:lnTo>
                  <a:pt x="981811" y="459524"/>
                </a:lnTo>
                <a:lnTo>
                  <a:pt x="981354" y="460641"/>
                </a:lnTo>
                <a:lnTo>
                  <a:pt x="981354" y="472795"/>
                </a:lnTo>
                <a:lnTo>
                  <a:pt x="981811" y="473913"/>
                </a:lnTo>
                <a:lnTo>
                  <a:pt x="983678" y="475780"/>
                </a:lnTo>
                <a:lnTo>
                  <a:pt x="984796" y="476250"/>
                </a:lnTo>
                <a:lnTo>
                  <a:pt x="987425" y="476250"/>
                </a:lnTo>
                <a:lnTo>
                  <a:pt x="988555" y="475780"/>
                </a:lnTo>
                <a:lnTo>
                  <a:pt x="990409" y="473913"/>
                </a:lnTo>
                <a:lnTo>
                  <a:pt x="990879" y="472795"/>
                </a:lnTo>
                <a:lnTo>
                  <a:pt x="990879" y="460641"/>
                </a:lnTo>
                <a:close/>
              </a:path>
              <a:path w="4705350" h="2076450">
                <a:moveTo>
                  <a:pt x="990879" y="403491"/>
                </a:moveTo>
                <a:lnTo>
                  <a:pt x="990409" y="402374"/>
                </a:lnTo>
                <a:lnTo>
                  <a:pt x="988555" y="400507"/>
                </a:lnTo>
                <a:lnTo>
                  <a:pt x="987425" y="400050"/>
                </a:lnTo>
                <a:lnTo>
                  <a:pt x="984796" y="400050"/>
                </a:lnTo>
                <a:lnTo>
                  <a:pt x="983678" y="400507"/>
                </a:lnTo>
                <a:lnTo>
                  <a:pt x="981811" y="402374"/>
                </a:lnTo>
                <a:lnTo>
                  <a:pt x="981354" y="403491"/>
                </a:lnTo>
                <a:lnTo>
                  <a:pt x="981354" y="415645"/>
                </a:lnTo>
                <a:lnTo>
                  <a:pt x="981811" y="416763"/>
                </a:lnTo>
                <a:lnTo>
                  <a:pt x="983678" y="418630"/>
                </a:lnTo>
                <a:lnTo>
                  <a:pt x="984796" y="419100"/>
                </a:lnTo>
                <a:lnTo>
                  <a:pt x="987425" y="419100"/>
                </a:lnTo>
                <a:lnTo>
                  <a:pt x="988555" y="418630"/>
                </a:lnTo>
                <a:lnTo>
                  <a:pt x="990409" y="416763"/>
                </a:lnTo>
                <a:lnTo>
                  <a:pt x="990879" y="415645"/>
                </a:lnTo>
                <a:lnTo>
                  <a:pt x="990879" y="403491"/>
                </a:lnTo>
                <a:close/>
              </a:path>
              <a:path w="4705350" h="2076450">
                <a:moveTo>
                  <a:pt x="990879" y="346341"/>
                </a:moveTo>
                <a:lnTo>
                  <a:pt x="990409" y="345224"/>
                </a:lnTo>
                <a:lnTo>
                  <a:pt x="988555" y="343357"/>
                </a:lnTo>
                <a:lnTo>
                  <a:pt x="987425" y="342900"/>
                </a:lnTo>
                <a:lnTo>
                  <a:pt x="984796" y="342900"/>
                </a:lnTo>
                <a:lnTo>
                  <a:pt x="983678" y="343357"/>
                </a:lnTo>
                <a:lnTo>
                  <a:pt x="981811" y="345224"/>
                </a:lnTo>
                <a:lnTo>
                  <a:pt x="981354" y="346341"/>
                </a:lnTo>
                <a:lnTo>
                  <a:pt x="981354" y="358495"/>
                </a:lnTo>
                <a:lnTo>
                  <a:pt x="981811" y="359613"/>
                </a:lnTo>
                <a:lnTo>
                  <a:pt x="983678" y="361480"/>
                </a:lnTo>
                <a:lnTo>
                  <a:pt x="984796" y="361950"/>
                </a:lnTo>
                <a:lnTo>
                  <a:pt x="987425" y="361950"/>
                </a:lnTo>
                <a:lnTo>
                  <a:pt x="988555" y="361480"/>
                </a:lnTo>
                <a:lnTo>
                  <a:pt x="990409" y="359613"/>
                </a:lnTo>
                <a:lnTo>
                  <a:pt x="990879" y="358495"/>
                </a:lnTo>
                <a:lnTo>
                  <a:pt x="990879" y="346341"/>
                </a:lnTo>
                <a:close/>
              </a:path>
              <a:path w="4705350" h="2076450">
                <a:moveTo>
                  <a:pt x="990879" y="289191"/>
                </a:moveTo>
                <a:lnTo>
                  <a:pt x="990409" y="288074"/>
                </a:lnTo>
                <a:lnTo>
                  <a:pt x="988555" y="286207"/>
                </a:lnTo>
                <a:lnTo>
                  <a:pt x="987425" y="285750"/>
                </a:lnTo>
                <a:lnTo>
                  <a:pt x="984796" y="285750"/>
                </a:lnTo>
                <a:lnTo>
                  <a:pt x="983678" y="286207"/>
                </a:lnTo>
                <a:lnTo>
                  <a:pt x="981811" y="288074"/>
                </a:lnTo>
                <a:lnTo>
                  <a:pt x="981354" y="289191"/>
                </a:lnTo>
                <a:lnTo>
                  <a:pt x="981354" y="301345"/>
                </a:lnTo>
                <a:lnTo>
                  <a:pt x="981811" y="302463"/>
                </a:lnTo>
                <a:lnTo>
                  <a:pt x="983678" y="304330"/>
                </a:lnTo>
                <a:lnTo>
                  <a:pt x="984796" y="304800"/>
                </a:lnTo>
                <a:lnTo>
                  <a:pt x="987425" y="304800"/>
                </a:lnTo>
                <a:lnTo>
                  <a:pt x="988555" y="304330"/>
                </a:lnTo>
                <a:lnTo>
                  <a:pt x="990409" y="302463"/>
                </a:lnTo>
                <a:lnTo>
                  <a:pt x="990879" y="301345"/>
                </a:lnTo>
                <a:lnTo>
                  <a:pt x="990879" y="289191"/>
                </a:lnTo>
                <a:close/>
              </a:path>
              <a:path w="4705350" h="2076450">
                <a:moveTo>
                  <a:pt x="990879" y="232041"/>
                </a:moveTo>
                <a:lnTo>
                  <a:pt x="990409" y="230924"/>
                </a:lnTo>
                <a:lnTo>
                  <a:pt x="988555" y="229057"/>
                </a:lnTo>
                <a:lnTo>
                  <a:pt x="987425" y="228600"/>
                </a:lnTo>
                <a:lnTo>
                  <a:pt x="984796" y="228600"/>
                </a:lnTo>
                <a:lnTo>
                  <a:pt x="983678" y="229057"/>
                </a:lnTo>
                <a:lnTo>
                  <a:pt x="981811" y="230924"/>
                </a:lnTo>
                <a:lnTo>
                  <a:pt x="981354" y="232041"/>
                </a:lnTo>
                <a:lnTo>
                  <a:pt x="981354" y="244195"/>
                </a:lnTo>
                <a:lnTo>
                  <a:pt x="981811" y="245313"/>
                </a:lnTo>
                <a:lnTo>
                  <a:pt x="983678" y="247180"/>
                </a:lnTo>
                <a:lnTo>
                  <a:pt x="984796" y="247650"/>
                </a:lnTo>
                <a:lnTo>
                  <a:pt x="987425" y="247650"/>
                </a:lnTo>
                <a:lnTo>
                  <a:pt x="988555" y="247180"/>
                </a:lnTo>
                <a:lnTo>
                  <a:pt x="990409" y="245313"/>
                </a:lnTo>
                <a:lnTo>
                  <a:pt x="990879" y="244195"/>
                </a:lnTo>
                <a:lnTo>
                  <a:pt x="990879" y="232041"/>
                </a:lnTo>
                <a:close/>
              </a:path>
              <a:path w="4705350" h="2076450">
                <a:moveTo>
                  <a:pt x="990879" y="174891"/>
                </a:moveTo>
                <a:lnTo>
                  <a:pt x="990409" y="173774"/>
                </a:lnTo>
                <a:lnTo>
                  <a:pt x="988555" y="171907"/>
                </a:lnTo>
                <a:lnTo>
                  <a:pt x="987425" y="171450"/>
                </a:lnTo>
                <a:lnTo>
                  <a:pt x="984796" y="171450"/>
                </a:lnTo>
                <a:lnTo>
                  <a:pt x="983678" y="171907"/>
                </a:lnTo>
                <a:lnTo>
                  <a:pt x="981811" y="173774"/>
                </a:lnTo>
                <a:lnTo>
                  <a:pt x="981354" y="174891"/>
                </a:lnTo>
                <a:lnTo>
                  <a:pt x="981354" y="187045"/>
                </a:lnTo>
                <a:lnTo>
                  <a:pt x="981811" y="188163"/>
                </a:lnTo>
                <a:lnTo>
                  <a:pt x="983678" y="190030"/>
                </a:lnTo>
                <a:lnTo>
                  <a:pt x="984796" y="190500"/>
                </a:lnTo>
                <a:lnTo>
                  <a:pt x="987425" y="190500"/>
                </a:lnTo>
                <a:lnTo>
                  <a:pt x="988555" y="190030"/>
                </a:lnTo>
                <a:lnTo>
                  <a:pt x="990409" y="188163"/>
                </a:lnTo>
                <a:lnTo>
                  <a:pt x="990879" y="187045"/>
                </a:lnTo>
                <a:lnTo>
                  <a:pt x="990879" y="174891"/>
                </a:lnTo>
                <a:close/>
              </a:path>
              <a:path w="4705350" h="2076450">
                <a:moveTo>
                  <a:pt x="990879" y="117741"/>
                </a:moveTo>
                <a:lnTo>
                  <a:pt x="990409" y="116624"/>
                </a:lnTo>
                <a:lnTo>
                  <a:pt x="988555" y="114757"/>
                </a:lnTo>
                <a:lnTo>
                  <a:pt x="987425" y="114300"/>
                </a:lnTo>
                <a:lnTo>
                  <a:pt x="984796" y="114300"/>
                </a:lnTo>
                <a:lnTo>
                  <a:pt x="983678" y="114757"/>
                </a:lnTo>
                <a:lnTo>
                  <a:pt x="981811" y="116624"/>
                </a:lnTo>
                <a:lnTo>
                  <a:pt x="981354" y="117741"/>
                </a:lnTo>
                <a:lnTo>
                  <a:pt x="981354" y="129895"/>
                </a:lnTo>
                <a:lnTo>
                  <a:pt x="981811" y="131013"/>
                </a:lnTo>
                <a:lnTo>
                  <a:pt x="983678" y="132880"/>
                </a:lnTo>
                <a:lnTo>
                  <a:pt x="984796" y="133350"/>
                </a:lnTo>
                <a:lnTo>
                  <a:pt x="987425" y="133350"/>
                </a:lnTo>
                <a:lnTo>
                  <a:pt x="988555" y="132880"/>
                </a:lnTo>
                <a:lnTo>
                  <a:pt x="990409" y="131013"/>
                </a:lnTo>
                <a:lnTo>
                  <a:pt x="990879" y="129895"/>
                </a:lnTo>
                <a:lnTo>
                  <a:pt x="990879" y="117741"/>
                </a:lnTo>
                <a:close/>
              </a:path>
              <a:path w="4705350" h="2076450">
                <a:moveTo>
                  <a:pt x="990879" y="60591"/>
                </a:moveTo>
                <a:lnTo>
                  <a:pt x="990409" y="59474"/>
                </a:lnTo>
                <a:lnTo>
                  <a:pt x="988555" y="57607"/>
                </a:lnTo>
                <a:lnTo>
                  <a:pt x="987425" y="57150"/>
                </a:lnTo>
                <a:lnTo>
                  <a:pt x="984796" y="57150"/>
                </a:lnTo>
                <a:lnTo>
                  <a:pt x="983678" y="57607"/>
                </a:lnTo>
                <a:lnTo>
                  <a:pt x="981811" y="59474"/>
                </a:lnTo>
                <a:lnTo>
                  <a:pt x="981354" y="60591"/>
                </a:lnTo>
                <a:lnTo>
                  <a:pt x="981354" y="72745"/>
                </a:lnTo>
                <a:lnTo>
                  <a:pt x="981811" y="73863"/>
                </a:lnTo>
                <a:lnTo>
                  <a:pt x="983678" y="75730"/>
                </a:lnTo>
                <a:lnTo>
                  <a:pt x="984796" y="76200"/>
                </a:lnTo>
                <a:lnTo>
                  <a:pt x="987425" y="76200"/>
                </a:lnTo>
                <a:lnTo>
                  <a:pt x="988555" y="75730"/>
                </a:lnTo>
                <a:lnTo>
                  <a:pt x="990409" y="73863"/>
                </a:lnTo>
                <a:lnTo>
                  <a:pt x="990879" y="72745"/>
                </a:lnTo>
                <a:lnTo>
                  <a:pt x="990879" y="60591"/>
                </a:lnTo>
                <a:close/>
              </a:path>
              <a:path w="4705350" h="2076450">
                <a:moveTo>
                  <a:pt x="990879" y="3441"/>
                </a:moveTo>
                <a:lnTo>
                  <a:pt x="990409" y="2324"/>
                </a:lnTo>
                <a:lnTo>
                  <a:pt x="988555" y="457"/>
                </a:lnTo>
                <a:lnTo>
                  <a:pt x="987425" y="0"/>
                </a:lnTo>
                <a:lnTo>
                  <a:pt x="984796" y="0"/>
                </a:lnTo>
                <a:lnTo>
                  <a:pt x="983678" y="457"/>
                </a:lnTo>
                <a:lnTo>
                  <a:pt x="981811" y="2324"/>
                </a:lnTo>
                <a:lnTo>
                  <a:pt x="981354" y="3441"/>
                </a:lnTo>
                <a:lnTo>
                  <a:pt x="981354" y="15595"/>
                </a:lnTo>
                <a:lnTo>
                  <a:pt x="981811" y="16713"/>
                </a:lnTo>
                <a:lnTo>
                  <a:pt x="983678" y="18580"/>
                </a:lnTo>
                <a:lnTo>
                  <a:pt x="984796" y="19050"/>
                </a:lnTo>
                <a:lnTo>
                  <a:pt x="987425" y="19050"/>
                </a:lnTo>
                <a:lnTo>
                  <a:pt x="988555" y="18580"/>
                </a:lnTo>
                <a:lnTo>
                  <a:pt x="990409" y="16713"/>
                </a:lnTo>
                <a:lnTo>
                  <a:pt x="990879" y="15595"/>
                </a:lnTo>
                <a:lnTo>
                  <a:pt x="990879" y="3441"/>
                </a:lnTo>
                <a:close/>
              </a:path>
              <a:path w="4705350" h="2076450">
                <a:moveTo>
                  <a:pt x="1047750" y="2065604"/>
                </a:moveTo>
                <a:lnTo>
                  <a:pt x="1047280" y="2064486"/>
                </a:lnTo>
                <a:lnTo>
                  <a:pt x="1045413" y="2062619"/>
                </a:lnTo>
                <a:lnTo>
                  <a:pt x="1044295" y="2062162"/>
                </a:lnTo>
                <a:lnTo>
                  <a:pt x="1032141" y="2062162"/>
                </a:lnTo>
                <a:lnTo>
                  <a:pt x="1031024" y="2062619"/>
                </a:lnTo>
                <a:lnTo>
                  <a:pt x="1029157" y="2064486"/>
                </a:lnTo>
                <a:lnTo>
                  <a:pt x="1028700" y="2065604"/>
                </a:lnTo>
                <a:lnTo>
                  <a:pt x="1028700" y="2068233"/>
                </a:lnTo>
                <a:lnTo>
                  <a:pt x="1029157" y="2069350"/>
                </a:lnTo>
                <a:lnTo>
                  <a:pt x="1031024" y="2071217"/>
                </a:lnTo>
                <a:lnTo>
                  <a:pt x="1032141" y="2071687"/>
                </a:lnTo>
                <a:lnTo>
                  <a:pt x="1044295" y="2071687"/>
                </a:lnTo>
                <a:lnTo>
                  <a:pt x="1045413" y="2071217"/>
                </a:lnTo>
                <a:lnTo>
                  <a:pt x="1047280" y="2069350"/>
                </a:lnTo>
                <a:lnTo>
                  <a:pt x="1047750" y="2068233"/>
                </a:lnTo>
                <a:lnTo>
                  <a:pt x="1047750" y="2065604"/>
                </a:lnTo>
                <a:close/>
              </a:path>
              <a:path w="4705350" h="2076450">
                <a:moveTo>
                  <a:pt x="1047750" y="1168082"/>
                </a:moveTo>
                <a:lnTo>
                  <a:pt x="1047280" y="1166964"/>
                </a:lnTo>
                <a:lnTo>
                  <a:pt x="1045413" y="1165098"/>
                </a:lnTo>
                <a:lnTo>
                  <a:pt x="1044295" y="1164640"/>
                </a:lnTo>
                <a:lnTo>
                  <a:pt x="1032141" y="1164640"/>
                </a:lnTo>
                <a:lnTo>
                  <a:pt x="1031024" y="1165098"/>
                </a:lnTo>
                <a:lnTo>
                  <a:pt x="1029157" y="1166964"/>
                </a:lnTo>
                <a:lnTo>
                  <a:pt x="1028700" y="1168082"/>
                </a:lnTo>
                <a:lnTo>
                  <a:pt x="1028700" y="1170711"/>
                </a:lnTo>
                <a:lnTo>
                  <a:pt x="1029157" y="1171841"/>
                </a:lnTo>
                <a:lnTo>
                  <a:pt x="1031024" y="1173695"/>
                </a:lnTo>
                <a:lnTo>
                  <a:pt x="1032141" y="1174165"/>
                </a:lnTo>
                <a:lnTo>
                  <a:pt x="1044295" y="1174165"/>
                </a:lnTo>
                <a:lnTo>
                  <a:pt x="1045413" y="1173695"/>
                </a:lnTo>
                <a:lnTo>
                  <a:pt x="1047280" y="1171841"/>
                </a:lnTo>
                <a:lnTo>
                  <a:pt x="1047750" y="1170711"/>
                </a:lnTo>
                <a:lnTo>
                  <a:pt x="1047750" y="1168082"/>
                </a:lnTo>
                <a:close/>
              </a:path>
              <a:path w="4705350" h="2076450">
                <a:moveTo>
                  <a:pt x="1047750" y="270560"/>
                </a:moveTo>
                <a:lnTo>
                  <a:pt x="1047280" y="269443"/>
                </a:lnTo>
                <a:lnTo>
                  <a:pt x="1045413" y="267576"/>
                </a:lnTo>
                <a:lnTo>
                  <a:pt x="1044295" y="267119"/>
                </a:lnTo>
                <a:lnTo>
                  <a:pt x="1032141" y="267119"/>
                </a:lnTo>
                <a:lnTo>
                  <a:pt x="1031024" y="267576"/>
                </a:lnTo>
                <a:lnTo>
                  <a:pt x="1029157" y="269443"/>
                </a:lnTo>
                <a:lnTo>
                  <a:pt x="1028700" y="270560"/>
                </a:lnTo>
                <a:lnTo>
                  <a:pt x="1028700" y="273189"/>
                </a:lnTo>
                <a:lnTo>
                  <a:pt x="1029157" y="274320"/>
                </a:lnTo>
                <a:lnTo>
                  <a:pt x="1031024" y="276174"/>
                </a:lnTo>
                <a:lnTo>
                  <a:pt x="1032141" y="276644"/>
                </a:lnTo>
                <a:lnTo>
                  <a:pt x="1044295" y="276644"/>
                </a:lnTo>
                <a:lnTo>
                  <a:pt x="1045413" y="276174"/>
                </a:lnTo>
                <a:lnTo>
                  <a:pt x="1047280" y="274320"/>
                </a:lnTo>
                <a:lnTo>
                  <a:pt x="1047750" y="273189"/>
                </a:lnTo>
                <a:lnTo>
                  <a:pt x="1047750" y="270560"/>
                </a:lnTo>
                <a:close/>
              </a:path>
              <a:path w="4705350" h="2076450">
                <a:moveTo>
                  <a:pt x="1104900" y="2065604"/>
                </a:moveTo>
                <a:lnTo>
                  <a:pt x="1104430" y="2064486"/>
                </a:lnTo>
                <a:lnTo>
                  <a:pt x="1102563" y="2062619"/>
                </a:lnTo>
                <a:lnTo>
                  <a:pt x="1101445" y="2062162"/>
                </a:lnTo>
                <a:lnTo>
                  <a:pt x="1089291" y="2062162"/>
                </a:lnTo>
                <a:lnTo>
                  <a:pt x="1088174" y="2062619"/>
                </a:lnTo>
                <a:lnTo>
                  <a:pt x="1086307" y="2064486"/>
                </a:lnTo>
                <a:lnTo>
                  <a:pt x="1085850" y="2065604"/>
                </a:lnTo>
                <a:lnTo>
                  <a:pt x="1085850" y="2068233"/>
                </a:lnTo>
                <a:lnTo>
                  <a:pt x="1086307" y="2069350"/>
                </a:lnTo>
                <a:lnTo>
                  <a:pt x="1088174" y="2071217"/>
                </a:lnTo>
                <a:lnTo>
                  <a:pt x="1089291" y="2071687"/>
                </a:lnTo>
                <a:lnTo>
                  <a:pt x="1101445" y="2071687"/>
                </a:lnTo>
                <a:lnTo>
                  <a:pt x="1102563" y="2071217"/>
                </a:lnTo>
                <a:lnTo>
                  <a:pt x="1104430" y="2069350"/>
                </a:lnTo>
                <a:lnTo>
                  <a:pt x="1104900" y="2068233"/>
                </a:lnTo>
                <a:lnTo>
                  <a:pt x="1104900" y="2065604"/>
                </a:lnTo>
                <a:close/>
              </a:path>
              <a:path w="4705350" h="2076450">
                <a:moveTo>
                  <a:pt x="1104900" y="1168082"/>
                </a:moveTo>
                <a:lnTo>
                  <a:pt x="1104430" y="1166964"/>
                </a:lnTo>
                <a:lnTo>
                  <a:pt x="1102563" y="1165098"/>
                </a:lnTo>
                <a:lnTo>
                  <a:pt x="1101445" y="1164640"/>
                </a:lnTo>
                <a:lnTo>
                  <a:pt x="1089291" y="1164640"/>
                </a:lnTo>
                <a:lnTo>
                  <a:pt x="1088174" y="1165098"/>
                </a:lnTo>
                <a:lnTo>
                  <a:pt x="1086307" y="1166964"/>
                </a:lnTo>
                <a:lnTo>
                  <a:pt x="1085850" y="1168082"/>
                </a:lnTo>
                <a:lnTo>
                  <a:pt x="1085850" y="1170711"/>
                </a:lnTo>
                <a:lnTo>
                  <a:pt x="1086307" y="1171841"/>
                </a:lnTo>
                <a:lnTo>
                  <a:pt x="1088174" y="1173695"/>
                </a:lnTo>
                <a:lnTo>
                  <a:pt x="1089291" y="1174165"/>
                </a:lnTo>
                <a:lnTo>
                  <a:pt x="1101445" y="1174165"/>
                </a:lnTo>
                <a:lnTo>
                  <a:pt x="1102563" y="1173695"/>
                </a:lnTo>
                <a:lnTo>
                  <a:pt x="1104430" y="1171841"/>
                </a:lnTo>
                <a:lnTo>
                  <a:pt x="1104900" y="1170711"/>
                </a:lnTo>
                <a:lnTo>
                  <a:pt x="1104900" y="1168082"/>
                </a:lnTo>
                <a:close/>
              </a:path>
              <a:path w="4705350" h="2076450">
                <a:moveTo>
                  <a:pt x="1104900" y="270560"/>
                </a:moveTo>
                <a:lnTo>
                  <a:pt x="1104430" y="269443"/>
                </a:lnTo>
                <a:lnTo>
                  <a:pt x="1102563" y="267576"/>
                </a:lnTo>
                <a:lnTo>
                  <a:pt x="1101445" y="267119"/>
                </a:lnTo>
                <a:lnTo>
                  <a:pt x="1089291" y="267119"/>
                </a:lnTo>
                <a:lnTo>
                  <a:pt x="1088174" y="267576"/>
                </a:lnTo>
                <a:lnTo>
                  <a:pt x="1086307" y="269443"/>
                </a:lnTo>
                <a:lnTo>
                  <a:pt x="1085850" y="270560"/>
                </a:lnTo>
                <a:lnTo>
                  <a:pt x="1085850" y="273189"/>
                </a:lnTo>
                <a:lnTo>
                  <a:pt x="1086307" y="274320"/>
                </a:lnTo>
                <a:lnTo>
                  <a:pt x="1088174" y="276174"/>
                </a:lnTo>
                <a:lnTo>
                  <a:pt x="1089291" y="276644"/>
                </a:lnTo>
                <a:lnTo>
                  <a:pt x="1101445" y="276644"/>
                </a:lnTo>
                <a:lnTo>
                  <a:pt x="1102563" y="276174"/>
                </a:lnTo>
                <a:lnTo>
                  <a:pt x="1104430" y="274320"/>
                </a:lnTo>
                <a:lnTo>
                  <a:pt x="1104900" y="273189"/>
                </a:lnTo>
                <a:lnTo>
                  <a:pt x="1104900" y="270560"/>
                </a:lnTo>
                <a:close/>
              </a:path>
              <a:path w="4705350" h="2076450">
                <a:moveTo>
                  <a:pt x="1162050" y="2065604"/>
                </a:moveTo>
                <a:lnTo>
                  <a:pt x="1161580" y="2064486"/>
                </a:lnTo>
                <a:lnTo>
                  <a:pt x="1159713" y="2062619"/>
                </a:lnTo>
                <a:lnTo>
                  <a:pt x="1158595" y="2062162"/>
                </a:lnTo>
                <a:lnTo>
                  <a:pt x="1146441" y="2062162"/>
                </a:lnTo>
                <a:lnTo>
                  <a:pt x="1145324" y="2062619"/>
                </a:lnTo>
                <a:lnTo>
                  <a:pt x="1143457" y="2064486"/>
                </a:lnTo>
                <a:lnTo>
                  <a:pt x="1143000" y="2065604"/>
                </a:lnTo>
                <a:lnTo>
                  <a:pt x="1143000" y="2068233"/>
                </a:lnTo>
                <a:lnTo>
                  <a:pt x="1143457" y="2069350"/>
                </a:lnTo>
                <a:lnTo>
                  <a:pt x="1145324" y="2071217"/>
                </a:lnTo>
                <a:lnTo>
                  <a:pt x="1146441" y="2071687"/>
                </a:lnTo>
                <a:lnTo>
                  <a:pt x="1158595" y="2071687"/>
                </a:lnTo>
                <a:lnTo>
                  <a:pt x="1159713" y="2071217"/>
                </a:lnTo>
                <a:lnTo>
                  <a:pt x="1161580" y="2069350"/>
                </a:lnTo>
                <a:lnTo>
                  <a:pt x="1162050" y="2068233"/>
                </a:lnTo>
                <a:lnTo>
                  <a:pt x="1162050" y="2065604"/>
                </a:lnTo>
                <a:close/>
              </a:path>
              <a:path w="4705350" h="2076450">
                <a:moveTo>
                  <a:pt x="1162050" y="1168082"/>
                </a:moveTo>
                <a:lnTo>
                  <a:pt x="1161580" y="1166964"/>
                </a:lnTo>
                <a:lnTo>
                  <a:pt x="1159713" y="1165098"/>
                </a:lnTo>
                <a:lnTo>
                  <a:pt x="1158595" y="1164640"/>
                </a:lnTo>
                <a:lnTo>
                  <a:pt x="1146441" y="1164640"/>
                </a:lnTo>
                <a:lnTo>
                  <a:pt x="1145324" y="1165098"/>
                </a:lnTo>
                <a:lnTo>
                  <a:pt x="1143457" y="1166964"/>
                </a:lnTo>
                <a:lnTo>
                  <a:pt x="1143000" y="1168082"/>
                </a:lnTo>
                <a:lnTo>
                  <a:pt x="1143000" y="1170711"/>
                </a:lnTo>
                <a:lnTo>
                  <a:pt x="1143457" y="1171841"/>
                </a:lnTo>
                <a:lnTo>
                  <a:pt x="1145324" y="1173695"/>
                </a:lnTo>
                <a:lnTo>
                  <a:pt x="1146441" y="1174165"/>
                </a:lnTo>
                <a:lnTo>
                  <a:pt x="1158595" y="1174165"/>
                </a:lnTo>
                <a:lnTo>
                  <a:pt x="1159713" y="1173695"/>
                </a:lnTo>
                <a:lnTo>
                  <a:pt x="1161580" y="1171841"/>
                </a:lnTo>
                <a:lnTo>
                  <a:pt x="1162050" y="1170711"/>
                </a:lnTo>
                <a:lnTo>
                  <a:pt x="1162050" y="1168082"/>
                </a:lnTo>
                <a:close/>
              </a:path>
              <a:path w="4705350" h="2076450">
                <a:moveTo>
                  <a:pt x="1162050" y="270560"/>
                </a:moveTo>
                <a:lnTo>
                  <a:pt x="1161580" y="269443"/>
                </a:lnTo>
                <a:lnTo>
                  <a:pt x="1159713" y="267576"/>
                </a:lnTo>
                <a:lnTo>
                  <a:pt x="1158595" y="267119"/>
                </a:lnTo>
                <a:lnTo>
                  <a:pt x="1146441" y="267119"/>
                </a:lnTo>
                <a:lnTo>
                  <a:pt x="1145324" y="267576"/>
                </a:lnTo>
                <a:lnTo>
                  <a:pt x="1143457" y="269443"/>
                </a:lnTo>
                <a:lnTo>
                  <a:pt x="1143000" y="270560"/>
                </a:lnTo>
                <a:lnTo>
                  <a:pt x="1143000" y="273189"/>
                </a:lnTo>
                <a:lnTo>
                  <a:pt x="1143457" y="274320"/>
                </a:lnTo>
                <a:lnTo>
                  <a:pt x="1145324" y="276174"/>
                </a:lnTo>
                <a:lnTo>
                  <a:pt x="1146441" y="276644"/>
                </a:lnTo>
                <a:lnTo>
                  <a:pt x="1158595" y="276644"/>
                </a:lnTo>
                <a:lnTo>
                  <a:pt x="1159713" y="276174"/>
                </a:lnTo>
                <a:lnTo>
                  <a:pt x="1161580" y="274320"/>
                </a:lnTo>
                <a:lnTo>
                  <a:pt x="1162050" y="273189"/>
                </a:lnTo>
                <a:lnTo>
                  <a:pt x="1162050" y="270560"/>
                </a:lnTo>
                <a:close/>
              </a:path>
              <a:path w="4705350" h="2076450">
                <a:moveTo>
                  <a:pt x="1219200" y="2065604"/>
                </a:moveTo>
                <a:lnTo>
                  <a:pt x="1218730" y="2064486"/>
                </a:lnTo>
                <a:lnTo>
                  <a:pt x="1216863" y="2062619"/>
                </a:lnTo>
                <a:lnTo>
                  <a:pt x="1215745" y="2062162"/>
                </a:lnTo>
                <a:lnTo>
                  <a:pt x="1203591" y="2062162"/>
                </a:lnTo>
                <a:lnTo>
                  <a:pt x="1202474" y="2062619"/>
                </a:lnTo>
                <a:lnTo>
                  <a:pt x="1200607" y="2064486"/>
                </a:lnTo>
                <a:lnTo>
                  <a:pt x="1200150" y="2065604"/>
                </a:lnTo>
                <a:lnTo>
                  <a:pt x="1200150" y="2068233"/>
                </a:lnTo>
                <a:lnTo>
                  <a:pt x="1200607" y="2069350"/>
                </a:lnTo>
                <a:lnTo>
                  <a:pt x="1202474" y="2071217"/>
                </a:lnTo>
                <a:lnTo>
                  <a:pt x="1203591" y="2071687"/>
                </a:lnTo>
                <a:lnTo>
                  <a:pt x="1215745" y="2071687"/>
                </a:lnTo>
                <a:lnTo>
                  <a:pt x="1216863" y="2071217"/>
                </a:lnTo>
                <a:lnTo>
                  <a:pt x="1218730" y="2069350"/>
                </a:lnTo>
                <a:lnTo>
                  <a:pt x="1219200" y="2068233"/>
                </a:lnTo>
                <a:lnTo>
                  <a:pt x="1219200" y="2065604"/>
                </a:lnTo>
                <a:close/>
              </a:path>
              <a:path w="4705350" h="2076450">
                <a:moveTo>
                  <a:pt x="1219200" y="1168082"/>
                </a:moveTo>
                <a:lnTo>
                  <a:pt x="1218730" y="1166964"/>
                </a:lnTo>
                <a:lnTo>
                  <a:pt x="1216863" y="1165098"/>
                </a:lnTo>
                <a:lnTo>
                  <a:pt x="1215745" y="1164640"/>
                </a:lnTo>
                <a:lnTo>
                  <a:pt x="1203591" y="1164640"/>
                </a:lnTo>
                <a:lnTo>
                  <a:pt x="1202474" y="1165098"/>
                </a:lnTo>
                <a:lnTo>
                  <a:pt x="1200607" y="1166964"/>
                </a:lnTo>
                <a:lnTo>
                  <a:pt x="1200150" y="1168082"/>
                </a:lnTo>
                <a:lnTo>
                  <a:pt x="1200150" y="1170711"/>
                </a:lnTo>
                <a:lnTo>
                  <a:pt x="1200607" y="1171841"/>
                </a:lnTo>
                <a:lnTo>
                  <a:pt x="1202474" y="1173695"/>
                </a:lnTo>
                <a:lnTo>
                  <a:pt x="1203591" y="1174165"/>
                </a:lnTo>
                <a:lnTo>
                  <a:pt x="1215745" y="1174165"/>
                </a:lnTo>
                <a:lnTo>
                  <a:pt x="1216863" y="1173695"/>
                </a:lnTo>
                <a:lnTo>
                  <a:pt x="1218730" y="1171841"/>
                </a:lnTo>
                <a:lnTo>
                  <a:pt x="1219200" y="1170711"/>
                </a:lnTo>
                <a:lnTo>
                  <a:pt x="1219200" y="1168082"/>
                </a:lnTo>
                <a:close/>
              </a:path>
              <a:path w="4705350" h="2076450">
                <a:moveTo>
                  <a:pt x="1219200" y="270560"/>
                </a:moveTo>
                <a:lnTo>
                  <a:pt x="1218730" y="269443"/>
                </a:lnTo>
                <a:lnTo>
                  <a:pt x="1216863" y="267576"/>
                </a:lnTo>
                <a:lnTo>
                  <a:pt x="1215745" y="267119"/>
                </a:lnTo>
                <a:lnTo>
                  <a:pt x="1203591" y="267119"/>
                </a:lnTo>
                <a:lnTo>
                  <a:pt x="1202474" y="267576"/>
                </a:lnTo>
                <a:lnTo>
                  <a:pt x="1200607" y="269443"/>
                </a:lnTo>
                <a:lnTo>
                  <a:pt x="1200150" y="270560"/>
                </a:lnTo>
                <a:lnTo>
                  <a:pt x="1200150" y="273189"/>
                </a:lnTo>
                <a:lnTo>
                  <a:pt x="1200607" y="274320"/>
                </a:lnTo>
                <a:lnTo>
                  <a:pt x="1202474" y="276174"/>
                </a:lnTo>
                <a:lnTo>
                  <a:pt x="1203591" y="276644"/>
                </a:lnTo>
                <a:lnTo>
                  <a:pt x="1215745" y="276644"/>
                </a:lnTo>
                <a:lnTo>
                  <a:pt x="1216863" y="276174"/>
                </a:lnTo>
                <a:lnTo>
                  <a:pt x="1218730" y="274320"/>
                </a:lnTo>
                <a:lnTo>
                  <a:pt x="1219200" y="273189"/>
                </a:lnTo>
                <a:lnTo>
                  <a:pt x="1219200" y="270560"/>
                </a:lnTo>
                <a:close/>
              </a:path>
              <a:path w="4705350" h="2076450">
                <a:moveTo>
                  <a:pt x="1276337" y="2065604"/>
                </a:moveTo>
                <a:lnTo>
                  <a:pt x="1275880" y="2064486"/>
                </a:lnTo>
                <a:lnTo>
                  <a:pt x="1274013" y="2062619"/>
                </a:lnTo>
                <a:lnTo>
                  <a:pt x="1272895" y="2062162"/>
                </a:lnTo>
                <a:lnTo>
                  <a:pt x="1260741" y="2062162"/>
                </a:lnTo>
                <a:lnTo>
                  <a:pt x="1259624" y="2062619"/>
                </a:lnTo>
                <a:lnTo>
                  <a:pt x="1257757" y="2064486"/>
                </a:lnTo>
                <a:lnTo>
                  <a:pt x="1257300" y="2065604"/>
                </a:lnTo>
                <a:lnTo>
                  <a:pt x="1257300" y="2068233"/>
                </a:lnTo>
                <a:lnTo>
                  <a:pt x="1257757" y="2069350"/>
                </a:lnTo>
                <a:lnTo>
                  <a:pt x="1259624" y="2071217"/>
                </a:lnTo>
                <a:lnTo>
                  <a:pt x="1260741" y="2071687"/>
                </a:lnTo>
                <a:lnTo>
                  <a:pt x="1272895" y="2071687"/>
                </a:lnTo>
                <a:lnTo>
                  <a:pt x="1274013" y="2071217"/>
                </a:lnTo>
                <a:lnTo>
                  <a:pt x="1275880" y="2069350"/>
                </a:lnTo>
                <a:lnTo>
                  <a:pt x="1276337" y="2068233"/>
                </a:lnTo>
                <a:lnTo>
                  <a:pt x="1276337" y="2065604"/>
                </a:lnTo>
                <a:close/>
              </a:path>
              <a:path w="4705350" h="2076450">
                <a:moveTo>
                  <a:pt x="1276337" y="1168082"/>
                </a:moveTo>
                <a:lnTo>
                  <a:pt x="1275880" y="1166964"/>
                </a:lnTo>
                <a:lnTo>
                  <a:pt x="1274013" y="1165098"/>
                </a:lnTo>
                <a:lnTo>
                  <a:pt x="1272895" y="1164640"/>
                </a:lnTo>
                <a:lnTo>
                  <a:pt x="1260741" y="1164640"/>
                </a:lnTo>
                <a:lnTo>
                  <a:pt x="1259624" y="1165098"/>
                </a:lnTo>
                <a:lnTo>
                  <a:pt x="1257757" y="1166964"/>
                </a:lnTo>
                <a:lnTo>
                  <a:pt x="1257300" y="1168082"/>
                </a:lnTo>
                <a:lnTo>
                  <a:pt x="1257300" y="1170711"/>
                </a:lnTo>
                <a:lnTo>
                  <a:pt x="1257757" y="1171841"/>
                </a:lnTo>
                <a:lnTo>
                  <a:pt x="1259624" y="1173695"/>
                </a:lnTo>
                <a:lnTo>
                  <a:pt x="1260741" y="1174165"/>
                </a:lnTo>
                <a:lnTo>
                  <a:pt x="1272895" y="1174165"/>
                </a:lnTo>
                <a:lnTo>
                  <a:pt x="1274013" y="1173695"/>
                </a:lnTo>
                <a:lnTo>
                  <a:pt x="1275880" y="1171841"/>
                </a:lnTo>
                <a:lnTo>
                  <a:pt x="1276337" y="1170711"/>
                </a:lnTo>
                <a:lnTo>
                  <a:pt x="1276337" y="1168082"/>
                </a:lnTo>
                <a:close/>
              </a:path>
              <a:path w="4705350" h="2076450">
                <a:moveTo>
                  <a:pt x="1276337" y="270560"/>
                </a:moveTo>
                <a:lnTo>
                  <a:pt x="1275880" y="269443"/>
                </a:lnTo>
                <a:lnTo>
                  <a:pt x="1274013" y="267576"/>
                </a:lnTo>
                <a:lnTo>
                  <a:pt x="1272895" y="267119"/>
                </a:lnTo>
                <a:lnTo>
                  <a:pt x="1260741" y="267119"/>
                </a:lnTo>
                <a:lnTo>
                  <a:pt x="1259624" y="267576"/>
                </a:lnTo>
                <a:lnTo>
                  <a:pt x="1257757" y="269443"/>
                </a:lnTo>
                <a:lnTo>
                  <a:pt x="1257300" y="270560"/>
                </a:lnTo>
                <a:lnTo>
                  <a:pt x="1257300" y="273189"/>
                </a:lnTo>
                <a:lnTo>
                  <a:pt x="1257757" y="274320"/>
                </a:lnTo>
                <a:lnTo>
                  <a:pt x="1259624" y="276174"/>
                </a:lnTo>
                <a:lnTo>
                  <a:pt x="1260741" y="276644"/>
                </a:lnTo>
                <a:lnTo>
                  <a:pt x="1272895" y="276644"/>
                </a:lnTo>
                <a:lnTo>
                  <a:pt x="1274013" y="276174"/>
                </a:lnTo>
                <a:lnTo>
                  <a:pt x="1275880" y="274320"/>
                </a:lnTo>
                <a:lnTo>
                  <a:pt x="1276337" y="273189"/>
                </a:lnTo>
                <a:lnTo>
                  <a:pt x="1276337" y="270560"/>
                </a:lnTo>
                <a:close/>
              </a:path>
              <a:path w="4705350" h="2076450">
                <a:moveTo>
                  <a:pt x="1333487" y="2065604"/>
                </a:moveTo>
                <a:lnTo>
                  <a:pt x="1333030" y="2064486"/>
                </a:lnTo>
                <a:lnTo>
                  <a:pt x="1331163" y="2062619"/>
                </a:lnTo>
                <a:lnTo>
                  <a:pt x="1330045" y="2062162"/>
                </a:lnTo>
                <a:lnTo>
                  <a:pt x="1317891" y="2062162"/>
                </a:lnTo>
                <a:lnTo>
                  <a:pt x="1316774" y="2062619"/>
                </a:lnTo>
                <a:lnTo>
                  <a:pt x="1314907" y="2064486"/>
                </a:lnTo>
                <a:lnTo>
                  <a:pt x="1314437" y="2065604"/>
                </a:lnTo>
                <a:lnTo>
                  <a:pt x="1314437" y="2068233"/>
                </a:lnTo>
                <a:lnTo>
                  <a:pt x="1314907" y="2069350"/>
                </a:lnTo>
                <a:lnTo>
                  <a:pt x="1316774" y="2071217"/>
                </a:lnTo>
                <a:lnTo>
                  <a:pt x="1317891" y="2071687"/>
                </a:lnTo>
                <a:lnTo>
                  <a:pt x="1330045" y="2071687"/>
                </a:lnTo>
                <a:lnTo>
                  <a:pt x="1331163" y="2071217"/>
                </a:lnTo>
                <a:lnTo>
                  <a:pt x="1333030" y="2069350"/>
                </a:lnTo>
                <a:lnTo>
                  <a:pt x="1333487" y="2068233"/>
                </a:lnTo>
                <a:lnTo>
                  <a:pt x="1333487" y="2065604"/>
                </a:lnTo>
                <a:close/>
              </a:path>
              <a:path w="4705350" h="2076450">
                <a:moveTo>
                  <a:pt x="1333487" y="1168082"/>
                </a:moveTo>
                <a:lnTo>
                  <a:pt x="1333030" y="1166964"/>
                </a:lnTo>
                <a:lnTo>
                  <a:pt x="1331163" y="1165098"/>
                </a:lnTo>
                <a:lnTo>
                  <a:pt x="1330045" y="1164640"/>
                </a:lnTo>
                <a:lnTo>
                  <a:pt x="1317891" y="1164640"/>
                </a:lnTo>
                <a:lnTo>
                  <a:pt x="1316774" y="1165098"/>
                </a:lnTo>
                <a:lnTo>
                  <a:pt x="1314907" y="1166964"/>
                </a:lnTo>
                <a:lnTo>
                  <a:pt x="1314437" y="1168082"/>
                </a:lnTo>
                <a:lnTo>
                  <a:pt x="1314437" y="1170711"/>
                </a:lnTo>
                <a:lnTo>
                  <a:pt x="1314907" y="1171841"/>
                </a:lnTo>
                <a:lnTo>
                  <a:pt x="1316774" y="1173695"/>
                </a:lnTo>
                <a:lnTo>
                  <a:pt x="1317891" y="1174165"/>
                </a:lnTo>
                <a:lnTo>
                  <a:pt x="1330045" y="1174165"/>
                </a:lnTo>
                <a:lnTo>
                  <a:pt x="1331163" y="1173695"/>
                </a:lnTo>
                <a:lnTo>
                  <a:pt x="1333030" y="1171841"/>
                </a:lnTo>
                <a:lnTo>
                  <a:pt x="1333487" y="1170711"/>
                </a:lnTo>
                <a:lnTo>
                  <a:pt x="1333487" y="1168082"/>
                </a:lnTo>
                <a:close/>
              </a:path>
              <a:path w="4705350" h="2076450">
                <a:moveTo>
                  <a:pt x="1333487" y="270560"/>
                </a:moveTo>
                <a:lnTo>
                  <a:pt x="1333030" y="269443"/>
                </a:lnTo>
                <a:lnTo>
                  <a:pt x="1331163" y="267576"/>
                </a:lnTo>
                <a:lnTo>
                  <a:pt x="1330045" y="267119"/>
                </a:lnTo>
                <a:lnTo>
                  <a:pt x="1317891" y="267119"/>
                </a:lnTo>
                <a:lnTo>
                  <a:pt x="1316774" y="267576"/>
                </a:lnTo>
                <a:lnTo>
                  <a:pt x="1314907" y="269443"/>
                </a:lnTo>
                <a:lnTo>
                  <a:pt x="1314437" y="270560"/>
                </a:lnTo>
                <a:lnTo>
                  <a:pt x="1314437" y="273189"/>
                </a:lnTo>
                <a:lnTo>
                  <a:pt x="1314907" y="274320"/>
                </a:lnTo>
                <a:lnTo>
                  <a:pt x="1316774" y="276174"/>
                </a:lnTo>
                <a:lnTo>
                  <a:pt x="1317891" y="276644"/>
                </a:lnTo>
                <a:lnTo>
                  <a:pt x="1330045" y="276644"/>
                </a:lnTo>
                <a:lnTo>
                  <a:pt x="1331163" y="276174"/>
                </a:lnTo>
                <a:lnTo>
                  <a:pt x="1333030" y="274320"/>
                </a:lnTo>
                <a:lnTo>
                  <a:pt x="1333487" y="273189"/>
                </a:lnTo>
                <a:lnTo>
                  <a:pt x="1333487" y="270560"/>
                </a:lnTo>
                <a:close/>
              </a:path>
              <a:path w="4705350" h="2076450">
                <a:moveTo>
                  <a:pt x="1390637" y="2065604"/>
                </a:moveTo>
                <a:lnTo>
                  <a:pt x="1390180" y="2064486"/>
                </a:lnTo>
                <a:lnTo>
                  <a:pt x="1388313" y="2062619"/>
                </a:lnTo>
                <a:lnTo>
                  <a:pt x="1387195" y="2062162"/>
                </a:lnTo>
                <a:lnTo>
                  <a:pt x="1375041" y="2062162"/>
                </a:lnTo>
                <a:lnTo>
                  <a:pt x="1373924" y="2062619"/>
                </a:lnTo>
                <a:lnTo>
                  <a:pt x="1372057" y="2064486"/>
                </a:lnTo>
                <a:lnTo>
                  <a:pt x="1371587" y="2065604"/>
                </a:lnTo>
                <a:lnTo>
                  <a:pt x="1371587" y="2068233"/>
                </a:lnTo>
                <a:lnTo>
                  <a:pt x="1372057" y="2069350"/>
                </a:lnTo>
                <a:lnTo>
                  <a:pt x="1373924" y="2071217"/>
                </a:lnTo>
                <a:lnTo>
                  <a:pt x="1375041" y="2071687"/>
                </a:lnTo>
                <a:lnTo>
                  <a:pt x="1387195" y="2071687"/>
                </a:lnTo>
                <a:lnTo>
                  <a:pt x="1388313" y="2071217"/>
                </a:lnTo>
                <a:lnTo>
                  <a:pt x="1390180" y="2069350"/>
                </a:lnTo>
                <a:lnTo>
                  <a:pt x="1390637" y="2068233"/>
                </a:lnTo>
                <a:lnTo>
                  <a:pt x="1390637" y="2065604"/>
                </a:lnTo>
                <a:close/>
              </a:path>
              <a:path w="4705350" h="2076450">
                <a:moveTo>
                  <a:pt x="1390637" y="1168082"/>
                </a:moveTo>
                <a:lnTo>
                  <a:pt x="1390180" y="1166964"/>
                </a:lnTo>
                <a:lnTo>
                  <a:pt x="1388313" y="1165098"/>
                </a:lnTo>
                <a:lnTo>
                  <a:pt x="1387195" y="1164640"/>
                </a:lnTo>
                <a:lnTo>
                  <a:pt x="1375041" y="1164640"/>
                </a:lnTo>
                <a:lnTo>
                  <a:pt x="1373924" y="1165098"/>
                </a:lnTo>
                <a:lnTo>
                  <a:pt x="1372057" y="1166964"/>
                </a:lnTo>
                <a:lnTo>
                  <a:pt x="1371587" y="1168082"/>
                </a:lnTo>
                <a:lnTo>
                  <a:pt x="1371587" y="1170711"/>
                </a:lnTo>
                <a:lnTo>
                  <a:pt x="1372057" y="1171841"/>
                </a:lnTo>
                <a:lnTo>
                  <a:pt x="1373924" y="1173695"/>
                </a:lnTo>
                <a:lnTo>
                  <a:pt x="1375041" y="1174165"/>
                </a:lnTo>
                <a:lnTo>
                  <a:pt x="1387195" y="1174165"/>
                </a:lnTo>
                <a:lnTo>
                  <a:pt x="1388313" y="1173695"/>
                </a:lnTo>
                <a:lnTo>
                  <a:pt x="1390180" y="1171841"/>
                </a:lnTo>
                <a:lnTo>
                  <a:pt x="1390637" y="1170711"/>
                </a:lnTo>
                <a:lnTo>
                  <a:pt x="1390637" y="1168082"/>
                </a:lnTo>
                <a:close/>
              </a:path>
              <a:path w="4705350" h="2076450">
                <a:moveTo>
                  <a:pt x="1390637" y="270560"/>
                </a:moveTo>
                <a:lnTo>
                  <a:pt x="1390180" y="269443"/>
                </a:lnTo>
                <a:lnTo>
                  <a:pt x="1388313" y="267576"/>
                </a:lnTo>
                <a:lnTo>
                  <a:pt x="1387195" y="267119"/>
                </a:lnTo>
                <a:lnTo>
                  <a:pt x="1375041" y="267119"/>
                </a:lnTo>
                <a:lnTo>
                  <a:pt x="1373924" y="267576"/>
                </a:lnTo>
                <a:lnTo>
                  <a:pt x="1372057" y="269443"/>
                </a:lnTo>
                <a:lnTo>
                  <a:pt x="1371587" y="270560"/>
                </a:lnTo>
                <a:lnTo>
                  <a:pt x="1371587" y="273189"/>
                </a:lnTo>
                <a:lnTo>
                  <a:pt x="1372057" y="274320"/>
                </a:lnTo>
                <a:lnTo>
                  <a:pt x="1373924" y="276174"/>
                </a:lnTo>
                <a:lnTo>
                  <a:pt x="1375041" y="276644"/>
                </a:lnTo>
                <a:lnTo>
                  <a:pt x="1387195" y="276644"/>
                </a:lnTo>
                <a:lnTo>
                  <a:pt x="1388313" y="276174"/>
                </a:lnTo>
                <a:lnTo>
                  <a:pt x="1390180" y="274320"/>
                </a:lnTo>
                <a:lnTo>
                  <a:pt x="1390637" y="273189"/>
                </a:lnTo>
                <a:lnTo>
                  <a:pt x="1390637" y="270560"/>
                </a:lnTo>
                <a:close/>
              </a:path>
              <a:path w="4705350" h="2076450">
                <a:moveTo>
                  <a:pt x="1447787" y="2065604"/>
                </a:moveTo>
                <a:lnTo>
                  <a:pt x="1447330" y="2064486"/>
                </a:lnTo>
                <a:lnTo>
                  <a:pt x="1445463" y="2062619"/>
                </a:lnTo>
                <a:lnTo>
                  <a:pt x="1444345" y="2062162"/>
                </a:lnTo>
                <a:lnTo>
                  <a:pt x="1432191" y="2062162"/>
                </a:lnTo>
                <a:lnTo>
                  <a:pt x="1431074" y="2062619"/>
                </a:lnTo>
                <a:lnTo>
                  <a:pt x="1429207" y="2064486"/>
                </a:lnTo>
                <a:lnTo>
                  <a:pt x="1428737" y="2065604"/>
                </a:lnTo>
                <a:lnTo>
                  <a:pt x="1428737" y="2068233"/>
                </a:lnTo>
                <a:lnTo>
                  <a:pt x="1429207" y="2069350"/>
                </a:lnTo>
                <a:lnTo>
                  <a:pt x="1431074" y="2071217"/>
                </a:lnTo>
                <a:lnTo>
                  <a:pt x="1432191" y="2071687"/>
                </a:lnTo>
                <a:lnTo>
                  <a:pt x="1444345" y="2071687"/>
                </a:lnTo>
                <a:lnTo>
                  <a:pt x="1445463" y="2071217"/>
                </a:lnTo>
                <a:lnTo>
                  <a:pt x="1447330" y="2069350"/>
                </a:lnTo>
                <a:lnTo>
                  <a:pt x="1447787" y="2068233"/>
                </a:lnTo>
                <a:lnTo>
                  <a:pt x="1447787" y="2065604"/>
                </a:lnTo>
                <a:close/>
              </a:path>
              <a:path w="4705350" h="2076450">
                <a:moveTo>
                  <a:pt x="1447787" y="1168082"/>
                </a:moveTo>
                <a:lnTo>
                  <a:pt x="1447330" y="1166964"/>
                </a:lnTo>
                <a:lnTo>
                  <a:pt x="1445463" y="1165098"/>
                </a:lnTo>
                <a:lnTo>
                  <a:pt x="1444345" y="1164640"/>
                </a:lnTo>
                <a:lnTo>
                  <a:pt x="1432191" y="1164640"/>
                </a:lnTo>
                <a:lnTo>
                  <a:pt x="1431074" y="1165098"/>
                </a:lnTo>
                <a:lnTo>
                  <a:pt x="1429207" y="1166964"/>
                </a:lnTo>
                <a:lnTo>
                  <a:pt x="1428737" y="1168082"/>
                </a:lnTo>
                <a:lnTo>
                  <a:pt x="1428737" y="1170711"/>
                </a:lnTo>
                <a:lnTo>
                  <a:pt x="1429207" y="1171841"/>
                </a:lnTo>
                <a:lnTo>
                  <a:pt x="1431074" y="1173695"/>
                </a:lnTo>
                <a:lnTo>
                  <a:pt x="1432191" y="1174165"/>
                </a:lnTo>
                <a:lnTo>
                  <a:pt x="1444345" y="1174165"/>
                </a:lnTo>
                <a:lnTo>
                  <a:pt x="1445463" y="1173695"/>
                </a:lnTo>
                <a:lnTo>
                  <a:pt x="1447330" y="1171841"/>
                </a:lnTo>
                <a:lnTo>
                  <a:pt x="1447787" y="1170711"/>
                </a:lnTo>
                <a:lnTo>
                  <a:pt x="1447787" y="1168082"/>
                </a:lnTo>
                <a:close/>
              </a:path>
              <a:path w="4705350" h="2076450">
                <a:moveTo>
                  <a:pt x="1447787" y="270560"/>
                </a:moveTo>
                <a:lnTo>
                  <a:pt x="1447330" y="269443"/>
                </a:lnTo>
                <a:lnTo>
                  <a:pt x="1445463" y="267576"/>
                </a:lnTo>
                <a:lnTo>
                  <a:pt x="1444345" y="267119"/>
                </a:lnTo>
                <a:lnTo>
                  <a:pt x="1432191" y="267119"/>
                </a:lnTo>
                <a:lnTo>
                  <a:pt x="1431074" y="267576"/>
                </a:lnTo>
                <a:lnTo>
                  <a:pt x="1429207" y="269443"/>
                </a:lnTo>
                <a:lnTo>
                  <a:pt x="1428737" y="270560"/>
                </a:lnTo>
                <a:lnTo>
                  <a:pt x="1428737" y="273189"/>
                </a:lnTo>
                <a:lnTo>
                  <a:pt x="1429207" y="274320"/>
                </a:lnTo>
                <a:lnTo>
                  <a:pt x="1431074" y="276174"/>
                </a:lnTo>
                <a:lnTo>
                  <a:pt x="1432191" y="276644"/>
                </a:lnTo>
                <a:lnTo>
                  <a:pt x="1444345" y="276644"/>
                </a:lnTo>
                <a:lnTo>
                  <a:pt x="1445463" y="276174"/>
                </a:lnTo>
                <a:lnTo>
                  <a:pt x="1447330" y="274320"/>
                </a:lnTo>
                <a:lnTo>
                  <a:pt x="1447787" y="273189"/>
                </a:lnTo>
                <a:lnTo>
                  <a:pt x="1447787" y="270560"/>
                </a:lnTo>
                <a:close/>
              </a:path>
              <a:path w="4705350" h="2076450">
                <a:moveTo>
                  <a:pt x="1504950" y="2065604"/>
                </a:moveTo>
                <a:lnTo>
                  <a:pt x="1504480" y="2064486"/>
                </a:lnTo>
                <a:lnTo>
                  <a:pt x="1502613" y="2062619"/>
                </a:lnTo>
                <a:lnTo>
                  <a:pt x="1501495" y="2062162"/>
                </a:lnTo>
                <a:lnTo>
                  <a:pt x="1489341" y="2062162"/>
                </a:lnTo>
                <a:lnTo>
                  <a:pt x="1488224" y="2062619"/>
                </a:lnTo>
                <a:lnTo>
                  <a:pt x="1486357" y="2064486"/>
                </a:lnTo>
                <a:lnTo>
                  <a:pt x="1485900" y="2065604"/>
                </a:lnTo>
                <a:lnTo>
                  <a:pt x="1485900" y="2068233"/>
                </a:lnTo>
                <a:lnTo>
                  <a:pt x="1486357" y="2069350"/>
                </a:lnTo>
                <a:lnTo>
                  <a:pt x="1488224" y="2071217"/>
                </a:lnTo>
                <a:lnTo>
                  <a:pt x="1489341" y="2071687"/>
                </a:lnTo>
                <a:lnTo>
                  <a:pt x="1501495" y="2071687"/>
                </a:lnTo>
                <a:lnTo>
                  <a:pt x="1502613" y="2071217"/>
                </a:lnTo>
                <a:lnTo>
                  <a:pt x="1504480" y="2069350"/>
                </a:lnTo>
                <a:lnTo>
                  <a:pt x="1504950" y="2068233"/>
                </a:lnTo>
                <a:lnTo>
                  <a:pt x="1504950" y="2065604"/>
                </a:lnTo>
                <a:close/>
              </a:path>
              <a:path w="4705350" h="2076450">
                <a:moveTo>
                  <a:pt x="1504950" y="1168082"/>
                </a:moveTo>
                <a:lnTo>
                  <a:pt x="1504480" y="1166964"/>
                </a:lnTo>
                <a:lnTo>
                  <a:pt x="1502613" y="1165098"/>
                </a:lnTo>
                <a:lnTo>
                  <a:pt x="1501495" y="1164640"/>
                </a:lnTo>
                <a:lnTo>
                  <a:pt x="1489341" y="1164640"/>
                </a:lnTo>
                <a:lnTo>
                  <a:pt x="1488224" y="1165098"/>
                </a:lnTo>
                <a:lnTo>
                  <a:pt x="1486357" y="1166964"/>
                </a:lnTo>
                <a:lnTo>
                  <a:pt x="1485900" y="1168082"/>
                </a:lnTo>
                <a:lnTo>
                  <a:pt x="1485900" y="1170711"/>
                </a:lnTo>
                <a:lnTo>
                  <a:pt x="1486357" y="1171841"/>
                </a:lnTo>
                <a:lnTo>
                  <a:pt x="1488224" y="1173695"/>
                </a:lnTo>
                <a:lnTo>
                  <a:pt x="1489341" y="1174165"/>
                </a:lnTo>
                <a:lnTo>
                  <a:pt x="1501495" y="1174165"/>
                </a:lnTo>
                <a:lnTo>
                  <a:pt x="1502613" y="1173695"/>
                </a:lnTo>
                <a:lnTo>
                  <a:pt x="1504480" y="1171841"/>
                </a:lnTo>
                <a:lnTo>
                  <a:pt x="1504950" y="1170711"/>
                </a:lnTo>
                <a:lnTo>
                  <a:pt x="1504950" y="1168082"/>
                </a:lnTo>
                <a:close/>
              </a:path>
              <a:path w="4705350" h="2076450">
                <a:moveTo>
                  <a:pt x="1504950" y="270560"/>
                </a:moveTo>
                <a:lnTo>
                  <a:pt x="1504480" y="269443"/>
                </a:lnTo>
                <a:lnTo>
                  <a:pt x="1502613" y="267576"/>
                </a:lnTo>
                <a:lnTo>
                  <a:pt x="1501495" y="267119"/>
                </a:lnTo>
                <a:lnTo>
                  <a:pt x="1489341" y="267119"/>
                </a:lnTo>
                <a:lnTo>
                  <a:pt x="1488224" y="267576"/>
                </a:lnTo>
                <a:lnTo>
                  <a:pt x="1486357" y="269443"/>
                </a:lnTo>
                <a:lnTo>
                  <a:pt x="1485900" y="270560"/>
                </a:lnTo>
                <a:lnTo>
                  <a:pt x="1485900" y="273189"/>
                </a:lnTo>
                <a:lnTo>
                  <a:pt x="1486357" y="274320"/>
                </a:lnTo>
                <a:lnTo>
                  <a:pt x="1488224" y="276174"/>
                </a:lnTo>
                <a:lnTo>
                  <a:pt x="1489341" y="276644"/>
                </a:lnTo>
                <a:lnTo>
                  <a:pt x="1501495" y="276644"/>
                </a:lnTo>
                <a:lnTo>
                  <a:pt x="1502613" y="276174"/>
                </a:lnTo>
                <a:lnTo>
                  <a:pt x="1504480" y="274320"/>
                </a:lnTo>
                <a:lnTo>
                  <a:pt x="1504950" y="273189"/>
                </a:lnTo>
                <a:lnTo>
                  <a:pt x="1504950" y="270560"/>
                </a:lnTo>
                <a:close/>
              </a:path>
              <a:path w="4705350" h="2076450">
                <a:moveTo>
                  <a:pt x="1562087" y="2065604"/>
                </a:moveTo>
                <a:lnTo>
                  <a:pt x="1561630" y="2064486"/>
                </a:lnTo>
                <a:lnTo>
                  <a:pt x="1559763" y="2062619"/>
                </a:lnTo>
                <a:lnTo>
                  <a:pt x="1558645" y="2062162"/>
                </a:lnTo>
                <a:lnTo>
                  <a:pt x="1546491" y="2062162"/>
                </a:lnTo>
                <a:lnTo>
                  <a:pt x="1545374" y="2062619"/>
                </a:lnTo>
                <a:lnTo>
                  <a:pt x="1543507" y="2064486"/>
                </a:lnTo>
                <a:lnTo>
                  <a:pt x="1543050" y="2065604"/>
                </a:lnTo>
                <a:lnTo>
                  <a:pt x="1543050" y="2068233"/>
                </a:lnTo>
                <a:lnTo>
                  <a:pt x="1543507" y="2069350"/>
                </a:lnTo>
                <a:lnTo>
                  <a:pt x="1545374" y="2071217"/>
                </a:lnTo>
                <a:lnTo>
                  <a:pt x="1546491" y="2071687"/>
                </a:lnTo>
                <a:lnTo>
                  <a:pt x="1558645" y="2071687"/>
                </a:lnTo>
                <a:lnTo>
                  <a:pt x="1559763" y="2071217"/>
                </a:lnTo>
                <a:lnTo>
                  <a:pt x="1561630" y="2069350"/>
                </a:lnTo>
                <a:lnTo>
                  <a:pt x="1562087" y="2068233"/>
                </a:lnTo>
                <a:lnTo>
                  <a:pt x="1562087" y="2065604"/>
                </a:lnTo>
                <a:close/>
              </a:path>
              <a:path w="4705350" h="2076450">
                <a:moveTo>
                  <a:pt x="1562087" y="1168082"/>
                </a:moveTo>
                <a:lnTo>
                  <a:pt x="1561630" y="1166964"/>
                </a:lnTo>
                <a:lnTo>
                  <a:pt x="1559763" y="1165098"/>
                </a:lnTo>
                <a:lnTo>
                  <a:pt x="1558645" y="1164640"/>
                </a:lnTo>
                <a:lnTo>
                  <a:pt x="1546491" y="1164640"/>
                </a:lnTo>
                <a:lnTo>
                  <a:pt x="1545374" y="1165098"/>
                </a:lnTo>
                <a:lnTo>
                  <a:pt x="1543507" y="1166964"/>
                </a:lnTo>
                <a:lnTo>
                  <a:pt x="1543050" y="1168082"/>
                </a:lnTo>
                <a:lnTo>
                  <a:pt x="1543050" y="1170711"/>
                </a:lnTo>
                <a:lnTo>
                  <a:pt x="1543507" y="1171841"/>
                </a:lnTo>
                <a:lnTo>
                  <a:pt x="1545374" y="1173695"/>
                </a:lnTo>
                <a:lnTo>
                  <a:pt x="1546491" y="1174165"/>
                </a:lnTo>
                <a:lnTo>
                  <a:pt x="1558645" y="1174165"/>
                </a:lnTo>
                <a:lnTo>
                  <a:pt x="1559763" y="1173695"/>
                </a:lnTo>
                <a:lnTo>
                  <a:pt x="1561630" y="1171841"/>
                </a:lnTo>
                <a:lnTo>
                  <a:pt x="1562087" y="1170711"/>
                </a:lnTo>
                <a:lnTo>
                  <a:pt x="1562087" y="1168082"/>
                </a:lnTo>
                <a:close/>
              </a:path>
              <a:path w="4705350" h="2076450">
                <a:moveTo>
                  <a:pt x="1562087" y="270560"/>
                </a:moveTo>
                <a:lnTo>
                  <a:pt x="1561630" y="269443"/>
                </a:lnTo>
                <a:lnTo>
                  <a:pt x="1559763" y="267576"/>
                </a:lnTo>
                <a:lnTo>
                  <a:pt x="1558645" y="267119"/>
                </a:lnTo>
                <a:lnTo>
                  <a:pt x="1546491" y="267119"/>
                </a:lnTo>
                <a:lnTo>
                  <a:pt x="1545374" y="267576"/>
                </a:lnTo>
                <a:lnTo>
                  <a:pt x="1543507" y="269443"/>
                </a:lnTo>
                <a:lnTo>
                  <a:pt x="1543050" y="270560"/>
                </a:lnTo>
                <a:lnTo>
                  <a:pt x="1543050" y="273189"/>
                </a:lnTo>
                <a:lnTo>
                  <a:pt x="1543507" y="274320"/>
                </a:lnTo>
                <a:lnTo>
                  <a:pt x="1545374" y="276174"/>
                </a:lnTo>
                <a:lnTo>
                  <a:pt x="1546491" y="276644"/>
                </a:lnTo>
                <a:lnTo>
                  <a:pt x="1558645" y="276644"/>
                </a:lnTo>
                <a:lnTo>
                  <a:pt x="1559763" y="276174"/>
                </a:lnTo>
                <a:lnTo>
                  <a:pt x="1561630" y="274320"/>
                </a:lnTo>
                <a:lnTo>
                  <a:pt x="1562087" y="273189"/>
                </a:lnTo>
                <a:lnTo>
                  <a:pt x="1562087" y="270560"/>
                </a:lnTo>
                <a:close/>
              </a:path>
              <a:path w="4705350" h="2076450">
                <a:moveTo>
                  <a:pt x="1619250" y="2065604"/>
                </a:moveTo>
                <a:lnTo>
                  <a:pt x="1618780" y="2064486"/>
                </a:lnTo>
                <a:lnTo>
                  <a:pt x="1616913" y="2062619"/>
                </a:lnTo>
                <a:lnTo>
                  <a:pt x="1615795" y="2062162"/>
                </a:lnTo>
                <a:lnTo>
                  <a:pt x="1603641" y="2062162"/>
                </a:lnTo>
                <a:lnTo>
                  <a:pt x="1602524" y="2062619"/>
                </a:lnTo>
                <a:lnTo>
                  <a:pt x="1600657" y="2064486"/>
                </a:lnTo>
                <a:lnTo>
                  <a:pt x="1600187" y="2065604"/>
                </a:lnTo>
                <a:lnTo>
                  <a:pt x="1600187" y="2068233"/>
                </a:lnTo>
                <a:lnTo>
                  <a:pt x="1600657" y="2069350"/>
                </a:lnTo>
                <a:lnTo>
                  <a:pt x="1602524" y="2071217"/>
                </a:lnTo>
                <a:lnTo>
                  <a:pt x="1603641" y="2071687"/>
                </a:lnTo>
                <a:lnTo>
                  <a:pt x="1615795" y="2071687"/>
                </a:lnTo>
                <a:lnTo>
                  <a:pt x="1616913" y="2071217"/>
                </a:lnTo>
                <a:lnTo>
                  <a:pt x="1618780" y="2069350"/>
                </a:lnTo>
                <a:lnTo>
                  <a:pt x="1619250" y="2068233"/>
                </a:lnTo>
                <a:lnTo>
                  <a:pt x="1619250" y="2065604"/>
                </a:lnTo>
                <a:close/>
              </a:path>
              <a:path w="4705350" h="2076450">
                <a:moveTo>
                  <a:pt x="1619250" y="1168082"/>
                </a:moveTo>
                <a:lnTo>
                  <a:pt x="1618780" y="1166964"/>
                </a:lnTo>
                <a:lnTo>
                  <a:pt x="1616913" y="1165098"/>
                </a:lnTo>
                <a:lnTo>
                  <a:pt x="1615795" y="1164640"/>
                </a:lnTo>
                <a:lnTo>
                  <a:pt x="1603641" y="1164640"/>
                </a:lnTo>
                <a:lnTo>
                  <a:pt x="1602524" y="1165098"/>
                </a:lnTo>
                <a:lnTo>
                  <a:pt x="1600657" y="1166964"/>
                </a:lnTo>
                <a:lnTo>
                  <a:pt x="1600187" y="1168082"/>
                </a:lnTo>
                <a:lnTo>
                  <a:pt x="1600187" y="1170711"/>
                </a:lnTo>
                <a:lnTo>
                  <a:pt x="1600657" y="1171841"/>
                </a:lnTo>
                <a:lnTo>
                  <a:pt x="1602524" y="1173695"/>
                </a:lnTo>
                <a:lnTo>
                  <a:pt x="1603641" y="1174165"/>
                </a:lnTo>
                <a:lnTo>
                  <a:pt x="1615795" y="1174165"/>
                </a:lnTo>
                <a:lnTo>
                  <a:pt x="1616913" y="1173695"/>
                </a:lnTo>
                <a:lnTo>
                  <a:pt x="1618780" y="1171841"/>
                </a:lnTo>
                <a:lnTo>
                  <a:pt x="1619250" y="1170711"/>
                </a:lnTo>
                <a:lnTo>
                  <a:pt x="1619250" y="1168082"/>
                </a:lnTo>
                <a:close/>
              </a:path>
              <a:path w="4705350" h="2076450">
                <a:moveTo>
                  <a:pt x="1619250" y="270560"/>
                </a:moveTo>
                <a:lnTo>
                  <a:pt x="1618780" y="269443"/>
                </a:lnTo>
                <a:lnTo>
                  <a:pt x="1616913" y="267576"/>
                </a:lnTo>
                <a:lnTo>
                  <a:pt x="1615795" y="267119"/>
                </a:lnTo>
                <a:lnTo>
                  <a:pt x="1603641" y="267119"/>
                </a:lnTo>
                <a:lnTo>
                  <a:pt x="1602524" y="267576"/>
                </a:lnTo>
                <a:lnTo>
                  <a:pt x="1600657" y="269443"/>
                </a:lnTo>
                <a:lnTo>
                  <a:pt x="1600187" y="270560"/>
                </a:lnTo>
                <a:lnTo>
                  <a:pt x="1600187" y="273189"/>
                </a:lnTo>
                <a:lnTo>
                  <a:pt x="1600657" y="274320"/>
                </a:lnTo>
                <a:lnTo>
                  <a:pt x="1602524" y="276174"/>
                </a:lnTo>
                <a:lnTo>
                  <a:pt x="1603641" y="276644"/>
                </a:lnTo>
                <a:lnTo>
                  <a:pt x="1615795" y="276644"/>
                </a:lnTo>
                <a:lnTo>
                  <a:pt x="1616913" y="276174"/>
                </a:lnTo>
                <a:lnTo>
                  <a:pt x="1618780" y="274320"/>
                </a:lnTo>
                <a:lnTo>
                  <a:pt x="1619250" y="273189"/>
                </a:lnTo>
                <a:lnTo>
                  <a:pt x="1619250" y="270560"/>
                </a:lnTo>
                <a:close/>
              </a:path>
              <a:path w="4705350" h="2076450">
                <a:moveTo>
                  <a:pt x="1676387" y="2065604"/>
                </a:moveTo>
                <a:lnTo>
                  <a:pt x="1675930" y="2064486"/>
                </a:lnTo>
                <a:lnTo>
                  <a:pt x="1674063" y="2062619"/>
                </a:lnTo>
                <a:lnTo>
                  <a:pt x="1672945" y="2062162"/>
                </a:lnTo>
                <a:lnTo>
                  <a:pt x="1660791" y="2062162"/>
                </a:lnTo>
                <a:lnTo>
                  <a:pt x="1659674" y="2062619"/>
                </a:lnTo>
                <a:lnTo>
                  <a:pt x="1657807" y="2064486"/>
                </a:lnTo>
                <a:lnTo>
                  <a:pt x="1657337" y="2065604"/>
                </a:lnTo>
                <a:lnTo>
                  <a:pt x="1657337" y="2068233"/>
                </a:lnTo>
                <a:lnTo>
                  <a:pt x="1657807" y="2069350"/>
                </a:lnTo>
                <a:lnTo>
                  <a:pt x="1659674" y="2071217"/>
                </a:lnTo>
                <a:lnTo>
                  <a:pt x="1660791" y="2071687"/>
                </a:lnTo>
                <a:lnTo>
                  <a:pt x="1672945" y="2071687"/>
                </a:lnTo>
                <a:lnTo>
                  <a:pt x="1674063" y="2071217"/>
                </a:lnTo>
                <a:lnTo>
                  <a:pt x="1675930" y="2069350"/>
                </a:lnTo>
                <a:lnTo>
                  <a:pt x="1676387" y="2068233"/>
                </a:lnTo>
                <a:lnTo>
                  <a:pt x="1676387" y="2065604"/>
                </a:lnTo>
                <a:close/>
              </a:path>
              <a:path w="4705350" h="2076450">
                <a:moveTo>
                  <a:pt x="1676387" y="1168082"/>
                </a:moveTo>
                <a:lnTo>
                  <a:pt x="1675930" y="1166964"/>
                </a:lnTo>
                <a:lnTo>
                  <a:pt x="1674063" y="1165098"/>
                </a:lnTo>
                <a:lnTo>
                  <a:pt x="1672945" y="1164640"/>
                </a:lnTo>
                <a:lnTo>
                  <a:pt x="1660791" y="1164640"/>
                </a:lnTo>
                <a:lnTo>
                  <a:pt x="1659674" y="1165098"/>
                </a:lnTo>
                <a:lnTo>
                  <a:pt x="1657807" y="1166964"/>
                </a:lnTo>
                <a:lnTo>
                  <a:pt x="1657337" y="1168082"/>
                </a:lnTo>
                <a:lnTo>
                  <a:pt x="1657337" y="1170711"/>
                </a:lnTo>
                <a:lnTo>
                  <a:pt x="1657807" y="1171841"/>
                </a:lnTo>
                <a:lnTo>
                  <a:pt x="1659674" y="1173695"/>
                </a:lnTo>
                <a:lnTo>
                  <a:pt x="1660791" y="1174165"/>
                </a:lnTo>
                <a:lnTo>
                  <a:pt x="1672945" y="1174165"/>
                </a:lnTo>
                <a:lnTo>
                  <a:pt x="1674063" y="1173695"/>
                </a:lnTo>
                <a:lnTo>
                  <a:pt x="1675930" y="1171841"/>
                </a:lnTo>
                <a:lnTo>
                  <a:pt x="1676387" y="1170711"/>
                </a:lnTo>
                <a:lnTo>
                  <a:pt x="1676387" y="1168082"/>
                </a:lnTo>
                <a:close/>
              </a:path>
              <a:path w="4705350" h="2076450">
                <a:moveTo>
                  <a:pt x="1676387" y="270560"/>
                </a:moveTo>
                <a:lnTo>
                  <a:pt x="1675930" y="269443"/>
                </a:lnTo>
                <a:lnTo>
                  <a:pt x="1674063" y="267576"/>
                </a:lnTo>
                <a:lnTo>
                  <a:pt x="1672945" y="267119"/>
                </a:lnTo>
                <a:lnTo>
                  <a:pt x="1660791" y="267119"/>
                </a:lnTo>
                <a:lnTo>
                  <a:pt x="1659674" y="267576"/>
                </a:lnTo>
                <a:lnTo>
                  <a:pt x="1657807" y="269443"/>
                </a:lnTo>
                <a:lnTo>
                  <a:pt x="1657337" y="270560"/>
                </a:lnTo>
                <a:lnTo>
                  <a:pt x="1657337" y="273189"/>
                </a:lnTo>
                <a:lnTo>
                  <a:pt x="1657807" y="274320"/>
                </a:lnTo>
                <a:lnTo>
                  <a:pt x="1659674" y="276174"/>
                </a:lnTo>
                <a:lnTo>
                  <a:pt x="1660791" y="276644"/>
                </a:lnTo>
                <a:lnTo>
                  <a:pt x="1672945" y="276644"/>
                </a:lnTo>
                <a:lnTo>
                  <a:pt x="1674063" y="276174"/>
                </a:lnTo>
                <a:lnTo>
                  <a:pt x="1675930" y="274320"/>
                </a:lnTo>
                <a:lnTo>
                  <a:pt x="1676387" y="273189"/>
                </a:lnTo>
                <a:lnTo>
                  <a:pt x="1676387" y="270560"/>
                </a:lnTo>
                <a:close/>
              </a:path>
              <a:path w="4705350" h="2076450">
                <a:moveTo>
                  <a:pt x="1733537" y="2065604"/>
                </a:moveTo>
                <a:lnTo>
                  <a:pt x="1733080" y="2064486"/>
                </a:lnTo>
                <a:lnTo>
                  <a:pt x="1731213" y="2062619"/>
                </a:lnTo>
                <a:lnTo>
                  <a:pt x="1730095" y="2062162"/>
                </a:lnTo>
                <a:lnTo>
                  <a:pt x="1717941" y="2062162"/>
                </a:lnTo>
                <a:lnTo>
                  <a:pt x="1716824" y="2062619"/>
                </a:lnTo>
                <a:lnTo>
                  <a:pt x="1714957" y="2064486"/>
                </a:lnTo>
                <a:lnTo>
                  <a:pt x="1714487" y="2065604"/>
                </a:lnTo>
                <a:lnTo>
                  <a:pt x="1714487" y="2068233"/>
                </a:lnTo>
                <a:lnTo>
                  <a:pt x="1714957" y="2069350"/>
                </a:lnTo>
                <a:lnTo>
                  <a:pt x="1716824" y="2071217"/>
                </a:lnTo>
                <a:lnTo>
                  <a:pt x="1717941" y="2071687"/>
                </a:lnTo>
                <a:lnTo>
                  <a:pt x="1730095" y="2071687"/>
                </a:lnTo>
                <a:lnTo>
                  <a:pt x="1731213" y="2071217"/>
                </a:lnTo>
                <a:lnTo>
                  <a:pt x="1733080" y="2069350"/>
                </a:lnTo>
                <a:lnTo>
                  <a:pt x="1733537" y="2068233"/>
                </a:lnTo>
                <a:lnTo>
                  <a:pt x="1733537" y="2065604"/>
                </a:lnTo>
                <a:close/>
              </a:path>
              <a:path w="4705350" h="2076450">
                <a:moveTo>
                  <a:pt x="1733537" y="1168082"/>
                </a:moveTo>
                <a:lnTo>
                  <a:pt x="1733080" y="1166964"/>
                </a:lnTo>
                <a:lnTo>
                  <a:pt x="1731213" y="1165098"/>
                </a:lnTo>
                <a:lnTo>
                  <a:pt x="1730095" y="1164640"/>
                </a:lnTo>
                <a:lnTo>
                  <a:pt x="1717941" y="1164640"/>
                </a:lnTo>
                <a:lnTo>
                  <a:pt x="1716824" y="1165098"/>
                </a:lnTo>
                <a:lnTo>
                  <a:pt x="1714957" y="1166964"/>
                </a:lnTo>
                <a:lnTo>
                  <a:pt x="1714487" y="1168082"/>
                </a:lnTo>
                <a:lnTo>
                  <a:pt x="1714487" y="1170711"/>
                </a:lnTo>
                <a:lnTo>
                  <a:pt x="1714957" y="1171841"/>
                </a:lnTo>
                <a:lnTo>
                  <a:pt x="1716824" y="1173695"/>
                </a:lnTo>
                <a:lnTo>
                  <a:pt x="1717941" y="1174165"/>
                </a:lnTo>
                <a:lnTo>
                  <a:pt x="1730095" y="1174165"/>
                </a:lnTo>
                <a:lnTo>
                  <a:pt x="1731213" y="1173695"/>
                </a:lnTo>
                <a:lnTo>
                  <a:pt x="1733080" y="1171841"/>
                </a:lnTo>
                <a:lnTo>
                  <a:pt x="1733537" y="1170711"/>
                </a:lnTo>
                <a:lnTo>
                  <a:pt x="1733537" y="1168082"/>
                </a:lnTo>
                <a:close/>
              </a:path>
              <a:path w="4705350" h="2076450">
                <a:moveTo>
                  <a:pt x="1733537" y="270560"/>
                </a:moveTo>
                <a:lnTo>
                  <a:pt x="1733080" y="269443"/>
                </a:lnTo>
                <a:lnTo>
                  <a:pt x="1731213" y="267576"/>
                </a:lnTo>
                <a:lnTo>
                  <a:pt x="1730095" y="267119"/>
                </a:lnTo>
                <a:lnTo>
                  <a:pt x="1717941" y="267119"/>
                </a:lnTo>
                <a:lnTo>
                  <a:pt x="1716824" y="267576"/>
                </a:lnTo>
                <a:lnTo>
                  <a:pt x="1714957" y="269443"/>
                </a:lnTo>
                <a:lnTo>
                  <a:pt x="1714487" y="270560"/>
                </a:lnTo>
                <a:lnTo>
                  <a:pt x="1714487" y="273189"/>
                </a:lnTo>
                <a:lnTo>
                  <a:pt x="1714957" y="274320"/>
                </a:lnTo>
                <a:lnTo>
                  <a:pt x="1716824" y="276174"/>
                </a:lnTo>
                <a:lnTo>
                  <a:pt x="1717941" y="276644"/>
                </a:lnTo>
                <a:lnTo>
                  <a:pt x="1730095" y="276644"/>
                </a:lnTo>
                <a:lnTo>
                  <a:pt x="1731213" y="276174"/>
                </a:lnTo>
                <a:lnTo>
                  <a:pt x="1733080" y="274320"/>
                </a:lnTo>
                <a:lnTo>
                  <a:pt x="1733537" y="273189"/>
                </a:lnTo>
                <a:lnTo>
                  <a:pt x="1733537" y="270560"/>
                </a:lnTo>
                <a:close/>
              </a:path>
              <a:path w="4705350" h="2076450">
                <a:moveTo>
                  <a:pt x="1790687" y="2065604"/>
                </a:moveTo>
                <a:lnTo>
                  <a:pt x="1790230" y="2064486"/>
                </a:lnTo>
                <a:lnTo>
                  <a:pt x="1788363" y="2062619"/>
                </a:lnTo>
                <a:lnTo>
                  <a:pt x="1787245" y="2062162"/>
                </a:lnTo>
                <a:lnTo>
                  <a:pt x="1775091" y="2062162"/>
                </a:lnTo>
                <a:lnTo>
                  <a:pt x="1773974" y="2062619"/>
                </a:lnTo>
                <a:lnTo>
                  <a:pt x="1772107" y="2064486"/>
                </a:lnTo>
                <a:lnTo>
                  <a:pt x="1771637" y="2065604"/>
                </a:lnTo>
                <a:lnTo>
                  <a:pt x="1771637" y="2068233"/>
                </a:lnTo>
                <a:lnTo>
                  <a:pt x="1772107" y="2069350"/>
                </a:lnTo>
                <a:lnTo>
                  <a:pt x="1773974" y="2071217"/>
                </a:lnTo>
                <a:lnTo>
                  <a:pt x="1775091" y="2071687"/>
                </a:lnTo>
                <a:lnTo>
                  <a:pt x="1787245" y="2071687"/>
                </a:lnTo>
                <a:lnTo>
                  <a:pt x="1788363" y="2071217"/>
                </a:lnTo>
                <a:lnTo>
                  <a:pt x="1790230" y="2069350"/>
                </a:lnTo>
                <a:lnTo>
                  <a:pt x="1790687" y="2068233"/>
                </a:lnTo>
                <a:lnTo>
                  <a:pt x="1790687" y="2065604"/>
                </a:lnTo>
                <a:close/>
              </a:path>
              <a:path w="4705350" h="2076450">
                <a:moveTo>
                  <a:pt x="1790687" y="1168082"/>
                </a:moveTo>
                <a:lnTo>
                  <a:pt x="1790230" y="1166964"/>
                </a:lnTo>
                <a:lnTo>
                  <a:pt x="1788363" y="1165098"/>
                </a:lnTo>
                <a:lnTo>
                  <a:pt x="1787245" y="1164640"/>
                </a:lnTo>
                <a:lnTo>
                  <a:pt x="1775091" y="1164640"/>
                </a:lnTo>
                <a:lnTo>
                  <a:pt x="1773974" y="1165098"/>
                </a:lnTo>
                <a:lnTo>
                  <a:pt x="1772107" y="1166964"/>
                </a:lnTo>
                <a:lnTo>
                  <a:pt x="1771637" y="1168082"/>
                </a:lnTo>
                <a:lnTo>
                  <a:pt x="1771637" y="1170711"/>
                </a:lnTo>
                <a:lnTo>
                  <a:pt x="1772107" y="1171841"/>
                </a:lnTo>
                <a:lnTo>
                  <a:pt x="1773974" y="1173695"/>
                </a:lnTo>
                <a:lnTo>
                  <a:pt x="1775091" y="1174165"/>
                </a:lnTo>
                <a:lnTo>
                  <a:pt x="1787245" y="1174165"/>
                </a:lnTo>
                <a:lnTo>
                  <a:pt x="1788363" y="1173695"/>
                </a:lnTo>
                <a:lnTo>
                  <a:pt x="1790230" y="1171841"/>
                </a:lnTo>
                <a:lnTo>
                  <a:pt x="1790687" y="1170711"/>
                </a:lnTo>
                <a:lnTo>
                  <a:pt x="1790687" y="1168082"/>
                </a:lnTo>
                <a:close/>
              </a:path>
              <a:path w="4705350" h="2076450">
                <a:moveTo>
                  <a:pt x="1790687" y="270560"/>
                </a:moveTo>
                <a:lnTo>
                  <a:pt x="1790230" y="269443"/>
                </a:lnTo>
                <a:lnTo>
                  <a:pt x="1788363" y="267576"/>
                </a:lnTo>
                <a:lnTo>
                  <a:pt x="1787245" y="267119"/>
                </a:lnTo>
                <a:lnTo>
                  <a:pt x="1775091" y="267119"/>
                </a:lnTo>
                <a:lnTo>
                  <a:pt x="1773974" y="267576"/>
                </a:lnTo>
                <a:lnTo>
                  <a:pt x="1772107" y="269443"/>
                </a:lnTo>
                <a:lnTo>
                  <a:pt x="1771637" y="270560"/>
                </a:lnTo>
                <a:lnTo>
                  <a:pt x="1771637" y="273189"/>
                </a:lnTo>
                <a:lnTo>
                  <a:pt x="1772107" y="274320"/>
                </a:lnTo>
                <a:lnTo>
                  <a:pt x="1773974" y="276174"/>
                </a:lnTo>
                <a:lnTo>
                  <a:pt x="1775091" y="276644"/>
                </a:lnTo>
                <a:lnTo>
                  <a:pt x="1787245" y="276644"/>
                </a:lnTo>
                <a:lnTo>
                  <a:pt x="1788363" y="276174"/>
                </a:lnTo>
                <a:lnTo>
                  <a:pt x="1790230" y="274320"/>
                </a:lnTo>
                <a:lnTo>
                  <a:pt x="1790687" y="273189"/>
                </a:lnTo>
                <a:lnTo>
                  <a:pt x="1790687" y="270560"/>
                </a:lnTo>
                <a:close/>
              </a:path>
              <a:path w="4705350" h="2076450">
                <a:moveTo>
                  <a:pt x="1847837" y="2065604"/>
                </a:moveTo>
                <a:lnTo>
                  <a:pt x="1847380" y="2064486"/>
                </a:lnTo>
                <a:lnTo>
                  <a:pt x="1845513" y="2062619"/>
                </a:lnTo>
                <a:lnTo>
                  <a:pt x="1844395" y="2062162"/>
                </a:lnTo>
                <a:lnTo>
                  <a:pt x="1832241" y="2062162"/>
                </a:lnTo>
                <a:lnTo>
                  <a:pt x="1831124" y="2062619"/>
                </a:lnTo>
                <a:lnTo>
                  <a:pt x="1829257" y="2064486"/>
                </a:lnTo>
                <a:lnTo>
                  <a:pt x="1828787" y="2065604"/>
                </a:lnTo>
                <a:lnTo>
                  <a:pt x="1828787" y="2068233"/>
                </a:lnTo>
                <a:lnTo>
                  <a:pt x="1829257" y="2069350"/>
                </a:lnTo>
                <a:lnTo>
                  <a:pt x="1831124" y="2071217"/>
                </a:lnTo>
                <a:lnTo>
                  <a:pt x="1832241" y="2071687"/>
                </a:lnTo>
                <a:lnTo>
                  <a:pt x="1844395" y="2071687"/>
                </a:lnTo>
                <a:lnTo>
                  <a:pt x="1845513" y="2071217"/>
                </a:lnTo>
                <a:lnTo>
                  <a:pt x="1847380" y="2069350"/>
                </a:lnTo>
                <a:lnTo>
                  <a:pt x="1847837" y="2068233"/>
                </a:lnTo>
                <a:lnTo>
                  <a:pt x="1847837" y="2065604"/>
                </a:lnTo>
                <a:close/>
              </a:path>
              <a:path w="4705350" h="2076450">
                <a:moveTo>
                  <a:pt x="1847837" y="1168082"/>
                </a:moveTo>
                <a:lnTo>
                  <a:pt x="1847380" y="1166964"/>
                </a:lnTo>
                <a:lnTo>
                  <a:pt x="1845513" y="1165098"/>
                </a:lnTo>
                <a:lnTo>
                  <a:pt x="1844395" y="1164640"/>
                </a:lnTo>
                <a:lnTo>
                  <a:pt x="1832241" y="1164640"/>
                </a:lnTo>
                <a:lnTo>
                  <a:pt x="1831124" y="1165098"/>
                </a:lnTo>
                <a:lnTo>
                  <a:pt x="1829257" y="1166964"/>
                </a:lnTo>
                <a:lnTo>
                  <a:pt x="1828787" y="1168082"/>
                </a:lnTo>
                <a:lnTo>
                  <a:pt x="1828787" y="1170711"/>
                </a:lnTo>
                <a:lnTo>
                  <a:pt x="1829257" y="1171841"/>
                </a:lnTo>
                <a:lnTo>
                  <a:pt x="1831124" y="1173695"/>
                </a:lnTo>
                <a:lnTo>
                  <a:pt x="1832241" y="1174165"/>
                </a:lnTo>
                <a:lnTo>
                  <a:pt x="1844395" y="1174165"/>
                </a:lnTo>
                <a:lnTo>
                  <a:pt x="1845513" y="1173695"/>
                </a:lnTo>
                <a:lnTo>
                  <a:pt x="1847380" y="1171841"/>
                </a:lnTo>
                <a:lnTo>
                  <a:pt x="1847837" y="1170711"/>
                </a:lnTo>
                <a:lnTo>
                  <a:pt x="1847837" y="1168082"/>
                </a:lnTo>
                <a:close/>
              </a:path>
              <a:path w="4705350" h="2076450">
                <a:moveTo>
                  <a:pt x="1847837" y="270560"/>
                </a:moveTo>
                <a:lnTo>
                  <a:pt x="1847380" y="269443"/>
                </a:lnTo>
                <a:lnTo>
                  <a:pt x="1845513" y="267576"/>
                </a:lnTo>
                <a:lnTo>
                  <a:pt x="1844395" y="267119"/>
                </a:lnTo>
                <a:lnTo>
                  <a:pt x="1832241" y="267119"/>
                </a:lnTo>
                <a:lnTo>
                  <a:pt x="1831124" y="267576"/>
                </a:lnTo>
                <a:lnTo>
                  <a:pt x="1829257" y="269443"/>
                </a:lnTo>
                <a:lnTo>
                  <a:pt x="1828787" y="270560"/>
                </a:lnTo>
                <a:lnTo>
                  <a:pt x="1828787" y="273189"/>
                </a:lnTo>
                <a:lnTo>
                  <a:pt x="1829257" y="274320"/>
                </a:lnTo>
                <a:lnTo>
                  <a:pt x="1831124" y="276174"/>
                </a:lnTo>
                <a:lnTo>
                  <a:pt x="1832241" y="276644"/>
                </a:lnTo>
                <a:lnTo>
                  <a:pt x="1844395" y="276644"/>
                </a:lnTo>
                <a:lnTo>
                  <a:pt x="1845513" y="276174"/>
                </a:lnTo>
                <a:lnTo>
                  <a:pt x="1847380" y="274320"/>
                </a:lnTo>
                <a:lnTo>
                  <a:pt x="1847837" y="273189"/>
                </a:lnTo>
                <a:lnTo>
                  <a:pt x="1847837" y="270560"/>
                </a:lnTo>
                <a:close/>
              </a:path>
              <a:path w="4705350" h="2076450">
                <a:moveTo>
                  <a:pt x="1904987" y="2065604"/>
                </a:moveTo>
                <a:lnTo>
                  <a:pt x="1904530" y="2064486"/>
                </a:lnTo>
                <a:lnTo>
                  <a:pt x="1902663" y="2062619"/>
                </a:lnTo>
                <a:lnTo>
                  <a:pt x="1901545" y="2062162"/>
                </a:lnTo>
                <a:lnTo>
                  <a:pt x="1889391" y="2062162"/>
                </a:lnTo>
                <a:lnTo>
                  <a:pt x="1888274" y="2062619"/>
                </a:lnTo>
                <a:lnTo>
                  <a:pt x="1886407" y="2064486"/>
                </a:lnTo>
                <a:lnTo>
                  <a:pt x="1885937" y="2065604"/>
                </a:lnTo>
                <a:lnTo>
                  <a:pt x="1885937" y="2068233"/>
                </a:lnTo>
                <a:lnTo>
                  <a:pt x="1886407" y="2069350"/>
                </a:lnTo>
                <a:lnTo>
                  <a:pt x="1888274" y="2071217"/>
                </a:lnTo>
                <a:lnTo>
                  <a:pt x="1889391" y="2071687"/>
                </a:lnTo>
                <a:lnTo>
                  <a:pt x="1901545" y="2071687"/>
                </a:lnTo>
                <a:lnTo>
                  <a:pt x="1902663" y="2071217"/>
                </a:lnTo>
                <a:lnTo>
                  <a:pt x="1904530" y="2069350"/>
                </a:lnTo>
                <a:lnTo>
                  <a:pt x="1904987" y="2068233"/>
                </a:lnTo>
                <a:lnTo>
                  <a:pt x="1904987" y="2065604"/>
                </a:lnTo>
                <a:close/>
              </a:path>
              <a:path w="4705350" h="2076450">
                <a:moveTo>
                  <a:pt x="1904987" y="1168082"/>
                </a:moveTo>
                <a:lnTo>
                  <a:pt x="1904530" y="1166964"/>
                </a:lnTo>
                <a:lnTo>
                  <a:pt x="1902663" y="1165098"/>
                </a:lnTo>
                <a:lnTo>
                  <a:pt x="1901545" y="1164640"/>
                </a:lnTo>
                <a:lnTo>
                  <a:pt x="1889391" y="1164640"/>
                </a:lnTo>
                <a:lnTo>
                  <a:pt x="1888274" y="1165098"/>
                </a:lnTo>
                <a:lnTo>
                  <a:pt x="1886407" y="1166964"/>
                </a:lnTo>
                <a:lnTo>
                  <a:pt x="1885937" y="1168082"/>
                </a:lnTo>
                <a:lnTo>
                  <a:pt x="1885937" y="1170711"/>
                </a:lnTo>
                <a:lnTo>
                  <a:pt x="1886407" y="1171841"/>
                </a:lnTo>
                <a:lnTo>
                  <a:pt x="1888274" y="1173695"/>
                </a:lnTo>
                <a:lnTo>
                  <a:pt x="1889391" y="1174165"/>
                </a:lnTo>
                <a:lnTo>
                  <a:pt x="1901545" y="1174165"/>
                </a:lnTo>
                <a:lnTo>
                  <a:pt x="1902663" y="1173695"/>
                </a:lnTo>
                <a:lnTo>
                  <a:pt x="1904530" y="1171841"/>
                </a:lnTo>
                <a:lnTo>
                  <a:pt x="1904987" y="1170711"/>
                </a:lnTo>
                <a:lnTo>
                  <a:pt x="1904987" y="1168082"/>
                </a:lnTo>
                <a:close/>
              </a:path>
              <a:path w="4705350" h="2076450">
                <a:moveTo>
                  <a:pt x="1904987" y="270560"/>
                </a:moveTo>
                <a:lnTo>
                  <a:pt x="1904530" y="269443"/>
                </a:lnTo>
                <a:lnTo>
                  <a:pt x="1902663" y="267576"/>
                </a:lnTo>
                <a:lnTo>
                  <a:pt x="1901545" y="267119"/>
                </a:lnTo>
                <a:lnTo>
                  <a:pt x="1889391" y="267119"/>
                </a:lnTo>
                <a:lnTo>
                  <a:pt x="1888274" y="267576"/>
                </a:lnTo>
                <a:lnTo>
                  <a:pt x="1886407" y="269443"/>
                </a:lnTo>
                <a:lnTo>
                  <a:pt x="1885937" y="270560"/>
                </a:lnTo>
                <a:lnTo>
                  <a:pt x="1885937" y="273189"/>
                </a:lnTo>
                <a:lnTo>
                  <a:pt x="1886407" y="274320"/>
                </a:lnTo>
                <a:lnTo>
                  <a:pt x="1888274" y="276174"/>
                </a:lnTo>
                <a:lnTo>
                  <a:pt x="1889391" y="276644"/>
                </a:lnTo>
                <a:lnTo>
                  <a:pt x="1901545" y="276644"/>
                </a:lnTo>
                <a:lnTo>
                  <a:pt x="1902663" y="276174"/>
                </a:lnTo>
                <a:lnTo>
                  <a:pt x="1904530" y="274320"/>
                </a:lnTo>
                <a:lnTo>
                  <a:pt x="1904987" y="273189"/>
                </a:lnTo>
                <a:lnTo>
                  <a:pt x="1904987" y="270560"/>
                </a:lnTo>
                <a:close/>
              </a:path>
              <a:path w="4705350" h="2076450">
                <a:moveTo>
                  <a:pt x="1962137" y="2065604"/>
                </a:moveTo>
                <a:lnTo>
                  <a:pt x="1961680" y="2064486"/>
                </a:lnTo>
                <a:lnTo>
                  <a:pt x="1959813" y="2062619"/>
                </a:lnTo>
                <a:lnTo>
                  <a:pt x="1958695" y="2062162"/>
                </a:lnTo>
                <a:lnTo>
                  <a:pt x="1946541" y="2062162"/>
                </a:lnTo>
                <a:lnTo>
                  <a:pt x="1945424" y="2062619"/>
                </a:lnTo>
                <a:lnTo>
                  <a:pt x="1943557" y="2064486"/>
                </a:lnTo>
                <a:lnTo>
                  <a:pt x="1943100" y="2065604"/>
                </a:lnTo>
                <a:lnTo>
                  <a:pt x="1943100" y="2068233"/>
                </a:lnTo>
                <a:lnTo>
                  <a:pt x="1943557" y="2069350"/>
                </a:lnTo>
                <a:lnTo>
                  <a:pt x="1945424" y="2071217"/>
                </a:lnTo>
                <a:lnTo>
                  <a:pt x="1946541" y="2071687"/>
                </a:lnTo>
                <a:lnTo>
                  <a:pt x="1958695" y="2071687"/>
                </a:lnTo>
                <a:lnTo>
                  <a:pt x="1959813" y="2071217"/>
                </a:lnTo>
                <a:lnTo>
                  <a:pt x="1961680" y="2069350"/>
                </a:lnTo>
                <a:lnTo>
                  <a:pt x="1962137" y="2068233"/>
                </a:lnTo>
                <a:lnTo>
                  <a:pt x="1962137" y="2065604"/>
                </a:lnTo>
                <a:close/>
              </a:path>
              <a:path w="4705350" h="2076450">
                <a:moveTo>
                  <a:pt x="1962137" y="1168082"/>
                </a:moveTo>
                <a:lnTo>
                  <a:pt x="1961680" y="1166964"/>
                </a:lnTo>
                <a:lnTo>
                  <a:pt x="1959813" y="1165098"/>
                </a:lnTo>
                <a:lnTo>
                  <a:pt x="1958695" y="1164640"/>
                </a:lnTo>
                <a:lnTo>
                  <a:pt x="1946541" y="1164640"/>
                </a:lnTo>
                <a:lnTo>
                  <a:pt x="1945424" y="1165098"/>
                </a:lnTo>
                <a:lnTo>
                  <a:pt x="1943557" y="1166964"/>
                </a:lnTo>
                <a:lnTo>
                  <a:pt x="1943100" y="1168082"/>
                </a:lnTo>
                <a:lnTo>
                  <a:pt x="1943100" y="1170711"/>
                </a:lnTo>
                <a:lnTo>
                  <a:pt x="1943557" y="1171841"/>
                </a:lnTo>
                <a:lnTo>
                  <a:pt x="1945424" y="1173695"/>
                </a:lnTo>
                <a:lnTo>
                  <a:pt x="1946541" y="1174165"/>
                </a:lnTo>
                <a:lnTo>
                  <a:pt x="1958695" y="1174165"/>
                </a:lnTo>
                <a:lnTo>
                  <a:pt x="1959813" y="1173695"/>
                </a:lnTo>
                <a:lnTo>
                  <a:pt x="1961680" y="1171841"/>
                </a:lnTo>
                <a:lnTo>
                  <a:pt x="1962137" y="1170711"/>
                </a:lnTo>
                <a:lnTo>
                  <a:pt x="1962137" y="1168082"/>
                </a:lnTo>
                <a:close/>
              </a:path>
              <a:path w="4705350" h="2076450">
                <a:moveTo>
                  <a:pt x="1962137" y="270560"/>
                </a:moveTo>
                <a:lnTo>
                  <a:pt x="1961680" y="269443"/>
                </a:lnTo>
                <a:lnTo>
                  <a:pt x="1959813" y="267576"/>
                </a:lnTo>
                <a:lnTo>
                  <a:pt x="1958695" y="267119"/>
                </a:lnTo>
                <a:lnTo>
                  <a:pt x="1946541" y="267119"/>
                </a:lnTo>
                <a:lnTo>
                  <a:pt x="1945424" y="267576"/>
                </a:lnTo>
                <a:lnTo>
                  <a:pt x="1943557" y="269443"/>
                </a:lnTo>
                <a:lnTo>
                  <a:pt x="1943100" y="270560"/>
                </a:lnTo>
                <a:lnTo>
                  <a:pt x="1943100" y="273189"/>
                </a:lnTo>
                <a:lnTo>
                  <a:pt x="1943557" y="274320"/>
                </a:lnTo>
                <a:lnTo>
                  <a:pt x="1945424" y="276174"/>
                </a:lnTo>
                <a:lnTo>
                  <a:pt x="1946541" y="276644"/>
                </a:lnTo>
                <a:lnTo>
                  <a:pt x="1958695" y="276644"/>
                </a:lnTo>
                <a:lnTo>
                  <a:pt x="1959813" y="276174"/>
                </a:lnTo>
                <a:lnTo>
                  <a:pt x="1961680" y="274320"/>
                </a:lnTo>
                <a:lnTo>
                  <a:pt x="1962137" y="273189"/>
                </a:lnTo>
                <a:lnTo>
                  <a:pt x="1962137" y="270560"/>
                </a:lnTo>
                <a:close/>
              </a:path>
              <a:path w="4705350" h="2076450">
                <a:moveTo>
                  <a:pt x="2019300" y="2065604"/>
                </a:moveTo>
                <a:lnTo>
                  <a:pt x="2018830" y="2064486"/>
                </a:lnTo>
                <a:lnTo>
                  <a:pt x="2016963" y="2062619"/>
                </a:lnTo>
                <a:lnTo>
                  <a:pt x="2015845" y="2062162"/>
                </a:lnTo>
                <a:lnTo>
                  <a:pt x="2003691" y="2062162"/>
                </a:lnTo>
                <a:lnTo>
                  <a:pt x="2002574" y="2062619"/>
                </a:lnTo>
                <a:lnTo>
                  <a:pt x="2000707" y="2064486"/>
                </a:lnTo>
                <a:lnTo>
                  <a:pt x="2000237" y="2065604"/>
                </a:lnTo>
                <a:lnTo>
                  <a:pt x="2000237" y="2068233"/>
                </a:lnTo>
                <a:lnTo>
                  <a:pt x="2000707" y="2069350"/>
                </a:lnTo>
                <a:lnTo>
                  <a:pt x="2002574" y="2071217"/>
                </a:lnTo>
                <a:lnTo>
                  <a:pt x="2003691" y="2071687"/>
                </a:lnTo>
                <a:lnTo>
                  <a:pt x="2015845" y="2071687"/>
                </a:lnTo>
                <a:lnTo>
                  <a:pt x="2016963" y="2071217"/>
                </a:lnTo>
                <a:lnTo>
                  <a:pt x="2018830" y="2069350"/>
                </a:lnTo>
                <a:lnTo>
                  <a:pt x="2019300" y="2068233"/>
                </a:lnTo>
                <a:lnTo>
                  <a:pt x="2019300" y="2065604"/>
                </a:lnTo>
                <a:close/>
              </a:path>
              <a:path w="4705350" h="2076450">
                <a:moveTo>
                  <a:pt x="2019300" y="1168082"/>
                </a:moveTo>
                <a:lnTo>
                  <a:pt x="2018830" y="1166964"/>
                </a:lnTo>
                <a:lnTo>
                  <a:pt x="2016963" y="1165098"/>
                </a:lnTo>
                <a:lnTo>
                  <a:pt x="2015845" y="1164640"/>
                </a:lnTo>
                <a:lnTo>
                  <a:pt x="2003691" y="1164640"/>
                </a:lnTo>
                <a:lnTo>
                  <a:pt x="2002574" y="1165098"/>
                </a:lnTo>
                <a:lnTo>
                  <a:pt x="2000707" y="1166964"/>
                </a:lnTo>
                <a:lnTo>
                  <a:pt x="2000237" y="1168082"/>
                </a:lnTo>
                <a:lnTo>
                  <a:pt x="2000237" y="1170711"/>
                </a:lnTo>
                <a:lnTo>
                  <a:pt x="2000707" y="1171841"/>
                </a:lnTo>
                <a:lnTo>
                  <a:pt x="2002574" y="1173695"/>
                </a:lnTo>
                <a:lnTo>
                  <a:pt x="2003691" y="1174165"/>
                </a:lnTo>
                <a:lnTo>
                  <a:pt x="2015845" y="1174165"/>
                </a:lnTo>
                <a:lnTo>
                  <a:pt x="2016963" y="1173695"/>
                </a:lnTo>
                <a:lnTo>
                  <a:pt x="2018830" y="1171841"/>
                </a:lnTo>
                <a:lnTo>
                  <a:pt x="2019300" y="1170711"/>
                </a:lnTo>
                <a:lnTo>
                  <a:pt x="2019300" y="1168082"/>
                </a:lnTo>
                <a:close/>
              </a:path>
              <a:path w="4705350" h="2076450">
                <a:moveTo>
                  <a:pt x="2019300" y="270560"/>
                </a:moveTo>
                <a:lnTo>
                  <a:pt x="2018830" y="269443"/>
                </a:lnTo>
                <a:lnTo>
                  <a:pt x="2016963" y="267576"/>
                </a:lnTo>
                <a:lnTo>
                  <a:pt x="2015845" y="267119"/>
                </a:lnTo>
                <a:lnTo>
                  <a:pt x="2003691" y="267119"/>
                </a:lnTo>
                <a:lnTo>
                  <a:pt x="2002574" y="267576"/>
                </a:lnTo>
                <a:lnTo>
                  <a:pt x="2000707" y="269443"/>
                </a:lnTo>
                <a:lnTo>
                  <a:pt x="2000237" y="270560"/>
                </a:lnTo>
                <a:lnTo>
                  <a:pt x="2000237" y="273189"/>
                </a:lnTo>
                <a:lnTo>
                  <a:pt x="2000707" y="274320"/>
                </a:lnTo>
                <a:lnTo>
                  <a:pt x="2002574" y="276174"/>
                </a:lnTo>
                <a:lnTo>
                  <a:pt x="2003691" y="276644"/>
                </a:lnTo>
                <a:lnTo>
                  <a:pt x="2015845" y="276644"/>
                </a:lnTo>
                <a:lnTo>
                  <a:pt x="2016963" y="276174"/>
                </a:lnTo>
                <a:lnTo>
                  <a:pt x="2018830" y="274320"/>
                </a:lnTo>
                <a:lnTo>
                  <a:pt x="2019300" y="273189"/>
                </a:lnTo>
                <a:lnTo>
                  <a:pt x="2019300" y="270560"/>
                </a:lnTo>
                <a:close/>
              </a:path>
              <a:path w="4705350" h="2076450">
                <a:moveTo>
                  <a:pt x="2076437" y="2065604"/>
                </a:moveTo>
                <a:lnTo>
                  <a:pt x="2075980" y="2064486"/>
                </a:lnTo>
                <a:lnTo>
                  <a:pt x="2074113" y="2062619"/>
                </a:lnTo>
                <a:lnTo>
                  <a:pt x="2072995" y="2062162"/>
                </a:lnTo>
                <a:lnTo>
                  <a:pt x="2060841" y="2062162"/>
                </a:lnTo>
                <a:lnTo>
                  <a:pt x="2059724" y="2062619"/>
                </a:lnTo>
                <a:lnTo>
                  <a:pt x="2057857" y="2064486"/>
                </a:lnTo>
                <a:lnTo>
                  <a:pt x="2057400" y="2065604"/>
                </a:lnTo>
                <a:lnTo>
                  <a:pt x="2057400" y="2068233"/>
                </a:lnTo>
                <a:lnTo>
                  <a:pt x="2057857" y="2069350"/>
                </a:lnTo>
                <a:lnTo>
                  <a:pt x="2059724" y="2071217"/>
                </a:lnTo>
                <a:lnTo>
                  <a:pt x="2060841" y="2071687"/>
                </a:lnTo>
                <a:lnTo>
                  <a:pt x="2072995" y="2071687"/>
                </a:lnTo>
                <a:lnTo>
                  <a:pt x="2074113" y="2071217"/>
                </a:lnTo>
                <a:lnTo>
                  <a:pt x="2075980" y="2069350"/>
                </a:lnTo>
                <a:lnTo>
                  <a:pt x="2076437" y="2068233"/>
                </a:lnTo>
                <a:lnTo>
                  <a:pt x="2076437" y="2065604"/>
                </a:lnTo>
                <a:close/>
              </a:path>
              <a:path w="4705350" h="2076450">
                <a:moveTo>
                  <a:pt x="2076437" y="1168082"/>
                </a:moveTo>
                <a:lnTo>
                  <a:pt x="2075980" y="1166964"/>
                </a:lnTo>
                <a:lnTo>
                  <a:pt x="2074113" y="1165098"/>
                </a:lnTo>
                <a:lnTo>
                  <a:pt x="2072995" y="1164640"/>
                </a:lnTo>
                <a:lnTo>
                  <a:pt x="2060841" y="1164640"/>
                </a:lnTo>
                <a:lnTo>
                  <a:pt x="2059724" y="1165098"/>
                </a:lnTo>
                <a:lnTo>
                  <a:pt x="2057857" y="1166964"/>
                </a:lnTo>
                <a:lnTo>
                  <a:pt x="2057400" y="1168082"/>
                </a:lnTo>
                <a:lnTo>
                  <a:pt x="2057400" y="1170711"/>
                </a:lnTo>
                <a:lnTo>
                  <a:pt x="2057857" y="1171841"/>
                </a:lnTo>
                <a:lnTo>
                  <a:pt x="2059724" y="1173695"/>
                </a:lnTo>
                <a:lnTo>
                  <a:pt x="2060841" y="1174165"/>
                </a:lnTo>
                <a:lnTo>
                  <a:pt x="2072995" y="1174165"/>
                </a:lnTo>
                <a:lnTo>
                  <a:pt x="2074113" y="1173695"/>
                </a:lnTo>
                <a:lnTo>
                  <a:pt x="2075980" y="1171841"/>
                </a:lnTo>
                <a:lnTo>
                  <a:pt x="2076437" y="1170711"/>
                </a:lnTo>
                <a:lnTo>
                  <a:pt x="2076437" y="1168082"/>
                </a:lnTo>
                <a:close/>
              </a:path>
              <a:path w="4705350" h="2076450">
                <a:moveTo>
                  <a:pt x="2076437" y="270560"/>
                </a:moveTo>
                <a:lnTo>
                  <a:pt x="2075980" y="269443"/>
                </a:lnTo>
                <a:lnTo>
                  <a:pt x="2074113" y="267576"/>
                </a:lnTo>
                <a:lnTo>
                  <a:pt x="2072995" y="267119"/>
                </a:lnTo>
                <a:lnTo>
                  <a:pt x="2060841" y="267119"/>
                </a:lnTo>
                <a:lnTo>
                  <a:pt x="2059724" y="267576"/>
                </a:lnTo>
                <a:lnTo>
                  <a:pt x="2057857" y="269443"/>
                </a:lnTo>
                <a:lnTo>
                  <a:pt x="2057400" y="270560"/>
                </a:lnTo>
                <a:lnTo>
                  <a:pt x="2057400" y="273189"/>
                </a:lnTo>
                <a:lnTo>
                  <a:pt x="2057857" y="274320"/>
                </a:lnTo>
                <a:lnTo>
                  <a:pt x="2059724" y="276174"/>
                </a:lnTo>
                <a:lnTo>
                  <a:pt x="2060841" y="276644"/>
                </a:lnTo>
                <a:lnTo>
                  <a:pt x="2072995" y="276644"/>
                </a:lnTo>
                <a:lnTo>
                  <a:pt x="2074113" y="276174"/>
                </a:lnTo>
                <a:lnTo>
                  <a:pt x="2075980" y="274320"/>
                </a:lnTo>
                <a:lnTo>
                  <a:pt x="2076437" y="273189"/>
                </a:lnTo>
                <a:lnTo>
                  <a:pt x="2076437" y="270560"/>
                </a:lnTo>
                <a:close/>
              </a:path>
              <a:path w="4705350" h="2076450">
                <a:moveTo>
                  <a:pt x="2133587" y="2065604"/>
                </a:moveTo>
                <a:lnTo>
                  <a:pt x="2133130" y="2064486"/>
                </a:lnTo>
                <a:lnTo>
                  <a:pt x="2131263" y="2062619"/>
                </a:lnTo>
                <a:lnTo>
                  <a:pt x="2130145" y="2062162"/>
                </a:lnTo>
                <a:lnTo>
                  <a:pt x="2117991" y="2062162"/>
                </a:lnTo>
                <a:lnTo>
                  <a:pt x="2116874" y="2062619"/>
                </a:lnTo>
                <a:lnTo>
                  <a:pt x="2115007" y="2064486"/>
                </a:lnTo>
                <a:lnTo>
                  <a:pt x="2114537" y="2065604"/>
                </a:lnTo>
                <a:lnTo>
                  <a:pt x="2114537" y="2068233"/>
                </a:lnTo>
                <a:lnTo>
                  <a:pt x="2115007" y="2069350"/>
                </a:lnTo>
                <a:lnTo>
                  <a:pt x="2116874" y="2071217"/>
                </a:lnTo>
                <a:lnTo>
                  <a:pt x="2117991" y="2071687"/>
                </a:lnTo>
                <a:lnTo>
                  <a:pt x="2130145" y="2071687"/>
                </a:lnTo>
                <a:lnTo>
                  <a:pt x="2131263" y="2071217"/>
                </a:lnTo>
                <a:lnTo>
                  <a:pt x="2133130" y="2069350"/>
                </a:lnTo>
                <a:lnTo>
                  <a:pt x="2133587" y="2068233"/>
                </a:lnTo>
                <a:lnTo>
                  <a:pt x="2133587" y="2065604"/>
                </a:lnTo>
                <a:close/>
              </a:path>
              <a:path w="4705350" h="2076450">
                <a:moveTo>
                  <a:pt x="2133587" y="1168082"/>
                </a:moveTo>
                <a:lnTo>
                  <a:pt x="2133130" y="1166964"/>
                </a:lnTo>
                <a:lnTo>
                  <a:pt x="2131263" y="1165098"/>
                </a:lnTo>
                <a:lnTo>
                  <a:pt x="2130145" y="1164640"/>
                </a:lnTo>
                <a:lnTo>
                  <a:pt x="2117991" y="1164640"/>
                </a:lnTo>
                <a:lnTo>
                  <a:pt x="2116874" y="1165098"/>
                </a:lnTo>
                <a:lnTo>
                  <a:pt x="2115007" y="1166964"/>
                </a:lnTo>
                <a:lnTo>
                  <a:pt x="2114537" y="1168082"/>
                </a:lnTo>
                <a:lnTo>
                  <a:pt x="2114537" y="1170711"/>
                </a:lnTo>
                <a:lnTo>
                  <a:pt x="2115007" y="1171841"/>
                </a:lnTo>
                <a:lnTo>
                  <a:pt x="2116874" y="1173695"/>
                </a:lnTo>
                <a:lnTo>
                  <a:pt x="2117991" y="1174165"/>
                </a:lnTo>
                <a:lnTo>
                  <a:pt x="2130145" y="1174165"/>
                </a:lnTo>
                <a:lnTo>
                  <a:pt x="2131263" y="1173695"/>
                </a:lnTo>
                <a:lnTo>
                  <a:pt x="2133130" y="1171841"/>
                </a:lnTo>
                <a:lnTo>
                  <a:pt x="2133587" y="1170711"/>
                </a:lnTo>
                <a:lnTo>
                  <a:pt x="2133587" y="1168082"/>
                </a:lnTo>
                <a:close/>
              </a:path>
              <a:path w="4705350" h="2076450">
                <a:moveTo>
                  <a:pt x="2133587" y="270560"/>
                </a:moveTo>
                <a:lnTo>
                  <a:pt x="2133130" y="269443"/>
                </a:lnTo>
                <a:lnTo>
                  <a:pt x="2131263" y="267576"/>
                </a:lnTo>
                <a:lnTo>
                  <a:pt x="2130145" y="267119"/>
                </a:lnTo>
                <a:lnTo>
                  <a:pt x="2117991" y="267119"/>
                </a:lnTo>
                <a:lnTo>
                  <a:pt x="2116874" y="267576"/>
                </a:lnTo>
                <a:lnTo>
                  <a:pt x="2115007" y="269443"/>
                </a:lnTo>
                <a:lnTo>
                  <a:pt x="2114537" y="270560"/>
                </a:lnTo>
                <a:lnTo>
                  <a:pt x="2114537" y="273189"/>
                </a:lnTo>
                <a:lnTo>
                  <a:pt x="2115007" y="274320"/>
                </a:lnTo>
                <a:lnTo>
                  <a:pt x="2116874" y="276174"/>
                </a:lnTo>
                <a:lnTo>
                  <a:pt x="2117991" y="276644"/>
                </a:lnTo>
                <a:lnTo>
                  <a:pt x="2130145" y="276644"/>
                </a:lnTo>
                <a:lnTo>
                  <a:pt x="2131263" y="276174"/>
                </a:lnTo>
                <a:lnTo>
                  <a:pt x="2133130" y="274320"/>
                </a:lnTo>
                <a:lnTo>
                  <a:pt x="2133587" y="273189"/>
                </a:lnTo>
                <a:lnTo>
                  <a:pt x="2133587" y="270560"/>
                </a:lnTo>
                <a:close/>
              </a:path>
              <a:path w="4705350" h="2076450">
                <a:moveTo>
                  <a:pt x="2190737" y="2065604"/>
                </a:moveTo>
                <a:lnTo>
                  <a:pt x="2190280" y="2064486"/>
                </a:lnTo>
                <a:lnTo>
                  <a:pt x="2188413" y="2062619"/>
                </a:lnTo>
                <a:lnTo>
                  <a:pt x="2187295" y="2062162"/>
                </a:lnTo>
                <a:lnTo>
                  <a:pt x="2175141" y="2062162"/>
                </a:lnTo>
                <a:lnTo>
                  <a:pt x="2174024" y="2062619"/>
                </a:lnTo>
                <a:lnTo>
                  <a:pt x="2172157" y="2064486"/>
                </a:lnTo>
                <a:lnTo>
                  <a:pt x="2171687" y="2065604"/>
                </a:lnTo>
                <a:lnTo>
                  <a:pt x="2171687" y="2068233"/>
                </a:lnTo>
                <a:lnTo>
                  <a:pt x="2172157" y="2069350"/>
                </a:lnTo>
                <a:lnTo>
                  <a:pt x="2174024" y="2071217"/>
                </a:lnTo>
                <a:lnTo>
                  <a:pt x="2175141" y="2071687"/>
                </a:lnTo>
                <a:lnTo>
                  <a:pt x="2187295" y="2071687"/>
                </a:lnTo>
                <a:lnTo>
                  <a:pt x="2188413" y="2071217"/>
                </a:lnTo>
                <a:lnTo>
                  <a:pt x="2190280" y="2069350"/>
                </a:lnTo>
                <a:lnTo>
                  <a:pt x="2190737" y="2068233"/>
                </a:lnTo>
                <a:lnTo>
                  <a:pt x="2190737" y="2065604"/>
                </a:lnTo>
                <a:close/>
              </a:path>
              <a:path w="4705350" h="2076450">
                <a:moveTo>
                  <a:pt x="2190737" y="1168082"/>
                </a:moveTo>
                <a:lnTo>
                  <a:pt x="2190280" y="1166964"/>
                </a:lnTo>
                <a:lnTo>
                  <a:pt x="2188413" y="1165098"/>
                </a:lnTo>
                <a:lnTo>
                  <a:pt x="2187295" y="1164640"/>
                </a:lnTo>
                <a:lnTo>
                  <a:pt x="2175141" y="1164640"/>
                </a:lnTo>
                <a:lnTo>
                  <a:pt x="2174024" y="1165098"/>
                </a:lnTo>
                <a:lnTo>
                  <a:pt x="2172157" y="1166964"/>
                </a:lnTo>
                <a:lnTo>
                  <a:pt x="2171687" y="1168082"/>
                </a:lnTo>
                <a:lnTo>
                  <a:pt x="2171687" y="1170711"/>
                </a:lnTo>
                <a:lnTo>
                  <a:pt x="2172157" y="1171841"/>
                </a:lnTo>
                <a:lnTo>
                  <a:pt x="2174024" y="1173695"/>
                </a:lnTo>
                <a:lnTo>
                  <a:pt x="2175141" y="1174165"/>
                </a:lnTo>
                <a:lnTo>
                  <a:pt x="2187295" y="1174165"/>
                </a:lnTo>
                <a:lnTo>
                  <a:pt x="2188413" y="1173695"/>
                </a:lnTo>
                <a:lnTo>
                  <a:pt x="2190280" y="1171841"/>
                </a:lnTo>
                <a:lnTo>
                  <a:pt x="2190737" y="1170711"/>
                </a:lnTo>
                <a:lnTo>
                  <a:pt x="2190737" y="1168082"/>
                </a:lnTo>
                <a:close/>
              </a:path>
              <a:path w="4705350" h="2076450">
                <a:moveTo>
                  <a:pt x="2190737" y="270560"/>
                </a:moveTo>
                <a:lnTo>
                  <a:pt x="2190280" y="269443"/>
                </a:lnTo>
                <a:lnTo>
                  <a:pt x="2188413" y="267576"/>
                </a:lnTo>
                <a:lnTo>
                  <a:pt x="2187295" y="267119"/>
                </a:lnTo>
                <a:lnTo>
                  <a:pt x="2175141" y="267119"/>
                </a:lnTo>
                <a:lnTo>
                  <a:pt x="2174024" y="267576"/>
                </a:lnTo>
                <a:lnTo>
                  <a:pt x="2172157" y="269443"/>
                </a:lnTo>
                <a:lnTo>
                  <a:pt x="2171687" y="270560"/>
                </a:lnTo>
                <a:lnTo>
                  <a:pt x="2171687" y="273189"/>
                </a:lnTo>
                <a:lnTo>
                  <a:pt x="2172157" y="274320"/>
                </a:lnTo>
                <a:lnTo>
                  <a:pt x="2174024" y="276174"/>
                </a:lnTo>
                <a:lnTo>
                  <a:pt x="2175141" y="276644"/>
                </a:lnTo>
                <a:lnTo>
                  <a:pt x="2187295" y="276644"/>
                </a:lnTo>
                <a:lnTo>
                  <a:pt x="2188413" y="276174"/>
                </a:lnTo>
                <a:lnTo>
                  <a:pt x="2190280" y="274320"/>
                </a:lnTo>
                <a:lnTo>
                  <a:pt x="2190737" y="273189"/>
                </a:lnTo>
                <a:lnTo>
                  <a:pt x="2190737" y="270560"/>
                </a:lnTo>
                <a:close/>
              </a:path>
              <a:path w="4705350" h="2076450">
                <a:moveTo>
                  <a:pt x="2247887" y="2065604"/>
                </a:moveTo>
                <a:lnTo>
                  <a:pt x="2247430" y="2064486"/>
                </a:lnTo>
                <a:lnTo>
                  <a:pt x="2245563" y="2062619"/>
                </a:lnTo>
                <a:lnTo>
                  <a:pt x="2244445" y="2062162"/>
                </a:lnTo>
                <a:lnTo>
                  <a:pt x="2232291" y="2062162"/>
                </a:lnTo>
                <a:lnTo>
                  <a:pt x="2231174" y="2062619"/>
                </a:lnTo>
                <a:lnTo>
                  <a:pt x="2229307" y="2064486"/>
                </a:lnTo>
                <a:lnTo>
                  <a:pt x="2228837" y="2065604"/>
                </a:lnTo>
                <a:lnTo>
                  <a:pt x="2228837" y="2068233"/>
                </a:lnTo>
                <a:lnTo>
                  <a:pt x="2229307" y="2069350"/>
                </a:lnTo>
                <a:lnTo>
                  <a:pt x="2231174" y="2071217"/>
                </a:lnTo>
                <a:lnTo>
                  <a:pt x="2232291" y="2071687"/>
                </a:lnTo>
                <a:lnTo>
                  <a:pt x="2244445" y="2071687"/>
                </a:lnTo>
                <a:lnTo>
                  <a:pt x="2245563" y="2071217"/>
                </a:lnTo>
                <a:lnTo>
                  <a:pt x="2247430" y="2069350"/>
                </a:lnTo>
                <a:lnTo>
                  <a:pt x="2247887" y="2068233"/>
                </a:lnTo>
                <a:lnTo>
                  <a:pt x="2247887" y="2065604"/>
                </a:lnTo>
                <a:close/>
              </a:path>
              <a:path w="4705350" h="2076450">
                <a:moveTo>
                  <a:pt x="2247887" y="1168082"/>
                </a:moveTo>
                <a:lnTo>
                  <a:pt x="2247430" y="1166964"/>
                </a:lnTo>
                <a:lnTo>
                  <a:pt x="2245563" y="1165098"/>
                </a:lnTo>
                <a:lnTo>
                  <a:pt x="2244445" y="1164640"/>
                </a:lnTo>
                <a:lnTo>
                  <a:pt x="2232291" y="1164640"/>
                </a:lnTo>
                <a:lnTo>
                  <a:pt x="2231174" y="1165098"/>
                </a:lnTo>
                <a:lnTo>
                  <a:pt x="2229307" y="1166964"/>
                </a:lnTo>
                <a:lnTo>
                  <a:pt x="2228837" y="1168082"/>
                </a:lnTo>
                <a:lnTo>
                  <a:pt x="2228837" y="1170711"/>
                </a:lnTo>
                <a:lnTo>
                  <a:pt x="2229307" y="1171841"/>
                </a:lnTo>
                <a:lnTo>
                  <a:pt x="2231174" y="1173695"/>
                </a:lnTo>
                <a:lnTo>
                  <a:pt x="2232291" y="1174165"/>
                </a:lnTo>
                <a:lnTo>
                  <a:pt x="2244445" y="1174165"/>
                </a:lnTo>
                <a:lnTo>
                  <a:pt x="2245563" y="1173695"/>
                </a:lnTo>
                <a:lnTo>
                  <a:pt x="2247430" y="1171841"/>
                </a:lnTo>
                <a:lnTo>
                  <a:pt x="2247887" y="1170711"/>
                </a:lnTo>
                <a:lnTo>
                  <a:pt x="2247887" y="1168082"/>
                </a:lnTo>
                <a:close/>
              </a:path>
              <a:path w="4705350" h="2076450">
                <a:moveTo>
                  <a:pt x="2247887" y="270560"/>
                </a:moveTo>
                <a:lnTo>
                  <a:pt x="2247430" y="269443"/>
                </a:lnTo>
                <a:lnTo>
                  <a:pt x="2245563" y="267576"/>
                </a:lnTo>
                <a:lnTo>
                  <a:pt x="2244445" y="267119"/>
                </a:lnTo>
                <a:lnTo>
                  <a:pt x="2232291" y="267119"/>
                </a:lnTo>
                <a:lnTo>
                  <a:pt x="2231174" y="267576"/>
                </a:lnTo>
                <a:lnTo>
                  <a:pt x="2229307" y="269443"/>
                </a:lnTo>
                <a:lnTo>
                  <a:pt x="2228837" y="270560"/>
                </a:lnTo>
                <a:lnTo>
                  <a:pt x="2228837" y="273189"/>
                </a:lnTo>
                <a:lnTo>
                  <a:pt x="2229307" y="274320"/>
                </a:lnTo>
                <a:lnTo>
                  <a:pt x="2231174" y="276174"/>
                </a:lnTo>
                <a:lnTo>
                  <a:pt x="2232291" y="276644"/>
                </a:lnTo>
                <a:lnTo>
                  <a:pt x="2244445" y="276644"/>
                </a:lnTo>
                <a:lnTo>
                  <a:pt x="2245563" y="276174"/>
                </a:lnTo>
                <a:lnTo>
                  <a:pt x="2247430" y="274320"/>
                </a:lnTo>
                <a:lnTo>
                  <a:pt x="2247887" y="273189"/>
                </a:lnTo>
                <a:lnTo>
                  <a:pt x="2247887" y="270560"/>
                </a:lnTo>
                <a:close/>
              </a:path>
              <a:path w="4705350" h="2076450">
                <a:moveTo>
                  <a:pt x="2305037" y="2065604"/>
                </a:moveTo>
                <a:lnTo>
                  <a:pt x="2304580" y="2064486"/>
                </a:lnTo>
                <a:lnTo>
                  <a:pt x="2302713" y="2062619"/>
                </a:lnTo>
                <a:lnTo>
                  <a:pt x="2301595" y="2062162"/>
                </a:lnTo>
                <a:lnTo>
                  <a:pt x="2289441" y="2062162"/>
                </a:lnTo>
                <a:lnTo>
                  <a:pt x="2288324" y="2062619"/>
                </a:lnTo>
                <a:lnTo>
                  <a:pt x="2286457" y="2064486"/>
                </a:lnTo>
                <a:lnTo>
                  <a:pt x="2285987" y="2065604"/>
                </a:lnTo>
                <a:lnTo>
                  <a:pt x="2285987" y="2068233"/>
                </a:lnTo>
                <a:lnTo>
                  <a:pt x="2286457" y="2069350"/>
                </a:lnTo>
                <a:lnTo>
                  <a:pt x="2288324" y="2071217"/>
                </a:lnTo>
                <a:lnTo>
                  <a:pt x="2289441" y="2071687"/>
                </a:lnTo>
                <a:lnTo>
                  <a:pt x="2301595" y="2071687"/>
                </a:lnTo>
                <a:lnTo>
                  <a:pt x="2302713" y="2071217"/>
                </a:lnTo>
                <a:lnTo>
                  <a:pt x="2304580" y="2069350"/>
                </a:lnTo>
                <a:lnTo>
                  <a:pt x="2305037" y="2068233"/>
                </a:lnTo>
                <a:lnTo>
                  <a:pt x="2305037" y="2065604"/>
                </a:lnTo>
                <a:close/>
              </a:path>
              <a:path w="4705350" h="2076450">
                <a:moveTo>
                  <a:pt x="2305037" y="1168082"/>
                </a:moveTo>
                <a:lnTo>
                  <a:pt x="2304580" y="1166964"/>
                </a:lnTo>
                <a:lnTo>
                  <a:pt x="2302713" y="1165098"/>
                </a:lnTo>
                <a:lnTo>
                  <a:pt x="2301595" y="1164640"/>
                </a:lnTo>
                <a:lnTo>
                  <a:pt x="2289441" y="1164640"/>
                </a:lnTo>
                <a:lnTo>
                  <a:pt x="2288324" y="1165098"/>
                </a:lnTo>
                <a:lnTo>
                  <a:pt x="2286457" y="1166964"/>
                </a:lnTo>
                <a:lnTo>
                  <a:pt x="2285987" y="1168082"/>
                </a:lnTo>
                <a:lnTo>
                  <a:pt x="2285987" y="1170711"/>
                </a:lnTo>
                <a:lnTo>
                  <a:pt x="2286457" y="1171841"/>
                </a:lnTo>
                <a:lnTo>
                  <a:pt x="2288324" y="1173695"/>
                </a:lnTo>
                <a:lnTo>
                  <a:pt x="2289441" y="1174165"/>
                </a:lnTo>
                <a:lnTo>
                  <a:pt x="2301595" y="1174165"/>
                </a:lnTo>
                <a:lnTo>
                  <a:pt x="2302713" y="1173695"/>
                </a:lnTo>
                <a:lnTo>
                  <a:pt x="2304580" y="1171841"/>
                </a:lnTo>
                <a:lnTo>
                  <a:pt x="2305037" y="1170711"/>
                </a:lnTo>
                <a:lnTo>
                  <a:pt x="2305037" y="1168082"/>
                </a:lnTo>
                <a:close/>
              </a:path>
              <a:path w="4705350" h="2076450">
                <a:moveTo>
                  <a:pt x="2305037" y="270560"/>
                </a:moveTo>
                <a:lnTo>
                  <a:pt x="2304580" y="269443"/>
                </a:lnTo>
                <a:lnTo>
                  <a:pt x="2302713" y="267576"/>
                </a:lnTo>
                <a:lnTo>
                  <a:pt x="2301595" y="267119"/>
                </a:lnTo>
                <a:lnTo>
                  <a:pt x="2289441" y="267119"/>
                </a:lnTo>
                <a:lnTo>
                  <a:pt x="2288324" y="267576"/>
                </a:lnTo>
                <a:lnTo>
                  <a:pt x="2286457" y="269443"/>
                </a:lnTo>
                <a:lnTo>
                  <a:pt x="2285987" y="270560"/>
                </a:lnTo>
                <a:lnTo>
                  <a:pt x="2285987" y="273189"/>
                </a:lnTo>
                <a:lnTo>
                  <a:pt x="2286457" y="274320"/>
                </a:lnTo>
                <a:lnTo>
                  <a:pt x="2288324" y="276174"/>
                </a:lnTo>
                <a:lnTo>
                  <a:pt x="2289441" y="276644"/>
                </a:lnTo>
                <a:lnTo>
                  <a:pt x="2301595" y="276644"/>
                </a:lnTo>
                <a:lnTo>
                  <a:pt x="2302713" y="276174"/>
                </a:lnTo>
                <a:lnTo>
                  <a:pt x="2304580" y="274320"/>
                </a:lnTo>
                <a:lnTo>
                  <a:pt x="2305037" y="273189"/>
                </a:lnTo>
                <a:lnTo>
                  <a:pt x="2305037" y="270560"/>
                </a:lnTo>
                <a:close/>
              </a:path>
              <a:path w="4705350" h="2076450">
                <a:moveTo>
                  <a:pt x="2362187" y="2065604"/>
                </a:moveTo>
                <a:lnTo>
                  <a:pt x="2361730" y="2064486"/>
                </a:lnTo>
                <a:lnTo>
                  <a:pt x="2359863" y="2062619"/>
                </a:lnTo>
                <a:lnTo>
                  <a:pt x="2358745" y="2062162"/>
                </a:lnTo>
                <a:lnTo>
                  <a:pt x="2346591" y="2062162"/>
                </a:lnTo>
                <a:lnTo>
                  <a:pt x="2345474" y="2062619"/>
                </a:lnTo>
                <a:lnTo>
                  <a:pt x="2343607" y="2064486"/>
                </a:lnTo>
                <a:lnTo>
                  <a:pt x="2343137" y="2065604"/>
                </a:lnTo>
                <a:lnTo>
                  <a:pt x="2343137" y="2068233"/>
                </a:lnTo>
                <a:lnTo>
                  <a:pt x="2343607" y="2069350"/>
                </a:lnTo>
                <a:lnTo>
                  <a:pt x="2345474" y="2071217"/>
                </a:lnTo>
                <a:lnTo>
                  <a:pt x="2346591" y="2071687"/>
                </a:lnTo>
                <a:lnTo>
                  <a:pt x="2358745" y="2071687"/>
                </a:lnTo>
                <a:lnTo>
                  <a:pt x="2359863" y="2071217"/>
                </a:lnTo>
                <a:lnTo>
                  <a:pt x="2361730" y="2069350"/>
                </a:lnTo>
                <a:lnTo>
                  <a:pt x="2362187" y="2068233"/>
                </a:lnTo>
                <a:lnTo>
                  <a:pt x="2362187" y="2065604"/>
                </a:lnTo>
                <a:close/>
              </a:path>
              <a:path w="4705350" h="2076450">
                <a:moveTo>
                  <a:pt x="2362187" y="1168082"/>
                </a:moveTo>
                <a:lnTo>
                  <a:pt x="2361730" y="1166964"/>
                </a:lnTo>
                <a:lnTo>
                  <a:pt x="2359863" y="1165098"/>
                </a:lnTo>
                <a:lnTo>
                  <a:pt x="2358745" y="1164640"/>
                </a:lnTo>
                <a:lnTo>
                  <a:pt x="2346591" y="1164640"/>
                </a:lnTo>
                <a:lnTo>
                  <a:pt x="2345474" y="1165098"/>
                </a:lnTo>
                <a:lnTo>
                  <a:pt x="2343607" y="1166964"/>
                </a:lnTo>
                <a:lnTo>
                  <a:pt x="2343137" y="1168082"/>
                </a:lnTo>
                <a:lnTo>
                  <a:pt x="2343137" y="1170711"/>
                </a:lnTo>
                <a:lnTo>
                  <a:pt x="2343607" y="1171841"/>
                </a:lnTo>
                <a:lnTo>
                  <a:pt x="2345474" y="1173695"/>
                </a:lnTo>
                <a:lnTo>
                  <a:pt x="2346591" y="1174165"/>
                </a:lnTo>
                <a:lnTo>
                  <a:pt x="2358745" y="1174165"/>
                </a:lnTo>
                <a:lnTo>
                  <a:pt x="2359863" y="1173695"/>
                </a:lnTo>
                <a:lnTo>
                  <a:pt x="2361730" y="1171841"/>
                </a:lnTo>
                <a:lnTo>
                  <a:pt x="2362187" y="1170711"/>
                </a:lnTo>
                <a:lnTo>
                  <a:pt x="2362187" y="1168082"/>
                </a:lnTo>
                <a:close/>
              </a:path>
              <a:path w="4705350" h="2076450">
                <a:moveTo>
                  <a:pt x="2362187" y="270560"/>
                </a:moveTo>
                <a:lnTo>
                  <a:pt x="2361730" y="269443"/>
                </a:lnTo>
                <a:lnTo>
                  <a:pt x="2359863" y="267576"/>
                </a:lnTo>
                <a:lnTo>
                  <a:pt x="2358745" y="267119"/>
                </a:lnTo>
                <a:lnTo>
                  <a:pt x="2346591" y="267119"/>
                </a:lnTo>
                <a:lnTo>
                  <a:pt x="2345474" y="267576"/>
                </a:lnTo>
                <a:lnTo>
                  <a:pt x="2343607" y="269443"/>
                </a:lnTo>
                <a:lnTo>
                  <a:pt x="2343137" y="270560"/>
                </a:lnTo>
                <a:lnTo>
                  <a:pt x="2343137" y="273189"/>
                </a:lnTo>
                <a:lnTo>
                  <a:pt x="2343607" y="274320"/>
                </a:lnTo>
                <a:lnTo>
                  <a:pt x="2345474" y="276174"/>
                </a:lnTo>
                <a:lnTo>
                  <a:pt x="2346591" y="276644"/>
                </a:lnTo>
                <a:lnTo>
                  <a:pt x="2358745" y="276644"/>
                </a:lnTo>
                <a:lnTo>
                  <a:pt x="2359863" y="276174"/>
                </a:lnTo>
                <a:lnTo>
                  <a:pt x="2361730" y="274320"/>
                </a:lnTo>
                <a:lnTo>
                  <a:pt x="2362187" y="273189"/>
                </a:lnTo>
                <a:lnTo>
                  <a:pt x="2362187" y="270560"/>
                </a:lnTo>
                <a:close/>
              </a:path>
              <a:path w="4705350" h="2076450">
                <a:moveTo>
                  <a:pt x="2419350" y="2065604"/>
                </a:moveTo>
                <a:lnTo>
                  <a:pt x="2418880" y="2064486"/>
                </a:lnTo>
                <a:lnTo>
                  <a:pt x="2417013" y="2062619"/>
                </a:lnTo>
                <a:lnTo>
                  <a:pt x="2415895" y="2062162"/>
                </a:lnTo>
                <a:lnTo>
                  <a:pt x="2403741" y="2062162"/>
                </a:lnTo>
                <a:lnTo>
                  <a:pt x="2402624" y="2062619"/>
                </a:lnTo>
                <a:lnTo>
                  <a:pt x="2400757" y="2064486"/>
                </a:lnTo>
                <a:lnTo>
                  <a:pt x="2400300" y="2065604"/>
                </a:lnTo>
                <a:lnTo>
                  <a:pt x="2400300" y="2068233"/>
                </a:lnTo>
                <a:lnTo>
                  <a:pt x="2400757" y="2069350"/>
                </a:lnTo>
                <a:lnTo>
                  <a:pt x="2402624" y="2071217"/>
                </a:lnTo>
                <a:lnTo>
                  <a:pt x="2403741" y="2071687"/>
                </a:lnTo>
                <a:lnTo>
                  <a:pt x="2415895" y="2071687"/>
                </a:lnTo>
                <a:lnTo>
                  <a:pt x="2417013" y="2071217"/>
                </a:lnTo>
                <a:lnTo>
                  <a:pt x="2418880" y="2069350"/>
                </a:lnTo>
                <a:lnTo>
                  <a:pt x="2419350" y="2068233"/>
                </a:lnTo>
                <a:lnTo>
                  <a:pt x="2419350" y="2065604"/>
                </a:lnTo>
                <a:close/>
              </a:path>
              <a:path w="4705350" h="2076450">
                <a:moveTo>
                  <a:pt x="2419350" y="1168082"/>
                </a:moveTo>
                <a:lnTo>
                  <a:pt x="2418880" y="1166964"/>
                </a:lnTo>
                <a:lnTo>
                  <a:pt x="2417013" y="1165098"/>
                </a:lnTo>
                <a:lnTo>
                  <a:pt x="2415895" y="1164640"/>
                </a:lnTo>
                <a:lnTo>
                  <a:pt x="2403741" y="1164640"/>
                </a:lnTo>
                <a:lnTo>
                  <a:pt x="2402624" y="1165098"/>
                </a:lnTo>
                <a:lnTo>
                  <a:pt x="2400757" y="1166964"/>
                </a:lnTo>
                <a:lnTo>
                  <a:pt x="2400300" y="1168082"/>
                </a:lnTo>
                <a:lnTo>
                  <a:pt x="2400300" y="1170711"/>
                </a:lnTo>
                <a:lnTo>
                  <a:pt x="2400757" y="1171841"/>
                </a:lnTo>
                <a:lnTo>
                  <a:pt x="2402624" y="1173695"/>
                </a:lnTo>
                <a:lnTo>
                  <a:pt x="2403741" y="1174165"/>
                </a:lnTo>
                <a:lnTo>
                  <a:pt x="2415895" y="1174165"/>
                </a:lnTo>
                <a:lnTo>
                  <a:pt x="2417013" y="1173695"/>
                </a:lnTo>
                <a:lnTo>
                  <a:pt x="2418880" y="1171841"/>
                </a:lnTo>
                <a:lnTo>
                  <a:pt x="2419350" y="1170711"/>
                </a:lnTo>
                <a:lnTo>
                  <a:pt x="2419350" y="1168082"/>
                </a:lnTo>
                <a:close/>
              </a:path>
              <a:path w="4705350" h="2076450">
                <a:moveTo>
                  <a:pt x="2419350" y="270560"/>
                </a:moveTo>
                <a:lnTo>
                  <a:pt x="2418880" y="269443"/>
                </a:lnTo>
                <a:lnTo>
                  <a:pt x="2417013" y="267576"/>
                </a:lnTo>
                <a:lnTo>
                  <a:pt x="2415895" y="267119"/>
                </a:lnTo>
                <a:lnTo>
                  <a:pt x="2403741" y="267119"/>
                </a:lnTo>
                <a:lnTo>
                  <a:pt x="2402624" y="267576"/>
                </a:lnTo>
                <a:lnTo>
                  <a:pt x="2400757" y="269443"/>
                </a:lnTo>
                <a:lnTo>
                  <a:pt x="2400300" y="270560"/>
                </a:lnTo>
                <a:lnTo>
                  <a:pt x="2400300" y="273189"/>
                </a:lnTo>
                <a:lnTo>
                  <a:pt x="2400757" y="274320"/>
                </a:lnTo>
                <a:lnTo>
                  <a:pt x="2402624" y="276174"/>
                </a:lnTo>
                <a:lnTo>
                  <a:pt x="2403741" y="276644"/>
                </a:lnTo>
                <a:lnTo>
                  <a:pt x="2415895" y="276644"/>
                </a:lnTo>
                <a:lnTo>
                  <a:pt x="2417013" y="276174"/>
                </a:lnTo>
                <a:lnTo>
                  <a:pt x="2418880" y="274320"/>
                </a:lnTo>
                <a:lnTo>
                  <a:pt x="2419350" y="273189"/>
                </a:lnTo>
                <a:lnTo>
                  <a:pt x="2419350" y="270560"/>
                </a:lnTo>
                <a:close/>
              </a:path>
              <a:path w="4705350" h="2076450">
                <a:moveTo>
                  <a:pt x="2476487" y="2065604"/>
                </a:moveTo>
                <a:lnTo>
                  <a:pt x="2476030" y="2064486"/>
                </a:lnTo>
                <a:lnTo>
                  <a:pt x="2474163" y="2062619"/>
                </a:lnTo>
                <a:lnTo>
                  <a:pt x="2473045" y="2062162"/>
                </a:lnTo>
                <a:lnTo>
                  <a:pt x="2460891" y="2062162"/>
                </a:lnTo>
                <a:lnTo>
                  <a:pt x="2459774" y="2062619"/>
                </a:lnTo>
                <a:lnTo>
                  <a:pt x="2457907" y="2064486"/>
                </a:lnTo>
                <a:lnTo>
                  <a:pt x="2457437" y="2065604"/>
                </a:lnTo>
                <a:lnTo>
                  <a:pt x="2457437" y="2068233"/>
                </a:lnTo>
                <a:lnTo>
                  <a:pt x="2457907" y="2069350"/>
                </a:lnTo>
                <a:lnTo>
                  <a:pt x="2459774" y="2071217"/>
                </a:lnTo>
                <a:lnTo>
                  <a:pt x="2460891" y="2071687"/>
                </a:lnTo>
                <a:lnTo>
                  <a:pt x="2473045" y="2071687"/>
                </a:lnTo>
                <a:lnTo>
                  <a:pt x="2474163" y="2071217"/>
                </a:lnTo>
                <a:lnTo>
                  <a:pt x="2476030" y="2069350"/>
                </a:lnTo>
                <a:lnTo>
                  <a:pt x="2476487" y="2068233"/>
                </a:lnTo>
                <a:lnTo>
                  <a:pt x="2476487" y="2065604"/>
                </a:lnTo>
                <a:close/>
              </a:path>
              <a:path w="4705350" h="2076450">
                <a:moveTo>
                  <a:pt x="2476487" y="1168082"/>
                </a:moveTo>
                <a:lnTo>
                  <a:pt x="2476030" y="1166964"/>
                </a:lnTo>
                <a:lnTo>
                  <a:pt x="2474163" y="1165098"/>
                </a:lnTo>
                <a:lnTo>
                  <a:pt x="2473045" y="1164640"/>
                </a:lnTo>
                <a:lnTo>
                  <a:pt x="2460891" y="1164640"/>
                </a:lnTo>
                <a:lnTo>
                  <a:pt x="2459774" y="1165098"/>
                </a:lnTo>
                <a:lnTo>
                  <a:pt x="2457907" y="1166964"/>
                </a:lnTo>
                <a:lnTo>
                  <a:pt x="2457437" y="1168082"/>
                </a:lnTo>
                <a:lnTo>
                  <a:pt x="2457437" y="1170711"/>
                </a:lnTo>
                <a:lnTo>
                  <a:pt x="2457907" y="1171841"/>
                </a:lnTo>
                <a:lnTo>
                  <a:pt x="2459774" y="1173695"/>
                </a:lnTo>
                <a:lnTo>
                  <a:pt x="2460891" y="1174165"/>
                </a:lnTo>
                <a:lnTo>
                  <a:pt x="2473045" y="1174165"/>
                </a:lnTo>
                <a:lnTo>
                  <a:pt x="2474163" y="1173695"/>
                </a:lnTo>
                <a:lnTo>
                  <a:pt x="2476030" y="1171841"/>
                </a:lnTo>
                <a:lnTo>
                  <a:pt x="2476487" y="1170711"/>
                </a:lnTo>
                <a:lnTo>
                  <a:pt x="2476487" y="1168082"/>
                </a:lnTo>
                <a:close/>
              </a:path>
              <a:path w="4705350" h="2076450">
                <a:moveTo>
                  <a:pt x="2476487" y="270560"/>
                </a:moveTo>
                <a:lnTo>
                  <a:pt x="2476030" y="269443"/>
                </a:lnTo>
                <a:lnTo>
                  <a:pt x="2474163" y="267576"/>
                </a:lnTo>
                <a:lnTo>
                  <a:pt x="2473045" y="267119"/>
                </a:lnTo>
                <a:lnTo>
                  <a:pt x="2460891" y="267119"/>
                </a:lnTo>
                <a:lnTo>
                  <a:pt x="2459774" y="267576"/>
                </a:lnTo>
                <a:lnTo>
                  <a:pt x="2457907" y="269443"/>
                </a:lnTo>
                <a:lnTo>
                  <a:pt x="2457437" y="270560"/>
                </a:lnTo>
                <a:lnTo>
                  <a:pt x="2457437" y="273189"/>
                </a:lnTo>
                <a:lnTo>
                  <a:pt x="2457907" y="274320"/>
                </a:lnTo>
                <a:lnTo>
                  <a:pt x="2459774" y="276174"/>
                </a:lnTo>
                <a:lnTo>
                  <a:pt x="2460891" y="276644"/>
                </a:lnTo>
                <a:lnTo>
                  <a:pt x="2473045" y="276644"/>
                </a:lnTo>
                <a:lnTo>
                  <a:pt x="2474163" y="276174"/>
                </a:lnTo>
                <a:lnTo>
                  <a:pt x="2476030" y="274320"/>
                </a:lnTo>
                <a:lnTo>
                  <a:pt x="2476487" y="273189"/>
                </a:lnTo>
                <a:lnTo>
                  <a:pt x="2476487" y="270560"/>
                </a:lnTo>
                <a:close/>
              </a:path>
              <a:path w="4705350" h="2076450">
                <a:moveTo>
                  <a:pt x="2533637" y="2065604"/>
                </a:moveTo>
                <a:lnTo>
                  <a:pt x="2533180" y="2064486"/>
                </a:lnTo>
                <a:lnTo>
                  <a:pt x="2531313" y="2062619"/>
                </a:lnTo>
                <a:lnTo>
                  <a:pt x="2530195" y="2062162"/>
                </a:lnTo>
                <a:lnTo>
                  <a:pt x="2518041" y="2062162"/>
                </a:lnTo>
                <a:lnTo>
                  <a:pt x="2516924" y="2062619"/>
                </a:lnTo>
                <a:lnTo>
                  <a:pt x="2515057" y="2064486"/>
                </a:lnTo>
                <a:lnTo>
                  <a:pt x="2514587" y="2065604"/>
                </a:lnTo>
                <a:lnTo>
                  <a:pt x="2514587" y="2068233"/>
                </a:lnTo>
                <a:lnTo>
                  <a:pt x="2515057" y="2069350"/>
                </a:lnTo>
                <a:lnTo>
                  <a:pt x="2516924" y="2071217"/>
                </a:lnTo>
                <a:lnTo>
                  <a:pt x="2518041" y="2071687"/>
                </a:lnTo>
                <a:lnTo>
                  <a:pt x="2530195" y="2071687"/>
                </a:lnTo>
                <a:lnTo>
                  <a:pt x="2531313" y="2071217"/>
                </a:lnTo>
                <a:lnTo>
                  <a:pt x="2533180" y="2069350"/>
                </a:lnTo>
                <a:lnTo>
                  <a:pt x="2533637" y="2068233"/>
                </a:lnTo>
                <a:lnTo>
                  <a:pt x="2533637" y="2065604"/>
                </a:lnTo>
                <a:close/>
              </a:path>
              <a:path w="4705350" h="2076450">
                <a:moveTo>
                  <a:pt x="2533637" y="1168082"/>
                </a:moveTo>
                <a:lnTo>
                  <a:pt x="2533180" y="1166964"/>
                </a:lnTo>
                <a:lnTo>
                  <a:pt x="2531313" y="1165098"/>
                </a:lnTo>
                <a:lnTo>
                  <a:pt x="2530195" y="1164640"/>
                </a:lnTo>
                <a:lnTo>
                  <a:pt x="2518041" y="1164640"/>
                </a:lnTo>
                <a:lnTo>
                  <a:pt x="2516924" y="1165098"/>
                </a:lnTo>
                <a:lnTo>
                  <a:pt x="2515057" y="1166964"/>
                </a:lnTo>
                <a:lnTo>
                  <a:pt x="2514587" y="1168082"/>
                </a:lnTo>
                <a:lnTo>
                  <a:pt x="2514587" y="1170711"/>
                </a:lnTo>
                <a:lnTo>
                  <a:pt x="2515057" y="1171841"/>
                </a:lnTo>
                <a:lnTo>
                  <a:pt x="2516924" y="1173695"/>
                </a:lnTo>
                <a:lnTo>
                  <a:pt x="2518041" y="1174165"/>
                </a:lnTo>
                <a:lnTo>
                  <a:pt x="2530195" y="1174165"/>
                </a:lnTo>
                <a:lnTo>
                  <a:pt x="2531313" y="1173695"/>
                </a:lnTo>
                <a:lnTo>
                  <a:pt x="2533180" y="1171841"/>
                </a:lnTo>
                <a:lnTo>
                  <a:pt x="2533637" y="1170711"/>
                </a:lnTo>
                <a:lnTo>
                  <a:pt x="2533637" y="1168082"/>
                </a:lnTo>
                <a:close/>
              </a:path>
              <a:path w="4705350" h="2076450">
                <a:moveTo>
                  <a:pt x="2533637" y="270560"/>
                </a:moveTo>
                <a:lnTo>
                  <a:pt x="2533180" y="269443"/>
                </a:lnTo>
                <a:lnTo>
                  <a:pt x="2531313" y="267576"/>
                </a:lnTo>
                <a:lnTo>
                  <a:pt x="2530195" y="267119"/>
                </a:lnTo>
                <a:lnTo>
                  <a:pt x="2518041" y="267119"/>
                </a:lnTo>
                <a:lnTo>
                  <a:pt x="2516924" y="267576"/>
                </a:lnTo>
                <a:lnTo>
                  <a:pt x="2515057" y="269443"/>
                </a:lnTo>
                <a:lnTo>
                  <a:pt x="2514587" y="270560"/>
                </a:lnTo>
                <a:lnTo>
                  <a:pt x="2514587" y="273189"/>
                </a:lnTo>
                <a:lnTo>
                  <a:pt x="2515057" y="274320"/>
                </a:lnTo>
                <a:lnTo>
                  <a:pt x="2516924" y="276174"/>
                </a:lnTo>
                <a:lnTo>
                  <a:pt x="2518041" y="276644"/>
                </a:lnTo>
                <a:lnTo>
                  <a:pt x="2530195" y="276644"/>
                </a:lnTo>
                <a:lnTo>
                  <a:pt x="2531313" y="276174"/>
                </a:lnTo>
                <a:lnTo>
                  <a:pt x="2533180" y="274320"/>
                </a:lnTo>
                <a:lnTo>
                  <a:pt x="2533637" y="273189"/>
                </a:lnTo>
                <a:lnTo>
                  <a:pt x="2533637" y="270560"/>
                </a:lnTo>
                <a:close/>
              </a:path>
              <a:path w="4705350" h="2076450">
                <a:moveTo>
                  <a:pt x="2590787" y="2065604"/>
                </a:moveTo>
                <a:lnTo>
                  <a:pt x="2590330" y="2064486"/>
                </a:lnTo>
                <a:lnTo>
                  <a:pt x="2588463" y="2062619"/>
                </a:lnTo>
                <a:lnTo>
                  <a:pt x="2587345" y="2062162"/>
                </a:lnTo>
                <a:lnTo>
                  <a:pt x="2575191" y="2062162"/>
                </a:lnTo>
                <a:lnTo>
                  <a:pt x="2574074" y="2062619"/>
                </a:lnTo>
                <a:lnTo>
                  <a:pt x="2572207" y="2064486"/>
                </a:lnTo>
                <a:lnTo>
                  <a:pt x="2571737" y="2065604"/>
                </a:lnTo>
                <a:lnTo>
                  <a:pt x="2571737" y="2068233"/>
                </a:lnTo>
                <a:lnTo>
                  <a:pt x="2572207" y="2069350"/>
                </a:lnTo>
                <a:lnTo>
                  <a:pt x="2574074" y="2071217"/>
                </a:lnTo>
                <a:lnTo>
                  <a:pt x="2575191" y="2071687"/>
                </a:lnTo>
                <a:lnTo>
                  <a:pt x="2587345" y="2071687"/>
                </a:lnTo>
                <a:lnTo>
                  <a:pt x="2588463" y="2071217"/>
                </a:lnTo>
                <a:lnTo>
                  <a:pt x="2590330" y="2069350"/>
                </a:lnTo>
                <a:lnTo>
                  <a:pt x="2590787" y="2068233"/>
                </a:lnTo>
                <a:lnTo>
                  <a:pt x="2590787" y="2065604"/>
                </a:lnTo>
                <a:close/>
              </a:path>
              <a:path w="4705350" h="2076450">
                <a:moveTo>
                  <a:pt x="2590787" y="1168082"/>
                </a:moveTo>
                <a:lnTo>
                  <a:pt x="2590330" y="1166964"/>
                </a:lnTo>
                <a:lnTo>
                  <a:pt x="2588463" y="1165098"/>
                </a:lnTo>
                <a:lnTo>
                  <a:pt x="2587345" y="1164640"/>
                </a:lnTo>
                <a:lnTo>
                  <a:pt x="2575191" y="1164640"/>
                </a:lnTo>
                <a:lnTo>
                  <a:pt x="2574074" y="1165098"/>
                </a:lnTo>
                <a:lnTo>
                  <a:pt x="2572207" y="1166964"/>
                </a:lnTo>
                <a:lnTo>
                  <a:pt x="2571737" y="1168082"/>
                </a:lnTo>
                <a:lnTo>
                  <a:pt x="2571737" y="1170711"/>
                </a:lnTo>
                <a:lnTo>
                  <a:pt x="2572207" y="1171841"/>
                </a:lnTo>
                <a:lnTo>
                  <a:pt x="2574074" y="1173695"/>
                </a:lnTo>
                <a:lnTo>
                  <a:pt x="2575191" y="1174165"/>
                </a:lnTo>
                <a:lnTo>
                  <a:pt x="2587345" y="1174165"/>
                </a:lnTo>
                <a:lnTo>
                  <a:pt x="2588463" y="1173695"/>
                </a:lnTo>
                <a:lnTo>
                  <a:pt x="2590330" y="1171841"/>
                </a:lnTo>
                <a:lnTo>
                  <a:pt x="2590787" y="1170711"/>
                </a:lnTo>
                <a:lnTo>
                  <a:pt x="2590787" y="1168082"/>
                </a:lnTo>
                <a:close/>
              </a:path>
              <a:path w="4705350" h="2076450">
                <a:moveTo>
                  <a:pt x="2590787" y="270560"/>
                </a:moveTo>
                <a:lnTo>
                  <a:pt x="2590330" y="269443"/>
                </a:lnTo>
                <a:lnTo>
                  <a:pt x="2588463" y="267576"/>
                </a:lnTo>
                <a:lnTo>
                  <a:pt x="2587345" y="267119"/>
                </a:lnTo>
                <a:lnTo>
                  <a:pt x="2575191" y="267119"/>
                </a:lnTo>
                <a:lnTo>
                  <a:pt x="2574074" y="267576"/>
                </a:lnTo>
                <a:lnTo>
                  <a:pt x="2572207" y="269443"/>
                </a:lnTo>
                <a:lnTo>
                  <a:pt x="2571737" y="270560"/>
                </a:lnTo>
                <a:lnTo>
                  <a:pt x="2571737" y="273189"/>
                </a:lnTo>
                <a:lnTo>
                  <a:pt x="2572207" y="274320"/>
                </a:lnTo>
                <a:lnTo>
                  <a:pt x="2574074" y="276174"/>
                </a:lnTo>
                <a:lnTo>
                  <a:pt x="2575191" y="276644"/>
                </a:lnTo>
                <a:lnTo>
                  <a:pt x="2587345" y="276644"/>
                </a:lnTo>
                <a:lnTo>
                  <a:pt x="2588463" y="276174"/>
                </a:lnTo>
                <a:lnTo>
                  <a:pt x="2590330" y="274320"/>
                </a:lnTo>
                <a:lnTo>
                  <a:pt x="2590787" y="273189"/>
                </a:lnTo>
                <a:lnTo>
                  <a:pt x="2590787" y="270560"/>
                </a:lnTo>
                <a:close/>
              </a:path>
              <a:path w="4705350" h="2076450">
                <a:moveTo>
                  <a:pt x="2647937" y="2065604"/>
                </a:moveTo>
                <a:lnTo>
                  <a:pt x="2647480" y="2064486"/>
                </a:lnTo>
                <a:lnTo>
                  <a:pt x="2645613" y="2062619"/>
                </a:lnTo>
                <a:lnTo>
                  <a:pt x="2644495" y="2062162"/>
                </a:lnTo>
                <a:lnTo>
                  <a:pt x="2632341" y="2062162"/>
                </a:lnTo>
                <a:lnTo>
                  <a:pt x="2631224" y="2062619"/>
                </a:lnTo>
                <a:lnTo>
                  <a:pt x="2629357" y="2064486"/>
                </a:lnTo>
                <a:lnTo>
                  <a:pt x="2628900" y="2065604"/>
                </a:lnTo>
                <a:lnTo>
                  <a:pt x="2628900" y="2068233"/>
                </a:lnTo>
                <a:lnTo>
                  <a:pt x="2629357" y="2069350"/>
                </a:lnTo>
                <a:lnTo>
                  <a:pt x="2631224" y="2071217"/>
                </a:lnTo>
                <a:lnTo>
                  <a:pt x="2632341" y="2071687"/>
                </a:lnTo>
                <a:lnTo>
                  <a:pt x="2644495" y="2071687"/>
                </a:lnTo>
                <a:lnTo>
                  <a:pt x="2645613" y="2071217"/>
                </a:lnTo>
                <a:lnTo>
                  <a:pt x="2647480" y="2069350"/>
                </a:lnTo>
                <a:lnTo>
                  <a:pt x="2647937" y="2068233"/>
                </a:lnTo>
                <a:lnTo>
                  <a:pt x="2647937" y="2065604"/>
                </a:lnTo>
                <a:close/>
              </a:path>
              <a:path w="4705350" h="2076450">
                <a:moveTo>
                  <a:pt x="2647937" y="1168082"/>
                </a:moveTo>
                <a:lnTo>
                  <a:pt x="2647480" y="1166964"/>
                </a:lnTo>
                <a:lnTo>
                  <a:pt x="2645613" y="1165098"/>
                </a:lnTo>
                <a:lnTo>
                  <a:pt x="2644495" y="1164640"/>
                </a:lnTo>
                <a:lnTo>
                  <a:pt x="2632341" y="1164640"/>
                </a:lnTo>
                <a:lnTo>
                  <a:pt x="2631224" y="1165098"/>
                </a:lnTo>
                <a:lnTo>
                  <a:pt x="2629357" y="1166964"/>
                </a:lnTo>
                <a:lnTo>
                  <a:pt x="2628900" y="1168082"/>
                </a:lnTo>
                <a:lnTo>
                  <a:pt x="2628900" y="1170711"/>
                </a:lnTo>
                <a:lnTo>
                  <a:pt x="2629357" y="1171841"/>
                </a:lnTo>
                <a:lnTo>
                  <a:pt x="2631224" y="1173695"/>
                </a:lnTo>
                <a:lnTo>
                  <a:pt x="2632341" y="1174165"/>
                </a:lnTo>
                <a:lnTo>
                  <a:pt x="2644495" y="1174165"/>
                </a:lnTo>
                <a:lnTo>
                  <a:pt x="2645613" y="1173695"/>
                </a:lnTo>
                <a:lnTo>
                  <a:pt x="2647480" y="1171841"/>
                </a:lnTo>
                <a:lnTo>
                  <a:pt x="2647937" y="1170711"/>
                </a:lnTo>
                <a:lnTo>
                  <a:pt x="2647937" y="1168082"/>
                </a:lnTo>
                <a:close/>
              </a:path>
              <a:path w="4705350" h="2076450">
                <a:moveTo>
                  <a:pt x="2647937" y="270560"/>
                </a:moveTo>
                <a:lnTo>
                  <a:pt x="2647480" y="269443"/>
                </a:lnTo>
                <a:lnTo>
                  <a:pt x="2645613" y="267576"/>
                </a:lnTo>
                <a:lnTo>
                  <a:pt x="2644495" y="267119"/>
                </a:lnTo>
                <a:lnTo>
                  <a:pt x="2632341" y="267119"/>
                </a:lnTo>
                <a:lnTo>
                  <a:pt x="2631224" y="267576"/>
                </a:lnTo>
                <a:lnTo>
                  <a:pt x="2629357" y="269443"/>
                </a:lnTo>
                <a:lnTo>
                  <a:pt x="2628900" y="270560"/>
                </a:lnTo>
                <a:lnTo>
                  <a:pt x="2628900" y="273189"/>
                </a:lnTo>
                <a:lnTo>
                  <a:pt x="2629357" y="274320"/>
                </a:lnTo>
                <a:lnTo>
                  <a:pt x="2631224" y="276174"/>
                </a:lnTo>
                <a:lnTo>
                  <a:pt x="2632341" y="276644"/>
                </a:lnTo>
                <a:lnTo>
                  <a:pt x="2644495" y="276644"/>
                </a:lnTo>
                <a:lnTo>
                  <a:pt x="2645613" y="276174"/>
                </a:lnTo>
                <a:lnTo>
                  <a:pt x="2647480" y="274320"/>
                </a:lnTo>
                <a:lnTo>
                  <a:pt x="2647937" y="273189"/>
                </a:lnTo>
                <a:lnTo>
                  <a:pt x="2647937" y="270560"/>
                </a:lnTo>
                <a:close/>
              </a:path>
              <a:path w="4705350" h="2076450">
                <a:moveTo>
                  <a:pt x="2705100" y="2065604"/>
                </a:moveTo>
                <a:lnTo>
                  <a:pt x="2704630" y="2064486"/>
                </a:lnTo>
                <a:lnTo>
                  <a:pt x="2702763" y="2062619"/>
                </a:lnTo>
                <a:lnTo>
                  <a:pt x="2701645" y="2062162"/>
                </a:lnTo>
                <a:lnTo>
                  <a:pt x="2689491" y="2062162"/>
                </a:lnTo>
                <a:lnTo>
                  <a:pt x="2688374" y="2062619"/>
                </a:lnTo>
                <a:lnTo>
                  <a:pt x="2686507" y="2064486"/>
                </a:lnTo>
                <a:lnTo>
                  <a:pt x="2686037" y="2065604"/>
                </a:lnTo>
                <a:lnTo>
                  <a:pt x="2686037" y="2068233"/>
                </a:lnTo>
                <a:lnTo>
                  <a:pt x="2686507" y="2069350"/>
                </a:lnTo>
                <a:lnTo>
                  <a:pt x="2688374" y="2071217"/>
                </a:lnTo>
                <a:lnTo>
                  <a:pt x="2689491" y="2071687"/>
                </a:lnTo>
                <a:lnTo>
                  <a:pt x="2701645" y="2071687"/>
                </a:lnTo>
                <a:lnTo>
                  <a:pt x="2702763" y="2071217"/>
                </a:lnTo>
                <a:lnTo>
                  <a:pt x="2704630" y="2069350"/>
                </a:lnTo>
                <a:lnTo>
                  <a:pt x="2705100" y="2068233"/>
                </a:lnTo>
                <a:lnTo>
                  <a:pt x="2705100" y="2065604"/>
                </a:lnTo>
                <a:close/>
              </a:path>
              <a:path w="4705350" h="2076450">
                <a:moveTo>
                  <a:pt x="2705100" y="1168082"/>
                </a:moveTo>
                <a:lnTo>
                  <a:pt x="2704630" y="1166964"/>
                </a:lnTo>
                <a:lnTo>
                  <a:pt x="2702763" y="1165098"/>
                </a:lnTo>
                <a:lnTo>
                  <a:pt x="2701645" y="1164640"/>
                </a:lnTo>
                <a:lnTo>
                  <a:pt x="2689491" y="1164640"/>
                </a:lnTo>
                <a:lnTo>
                  <a:pt x="2688374" y="1165098"/>
                </a:lnTo>
                <a:lnTo>
                  <a:pt x="2686507" y="1166964"/>
                </a:lnTo>
                <a:lnTo>
                  <a:pt x="2686037" y="1168082"/>
                </a:lnTo>
                <a:lnTo>
                  <a:pt x="2686037" y="1170711"/>
                </a:lnTo>
                <a:lnTo>
                  <a:pt x="2686507" y="1171841"/>
                </a:lnTo>
                <a:lnTo>
                  <a:pt x="2688374" y="1173695"/>
                </a:lnTo>
                <a:lnTo>
                  <a:pt x="2689491" y="1174165"/>
                </a:lnTo>
                <a:lnTo>
                  <a:pt x="2701645" y="1174165"/>
                </a:lnTo>
                <a:lnTo>
                  <a:pt x="2702763" y="1173695"/>
                </a:lnTo>
                <a:lnTo>
                  <a:pt x="2704630" y="1171841"/>
                </a:lnTo>
                <a:lnTo>
                  <a:pt x="2705100" y="1170711"/>
                </a:lnTo>
                <a:lnTo>
                  <a:pt x="2705100" y="1168082"/>
                </a:lnTo>
                <a:close/>
              </a:path>
              <a:path w="4705350" h="2076450">
                <a:moveTo>
                  <a:pt x="2705100" y="270560"/>
                </a:moveTo>
                <a:lnTo>
                  <a:pt x="2704630" y="269443"/>
                </a:lnTo>
                <a:lnTo>
                  <a:pt x="2702763" y="267576"/>
                </a:lnTo>
                <a:lnTo>
                  <a:pt x="2701645" y="267119"/>
                </a:lnTo>
                <a:lnTo>
                  <a:pt x="2689491" y="267119"/>
                </a:lnTo>
                <a:lnTo>
                  <a:pt x="2688374" y="267576"/>
                </a:lnTo>
                <a:lnTo>
                  <a:pt x="2686507" y="269443"/>
                </a:lnTo>
                <a:lnTo>
                  <a:pt x="2686037" y="270560"/>
                </a:lnTo>
                <a:lnTo>
                  <a:pt x="2686037" y="273189"/>
                </a:lnTo>
                <a:lnTo>
                  <a:pt x="2686507" y="274320"/>
                </a:lnTo>
                <a:lnTo>
                  <a:pt x="2688374" y="276174"/>
                </a:lnTo>
                <a:lnTo>
                  <a:pt x="2689491" y="276644"/>
                </a:lnTo>
                <a:lnTo>
                  <a:pt x="2701645" y="276644"/>
                </a:lnTo>
                <a:lnTo>
                  <a:pt x="2702763" y="276174"/>
                </a:lnTo>
                <a:lnTo>
                  <a:pt x="2704630" y="274320"/>
                </a:lnTo>
                <a:lnTo>
                  <a:pt x="2705100" y="273189"/>
                </a:lnTo>
                <a:lnTo>
                  <a:pt x="2705100" y="270560"/>
                </a:lnTo>
                <a:close/>
              </a:path>
              <a:path w="4705350" h="2076450">
                <a:moveTo>
                  <a:pt x="2762237" y="2065604"/>
                </a:moveTo>
                <a:lnTo>
                  <a:pt x="2761780" y="2064486"/>
                </a:lnTo>
                <a:lnTo>
                  <a:pt x="2759913" y="2062619"/>
                </a:lnTo>
                <a:lnTo>
                  <a:pt x="2758795" y="2062162"/>
                </a:lnTo>
                <a:lnTo>
                  <a:pt x="2746641" y="2062162"/>
                </a:lnTo>
                <a:lnTo>
                  <a:pt x="2745524" y="2062619"/>
                </a:lnTo>
                <a:lnTo>
                  <a:pt x="2743657" y="2064486"/>
                </a:lnTo>
                <a:lnTo>
                  <a:pt x="2743200" y="2065604"/>
                </a:lnTo>
                <a:lnTo>
                  <a:pt x="2743200" y="2068233"/>
                </a:lnTo>
                <a:lnTo>
                  <a:pt x="2743657" y="2069350"/>
                </a:lnTo>
                <a:lnTo>
                  <a:pt x="2745524" y="2071217"/>
                </a:lnTo>
                <a:lnTo>
                  <a:pt x="2746641" y="2071687"/>
                </a:lnTo>
                <a:lnTo>
                  <a:pt x="2758795" y="2071687"/>
                </a:lnTo>
                <a:lnTo>
                  <a:pt x="2759913" y="2071217"/>
                </a:lnTo>
                <a:lnTo>
                  <a:pt x="2761780" y="2069350"/>
                </a:lnTo>
                <a:lnTo>
                  <a:pt x="2762237" y="2068233"/>
                </a:lnTo>
                <a:lnTo>
                  <a:pt x="2762237" y="2065604"/>
                </a:lnTo>
                <a:close/>
              </a:path>
              <a:path w="4705350" h="2076450">
                <a:moveTo>
                  <a:pt x="2762237" y="1168082"/>
                </a:moveTo>
                <a:lnTo>
                  <a:pt x="2761780" y="1166964"/>
                </a:lnTo>
                <a:lnTo>
                  <a:pt x="2759913" y="1165098"/>
                </a:lnTo>
                <a:lnTo>
                  <a:pt x="2758795" y="1164640"/>
                </a:lnTo>
                <a:lnTo>
                  <a:pt x="2746641" y="1164640"/>
                </a:lnTo>
                <a:lnTo>
                  <a:pt x="2745524" y="1165098"/>
                </a:lnTo>
                <a:lnTo>
                  <a:pt x="2743657" y="1166964"/>
                </a:lnTo>
                <a:lnTo>
                  <a:pt x="2743200" y="1168082"/>
                </a:lnTo>
                <a:lnTo>
                  <a:pt x="2743200" y="1170711"/>
                </a:lnTo>
                <a:lnTo>
                  <a:pt x="2743657" y="1171841"/>
                </a:lnTo>
                <a:lnTo>
                  <a:pt x="2745524" y="1173695"/>
                </a:lnTo>
                <a:lnTo>
                  <a:pt x="2746641" y="1174165"/>
                </a:lnTo>
                <a:lnTo>
                  <a:pt x="2758795" y="1174165"/>
                </a:lnTo>
                <a:lnTo>
                  <a:pt x="2759913" y="1173695"/>
                </a:lnTo>
                <a:lnTo>
                  <a:pt x="2761780" y="1171841"/>
                </a:lnTo>
                <a:lnTo>
                  <a:pt x="2762237" y="1170711"/>
                </a:lnTo>
                <a:lnTo>
                  <a:pt x="2762237" y="1168082"/>
                </a:lnTo>
                <a:close/>
              </a:path>
              <a:path w="4705350" h="2076450">
                <a:moveTo>
                  <a:pt x="2762237" y="270560"/>
                </a:moveTo>
                <a:lnTo>
                  <a:pt x="2761780" y="269443"/>
                </a:lnTo>
                <a:lnTo>
                  <a:pt x="2759913" y="267576"/>
                </a:lnTo>
                <a:lnTo>
                  <a:pt x="2758795" y="267119"/>
                </a:lnTo>
                <a:lnTo>
                  <a:pt x="2746641" y="267119"/>
                </a:lnTo>
                <a:lnTo>
                  <a:pt x="2745524" y="267576"/>
                </a:lnTo>
                <a:lnTo>
                  <a:pt x="2743657" y="269443"/>
                </a:lnTo>
                <a:lnTo>
                  <a:pt x="2743200" y="270560"/>
                </a:lnTo>
                <a:lnTo>
                  <a:pt x="2743200" y="273189"/>
                </a:lnTo>
                <a:lnTo>
                  <a:pt x="2743657" y="274320"/>
                </a:lnTo>
                <a:lnTo>
                  <a:pt x="2745524" y="276174"/>
                </a:lnTo>
                <a:lnTo>
                  <a:pt x="2746641" y="276644"/>
                </a:lnTo>
                <a:lnTo>
                  <a:pt x="2758795" y="276644"/>
                </a:lnTo>
                <a:lnTo>
                  <a:pt x="2759913" y="276174"/>
                </a:lnTo>
                <a:lnTo>
                  <a:pt x="2761780" y="274320"/>
                </a:lnTo>
                <a:lnTo>
                  <a:pt x="2762237" y="273189"/>
                </a:lnTo>
                <a:lnTo>
                  <a:pt x="2762237" y="270560"/>
                </a:lnTo>
                <a:close/>
              </a:path>
              <a:path w="4705350" h="2076450">
                <a:moveTo>
                  <a:pt x="2819387" y="2065604"/>
                </a:moveTo>
                <a:lnTo>
                  <a:pt x="2818930" y="2064486"/>
                </a:lnTo>
                <a:lnTo>
                  <a:pt x="2817063" y="2062619"/>
                </a:lnTo>
                <a:lnTo>
                  <a:pt x="2815945" y="2062162"/>
                </a:lnTo>
                <a:lnTo>
                  <a:pt x="2803791" y="2062162"/>
                </a:lnTo>
                <a:lnTo>
                  <a:pt x="2802674" y="2062619"/>
                </a:lnTo>
                <a:lnTo>
                  <a:pt x="2800807" y="2064486"/>
                </a:lnTo>
                <a:lnTo>
                  <a:pt x="2800337" y="2065604"/>
                </a:lnTo>
                <a:lnTo>
                  <a:pt x="2800337" y="2068233"/>
                </a:lnTo>
                <a:lnTo>
                  <a:pt x="2800807" y="2069350"/>
                </a:lnTo>
                <a:lnTo>
                  <a:pt x="2802674" y="2071217"/>
                </a:lnTo>
                <a:lnTo>
                  <a:pt x="2803791" y="2071687"/>
                </a:lnTo>
                <a:lnTo>
                  <a:pt x="2815945" y="2071687"/>
                </a:lnTo>
                <a:lnTo>
                  <a:pt x="2817063" y="2071217"/>
                </a:lnTo>
                <a:lnTo>
                  <a:pt x="2818930" y="2069350"/>
                </a:lnTo>
                <a:lnTo>
                  <a:pt x="2819387" y="2068233"/>
                </a:lnTo>
                <a:lnTo>
                  <a:pt x="2819387" y="2065604"/>
                </a:lnTo>
                <a:close/>
              </a:path>
              <a:path w="4705350" h="2076450">
                <a:moveTo>
                  <a:pt x="2819387" y="1168082"/>
                </a:moveTo>
                <a:lnTo>
                  <a:pt x="2818930" y="1166964"/>
                </a:lnTo>
                <a:lnTo>
                  <a:pt x="2817063" y="1165098"/>
                </a:lnTo>
                <a:lnTo>
                  <a:pt x="2815945" y="1164640"/>
                </a:lnTo>
                <a:lnTo>
                  <a:pt x="2803791" y="1164640"/>
                </a:lnTo>
                <a:lnTo>
                  <a:pt x="2802674" y="1165098"/>
                </a:lnTo>
                <a:lnTo>
                  <a:pt x="2800807" y="1166964"/>
                </a:lnTo>
                <a:lnTo>
                  <a:pt x="2800337" y="1168082"/>
                </a:lnTo>
                <a:lnTo>
                  <a:pt x="2800337" y="1170711"/>
                </a:lnTo>
                <a:lnTo>
                  <a:pt x="2800807" y="1171841"/>
                </a:lnTo>
                <a:lnTo>
                  <a:pt x="2802674" y="1173695"/>
                </a:lnTo>
                <a:lnTo>
                  <a:pt x="2803791" y="1174165"/>
                </a:lnTo>
                <a:lnTo>
                  <a:pt x="2815945" y="1174165"/>
                </a:lnTo>
                <a:lnTo>
                  <a:pt x="2817063" y="1173695"/>
                </a:lnTo>
                <a:lnTo>
                  <a:pt x="2818930" y="1171841"/>
                </a:lnTo>
                <a:lnTo>
                  <a:pt x="2819387" y="1170711"/>
                </a:lnTo>
                <a:lnTo>
                  <a:pt x="2819387" y="1168082"/>
                </a:lnTo>
                <a:close/>
              </a:path>
              <a:path w="4705350" h="2076450">
                <a:moveTo>
                  <a:pt x="2819387" y="270560"/>
                </a:moveTo>
                <a:lnTo>
                  <a:pt x="2818930" y="269443"/>
                </a:lnTo>
                <a:lnTo>
                  <a:pt x="2817063" y="267576"/>
                </a:lnTo>
                <a:lnTo>
                  <a:pt x="2815945" y="267119"/>
                </a:lnTo>
                <a:lnTo>
                  <a:pt x="2803791" y="267119"/>
                </a:lnTo>
                <a:lnTo>
                  <a:pt x="2802674" y="267576"/>
                </a:lnTo>
                <a:lnTo>
                  <a:pt x="2800807" y="269443"/>
                </a:lnTo>
                <a:lnTo>
                  <a:pt x="2800337" y="270560"/>
                </a:lnTo>
                <a:lnTo>
                  <a:pt x="2800337" y="273189"/>
                </a:lnTo>
                <a:lnTo>
                  <a:pt x="2800807" y="274320"/>
                </a:lnTo>
                <a:lnTo>
                  <a:pt x="2802674" y="276174"/>
                </a:lnTo>
                <a:lnTo>
                  <a:pt x="2803791" y="276644"/>
                </a:lnTo>
                <a:lnTo>
                  <a:pt x="2815945" y="276644"/>
                </a:lnTo>
                <a:lnTo>
                  <a:pt x="2817063" y="276174"/>
                </a:lnTo>
                <a:lnTo>
                  <a:pt x="2818930" y="274320"/>
                </a:lnTo>
                <a:lnTo>
                  <a:pt x="2819387" y="273189"/>
                </a:lnTo>
                <a:lnTo>
                  <a:pt x="2819387" y="270560"/>
                </a:lnTo>
                <a:close/>
              </a:path>
              <a:path w="4705350" h="2076450">
                <a:moveTo>
                  <a:pt x="2876537" y="2065604"/>
                </a:moveTo>
                <a:lnTo>
                  <a:pt x="2876080" y="2064486"/>
                </a:lnTo>
                <a:lnTo>
                  <a:pt x="2874213" y="2062619"/>
                </a:lnTo>
                <a:lnTo>
                  <a:pt x="2873095" y="2062162"/>
                </a:lnTo>
                <a:lnTo>
                  <a:pt x="2860941" y="2062162"/>
                </a:lnTo>
                <a:lnTo>
                  <a:pt x="2859824" y="2062619"/>
                </a:lnTo>
                <a:lnTo>
                  <a:pt x="2857957" y="2064486"/>
                </a:lnTo>
                <a:lnTo>
                  <a:pt x="2857487" y="2065604"/>
                </a:lnTo>
                <a:lnTo>
                  <a:pt x="2857487" y="2068233"/>
                </a:lnTo>
                <a:lnTo>
                  <a:pt x="2857957" y="2069350"/>
                </a:lnTo>
                <a:lnTo>
                  <a:pt x="2859824" y="2071217"/>
                </a:lnTo>
                <a:lnTo>
                  <a:pt x="2860941" y="2071687"/>
                </a:lnTo>
                <a:lnTo>
                  <a:pt x="2873095" y="2071687"/>
                </a:lnTo>
                <a:lnTo>
                  <a:pt x="2874213" y="2071217"/>
                </a:lnTo>
                <a:lnTo>
                  <a:pt x="2876080" y="2069350"/>
                </a:lnTo>
                <a:lnTo>
                  <a:pt x="2876537" y="2068233"/>
                </a:lnTo>
                <a:lnTo>
                  <a:pt x="2876537" y="2065604"/>
                </a:lnTo>
                <a:close/>
              </a:path>
              <a:path w="4705350" h="2076450">
                <a:moveTo>
                  <a:pt x="2876537" y="1168082"/>
                </a:moveTo>
                <a:lnTo>
                  <a:pt x="2876080" y="1166964"/>
                </a:lnTo>
                <a:lnTo>
                  <a:pt x="2874213" y="1165098"/>
                </a:lnTo>
                <a:lnTo>
                  <a:pt x="2873095" y="1164640"/>
                </a:lnTo>
                <a:lnTo>
                  <a:pt x="2860941" y="1164640"/>
                </a:lnTo>
                <a:lnTo>
                  <a:pt x="2859824" y="1165098"/>
                </a:lnTo>
                <a:lnTo>
                  <a:pt x="2857957" y="1166964"/>
                </a:lnTo>
                <a:lnTo>
                  <a:pt x="2857487" y="1168082"/>
                </a:lnTo>
                <a:lnTo>
                  <a:pt x="2857487" y="1170711"/>
                </a:lnTo>
                <a:lnTo>
                  <a:pt x="2857957" y="1171841"/>
                </a:lnTo>
                <a:lnTo>
                  <a:pt x="2859824" y="1173695"/>
                </a:lnTo>
                <a:lnTo>
                  <a:pt x="2860941" y="1174165"/>
                </a:lnTo>
                <a:lnTo>
                  <a:pt x="2873095" y="1174165"/>
                </a:lnTo>
                <a:lnTo>
                  <a:pt x="2874213" y="1173695"/>
                </a:lnTo>
                <a:lnTo>
                  <a:pt x="2876080" y="1171841"/>
                </a:lnTo>
                <a:lnTo>
                  <a:pt x="2876537" y="1170711"/>
                </a:lnTo>
                <a:lnTo>
                  <a:pt x="2876537" y="1168082"/>
                </a:lnTo>
                <a:close/>
              </a:path>
              <a:path w="4705350" h="2076450">
                <a:moveTo>
                  <a:pt x="2876537" y="270560"/>
                </a:moveTo>
                <a:lnTo>
                  <a:pt x="2876080" y="269443"/>
                </a:lnTo>
                <a:lnTo>
                  <a:pt x="2874213" y="267576"/>
                </a:lnTo>
                <a:lnTo>
                  <a:pt x="2873095" y="267119"/>
                </a:lnTo>
                <a:lnTo>
                  <a:pt x="2860941" y="267119"/>
                </a:lnTo>
                <a:lnTo>
                  <a:pt x="2859824" y="267576"/>
                </a:lnTo>
                <a:lnTo>
                  <a:pt x="2857957" y="269443"/>
                </a:lnTo>
                <a:lnTo>
                  <a:pt x="2857487" y="270560"/>
                </a:lnTo>
                <a:lnTo>
                  <a:pt x="2857487" y="273189"/>
                </a:lnTo>
                <a:lnTo>
                  <a:pt x="2857957" y="274320"/>
                </a:lnTo>
                <a:lnTo>
                  <a:pt x="2859824" y="276174"/>
                </a:lnTo>
                <a:lnTo>
                  <a:pt x="2860941" y="276644"/>
                </a:lnTo>
                <a:lnTo>
                  <a:pt x="2873095" y="276644"/>
                </a:lnTo>
                <a:lnTo>
                  <a:pt x="2874213" y="276174"/>
                </a:lnTo>
                <a:lnTo>
                  <a:pt x="2876080" y="274320"/>
                </a:lnTo>
                <a:lnTo>
                  <a:pt x="2876537" y="273189"/>
                </a:lnTo>
                <a:lnTo>
                  <a:pt x="2876537" y="270560"/>
                </a:lnTo>
                <a:close/>
              </a:path>
              <a:path w="4705350" h="2076450">
                <a:moveTo>
                  <a:pt x="2933687" y="2065604"/>
                </a:moveTo>
                <a:lnTo>
                  <a:pt x="2933230" y="2064486"/>
                </a:lnTo>
                <a:lnTo>
                  <a:pt x="2931363" y="2062619"/>
                </a:lnTo>
                <a:lnTo>
                  <a:pt x="2930245" y="2062162"/>
                </a:lnTo>
                <a:lnTo>
                  <a:pt x="2918091" y="2062162"/>
                </a:lnTo>
                <a:lnTo>
                  <a:pt x="2916974" y="2062619"/>
                </a:lnTo>
                <a:lnTo>
                  <a:pt x="2915107" y="2064486"/>
                </a:lnTo>
                <a:lnTo>
                  <a:pt x="2914637" y="2065604"/>
                </a:lnTo>
                <a:lnTo>
                  <a:pt x="2914637" y="2068233"/>
                </a:lnTo>
                <a:lnTo>
                  <a:pt x="2915107" y="2069350"/>
                </a:lnTo>
                <a:lnTo>
                  <a:pt x="2916974" y="2071217"/>
                </a:lnTo>
                <a:lnTo>
                  <a:pt x="2918091" y="2071687"/>
                </a:lnTo>
                <a:lnTo>
                  <a:pt x="2930245" y="2071687"/>
                </a:lnTo>
                <a:lnTo>
                  <a:pt x="2931363" y="2071217"/>
                </a:lnTo>
                <a:lnTo>
                  <a:pt x="2933230" y="2069350"/>
                </a:lnTo>
                <a:lnTo>
                  <a:pt x="2933687" y="2068233"/>
                </a:lnTo>
                <a:lnTo>
                  <a:pt x="2933687" y="2065604"/>
                </a:lnTo>
                <a:close/>
              </a:path>
              <a:path w="4705350" h="2076450">
                <a:moveTo>
                  <a:pt x="2933687" y="1168082"/>
                </a:moveTo>
                <a:lnTo>
                  <a:pt x="2933230" y="1166964"/>
                </a:lnTo>
                <a:lnTo>
                  <a:pt x="2931363" y="1165098"/>
                </a:lnTo>
                <a:lnTo>
                  <a:pt x="2930245" y="1164640"/>
                </a:lnTo>
                <a:lnTo>
                  <a:pt x="2918091" y="1164640"/>
                </a:lnTo>
                <a:lnTo>
                  <a:pt x="2916974" y="1165098"/>
                </a:lnTo>
                <a:lnTo>
                  <a:pt x="2915107" y="1166964"/>
                </a:lnTo>
                <a:lnTo>
                  <a:pt x="2914637" y="1168082"/>
                </a:lnTo>
                <a:lnTo>
                  <a:pt x="2914637" y="1170711"/>
                </a:lnTo>
                <a:lnTo>
                  <a:pt x="2915107" y="1171841"/>
                </a:lnTo>
                <a:lnTo>
                  <a:pt x="2916974" y="1173695"/>
                </a:lnTo>
                <a:lnTo>
                  <a:pt x="2918091" y="1174165"/>
                </a:lnTo>
                <a:lnTo>
                  <a:pt x="2930245" y="1174165"/>
                </a:lnTo>
                <a:lnTo>
                  <a:pt x="2931363" y="1173695"/>
                </a:lnTo>
                <a:lnTo>
                  <a:pt x="2933230" y="1171841"/>
                </a:lnTo>
                <a:lnTo>
                  <a:pt x="2933687" y="1170711"/>
                </a:lnTo>
                <a:lnTo>
                  <a:pt x="2933687" y="1168082"/>
                </a:lnTo>
                <a:close/>
              </a:path>
              <a:path w="4705350" h="2076450">
                <a:moveTo>
                  <a:pt x="2933687" y="270560"/>
                </a:moveTo>
                <a:lnTo>
                  <a:pt x="2933230" y="269443"/>
                </a:lnTo>
                <a:lnTo>
                  <a:pt x="2931363" y="267576"/>
                </a:lnTo>
                <a:lnTo>
                  <a:pt x="2930245" y="267119"/>
                </a:lnTo>
                <a:lnTo>
                  <a:pt x="2918091" y="267119"/>
                </a:lnTo>
                <a:lnTo>
                  <a:pt x="2916974" y="267576"/>
                </a:lnTo>
                <a:lnTo>
                  <a:pt x="2915107" y="269443"/>
                </a:lnTo>
                <a:lnTo>
                  <a:pt x="2914637" y="270560"/>
                </a:lnTo>
                <a:lnTo>
                  <a:pt x="2914637" y="273189"/>
                </a:lnTo>
                <a:lnTo>
                  <a:pt x="2915107" y="274320"/>
                </a:lnTo>
                <a:lnTo>
                  <a:pt x="2916974" y="276174"/>
                </a:lnTo>
                <a:lnTo>
                  <a:pt x="2918091" y="276644"/>
                </a:lnTo>
                <a:lnTo>
                  <a:pt x="2930245" y="276644"/>
                </a:lnTo>
                <a:lnTo>
                  <a:pt x="2931363" y="276174"/>
                </a:lnTo>
                <a:lnTo>
                  <a:pt x="2933230" y="274320"/>
                </a:lnTo>
                <a:lnTo>
                  <a:pt x="2933687" y="273189"/>
                </a:lnTo>
                <a:lnTo>
                  <a:pt x="2933687" y="270560"/>
                </a:lnTo>
                <a:close/>
              </a:path>
              <a:path w="4705350" h="2076450">
                <a:moveTo>
                  <a:pt x="2990837" y="2065604"/>
                </a:moveTo>
                <a:lnTo>
                  <a:pt x="2990380" y="2064486"/>
                </a:lnTo>
                <a:lnTo>
                  <a:pt x="2988513" y="2062619"/>
                </a:lnTo>
                <a:lnTo>
                  <a:pt x="2987395" y="2062162"/>
                </a:lnTo>
                <a:lnTo>
                  <a:pt x="2975241" y="2062162"/>
                </a:lnTo>
                <a:lnTo>
                  <a:pt x="2974124" y="2062619"/>
                </a:lnTo>
                <a:lnTo>
                  <a:pt x="2972257" y="2064486"/>
                </a:lnTo>
                <a:lnTo>
                  <a:pt x="2971800" y="2065604"/>
                </a:lnTo>
                <a:lnTo>
                  <a:pt x="2971800" y="2068233"/>
                </a:lnTo>
                <a:lnTo>
                  <a:pt x="2972257" y="2069350"/>
                </a:lnTo>
                <a:lnTo>
                  <a:pt x="2974124" y="2071217"/>
                </a:lnTo>
                <a:lnTo>
                  <a:pt x="2975241" y="2071687"/>
                </a:lnTo>
                <a:lnTo>
                  <a:pt x="2987395" y="2071687"/>
                </a:lnTo>
                <a:lnTo>
                  <a:pt x="2988513" y="2071217"/>
                </a:lnTo>
                <a:lnTo>
                  <a:pt x="2990380" y="2069350"/>
                </a:lnTo>
                <a:lnTo>
                  <a:pt x="2990837" y="2068233"/>
                </a:lnTo>
                <a:lnTo>
                  <a:pt x="2990837" y="2065604"/>
                </a:lnTo>
                <a:close/>
              </a:path>
              <a:path w="4705350" h="2076450">
                <a:moveTo>
                  <a:pt x="2990837" y="1168082"/>
                </a:moveTo>
                <a:lnTo>
                  <a:pt x="2990380" y="1166964"/>
                </a:lnTo>
                <a:lnTo>
                  <a:pt x="2988513" y="1165098"/>
                </a:lnTo>
                <a:lnTo>
                  <a:pt x="2987395" y="1164640"/>
                </a:lnTo>
                <a:lnTo>
                  <a:pt x="2975241" y="1164640"/>
                </a:lnTo>
                <a:lnTo>
                  <a:pt x="2974124" y="1165098"/>
                </a:lnTo>
                <a:lnTo>
                  <a:pt x="2972257" y="1166964"/>
                </a:lnTo>
                <a:lnTo>
                  <a:pt x="2971800" y="1168082"/>
                </a:lnTo>
                <a:lnTo>
                  <a:pt x="2971800" y="1170711"/>
                </a:lnTo>
                <a:lnTo>
                  <a:pt x="2972257" y="1171841"/>
                </a:lnTo>
                <a:lnTo>
                  <a:pt x="2974124" y="1173695"/>
                </a:lnTo>
                <a:lnTo>
                  <a:pt x="2975241" y="1174165"/>
                </a:lnTo>
                <a:lnTo>
                  <a:pt x="2987395" y="1174165"/>
                </a:lnTo>
                <a:lnTo>
                  <a:pt x="2988513" y="1173695"/>
                </a:lnTo>
                <a:lnTo>
                  <a:pt x="2990380" y="1171841"/>
                </a:lnTo>
                <a:lnTo>
                  <a:pt x="2990837" y="1170711"/>
                </a:lnTo>
                <a:lnTo>
                  <a:pt x="2990837" y="1168082"/>
                </a:lnTo>
                <a:close/>
              </a:path>
              <a:path w="4705350" h="2076450">
                <a:moveTo>
                  <a:pt x="2990837" y="270560"/>
                </a:moveTo>
                <a:lnTo>
                  <a:pt x="2990380" y="269443"/>
                </a:lnTo>
                <a:lnTo>
                  <a:pt x="2988513" y="267576"/>
                </a:lnTo>
                <a:lnTo>
                  <a:pt x="2987395" y="267119"/>
                </a:lnTo>
                <a:lnTo>
                  <a:pt x="2975241" y="267119"/>
                </a:lnTo>
                <a:lnTo>
                  <a:pt x="2974124" y="267576"/>
                </a:lnTo>
                <a:lnTo>
                  <a:pt x="2972257" y="269443"/>
                </a:lnTo>
                <a:lnTo>
                  <a:pt x="2971800" y="270560"/>
                </a:lnTo>
                <a:lnTo>
                  <a:pt x="2971800" y="273189"/>
                </a:lnTo>
                <a:lnTo>
                  <a:pt x="2972257" y="274320"/>
                </a:lnTo>
                <a:lnTo>
                  <a:pt x="2974124" y="276174"/>
                </a:lnTo>
                <a:lnTo>
                  <a:pt x="2975241" y="276644"/>
                </a:lnTo>
                <a:lnTo>
                  <a:pt x="2987395" y="276644"/>
                </a:lnTo>
                <a:lnTo>
                  <a:pt x="2988513" y="276174"/>
                </a:lnTo>
                <a:lnTo>
                  <a:pt x="2990380" y="274320"/>
                </a:lnTo>
                <a:lnTo>
                  <a:pt x="2990837" y="273189"/>
                </a:lnTo>
                <a:lnTo>
                  <a:pt x="2990837" y="270560"/>
                </a:lnTo>
                <a:close/>
              </a:path>
              <a:path w="4705350" h="2076450">
                <a:moveTo>
                  <a:pt x="3047987" y="2065604"/>
                </a:moveTo>
                <a:lnTo>
                  <a:pt x="3047530" y="2064486"/>
                </a:lnTo>
                <a:lnTo>
                  <a:pt x="3045663" y="2062619"/>
                </a:lnTo>
                <a:lnTo>
                  <a:pt x="3044545" y="2062162"/>
                </a:lnTo>
                <a:lnTo>
                  <a:pt x="3032391" y="2062162"/>
                </a:lnTo>
                <a:lnTo>
                  <a:pt x="3031274" y="2062619"/>
                </a:lnTo>
                <a:lnTo>
                  <a:pt x="3029407" y="2064486"/>
                </a:lnTo>
                <a:lnTo>
                  <a:pt x="3028937" y="2065604"/>
                </a:lnTo>
                <a:lnTo>
                  <a:pt x="3028937" y="2068233"/>
                </a:lnTo>
                <a:lnTo>
                  <a:pt x="3029407" y="2069350"/>
                </a:lnTo>
                <a:lnTo>
                  <a:pt x="3031274" y="2071217"/>
                </a:lnTo>
                <a:lnTo>
                  <a:pt x="3032391" y="2071687"/>
                </a:lnTo>
                <a:lnTo>
                  <a:pt x="3044545" y="2071687"/>
                </a:lnTo>
                <a:lnTo>
                  <a:pt x="3045663" y="2071217"/>
                </a:lnTo>
                <a:lnTo>
                  <a:pt x="3047530" y="2069350"/>
                </a:lnTo>
                <a:lnTo>
                  <a:pt x="3047987" y="2068233"/>
                </a:lnTo>
                <a:lnTo>
                  <a:pt x="3047987" y="2065604"/>
                </a:lnTo>
                <a:close/>
              </a:path>
              <a:path w="4705350" h="2076450">
                <a:moveTo>
                  <a:pt x="3047987" y="1168082"/>
                </a:moveTo>
                <a:lnTo>
                  <a:pt x="3047530" y="1166964"/>
                </a:lnTo>
                <a:lnTo>
                  <a:pt x="3045663" y="1165098"/>
                </a:lnTo>
                <a:lnTo>
                  <a:pt x="3044545" y="1164640"/>
                </a:lnTo>
                <a:lnTo>
                  <a:pt x="3032391" y="1164640"/>
                </a:lnTo>
                <a:lnTo>
                  <a:pt x="3031274" y="1165098"/>
                </a:lnTo>
                <a:lnTo>
                  <a:pt x="3029407" y="1166964"/>
                </a:lnTo>
                <a:lnTo>
                  <a:pt x="3028937" y="1168082"/>
                </a:lnTo>
                <a:lnTo>
                  <a:pt x="3028937" y="1170711"/>
                </a:lnTo>
                <a:lnTo>
                  <a:pt x="3029407" y="1171841"/>
                </a:lnTo>
                <a:lnTo>
                  <a:pt x="3031274" y="1173695"/>
                </a:lnTo>
                <a:lnTo>
                  <a:pt x="3032391" y="1174165"/>
                </a:lnTo>
                <a:lnTo>
                  <a:pt x="3044545" y="1174165"/>
                </a:lnTo>
                <a:lnTo>
                  <a:pt x="3045663" y="1173695"/>
                </a:lnTo>
                <a:lnTo>
                  <a:pt x="3047530" y="1171841"/>
                </a:lnTo>
                <a:lnTo>
                  <a:pt x="3047987" y="1170711"/>
                </a:lnTo>
                <a:lnTo>
                  <a:pt x="3047987" y="1168082"/>
                </a:lnTo>
                <a:close/>
              </a:path>
              <a:path w="4705350" h="2076450">
                <a:moveTo>
                  <a:pt x="3047987" y="270560"/>
                </a:moveTo>
                <a:lnTo>
                  <a:pt x="3047530" y="269443"/>
                </a:lnTo>
                <a:lnTo>
                  <a:pt x="3045663" y="267576"/>
                </a:lnTo>
                <a:lnTo>
                  <a:pt x="3044545" y="267119"/>
                </a:lnTo>
                <a:lnTo>
                  <a:pt x="3032391" y="267119"/>
                </a:lnTo>
                <a:lnTo>
                  <a:pt x="3031274" y="267576"/>
                </a:lnTo>
                <a:lnTo>
                  <a:pt x="3029407" y="269443"/>
                </a:lnTo>
                <a:lnTo>
                  <a:pt x="3028937" y="270560"/>
                </a:lnTo>
                <a:lnTo>
                  <a:pt x="3028937" y="273189"/>
                </a:lnTo>
                <a:lnTo>
                  <a:pt x="3029407" y="274320"/>
                </a:lnTo>
                <a:lnTo>
                  <a:pt x="3031274" y="276174"/>
                </a:lnTo>
                <a:lnTo>
                  <a:pt x="3032391" y="276644"/>
                </a:lnTo>
                <a:lnTo>
                  <a:pt x="3044545" y="276644"/>
                </a:lnTo>
                <a:lnTo>
                  <a:pt x="3045663" y="276174"/>
                </a:lnTo>
                <a:lnTo>
                  <a:pt x="3047530" y="274320"/>
                </a:lnTo>
                <a:lnTo>
                  <a:pt x="3047987" y="273189"/>
                </a:lnTo>
                <a:lnTo>
                  <a:pt x="3047987" y="270560"/>
                </a:lnTo>
                <a:close/>
              </a:path>
              <a:path w="4705350" h="2076450">
                <a:moveTo>
                  <a:pt x="3105150" y="2065604"/>
                </a:moveTo>
                <a:lnTo>
                  <a:pt x="3104680" y="2064486"/>
                </a:lnTo>
                <a:lnTo>
                  <a:pt x="3102813" y="2062619"/>
                </a:lnTo>
                <a:lnTo>
                  <a:pt x="3101695" y="2062162"/>
                </a:lnTo>
                <a:lnTo>
                  <a:pt x="3089541" y="2062162"/>
                </a:lnTo>
                <a:lnTo>
                  <a:pt x="3088424" y="2062619"/>
                </a:lnTo>
                <a:lnTo>
                  <a:pt x="3086557" y="2064486"/>
                </a:lnTo>
                <a:lnTo>
                  <a:pt x="3086087" y="2065604"/>
                </a:lnTo>
                <a:lnTo>
                  <a:pt x="3086087" y="2068233"/>
                </a:lnTo>
                <a:lnTo>
                  <a:pt x="3086557" y="2069350"/>
                </a:lnTo>
                <a:lnTo>
                  <a:pt x="3088424" y="2071217"/>
                </a:lnTo>
                <a:lnTo>
                  <a:pt x="3089541" y="2071687"/>
                </a:lnTo>
                <a:lnTo>
                  <a:pt x="3101695" y="2071687"/>
                </a:lnTo>
                <a:lnTo>
                  <a:pt x="3102813" y="2071217"/>
                </a:lnTo>
                <a:lnTo>
                  <a:pt x="3104680" y="2069350"/>
                </a:lnTo>
                <a:lnTo>
                  <a:pt x="3105150" y="2068233"/>
                </a:lnTo>
                <a:lnTo>
                  <a:pt x="3105150" y="2065604"/>
                </a:lnTo>
                <a:close/>
              </a:path>
              <a:path w="4705350" h="2076450">
                <a:moveTo>
                  <a:pt x="3105150" y="1168082"/>
                </a:moveTo>
                <a:lnTo>
                  <a:pt x="3104680" y="1166964"/>
                </a:lnTo>
                <a:lnTo>
                  <a:pt x="3102813" y="1165098"/>
                </a:lnTo>
                <a:lnTo>
                  <a:pt x="3101695" y="1164640"/>
                </a:lnTo>
                <a:lnTo>
                  <a:pt x="3089541" y="1164640"/>
                </a:lnTo>
                <a:lnTo>
                  <a:pt x="3088424" y="1165098"/>
                </a:lnTo>
                <a:lnTo>
                  <a:pt x="3086557" y="1166964"/>
                </a:lnTo>
                <a:lnTo>
                  <a:pt x="3086087" y="1168082"/>
                </a:lnTo>
                <a:lnTo>
                  <a:pt x="3086087" y="1170711"/>
                </a:lnTo>
                <a:lnTo>
                  <a:pt x="3086557" y="1171841"/>
                </a:lnTo>
                <a:lnTo>
                  <a:pt x="3088424" y="1173695"/>
                </a:lnTo>
                <a:lnTo>
                  <a:pt x="3089541" y="1174165"/>
                </a:lnTo>
                <a:lnTo>
                  <a:pt x="3101695" y="1174165"/>
                </a:lnTo>
                <a:lnTo>
                  <a:pt x="3102813" y="1173695"/>
                </a:lnTo>
                <a:lnTo>
                  <a:pt x="3104680" y="1171841"/>
                </a:lnTo>
                <a:lnTo>
                  <a:pt x="3105150" y="1170711"/>
                </a:lnTo>
                <a:lnTo>
                  <a:pt x="3105150" y="1168082"/>
                </a:lnTo>
                <a:close/>
              </a:path>
              <a:path w="4705350" h="2076450">
                <a:moveTo>
                  <a:pt x="3105150" y="270560"/>
                </a:moveTo>
                <a:lnTo>
                  <a:pt x="3104680" y="269443"/>
                </a:lnTo>
                <a:lnTo>
                  <a:pt x="3102813" y="267576"/>
                </a:lnTo>
                <a:lnTo>
                  <a:pt x="3101695" y="267119"/>
                </a:lnTo>
                <a:lnTo>
                  <a:pt x="3089541" y="267119"/>
                </a:lnTo>
                <a:lnTo>
                  <a:pt x="3088424" y="267576"/>
                </a:lnTo>
                <a:lnTo>
                  <a:pt x="3086557" y="269443"/>
                </a:lnTo>
                <a:lnTo>
                  <a:pt x="3086087" y="270560"/>
                </a:lnTo>
                <a:lnTo>
                  <a:pt x="3086087" y="273189"/>
                </a:lnTo>
                <a:lnTo>
                  <a:pt x="3086557" y="274320"/>
                </a:lnTo>
                <a:lnTo>
                  <a:pt x="3088424" y="276174"/>
                </a:lnTo>
                <a:lnTo>
                  <a:pt x="3089541" y="276644"/>
                </a:lnTo>
                <a:lnTo>
                  <a:pt x="3101695" y="276644"/>
                </a:lnTo>
                <a:lnTo>
                  <a:pt x="3102813" y="276174"/>
                </a:lnTo>
                <a:lnTo>
                  <a:pt x="3104680" y="274320"/>
                </a:lnTo>
                <a:lnTo>
                  <a:pt x="3105150" y="273189"/>
                </a:lnTo>
                <a:lnTo>
                  <a:pt x="3105150" y="270560"/>
                </a:lnTo>
                <a:close/>
              </a:path>
              <a:path w="4705350" h="2076450">
                <a:moveTo>
                  <a:pt x="3162287" y="2065604"/>
                </a:moveTo>
                <a:lnTo>
                  <a:pt x="3161830" y="2064486"/>
                </a:lnTo>
                <a:lnTo>
                  <a:pt x="3159963" y="2062619"/>
                </a:lnTo>
                <a:lnTo>
                  <a:pt x="3158845" y="2062162"/>
                </a:lnTo>
                <a:lnTo>
                  <a:pt x="3146691" y="2062162"/>
                </a:lnTo>
                <a:lnTo>
                  <a:pt x="3145574" y="2062619"/>
                </a:lnTo>
                <a:lnTo>
                  <a:pt x="3143707" y="2064486"/>
                </a:lnTo>
                <a:lnTo>
                  <a:pt x="3143250" y="2065604"/>
                </a:lnTo>
                <a:lnTo>
                  <a:pt x="3143250" y="2068233"/>
                </a:lnTo>
                <a:lnTo>
                  <a:pt x="3143707" y="2069350"/>
                </a:lnTo>
                <a:lnTo>
                  <a:pt x="3145574" y="2071217"/>
                </a:lnTo>
                <a:lnTo>
                  <a:pt x="3146691" y="2071687"/>
                </a:lnTo>
                <a:lnTo>
                  <a:pt x="3158845" y="2071687"/>
                </a:lnTo>
                <a:lnTo>
                  <a:pt x="3159963" y="2071217"/>
                </a:lnTo>
                <a:lnTo>
                  <a:pt x="3161830" y="2069350"/>
                </a:lnTo>
                <a:lnTo>
                  <a:pt x="3162287" y="2068233"/>
                </a:lnTo>
                <a:lnTo>
                  <a:pt x="3162287" y="2065604"/>
                </a:lnTo>
                <a:close/>
              </a:path>
              <a:path w="4705350" h="2076450">
                <a:moveTo>
                  <a:pt x="3162287" y="1168082"/>
                </a:moveTo>
                <a:lnTo>
                  <a:pt x="3161830" y="1166964"/>
                </a:lnTo>
                <a:lnTo>
                  <a:pt x="3159963" y="1165098"/>
                </a:lnTo>
                <a:lnTo>
                  <a:pt x="3158845" y="1164640"/>
                </a:lnTo>
                <a:lnTo>
                  <a:pt x="3146691" y="1164640"/>
                </a:lnTo>
                <a:lnTo>
                  <a:pt x="3145574" y="1165098"/>
                </a:lnTo>
                <a:lnTo>
                  <a:pt x="3143707" y="1166964"/>
                </a:lnTo>
                <a:lnTo>
                  <a:pt x="3143250" y="1168082"/>
                </a:lnTo>
                <a:lnTo>
                  <a:pt x="3143250" y="1170711"/>
                </a:lnTo>
                <a:lnTo>
                  <a:pt x="3143707" y="1171841"/>
                </a:lnTo>
                <a:lnTo>
                  <a:pt x="3145574" y="1173695"/>
                </a:lnTo>
                <a:lnTo>
                  <a:pt x="3146691" y="1174165"/>
                </a:lnTo>
                <a:lnTo>
                  <a:pt x="3158845" y="1174165"/>
                </a:lnTo>
                <a:lnTo>
                  <a:pt x="3159963" y="1173695"/>
                </a:lnTo>
                <a:lnTo>
                  <a:pt x="3161830" y="1171841"/>
                </a:lnTo>
                <a:lnTo>
                  <a:pt x="3162287" y="1170711"/>
                </a:lnTo>
                <a:lnTo>
                  <a:pt x="3162287" y="1168082"/>
                </a:lnTo>
                <a:close/>
              </a:path>
              <a:path w="4705350" h="2076450">
                <a:moveTo>
                  <a:pt x="3162287" y="270560"/>
                </a:moveTo>
                <a:lnTo>
                  <a:pt x="3161830" y="269443"/>
                </a:lnTo>
                <a:lnTo>
                  <a:pt x="3159963" y="267576"/>
                </a:lnTo>
                <a:lnTo>
                  <a:pt x="3158845" y="267119"/>
                </a:lnTo>
                <a:lnTo>
                  <a:pt x="3146691" y="267119"/>
                </a:lnTo>
                <a:lnTo>
                  <a:pt x="3145574" y="267576"/>
                </a:lnTo>
                <a:lnTo>
                  <a:pt x="3143707" y="269443"/>
                </a:lnTo>
                <a:lnTo>
                  <a:pt x="3143250" y="270560"/>
                </a:lnTo>
                <a:lnTo>
                  <a:pt x="3143250" y="273189"/>
                </a:lnTo>
                <a:lnTo>
                  <a:pt x="3143707" y="274320"/>
                </a:lnTo>
                <a:lnTo>
                  <a:pt x="3145574" y="276174"/>
                </a:lnTo>
                <a:lnTo>
                  <a:pt x="3146691" y="276644"/>
                </a:lnTo>
                <a:lnTo>
                  <a:pt x="3158845" y="276644"/>
                </a:lnTo>
                <a:lnTo>
                  <a:pt x="3159963" y="276174"/>
                </a:lnTo>
                <a:lnTo>
                  <a:pt x="3161830" y="274320"/>
                </a:lnTo>
                <a:lnTo>
                  <a:pt x="3162287" y="273189"/>
                </a:lnTo>
                <a:lnTo>
                  <a:pt x="3162287" y="270560"/>
                </a:lnTo>
                <a:close/>
              </a:path>
              <a:path w="4705350" h="2076450">
                <a:moveTo>
                  <a:pt x="3219450" y="2065604"/>
                </a:moveTo>
                <a:lnTo>
                  <a:pt x="3218980" y="2064486"/>
                </a:lnTo>
                <a:lnTo>
                  <a:pt x="3217113" y="2062619"/>
                </a:lnTo>
                <a:lnTo>
                  <a:pt x="3215995" y="2062162"/>
                </a:lnTo>
                <a:lnTo>
                  <a:pt x="3203841" y="2062162"/>
                </a:lnTo>
                <a:lnTo>
                  <a:pt x="3202724" y="2062619"/>
                </a:lnTo>
                <a:lnTo>
                  <a:pt x="3200857" y="2064486"/>
                </a:lnTo>
                <a:lnTo>
                  <a:pt x="3200387" y="2065604"/>
                </a:lnTo>
                <a:lnTo>
                  <a:pt x="3200387" y="2068233"/>
                </a:lnTo>
                <a:lnTo>
                  <a:pt x="3200857" y="2069350"/>
                </a:lnTo>
                <a:lnTo>
                  <a:pt x="3202724" y="2071217"/>
                </a:lnTo>
                <a:lnTo>
                  <a:pt x="3203841" y="2071687"/>
                </a:lnTo>
                <a:lnTo>
                  <a:pt x="3215995" y="2071687"/>
                </a:lnTo>
                <a:lnTo>
                  <a:pt x="3217113" y="2071217"/>
                </a:lnTo>
                <a:lnTo>
                  <a:pt x="3218980" y="2069350"/>
                </a:lnTo>
                <a:lnTo>
                  <a:pt x="3219450" y="2068233"/>
                </a:lnTo>
                <a:lnTo>
                  <a:pt x="3219450" y="2065604"/>
                </a:lnTo>
                <a:close/>
              </a:path>
              <a:path w="4705350" h="2076450">
                <a:moveTo>
                  <a:pt x="3219450" y="1168082"/>
                </a:moveTo>
                <a:lnTo>
                  <a:pt x="3218980" y="1166964"/>
                </a:lnTo>
                <a:lnTo>
                  <a:pt x="3217113" y="1165098"/>
                </a:lnTo>
                <a:lnTo>
                  <a:pt x="3215995" y="1164640"/>
                </a:lnTo>
                <a:lnTo>
                  <a:pt x="3203841" y="1164640"/>
                </a:lnTo>
                <a:lnTo>
                  <a:pt x="3202724" y="1165098"/>
                </a:lnTo>
                <a:lnTo>
                  <a:pt x="3200857" y="1166964"/>
                </a:lnTo>
                <a:lnTo>
                  <a:pt x="3200387" y="1168082"/>
                </a:lnTo>
                <a:lnTo>
                  <a:pt x="3200387" y="1170711"/>
                </a:lnTo>
                <a:lnTo>
                  <a:pt x="3200857" y="1171841"/>
                </a:lnTo>
                <a:lnTo>
                  <a:pt x="3202724" y="1173695"/>
                </a:lnTo>
                <a:lnTo>
                  <a:pt x="3203841" y="1174165"/>
                </a:lnTo>
                <a:lnTo>
                  <a:pt x="3215995" y="1174165"/>
                </a:lnTo>
                <a:lnTo>
                  <a:pt x="3217113" y="1173695"/>
                </a:lnTo>
                <a:lnTo>
                  <a:pt x="3218980" y="1171841"/>
                </a:lnTo>
                <a:lnTo>
                  <a:pt x="3219450" y="1170711"/>
                </a:lnTo>
                <a:lnTo>
                  <a:pt x="3219450" y="1168082"/>
                </a:lnTo>
                <a:close/>
              </a:path>
              <a:path w="4705350" h="2076450">
                <a:moveTo>
                  <a:pt x="3219450" y="270560"/>
                </a:moveTo>
                <a:lnTo>
                  <a:pt x="3218980" y="269443"/>
                </a:lnTo>
                <a:lnTo>
                  <a:pt x="3217113" y="267576"/>
                </a:lnTo>
                <a:lnTo>
                  <a:pt x="3215995" y="267119"/>
                </a:lnTo>
                <a:lnTo>
                  <a:pt x="3203841" y="267119"/>
                </a:lnTo>
                <a:lnTo>
                  <a:pt x="3202724" y="267576"/>
                </a:lnTo>
                <a:lnTo>
                  <a:pt x="3200857" y="269443"/>
                </a:lnTo>
                <a:lnTo>
                  <a:pt x="3200387" y="270560"/>
                </a:lnTo>
                <a:lnTo>
                  <a:pt x="3200387" y="273189"/>
                </a:lnTo>
                <a:lnTo>
                  <a:pt x="3200857" y="274320"/>
                </a:lnTo>
                <a:lnTo>
                  <a:pt x="3202724" y="276174"/>
                </a:lnTo>
                <a:lnTo>
                  <a:pt x="3203841" y="276644"/>
                </a:lnTo>
                <a:lnTo>
                  <a:pt x="3215995" y="276644"/>
                </a:lnTo>
                <a:lnTo>
                  <a:pt x="3217113" y="276174"/>
                </a:lnTo>
                <a:lnTo>
                  <a:pt x="3218980" y="274320"/>
                </a:lnTo>
                <a:lnTo>
                  <a:pt x="3219450" y="273189"/>
                </a:lnTo>
                <a:lnTo>
                  <a:pt x="3219450" y="270560"/>
                </a:lnTo>
                <a:close/>
              </a:path>
              <a:path w="4705350" h="2076450">
                <a:moveTo>
                  <a:pt x="3276587" y="2065604"/>
                </a:moveTo>
                <a:lnTo>
                  <a:pt x="3276130" y="2064486"/>
                </a:lnTo>
                <a:lnTo>
                  <a:pt x="3274263" y="2062619"/>
                </a:lnTo>
                <a:lnTo>
                  <a:pt x="3273145" y="2062162"/>
                </a:lnTo>
                <a:lnTo>
                  <a:pt x="3260991" y="2062162"/>
                </a:lnTo>
                <a:lnTo>
                  <a:pt x="3259874" y="2062619"/>
                </a:lnTo>
                <a:lnTo>
                  <a:pt x="3258007" y="2064486"/>
                </a:lnTo>
                <a:lnTo>
                  <a:pt x="3257537" y="2065604"/>
                </a:lnTo>
                <a:lnTo>
                  <a:pt x="3257537" y="2068233"/>
                </a:lnTo>
                <a:lnTo>
                  <a:pt x="3258007" y="2069350"/>
                </a:lnTo>
                <a:lnTo>
                  <a:pt x="3259874" y="2071217"/>
                </a:lnTo>
                <a:lnTo>
                  <a:pt x="3260991" y="2071687"/>
                </a:lnTo>
                <a:lnTo>
                  <a:pt x="3273145" y="2071687"/>
                </a:lnTo>
                <a:lnTo>
                  <a:pt x="3274263" y="2071217"/>
                </a:lnTo>
                <a:lnTo>
                  <a:pt x="3276130" y="2069350"/>
                </a:lnTo>
                <a:lnTo>
                  <a:pt x="3276587" y="2068233"/>
                </a:lnTo>
                <a:lnTo>
                  <a:pt x="3276587" y="2065604"/>
                </a:lnTo>
                <a:close/>
              </a:path>
              <a:path w="4705350" h="2076450">
                <a:moveTo>
                  <a:pt x="3276587" y="1168082"/>
                </a:moveTo>
                <a:lnTo>
                  <a:pt x="3276130" y="1166964"/>
                </a:lnTo>
                <a:lnTo>
                  <a:pt x="3274263" y="1165098"/>
                </a:lnTo>
                <a:lnTo>
                  <a:pt x="3273145" y="1164640"/>
                </a:lnTo>
                <a:lnTo>
                  <a:pt x="3260991" y="1164640"/>
                </a:lnTo>
                <a:lnTo>
                  <a:pt x="3259874" y="1165098"/>
                </a:lnTo>
                <a:lnTo>
                  <a:pt x="3258007" y="1166964"/>
                </a:lnTo>
                <a:lnTo>
                  <a:pt x="3257537" y="1168082"/>
                </a:lnTo>
                <a:lnTo>
                  <a:pt x="3257537" y="1170711"/>
                </a:lnTo>
                <a:lnTo>
                  <a:pt x="3258007" y="1171841"/>
                </a:lnTo>
                <a:lnTo>
                  <a:pt x="3259874" y="1173695"/>
                </a:lnTo>
                <a:lnTo>
                  <a:pt x="3260991" y="1174165"/>
                </a:lnTo>
                <a:lnTo>
                  <a:pt x="3273145" y="1174165"/>
                </a:lnTo>
                <a:lnTo>
                  <a:pt x="3274263" y="1173695"/>
                </a:lnTo>
                <a:lnTo>
                  <a:pt x="3276130" y="1171841"/>
                </a:lnTo>
                <a:lnTo>
                  <a:pt x="3276587" y="1170711"/>
                </a:lnTo>
                <a:lnTo>
                  <a:pt x="3276587" y="1168082"/>
                </a:lnTo>
                <a:close/>
              </a:path>
              <a:path w="4705350" h="2076450">
                <a:moveTo>
                  <a:pt x="3276587" y="270560"/>
                </a:moveTo>
                <a:lnTo>
                  <a:pt x="3276130" y="269443"/>
                </a:lnTo>
                <a:lnTo>
                  <a:pt x="3274263" y="267576"/>
                </a:lnTo>
                <a:lnTo>
                  <a:pt x="3273145" y="267119"/>
                </a:lnTo>
                <a:lnTo>
                  <a:pt x="3260991" y="267119"/>
                </a:lnTo>
                <a:lnTo>
                  <a:pt x="3259874" y="267576"/>
                </a:lnTo>
                <a:lnTo>
                  <a:pt x="3258007" y="269443"/>
                </a:lnTo>
                <a:lnTo>
                  <a:pt x="3257537" y="270560"/>
                </a:lnTo>
                <a:lnTo>
                  <a:pt x="3257537" y="273189"/>
                </a:lnTo>
                <a:lnTo>
                  <a:pt x="3258007" y="274320"/>
                </a:lnTo>
                <a:lnTo>
                  <a:pt x="3259874" y="276174"/>
                </a:lnTo>
                <a:lnTo>
                  <a:pt x="3260991" y="276644"/>
                </a:lnTo>
                <a:lnTo>
                  <a:pt x="3273145" y="276644"/>
                </a:lnTo>
                <a:lnTo>
                  <a:pt x="3274263" y="276174"/>
                </a:lnTo>
                <a:lnTo>
                  <a:pt x="3276130" y="274320"/>
                </a:lnTo>
                <a:lnTo>
                  <a:pt x="3276587" y="273189"/>
                </a:lnTo>
                <a:lnTo>
                  <a:pt x="3276587" y="270560"/>
                </a:lnTo>
                <a:close/>
              </a:path>
              <a:path w="4705350" h="2076450">
                <a:moveTo>
                  <a:pt x="3333737" y="2065604"/>
                </a:moveTo>
                <a:lnTo>
                  <a:pt x="3333280" y="2064486"/>
                </a:lnTo>
                <a:lnTo>
                  <a:pt x="3331413" y="2062619"/>
                </a:lnTo>
                <a:lnTo>
                  <a:pt x="3330295" y="2062162"/>
                </a:lnTo>
                <a:lnTo>
                  <a:pt x="3318141" y="2062162"/>
                </a:lnTo>
                <a:lnTo>
                  <a:pt x="3317024" y="2062619"/>
                </a:lnTo>
                <a:lnTo>
                  <a:pt x="3315157" y="2064486"/>
                </a:lnTo>
                <a:lnTo>
                  <a:pt x="3314687" y="2065604"/>
                </a:lnTo>
                <a:lnTo>
                  <a:pt x="3314687" y="2068233"/>
                </a:lnTo>
                <a:lnTo>
                  <a:pt x="3315157" y="2069350"/>
                </a:lnTo>
                <a:lnTo>
                  <a:pt x="3317024" y="2071217"/>
                </a:lnTo>
                <a:lnTo>
                  <a:pt x="3318141" y="2071687"/>
                </a:lnTo>
                <a:lnTo>
                  <a:pt x="3330295" y="2071687"/>
                </a:lnTo>
                <a:lnTo>
                  <a:pt x="3331413" y="2071217"/>
                </a:lnTo>
                <a:lnTo>
                  <a:pt x="3333280" y="2069350"/>
                </a:lnTo>
                <a:lnTo>
                  <a:pt x="3333737" y="2068233"/>
                </a:lnTo>
                <a:lnTo>
                  <a:pt x="3333737" y="2065604"/>
                </a:lnTo>
                <a:close/>
              </a:path>
              <a:path w="4705350" h="2076450">
                <a:moveTo>
                  <a:pt x="3333737" y="1168082"/>
                </a:moveTo>
                <a:lnTo>
                  <a:pt x="3333280" y="1166964"/>
                </a:lnTo>
                <a:lnTo>
                  <a:pt x="3331413" y="1165098"/>
                </a:lnTo>
                <a:lnTo>
                  <a:pt x="3330295" y="1164640"/>
                </a:lnTo>
                <a:lnTo>
                  <a:pt x="3318141" y="1164640"/>
                </a:lnTo>
                <a:lnTo>
                  <a:pt x="3317024" y="1165098"/>
                </a:lnTo>
                <a:lnTo>
                  <a:pt x="3315157" y="1166964"/>
                </a:lnTo>
                <a:lnTo>
                  <a:pt x="3314687" y="1168082"/>
                </a:lnTo>
                <a:lnTo>
                  <a:pt x="3314687" y="1170711"/>
                </a:lnTo>
                <a:lnTo>
                  <a:pt x="3315157" y="1171841"/>
                </a:lnTo>
                <a:lnTo>
                  <a:pt x="3317024" y="1173695"/>
                </a:lnTo>
                <a:lnTo>
                  <a:pt x="3318141" y="1174165"/>
                </a:lnTo>
                <a:lnTo>
                  <a:pt x="3330295" y="1174165"/>
                </a:lnTo>
                <a:lnTo>
                  <a:pt x="3331413" y="1173695"/>
                </a:lnTo>
                <a:lnTo>
                  <a:pt x="3333280" y="1171841"/>
                </a:lnTo>
                <a:lnTo>
                  <a:pt x="3333737" y="1170711"/>
                </a:lnTo>
                <a:lnTo>
                  <a:pt x="3333737" y="1168082"/>
                </a:lnTo>
                <a:close/>
              </a:path>
              <a:path w="4705350" h="2076450">
                <a:moveTo>
                  <a:pt x="3333737" y="270560"/>
                </a:moveTo>
                <a:lnTo>
                  <a:pt x="3333280" y="269443"/>
                </a:lnTo>
                <a:lnTo>
                  <a:pt x="3331413" y="267576"/>
                </a:lnTo>
                <a:lnTo>
                  <a:pt x="3330295" y="267119"/>
                </a:lnTo>
                <a:lnTo>
                  <a:pt x="3318141" y="267119"/>
                </a:lnTo>
                <a:lnTo>
                  <a:pt x="3317024" y="267576"/>
                </a:lnTo>
                <a:lnTo>
                  <a:pt x="3315157" y="269443"/>
                </a:lnTo>
                <a:lnTo>
                  <a:pt x="3314687" y="270560"/>
                </a:lnTo>
                <a:lnTo>
                  <a:pt x="3314687" y="273189"/>
                </a:lnTo>
                <a:lnTo>
                  <a:pt x="3315157" y="274320"/>
                </a:lnTo>
                <a:lnTo>
                  <a:pt x="3317024" y="276174"/>
                </a:lnTo>
                <a:lnTo>
                  <a:pt x="3318141" y="276644"/>
                </a:lnTo>
                <a:lnTo>
                  <a:pt x="3330295" y="276644"/>
                </a:lnTo>
                <a:lnTo>
                  <a:pt x="3331413" y="276174"/>
                </a:lnTo>
                <a:lnTo>
                  <a:pt x="3333280" y="274320"/>
                </a:lnTo>
                <a:lnTo>
                  <a:pt x="3333737" y="273189"/>
                </a:lnTo>
                <a:lnTo>
                  <a:pt x="3333737" y="270560"/>
                </a:lnTo>
                <a:close/>
              </a:path>
              <a:path w="4705350" h="2076450">
                <a:moveTo>
                  <a:pt x="3390887" y="2065604"/>
                </a:moveTo>
                <a:lnTo>
                  <a:pt x="3390430" y="2064486"/>
                </a:lnTo>
                <a:lnTo>
                  <a:pt x="3388563" y="2062619"/>
                </a:lnTo>
                <a:lnTo>
                  <a:pt x="3387445" y="2062162"/>
                </a:lnTo>
                <a:lnTo>
                  <a:pt x="3375291" y="2062162"/>
                </a:lnTo>
                <a:lnTo>
                  <a:pt x="3374174" y="2062619"/>
                </a:lnTo>
                <a:lnTo>
                  <a:pt x="3372307" y="2064486"/>
                </a:lnTo>
                <a:lnTo>
                  <a:pt x="3371850" y="2065604"/>
                </a:lnTo>
                <a:lnTo>
                  <a:pt x="3371850" y="2068233"/>
                </a:lnTo>
                <a:lnTo>
                  <a:pt x="3372307" y="2069350"/>
                </a:lnTo>
                <a:lnTo>
                  <a:pt x="3374174" y="2071217"/>
                </a:lnTo>
                <a:lnTo>
                  <a:pt x="3375291" y="2071687"/>
                </a:lnTo>
                <a:lnTo>
                  <a:pt x="3387445" y="2071687"/>
                </a:lnTo>
                <a:lnTo>
                  <a:pt x="3388563" y="2071217"/>
                </a:lnTo>
                <a:lnTo>
                  <a:pt x="3390430" y="2069350"/>
                </a:lnTo>
                <a:lnTo>
                  <a:pt x="3390887" y="2068233"/>
                </a:lnTo>
                <a:lnTo>
                  <a:pt x="3390887" y="2065604"/>
                </a:lnTo>
                <a:close/>
              </a:path>
              <a:path w="4705350" h="2076450">
                <a:moveTo>
                  <a:pt x="3390887" y="1168082"/>
                </a:moveTo>
                <a:lnTo>
                  <a:pt x="3390430" y="1166964"/>
                </a:lnTo>
                <a:lnTo>
                  <a:pt x="3388563" y="1165098"/>
                </a:lnTo>
                <a:lnTo>
                  <a:pt x="3387445" y="1164640"/>
                </a:lnTo>
                <a:lnTo>
                  <a:pt x="3375291" y="1164640"/>
                </a:lnTo>
                <a:lnTo>
                  <a:pt x="3374174" y="1165098"/>
                </a:lnTo>
                <a:lnTo>
                  <a:pt x="3372307" y="1166964"/>
                </a:lnTo>
                <a:lnTo>
                  <a:pt x="3371850" y="1168082"/>
                </a:lnTo>
                <a:lnTo>
                  <a:pt x="3371850" y="1170711"/>
                </a:lnTo>
                <a:lnTo>
                  <a:pt x="3372307" y="1171841"/>
                </a:lnTo>
                <a:lnTo>
                  <a:pt x="3374174" y="1173695"/>
                </a:lnTo>
                <a:lnTo>
                  <a:pt x="3375291" y="1174165"/>
                </a:lnTo>
                <a:lnTo>
                  <a:pt x="3387445" y="1174165"/>
                </a:lnTo>
                <a:lnTo>
                  <a:pt x="3388563" y="1173695"/>
                </a:lnTo>
                <a:lnTo>
                  <a:pt x="3390430" y="1171841"/>
                </a:lnTo>
                <a:lnTo>
                  <a:pt x="3390887" y="1170711"/>
                </a:lnTo>
                <a:lnTo>
                  <a:pt x="3390887" y="1168082"/>
                </a:lnTo>
                <a:close/>
              </a:path>
              <a:path w="4705350" h="2076450">
                <a:moveTo>
                  <a:pt x="3390887" y="270560"/>
                </a:moveTo>
                <a:lnTo>
                  <a:pt x="3390430" y="269443"/>
                </a:lnTo>
                <a:lnTo>
                  <a:pt x="3388563" y="267576"/>
                </a:lnTo>
                <a:lnTo>
                  <a:pt x="3387445" y="267119"/>
                </a:lnTo>
                <a:lnTo>
                  <a:pt x="3375291" y="267119"/>
                </a:lnTo>
                <a:lnTo>
                  <a:pt x="3374174" y="267576"/>
                </a:lnTo>
                <a:lnTo>
                  <a:pt x="3372307" y="269443"/>
                </a:lnTo>
                <a:lnTo>
                  <a:pt x="3371850" y="270560"/>
                </a:lnTo>
                <a:lnTo>
                  <a:pt x="3371850" y="273189"/>
                </a:lnTo>
                <a:lnTo>
                  <a:pt x="3372307" y="274320"/>
                </a:lnTo>
                <a:lnTo>
                  <a:pt x="3374174" y="276174"/>
                </a:lnTo>
                <a:lnTo>
                  <a:pt x="3375291" y="276644"/>
                </a:lnTo>
                <a:lnTo>
                  <a:pt x="3387445" y="276644"/>
                </a:lnTo>
                <a:lnTo>
                  <a:pt x="3388563" y="276174"/>
                </a:lnTo>
                <a:lnTo>
                  <a:pt x="3390430" y="274320"/>
                </a:lnTo>
                <a:lnTo>
                  <a:pt x="3390887" y="273189"/>
                </a:lnTo>
                <a:lnTo>
                  <a:pt x="3390887" y="270560"/>
                </a:lnTo>
                <a:close/>
              </a:path>
              <a:path w="4705350" h="2076450">
                <a:moveTo>
                  <a:pt x="3448037" y="2065604"/>
                </a:moveTo>
                <a:lnTo>
                  <a:pt x="3447580" y="2064486"/>
                </a:lnTo>
                <a:lnTo>
                  <a:pt x="3445713" y="2062619"/>
                </a:lnTo>
                <a:lnTo>
                  <a:pt x="3444595" y="2062162"/>
                </a:lnTo>
                <a:lnTo>
                  <a:pt x="3432441" y="2062162"/>
                </a:lnTo>
                <a:lnTo>
                  <a:pt x="3431324" y="2062619"/>
                </a:lnTo>
                <a:lnTo>
                  <a:pt x="3429457" y="2064486"/>
                </a:lnTo>
                <a:lnTo>
                  <a:pt x="3428987" y="2065604"/>
                </a:lnTo>
                <a:lnTo>
                  <a:pt x="3428987" y="2068233"/>
                </a:lnTo>
                <a:lnTo>
                  <a:pt x="3429457" y="2069350"/>
                </a:lnTo>
                <a:lnTo>
                  <a:pt x="3431324" y="2071217"/>
                </a:lnTo>
                <a:lnTo>
                  <a:pt x="3432441" y="2071687"/>
                </a:lnTo>
                <a:lnTo>
                  <a:pt x="3444595" y="2071687"/>
                </a:lnTo>
                <a:lnTo>
                  <a:pt x="3445713" y="2071217"/>
                </a:lnTo>
                <a:lnTo>
                  <a:pt x="3447580" y="2069350"/>
                </a:lnTo>
                <a:lnTo>
                  <a:pt x="3448037" y="2068233"/>
                </a:lnTo>
                <a:lnTo>
                  <a:pt x="3448037" y="2065604"/>
                </a:lnTo>
                <a:close/>
              </a:path>
              <a:path w="4705350" h="2076450">
                <a:moveTo>
                  <a:pt x="3448037" y="1168082"/>
                </a:moveTo>
                <a:lnTo>
                  <a:pt x="3447580" y="1166964"/>
                </a:lnTo>
                <a:lnTo>
                  <a:pt x="3445713" y="1165098"/>
                </a:lnTo>
                <a:lnTo>
                  <a:pt x="3444595" y="1164640"/>
                </a:lnTo>
                <a:lnTo>
                  <a:pt x="3432441" y="1164640"/>
                </a:lnTo>
                <a:lnTo>
                  <a:pt x="3431324" y="1165098"/>
                </a:lnTo>
                <a:lnTo>
                  <a:pt x="3429457" y="1166964"/>
                </a:lnTo>
                <a:lnTo>
                  <a:pt x="3428987" y="1168082"/>
                </a:lnTo>
                <a:lnTo>
                  <a:pt x="3428987" y="1170711"/>
                </a:lnTo>
                <a:lnTo>
                  <a:pt x="3429457" y="1171841"/>
                </a:lnTo>
                <a:lnTo>
                  <a:pt x="3431324" y="1173695"/>
                </a:lnTo>
                <a:lnTo>
                  <a:pt x="3432441" y="1174165"/>
                </a:lnTo>
                <a:lnTo>
                  <a:pt x="3444595" y="1174165"/>
                </a:lnTo>
                <a:lnTo>
                  <a:pt x="3445713" y="1173695"/>
                </a:lnTo>
                <a:lnTo>
                  <a:pt x="3447580" y="1171841"/>
                </a:lnTo>
                <a:lnTo>
                  <a:pt x="3448037" y="1170711"/>
                </a:lnTo>
                <a:lnTo>
                  <a:pt x="3448037" y="1168082"/>
                </a:lnTo>
                <a:close/>
              </a:path>
              <a:path w="4705350" h="2076450">
                <a:moveTo>
                  <a:pt x="3448037" y="270560"/>
                </a:moveTo>
                <a:lnTo>
                  <a:pt x="3447580" y="269443"/>
                </a:lnTo>
                <a:lnTo>
                  <a:pt x="3445713" y="267576"/>
                </a:lnTo>
                <a:lnTo>
                  <a:pt x="3444595" y="267119"/>
                </a:lnTo>
                <a:lnTo>
                  <a:pt x="3432441" y="267119"/>
                </a:lnTo>
                <a:lnTo>
                  <a:pt x="3431324" y="267576"/>
                </a:lnTo>
                <a:lnTo>
                  <a:pt x="3429457" y="269443"/>
                </a:lnTo>
                <a:lnTo>
                  <a:pt x="3428987" y="270560"/>
                </a:lnTo>
                <a:lnTo>
                  <a:pt x="3428987" y="273189"/>
                </a:lnTo>
                <a:lnTo>
                  <a:pt x="3429457" y="274320"/>
                </a:lnTo>
                <a:lnTo>
                  <a:pt x="3431324" y="276174"/>
                </a:lnTo>
                <a:lnTo>
                  <a:pt x="3432441" y="276644"/>
                </a:lnTo>
                <a:lnTo>
                  <a:pt x="3444595" y="276644"/>
                </a:lnTo>
                <a:lnTo>
                  <a:pt x="3445713" y="276174"/>
                </a:lnTo>
                <a:lnTo>
                  <a:pt x="3447580" y="274320"/>
                </a:lnTo>
                <a:lnTo>
                  <a:pt x="3448037" y="273189"/>
                </a:lnTo>
                <a:lnTo>
                  <a:pt x="3448037" y="270560"/>
                </a:lnTo>
                <a:close/>
              </a:path>
              <a:path w="4705350" h="2076450">
                <a:moveTo>
                  <a:pt x="3505187" y="2065604"/>
                </a:moveTo>
                <a:lnTo>
                  <a:pt x="3504730" y="2064486"/>
                </a:lnTo>
                <a:lnTo>
                  <a:pt x="3502863" y="2062619"/>
                </a:lnTo>
                <a:lnTo>
                  <a:pt x="3501745" y="2062162"/>
                </a:lnTo>
                <a:lnTo>
                  <a:pt x="3489591" y="2062162"/>
                </a:lnTo>
                <a:lnTo>
                  <a:pt x="3488474" y="2062619"/>
                </a:lnTo>
                <a:lnTo>
                  <a:pt x="3486607" y="2064486"/>
                </a:lnTo>
                <a:lnTo>
                  <a:pt x="3486137" y="2065604"/>
                </a:lnTo>
                <a:lnTo>
                  <a:pt x="3486137" y="2068233"/>
                </a:lnTo>
                <a:lnTo>
                  <a:pt x="3486607" y="2069350"/>
                </a:lnTo>
                <a:lnTo>
                  <a:pt x="3488474" y="2071217"/>
                </a:lnTo>
                <a:lnTo>
                  <a:pt x="3489591" y="2071687"/>
                </a:lnTo>
                <a:lnTo>
                  <a:pt x="3501745" y="2071687"/>
                </a:lnTo>
                <a:lnTo>
                  <a:pt x="3502863" y="2071217"/>
                </a:lnTo>
                <a:lnTo>
                  <a:pt x="3504730" y="2069350"/>
                </a:lnTo>
                <a:lnTo>
                  <a:pt x="3505187" y="2068233"/>
                </a:lnTo>
                <a:lnTo>
                  <a:pt x="3505187" y="2065604"/>
                </a:lnTo>
                <a:close/>
              </a:path>
              <a:path w="4705350" h="2076450">
                <a:moveTo>
                  <a:pt x="3505187" y="1168082"/>
                </a:moveTo>
                <a:lnTo>
                  <a:pt x="3504730" y="1166964"/>
                </a:lnTo>
                <a:lnTo>
                  <a:pt x="3502863" y="1165098"/>
                </a:lnTo>
                <a:lnTo>
                  <a:pt x="3501745" y="1164640"/>
                </a:lnTo>
                <a:lnTo>
                  <a:pt x="3489591" y="1164640"/>
                </a:lnTo>
                <a:lnTo>
                  <a:pt x="3488474" y="1165098"/>
                </a:lnTo>
                <a:lnTo>
                  <a:pt x="3486607" y="1166964"/>
                </a:lnTo>
                <a:lnTo>
                  <a:pt x="3486137" y="1168082"/>
                </a:lnTo>
                <a:lnTo>
                  <a:pt x="3486137" y="1170711"/>
                </a:lnTo>
                <a:lnTo>
                  <a:pt x="3486607" y="1171841"/>
                </a:lnTo>
                <a:lnTo>
                  <a:pt x="3488474" y="1173695"/>
                </a:lnTo>
                <a:lnTo>
                  <a:pt x="3489591" y="1174165"/>
                </a:lnTo>
                <a:lnTo>
                  <a:pt x="3501745" y="1174165"/>
                </a:lnTo>
                <a:lnTo>
                  <a:pt x="3502863" y="1173695"/>
                </a:lnTo>
                <a:lnTo>
                  <a:pt x="3504730" y="1171841"/>
                </a:lnTo>
                <a:lnTo>
                  <a:pt x="3505187" y="1170711"/>
                </a:lnTo>
                <a:lnTo>
                  <a:pt x="3505187" y="1168082"/>
                </a:lnTo>
                <a:close/>
              </a:path>
              <a:path w="4705350" h="2076450">
                <a:moveTo>
                  <a:pt x="3505187" y="270560"/>
                </a:moveTo>
                <a:lnTo>
                  <a:pt x="3504730" y="269443"/>
                </a:lnTo>
                <a:lnTo>
                  <a:pt x="3502863" y="267576"/>
                </a:lnTo>
                <a:lnTo>
                  <a:pt x="3501745" y="267119"/>
                </a:lnTo>
                <a:lnTo>
                  <a:pt x="3489591" y="267119"/>
                </a:lnTo>
                <a:lnTo>
                  <a:pt x="3488474" y="267576"/>
                </a:lnTo>
                <a:lnTo>
                  <a:pt x="3486607" y="269443"/>
                </a:lnTo>
                <a:lnTo>
                  <a:pt x="3486137" y="270560"/>
                </a:lnTo>
                <a:lnTo>
                  <a:pt x="3486137" y="273189"/>
                </a:lnTo>
                <a:lnTo>
                  <a:pt x="3486607" y="274320"/>
                </a:lnTo>
                <a:lnTo>
                  <a:pt x="3488474" y="276174"/>
                </a:lnTo>
                <a:lnTo>
                  <a:pt x="3489591" y="276644"/>
                </a:lnTo>
                <a:lnTo>
                  <a:pt x="3501745" y="276644"/>
                </a:lnTo>
                <a:lnTo>
                  <a:pt x="3502863" y="276174"/>
                </a:lnTo>
                <a:lnTo>
                  <a:pt x="3504730" y="274320"/>
                </a:lnTo>
                <a:lnTo>
                  <a:pt x="3505187" y="273189"/>
                </a:lnTo>
                <a:lnTo>
                  <a:pt x="3505187" y="270560"/>
                </a:lnTo>
                <a:close/>
              </a:path>
              <a:path w="4705350" h="2076450">
                <a:moveTo>
                  <a:pt x="3562337" y="2065604"/>
                </a:moveTo>
                <a:lnTo>
                  <a:pt x="3561880" y="2064486"/>
                </a:lnTo>
                <a:lnTo>
                  <a:pt x="3560013" y="2062619"/>
                </a:lnTo>
                <a:lnTo>
                  <a:pt x="3558895" y="2062162"/>
                </a:lnTo>
                <a:lnTo>
                  <a:pt x="3546741" y="2062162"/>
                </a:lnTo>
                <a:lnTo>
                  <a:pt x="3545624" y="2062619"/>
                </a:lnTo>
                <a:lnTo>
                  <a:pt x="3543757" y="2064486"/>
                </a:lnTo>
                <a:lnTo>
                  <a:pt x="3543300" y="2065604"/>
                </a:lnTo>
                <a:lnTo>
                  <a:pt x="3543300" y="2068233"/>
                </a:lnTo>
                <a:lnTo>
                  <a:pt x="3543757" y="2069350"/>
                </a:lnTo>
                <a:lnTo>
                  <a:pt x="3545624" y="2071217"/>
                </a:lnTo>
                <a:lnTo>
                  <a:pt x="3546741" y="2071687"/>
                </a:lnTo>
                <a:lnTo>
                  <a:pt x="3558895" y="2071687"/>
                </a:lnTo>
                <a:lnTo>
                  <a:pt x="3560013" y="2071217"/>
                </a:lnTo>
                <a:lnTo>
                  <a:pt x="3561880" y="2069350"/>
                </a:lnTo>
                <a:lnTo>
                  <a:pt x="3562337" y="2068233"/>
                </a:lnTo>
                <a:lnTo>
                  <a:pt x="3562337" y="2065604"/>
                </a:lnTo>
                <a:close/>
              </a:path>
              <a:path w="4705350" h="2076450">
                <a:moveTo>
                  <a:pt x="3562337" y="1168082"/>
                </a:moveTo>
                <a:lnTo>
                  <a:pt x="3561880" y="1166964"/>
                </a:lnTo>
                <a:lnTo>
                  <a:pt x="3560013" y="1165098"/>
                </a:lnTo>
                <a:lnTo>
                  <a:pt x="3558895" y="1164640"/>
                </a:lnTo>
                <a:lnTo>
                  <a:pt x="3546741" y="1164640"/>
                </a:lnTo>
                <a:lnTo>
                  <a:pt x="3545624" y="1165098"/>
                </a:lnTo>
                <a:lnTo>
                  <a:pt x="3543757" y="1166964"/>
                </a:lnTo>
                <a:lnTo>
                  <a:pt x="3543300" y="1168082"/>
                </a:lnTo>
                <a:lnTo>
                  <a:pt x="3543300" y="1170711"/>
                </a:lnTo>
                <a:lnTo>
                  <a:pt x="3543757" y="1171841"/>
                </a:lnTo>
                <a:lnTo>
                  <a:pt x="3545624" y="1173695"/>
                </a:lnTo>
                <a:lnTo>
                  <a:pt x="3546741" y="1174165"/>
                </a:lnTo>
                <a:lnTo>
                  <a:pt x="3558895" y="1174165"/>
                </a:lnTo>
                <a:lnTo>
                  <a:pt x="3560013" y="1173695"/>
                </a:lnTo>
                <a:lnTo>
                  <a:pt x="3561880" y="1171841"/>
                </a:lnTo>
                <a:lnTo>
                  <a:pt x="3562337" y="1170711"/>
                </a:lnTo>
                <a:lnTo>
                  <a:pt x="3562337" y="1168082"/>
                </a:lnTo>
                <a:close/>
              </a:path>
              <a:path w="4705350" h="2076450">
                <a:moveTo>
                  <a:pt x="3562337" y="270560"/>
                </a:moveTo>
                <a:lnTo>
                  <a:pt x="3561880" y="269443"/>
                </a:lnTo>
                <a:lnTo>
                  <a:pt x="3560013" y="267576"/>
                </a:lnTo>
                <a:lnTo>
                  <a:pt x="3558895" y="267119"/>
                </a:lnTo>
                <a:lnTo>
                  <a:pt x="3546741" y="267119"/>
                </a:lnTo>
                <a:lnTo>
                  <a:pt x="3545624" y="267576"/>
                </a:lnTo>
                <a:lnTo>
                  <a:pt x="3543757" y="269443"/>
                </a:lnTo>
                <a:lnTo>
                  <a:pt x="3543300" y="270560"/>
                </a:lnTo>
                <a:lnTo>
                  <a:pt x="3543300" y="273189"/>
                </a:lnTo>
                <a:lnTo>
                  <a:pt x="3543757" y="274320"/>
                </a:lnTo>
                <a:lnTo>
                  <a:pt x="3545624" y="276174"/>
                </a:lnTo>
                <a:lnTo>
                  <a:pt x="3546741" y="276644"/>
                </a:lnTo>
                <a:lnTo>
                  <a:pt x="3558895" y="276644"/>
                </a:lnTo>
                <a:lnTo>
                  <a:pt x="3560013" y="276174"/>
                </a:lnTo>
                <a:lnTo>
                  <a:pt x="3561880" y="274320"/>
                </a:lnTo>
                <a:lnTo>
                  <a:pt x="3562337" y="273189"/>
                </a:lnTo>
                <a:lnTo>
                  <a:pt x="3562337" y="270560"/>
                </a:lnTo>
                <a:close/>
              </a:path>
              <a:path w="4705350" h="2076450">
                <a:moveTo>
                  <a:pt x="3619500" y="2065604"/>
                </a:moveTo>
                <a:lnTo>
                  <a:pt x="3619030" y="2064486"/>
                </a:lnTo>
                <a:lnTo>
                  <a:pt x="3617163" y="2062619"/>
                </a:lnTo>
                <a:lnTo>
                  <a:pt x="3616045" y="2062162"/>
                </a:lnTo>
                <a:lnTo>
                  <a:pt x="3603891" y="2062162"/>
                </a:lnTo>
                <a:lnTo>
                  <a:pt x="3602774" y="2062619"/>
                </a:lnTo>
                <a:lnTo>
                  <a:pt x="3600907" y="2064486"/>
                </a:lnTo>
                <a:lnTo>
                  <a:pt x="3600437" y="2065604"/>
                </a:lnTo>
                <a:lnTo>
                  <a:pt x="3600437" y="2068233"/>
                </a:lnTo>
                <a:lnTo>
                  <a:pt x="3600907" y="2069350"/>
                </a:lnTo>
                <a:lnTo>
                  <a:pt x="3602774" y="2071217"/>
                </a:lnTo>
                <a:lnTo>
                  <a:pt x="3603891" y="2071687"/>
                </a:lnTo>
                <a:lnTo>
                  <a:pt x="3616045" y="2071687"/>
                </a:lnTo>
                <a:lnTo>
                  <a:pt x="3617163" y="2071217"/>
                </a:lnTo>
                <a:lnTo>
                  <a:pt x="3619030" y="2069350"/>
                </a:lnTo>
                <a:lnTo>
                  <a:pt x="3619500" y="2068233"/>
                </a:lnTo>
                <a:lnTo>
                  <a:pt x="3619500" y="2065604"/>
                </a:lnTo>
                <a:close/>
              </a:path>
              <a:path w="4705350" h="2076450">
                <a:moveTo>
                  <a:pt x="3619500" y="1168082"/>
                </a:moveTo>
                <a:lnTo>
                  <a:pt x="3619030" y="1166964"/>
                </a:lnTo>
                <a:lnTo>
                  <a:pt x="3617163" y="1165098"/>
                </a:lnTo>
                <a:lnTo>
                  <a:pt x="3616045" y="1164640"/>
                </a:lnTo>
                <a:lnTo>
                  <a:pt x="3603891" y="1164640"/>
                </a:lnTo>
                <a:lnTo>
                  <a:pt x="3602774" y="1165098"/>
                </a:lnTo>
                <a:lnTo>
                  <a:pt x="3600907" y="1166964"/>
                </a:lnTo>
                <a:lnTo>
                  <a:pt x="3600437" y="1168082"/>
                </a:lnTo>
                <a:lnTo>
                  <a:pt x="3600437" y="1170711"/>
                </a:lnTo>
                <a:lnTo>
                  <a:pt x="3600907" y="1171841"/>
                </a:lnTo>
                <a:lnTo>
                  <a:pt x="3602774" y="1173695"/>
                </a:lnTo>
                <a:lnTo>
                  <a:pt x="3603891" y="1174165"/>
                </a:lnTo>
                <a:lnTo>
                  <a:pt x="3616045" y="1174165"/>
                </a:lnTo>
                <a:lnTo>
                  <a:pt x="3617163" y="1173695"/>
                </a:lnTo>
                <a:lnTo>
                  <a:pt x="3619030" y="1171841"/>
                </a:lnTo>
                <a:lnTo>
                  <a:pt x="3619500" y="1170711"/>
                </a:lnTo>
                <a:lnTo>
                  <a:pt x="3619500" y="1168082"/>
                </a:lnTo>
                <a:close/>
              </a:path>
              <a:path w="4705350" h="2076450">
                <a:moveTo>
                  <a:pt x="3619500" y="270560"/>
                </a:moveTo>
                <a:lnTo>
                  <a:pt x="3619030" y="269443"/>
                </a:lnTo>
                <a:lnTo>
                  <a:pt x="3617163" y="267576"/>
                </a:lnTo>
                <a:lnTo>
                  <a:pt x="3616045" y="267119"/>
                </a:lnTo>
                <a:lnTo>
                  <a:pt x="3603891" y="267119"/>
                </a:lnTo>
                <a:lnTo>
                  <a:pt x="3602774" y="267576"/>
                </a:lnTo>
                <a:lnTo>
                  <a:pt x="3600907" y="269443"/>
                </a:lnTo>
                <a:lnTo>
                  <a:pt x="3600437" y="270560"/>
                </a:lnTo>
                <a:lnTo>
                  <a:pt x="3600437" y="273189"/>
                </a:lnTo>
                <a:lnTo>
                  <a:pt x="3600907" y="274320"/>
                </a:lnTo>
                <a:lnTo>
                  <a:pt x="3602774" y="276174"/>
                </a:lnTo>
                <a:lnTo>
                  <a:pt x="3603891" y="276644"/>
                </a:lnTo>
                <a:lnTo>
                  <a:pt x="3616045" y="276644"/>
                </a:lnTo>
                <a:lnTo>
                  <a:pt x="3617163" y="276174"/>
                </a:lnTo>
                <a:lnTo>
                  <a:pt x="3619030" y="274320"/>
                </a:lnTo>
                <a:lnTo>
                  <a:pt x="3619500" y="273189"/>
                </a:lnTo>
                <a:lnTo>
                  <a:pt x="3619500" y="270560"/>
                </a:lnTo>
                <a:close/>
              </a:path>
              <a:path w="4705350" h="2076450">
                <a:moveTo>
                  <a:pt x="3676637" y="2065604"/>
                </a:moveTo>
                <a:lnTo>
                  <a:pt x="3676180" y="2064486"/>
                </a:lnTo>
                <a:lnTo>
                  <a:pt x="3674313" y="2062619"/>
                </a:lnTo>
                <a:lnTo>
                  <a:pt x="3673195" y="2062162"/>
                </a:lnTo>
                <a:lnTo>
                  <a:pt x="3661041" y="2062162"/>
                </a:lnTo>
                <a:lnTo>
                  <a:pt x="3659924" y="2062619"/>
                </a:lnTo>
                <a:lnTo>
                  <a:pt x="3658057" y="2064486"/>
                </a:lnTo>
                <a:lnTo>
                  <a:pt x="3657587" y="2065604"/>
                </a:lnTo>
                <a:lnTo>
                  <a:pt x="3657587" y="2068233"/>
                </a:lnTo>
                <a:lnTo>
                  <a:pt x="3658057" y="2069350"/>
                </a:lnTo>
                <a:lnTo>
                  <a:pt x="3659924" y="2071217"/>
                </a:lnTo>
                <a:lnTo>
                  <a:pt x="3661041" y="2071687"/>
                </a:lnTo>
                <a:lnTo>
                  <a:pt x="3673195" y="2071687"/>
                </a:lnTo>
                <a:lnTo>
                  <a:pt x="3674313" y="2071217"/>
                </a:lnTo>
                <a:lnTo>
                  <a:pt x="3676180" y="2069350"/>
                </a:lnTo>
                <a:lnTo>
                  <a:pt x="3676637" y="2068233"/>
                </a:lnTo>
                <a:lnTo>
                  <a:pt x="3676637" y="2065604"/>
                </a:lnTo>
                <a:close/>
              </a:path>
              <a:path w="4705350" h="2076450">
                <a:moveTo>
                  <a:pt x="3676637" y="1168082"/>
                </a:moveTo>
                <a:lnTo>
                  <a:pt x="3676180" y="1166964"/>
                </a:lnTo>
                <a:lnTo>
                  <a:pt x="3674313" y="1165098"/>
                </a:lnTo>
                <a:lnTo>
                  <a:pt x="3673195" y="1164640"/>
                </a:lnTo>
                <a:lnTo>
                  <a:pt x="3661041" y="1164640"/>
                </a:lnTo>
                <a:lnTo>
                  <a:pt x="3659924" y="1165098"/>
                </a:lnTo>
                <a:lnTo>
                  <a:pt x="3658057" y="1166964"/>
                </a:lnTo>
                <a:lnTo>
                  <a:pt x="3657587" y="1168082"/>
                </a:lnTo>
                <a:lnTo>
                  <a:pt x="3657587" y="1170711"/>
                </a:lnTo>
                <a:lnTo>
                  <a:pt x="3658057" y="1171841"/>
                </a:lnTo>
                <a:lnTo>
                  <a:pt x="3659924" y="1173695"/>
                </a:lnTo>
                <a:lnTo>
                  <a:pt x="3661041" y="1174165"/>
                </a:lnTo>
                <a:lnTo>
                  <a:pt x="3673195" y="1174165"/>
                </a:lnTo>
                <a:lnTo>
                  <a:pt x="3674313" y="1173695"/>
                </a:lnTo>
                <a:lnTo>
                  <a:pt x="3676180" y="1171841"/>
                </a:lnTo>
                <a:lnTo>
                  <a:pt x="3676637" y="1170711"/>
                </a:lnTo>
                <a:lnTo>
                  <a:pt x="3676637" y="1168082"/>
                </a:lnTo>
                <a:close/>
              </a:path>
              <a:path w="4705350" h="2076450">
                <a:moveTo>
                  <a:pt x="3676637" y="270560"/>
                </a:moveTo>
                <a:lnTo>
                  <a:pt x="3676180" y="269443"/>
                </a:lnTo>
                <a:lnTo>
                  <a:pt x="3674313" y="267576"/>
                </a:lnTo>
                <a:lnTo>
                  <a:pt x="3673195" y="267119"/>
                </a:lnTo>
                <a:lnTo>
                  <a:pt x="3661041" y="267119"/>
                </a:lnTo>
                <a:lnTo>
                  <a:pt x="3659924" y="267576"/>
                </a:lnTo>
                <a:lnTo>
                  <a:pt x="3658057" y="269443"/>
                </a:lnTo>
                <a:lnTo>
                  <a:pt x="3657587" y="270560"/>
                </a:lnTo>
                <a:lnTo>
                  <a:pt x="3657587" y="273189"/>
                </a:lnTo>
                <a:lnTo>
                  <a:pt x="3658057" y="274320"/>
                </a:lnTo>
                <a:lnTo>
                  <a:pt x="3659924" y="276174"/>
                </a:lnTo>
                <a:lnTo>
                  <a:pt x="3661041" y="276644"/>
                </a:lnTo>
                <a:lnTo>
                  <a:pt x="3673195" y="276644"/>
                </a:lnTo>
                <a:lnTo>
                  <a:pt x="3674313" y="276174"/>
                </a:lnTo>
                <a:lnTo>
                  <a:pt x="3676180" y="274320"/>
                </a:lnTo>
                <a:lnTo>
                  <a:pt x="3676637" y="273189"/>
                </a:lnTo>
                <a:lnTo>
                  <a:pt x="3676637" y="270560"/>
                </a:lnTo>
                <a:close/>
              </a:path>
              <a:path w="4705350" h="2076450">
                <a:moveTo>
                  <a:pt x="3733787" y="2065604"/>
                </a:moveTo>
                <a:lnTo>
                  <a:pt x="3733330" y="2064486"/>
                </a:lnTo>
                <a:lnTo>
                  <a:pt x="3731463" y="2062619"/>
                </a:lnTo>
                <a:lnTo>
                  <a:pt x="3730345" y="2062162"/>
                </a:lnTo>
                <a:lnTo>
                  <a:pt x="3718191" y="2062162"/>
                </a:lnTo>
                <a:lnTo>
                  <a:pt x="3717074" y="2062619"/>
                </a:lnTo>
                <a:lnTo>
                  <a:pt x="3715207" y="2064486"/>
                </a:lnTo>
                <a:lnTo>
                  <a:pt x="3714737" y="2065604"/>
                </a:lnTo>
                <a:lnTo>
                  <a:pt x="3714737" y="2068233"/>
                </a:lnTo>
                <a:lnTo>
                  <a:pt x="3715207" y="2069350"/>
                </a:lnTo>
                <a:lnTo>
                  <a:pt x="3717074" y="2071217"/>
                </a:lnTo>
                <a:lnTo>
                  <a:pt x="3718191" y="2071687"/>
                </a:lnTo>
                <a:lnTo>
                  <a:pt x="3730345" y="2071687"/>
                </a:lnTo>
                <a:lnTo>
                  <a:pt x="3731463" y="2071217"/>
                </a:lnTo>
                <a:lnTo>
                  <a:pt x="3733330" y="2069350"/>
                </a:lnTo>
                <a:lnTo>
                  <a:pt x="3733787" y="2068233"/>
                </a:lnTo>
                <a:lnTo>
                  <a:pt x="3733787" y="2065604"/>
                </a:lnTo>
                <a:close/>
              </a:path>
              <a:path w="4705350" h="2076450">
                <a:moveTo>
                  <a:pt x="3733787" y="1168082"/>
                </a:moveTo>
                <a:lnTo>
                  <a:pt x="3733330" y="1166964"/>
                </a:lnTo>
                <a:lnTo>
                  <a:pt x="3731463" y="1165098"/>
                </a:lnTo>
                <a:lnTo>
                  <a:pt x="3730345" y="1164640"/>
                </a:lnTo>
                <a:lnTo>
                  <a:pt x="3718191" y="1164640"/>
                </a:lnTo>
                <a:lnTo>
                  <a:pt x="3717074" y="1165098"/>
                </a:lnTo>
                <a:lnTo>
                  <a:pt x="3715207" y="1166964"/>
                </a:lnTo>
                <a:lnTo>
                  <a:pt x="3714737" y="1168082"/>
                </a:lnTo>
                <a:lnTo>
                  <a:pt x="3714737" y="1170711"/>
                </a:lnTo>
                <a:lnTo>
                  <a:pt x="3715207" y="1171841"/>
                </a:lnTo>
                <a:lnTo>
                  <a:pt x="3717074" y="1173695"/>
                </a:lnTo>
                <a:lnTo>
                  <a:pt x="3718191" y="1174165"/>
                </a:lnTo>
                <a:lnTo>
                  <a:pt x="3730345" y="1174165"/>
                </a:lnTo>
                <a:lnTo>
                  <a:pt x="3731463" y="1173695"/>
                </a:lnTo>
                <a:lnTo>
                  <a:pt x="3733330" y="1171841"/>
                </a:lnTo>
                <a:lnTo>
                  <a:pt x="3733787" y="1170711"/>
                </a:lnTo>
                <a:lnTo>
                  <a:pt x="3733787" y="1168082"/>
                </a:lnTo>
                <a:close/>
              </a:path>
              <a:path w="4705350" h="2076450">
                <a:moveTo>
                  <a:pt x="3733787" y="270560"/>
                </a:moveTo>
                <a:lnTo>
                  <a:pt x="3733330" y="269443"/>
                </a:lnTo>
                <a:lnTo>
                  <a:pt x="3731463" y="267576"/>
                </a:lnTo>
                <a:lnTo>
                  <a:pt x="3730345" y="267119"/>
                </a:lnTo>
                <a:lnTo>
                  <a:pt x="3718191" y="267119"/>
                </a:lnTo>
                <a:lnTo>
                  <a:pt x="3717074" y="267576"/>
                </a:lnTo>
                <a:lnTo>
                  <a:pt x="3715207" y="269443"/>
                </a:lnTo>
                <a:lnTo>
                  <a:pt x="3714737" y="270560"/>
                </a:lnTo>
                <a:lnTo>
                  <a:pt x="3714737" y="273189"/>
                </a:lnTo>
                <a:lnTo>
                  <a:pt x="3715207" y="274320"/>
                </a:lnTo>
                <a:lnTo>
                  <a:pt x="3717074" y="276174"/>
                </a:lnTo>
                <a:lnTo>
                  <a:pt x="3718191" y="276644"/>
                </a:lnTo>
                <a:lnTo>
                  <a:pt x="3730345" y="276644"/>
                </a:lnTo>
                <a:lnTo>
                  <a:pt x="3731463" y="276174"/>
                </a:lnTo>
                <a:lnTo>
                  <a:pt x="3733330" y="274320"/>
                </a:lnTo>
                <a:lnTo>
                  <a:pt x="3733787" y="273189"/>
                </a:lnTo>
                <a:lnTo>
                  <a:pt x="3733787" y="270560"/>
                </a:lnTo>
                <a:close/>
              </a:path>
              <a:path w="4705350" h="2076450">
                <a:moveTo>
                  <a:pt x="3790937" y="2065604"/>
                </a:moveTo>
                <a:lnTo>
                  <a:pt x="3790480" y="2064486"/>
                </a:lnTo>
                <a:lnTo>
                  <a:pt x="3788613" y="2062619"/>
                </a:lnTo>
                <a:lnTo>
                  <a:pt x="3787495" y="2062162"/>
                </a:lnTo>
                <a:lnTo>
                  <a:pt x="3775341" y="2062162"/>
                </a:lnTo>
                <a:lnTo>
                  <a:pt x="3774224" y="2062619"/>
                </a:lnTo>
                <a:lnTo>
                  <a:pt x="3772357" y="2064486"/>
                </a:lnTo>
                <a:lnTo>
                  <a:pt x="3771900" y="2065604"/>
                </a:lnTo>
                <a:lnTo>
                  <a:pt x="3771900" y="2068233"/>
                </a:lnTo>
                <a:lnTo>
                  <a:pt x="3772357" y="2069350"/>
                </a:lnTo>
                <a:lnTo>
                  <a:pt x="3774224" y="2071217"/>
                </a:lnTo>
                <a:lnTo>
                  <a:pt x="3775341" y="2071687"/>
                </a:lnTo>
                <a:lnTo>
                  <a:pt x="3787495" y="2071687"/>
                </a:lnTo>
                <a:lnTo>
                  <a:pt x="3788613" y="2071217"/>
                </a:lnTo>
                <a:lnTo>
                  <a:pt x="3790480" y="2069350"/>
                </a:lnTo>
                <a:lnTo>
                  <a:pt x="3790937" y="2068233"/>
                </a:lnTo>
                <a:lnTo>
                  <a:pt x="3790937" y="2065604"/>
                </a:lnTo>
                <a:close/>
              </a:path>
              <a:path w="4705350" h="2076450">
                <a:moveTo>
                  <a:pt x="3790937" y="1168082"/>
                </a:moveTo>
                <a:lnTo>
                  <a:pt x="3790480" y="1166964"/>
                </a:lnTo>
                <a:lnTo>
                  <a:pt x="3788613" y="1165098"/>
                </a:lnTo>
                <a:lnTo>
                  <a:pt x="3787495" y="1164640"/>
                </a:lnTo>
                <a:lnTo>
                  <a:pt x="3775341" y="1164640"/>
                </a:lnTo>
                <a:lnTo>
                  <a:pt x="3774224" y="1165098"/>
                </a:lnTo>
                <a:lnTo>
                  <a:pt x="3772357" y="1166964"/>
                </a:lnTo>
                <a:lnTo>
                  <a:pt x="3771900" y="1168082"/>
                </a:lnTo>
                <a:lnTo>
                  <a:pt x="3771900" y="1170711"/>
                </a:lnTo>
                <a:lnTo>
                  <a:pt x="3772357" y="1171841"/>
                </a:lnTo>
                <a:lnTo>
                  <a:pt x="3774224" y="1173695"/>
                </a:lnTo>
                <a:lnTo>
                  <a:pt x="3775341" y="1174165"/>
                </a:lnTo>
                <a:lnTo>
                  <a:pt x="3787495" y="1174165"/>
                </a:lnTo>
                <a:lnTo>
                  <a:pt x="3788613" y="1173695"/>
                </a:lnTo>
                <a:lnTo>
                  <a:pt x="3790480" y="1171841"/>
                </a:lnTo>
                <a:lnTo>
                  <a:pt x="3790937" y="1170711"/>
                </a:lnTo>
                <a:lnTo>
                  <a:pt x="3790937" y="1168082"/>
                </a:lnTo>
                <a:close/>
              </a:path>
              <a:path w="4705350" h="2076450">
                <a:moveTo>
                  <a:pt x="3790937" y="270560"/>
                </a:moveTo>
                <a:lnTo>
                  <a:pt x="3790480" y="269443"/>
                </a:lnTo>
                <a:lnTo>
                  <a:pt x="3788613" y="267576"/>
                </a:lnTo>
                <a:lnTo>
                  <a:pt x="3787495" y="267119"/>
                </a:lnTo>
                <a:lnTo>
                  <a:pt x="3775341" y="267119"/>
                </a:lnTo>
                <a:lnTo>
                  <a:pt x="3774224" y="267576"/>
                </a:lnTo>
                <a:lnTo>
                  <a:pt x="3772357" y="269443"/>
                </a:lnTo>
                <a:lnTo>
                  <a:pt x="3771900" y="270560"/>
                </a:lnTo>
                <a:lnTo>
                  <a:pt x="3771900" y="273189"/>
                </a:lnTo>
                <a:lnTo>
                  <a:pt x="3772357" y="274320"/>
                </a:lnTo>
                <a:lnTo>
                  <a:pt x="3774224" y="276174"/>
                </a:lnTo>
                <a:lnTo>
                  <a:pt x="3775341" y="276644"/>
                </a:lnTo>
                <a:lnTo>
                  <a:pt x="3787495" y="276644"/>
                </a:lnTo>
                <a:lnTo>
                  <a:pt x="3788613" y="276174"/>
                </a:lnTo>
                <a:lnTo>
                  <a:pt x="3790480" y="274320"/>
                </a:lnTo>
                <a:lnTo>
                  <a:pt x="3790937" y="273189"/>
                </a:lnTo>
                <a:lnTo>
                  <a:pt x="3790937" y="270560"/>
                </a:lnTo>
                <a:close/>
              </a:path>
              <a:path w="4705350" h="2076450">
                <a:moveTo>
                  <a:pt x="3848100" y="2065604"/>
                </a:moveTo>
                <a:lnTo>
                  <a:pt x="3847630" y="2064486"/>
                </a:lnTo>
                <a:lnTo>
                  <a:pt x="3845763" y="2062619"/>
                </a:lnTo>
                <a:lnTo>
                  <a:pt x="3844645" y="2062162"/>
                </a:lnTo>
                <a:lnTo>
                  <a:pt x="3832491" y="2062162"/>
                </a:lnTo>
                <a:lnTo>
                  <a:pt x="3831374" y="2062619"/>
                </a:lnTo>
                <a:lnTo>
                  <a:pt x="3829507" y="2064486"/>
                </a:lnTo>
                <a:lnTo>
                  <a:pt x="3829037" y="2065604"/>
                </a:lnTo>
                <a:lnTo>
                  <a:pt x="3829037" y="2068233"/>
                </a:lnTo>
                <a:lnTo>
                  <a:pt x="3829507" y="2069350"/>
                </a:lnTo>
                <a:lnTo>
                  <a:pt x="3831374" y="2071217"/>
                </a:lnTo>
                <a:lnTo>
                  <a:pt x="3832491" y="2071687"/>
                </a:lnTo>
                <a:lnTo>
                  <a:pt x="3844645" y="2071687"/>
                </a:lnTo>
                <a:lnTo>
                  <a:pt x="3845763" y="2071217"/>
                </a:lnTo>
                <a:lnTo>
                  <a:pt x="3847630" y="2069350"/>
                </a:lnTo>
                <a:lnTo>
                  <a:pt x="3848100" y="2068233"/>
                </a:lnTo>
                <a:lnTo>
                  <a:pt x="3848100" y="2065604"/>
                </a:lnTo>
                <a:close/>
              </a:path>
              <a:path w="4705350" h="2076450">
                <a:moveTo>
                  <a:pt x="3848100" y="1168082"/>
                </a:moveTo>
                <a:lnTo>
                  <a:pt x="3847630" y="1166964"/>
                </a:lnTo>
                <a:lnTo>
                  <a:pt x="3845763" y="1165098"/>
                </a:lnTo>
                <a:lnTo>
                  <a:pt x="3844645" y="1164640"/>
                </a:lnTo>
                <a:lnTo>
                  <a:pt x="3832491" y="1164640"/>
                </a:lnTo>
                <a:lnTo>
                  <a:pt x="3831374" y="1165098"/>
                </a:lnTo>
                <a:lnTo>
                  <a:pt x="3829507" y="1166964"/>
                </a:lnTo>
                <a:lnTo>
                  <a:pt x="3829037" y="1168082"/>
                </a:lnTo>
                <a:lnTo>
                  <a:pt x="3829037" y="1170711"/>
                </a:lnTo>
                <a:lnTo>
                  <a:pt x="3829507" y="1171841"/>
                </a:lnTo>
                <a:lnTo>
                  <a:pt x="3831374" y="1173695"/>
                </a:lnTo>
                <a:lnTo>
                  <a:pt x="3832491" y="1174165"/>
                </a:lnTo>
                <a:lnTo>
                  <a:pt x="3844645" y="1174165"/>
                </a:lnTo>
                <a:lnTo>
                  <a:pt x="3845763" y="1173695"/>
                </a:lnTo>
                <a:lnTo>
                  <a:pt x="3847630" y="1171841"/>
                </a:lnTo>
                <a:lnTo>
                  <a:pt x="3848100" y="1170711"/>
                </a:lnTo>
                <a:lnTo>
                  <a:pt x="3848100" y="1168082"/>
                </a:lnTo>
                <a:close/>
              </a:path>
              <a:path w="4705350" h="2076450">
                <a:moveTo>
                  <a:pt x="3848100" y="270560"/>
                </a:moveTo>
                <a:lnTo>
                  <a:pt x="3847630" y="269443"/>
                </a:lnTo>
                <a:lnTo>
                  <a:pt x="3845763" y="267576"/>
                </a:lnTo>
                <a:lnTo>
                  <a:pt x="3844645" y="267119"/>
                </a:lnTo>
                <a:lnTo>
                  <a:pt x="3832491" y="267119"/>
                </a:lnTo>
                <a:lnTo>
                  <a:pt x="3831374" y="267576"/>
                </a:lnTo>
                <a:lnTo>
                  <a:pt x="3829507" y="269443"/>
                </a:lnTo>
                <a:lnTo>
                  <a:pt x="3829037" y="270560"/>
                </a:lnTo>
                <a:lnTo>
                  <a:pt x="3829037" y="273189"/>
                </a:lnTo>
                <a:lnTo>
                  <a:pt x="3829507" y="274320"/>
                </a:lnTo>
                <a:lnTo>
                  <a:pt x="3831374" y="276174"/>
                </a:lnTo>
                <a:lnTo>
                  <a:pt x="3832491" y="276644"/>
                </a:lnTo>
                <a:lnTo>
                  <a:pt x="3844645" y="276644"/>
                </a:lnTo>
                <a:lnTo>
                  <a:pt x="3845763" y="276174"/>
                </a:lnTo>
                <a:lnTo>
                  <a:pt x="3847630" y="274320"/>
                </a:lnTo>
                <a:lnTo>
                  <a:pt x="3848100" y="273189"/>
                </a:lnTo>
                <a:lnTo>
                  <a:pt x="3848100" y="270560"/>
                </a:lnTo>
                <a:close/>
              </a:path>
              <a:path w="4705350" h="2076450">
                <a:moveTo>
                  <a:pt x="3905237" y="2065604"/>
                </a:moveTo>
                <a:lnTo>
                  <a:pt x="3904780" y="2064486"/>
                </a:lnTo>
                <a:lnTo>
                  <a:pt x="3902913" y="2062619"/>
                </a:lnTo>
                <a:lnTo>
                  <a:pt x="3901795" y="2062162"/>
                </a:lnTo>
                <a:lnTo>
                  <a:pt x="3889641" y="2062162"/>
                </a:lnTo>
                <a:lnTo>
                  <a:pt x="3888524" y="2062619"/>
                </a:lnTo>
                <a:lnTo>
                  <a:pt x="3886657" y="2064486"/>
                </a:lnTo>
                <a:lnTo>
                  <a:pt x="3886187" y="2065604"/>
                </a:lnTo>
                <a:lnTo>
                  <a:pt x="3886187" y="2068233"/>
                </a:lnTo>
                <a:lnTo>
                  <a:pt x="3886657" y="2069350"/>
                </a:lnTo>
                <a:lnTo>
                  <a:pt x="3888524" y="2071217"/>
                </a:lnTo>
                <a:lnTo>
                  <a:pt x="3889641" y="2071687"/>
                </a:lnTo>
                <a:lnTo>
                  <a:pt x="3901795" y="2071687"/>
                </a:lnTo>
                <a:lnTo>
                  <a:pt x="3902913" y="2071217"/>
                </a:lnTo>
                <a:lnTo>
                  <a:pt x="3904780" y="2069350"/>
                </a:lnTo>
                <a:lnTo>
                  <a:pt x="3905237" y="2068233"/>
                </a:lnTo>
                <a:lnTo>
                  <a:pt x="3905237" y="2065604"/>
                </a:lnTo>
                <a:close/>
              </a:path>
              <a:path w="4705350" h="2076450">
                <a:moveTo>
                  <a:pt x="3905237" y="1168082"/>
                </a:moveTo>
                <a:lnTo>
                  <a:pt x="3904780" y="1166964"/>
                </a:lnTo>
                <a:lnTo>
                  <a:pt x="3902913" y="1165098"/>
                </a:lnTo>
                <a:lnTo>
                  <a:pt x="3901795" y="1164640"/>
                </a:lnTo>
                <a:lnTo>
                  <a:pt x="3889641" y="1164640"/>
                </a:lnTo>
                <a:lnTo>
                  <a:pt x="3888524" y="1165098"/>
                </a:lnTo>
                <a:lnTo>
                  <a:pt x="3886657" y="1166964"/>
                </a:lnTo>
                <a:lnTo>
                  <a:pt x="3886187" y="1168082"/>
                </a:lnTo>
                <a:lnTo>
                  <a:pt x="3886187" y="1170711"/>
                </a:lnTo>
                <a:lnTo>
                  <a:pt x="3886657" y="1171841"/>
                </a:lnTo>
                <a:lnTo>
                  <a:pt x="3888524" y="1173695"/>
                </a:lnTo>
                <a:lnTo>
                  <a:pt x="3889641" y="1174165"/>
                </a:lnTo>
                <a:lnTo>
                  <a:pt x="3901795" y="1174165"/>
                </a:lnTo>
                <a:lnTo>
                  <a:pt x="3902913" y="1173695"/>
                </a:lnTo>
                <a:lnTo>
                  <a:pt x="3904780" y="1171841"/>
                </a:lnTo>
                <a:lnTo>
                  <a:pt x="3905237" y="1170711"/>
                </a:lnTo>
                <a:lnTo>
                  <a:pt x="3905237" y="1168082"/>
                </a:lnTo>
                <a:close/>
              </a:path>
              <a:path w="4705350" h="2076450">
                <a:moveTo>
                  <a:pt x="3905237" y="270560"/>
                </a:moveTo>
                <a:lnTo>
                  <a:pt x="3904780" y="269443"/>
                </a:lnTo>
                <a:lnTo>
                  <a:pt x="3902913" y="267576"/>
                </a:lnTo>
                <a:lnTo>
                  <a:pt x="3901795" y="267119"/>
                </a:lnTo>
                <a:lnTo>
                  <a:pt x="3889641" y="267119"/>
                </a:lnTo>
                <a:lnTo>
                  <a:pt x="3888524" y="267576"/>
                </a:lnTo>
                <a:lnTo>
                  <a:pt x="3886657" y="269443"/>
                </a:lnTo>
                <a:lnTo>
                  <a:pt x="3886187" y="270560"/>
                </a:lnTo>
                <a:lnTo>
                  <a:pt x="3886187" y="273189"/>
                </a:lnTo>
                <a:lnTo>
                  <a:pt x="3886657" y="274320"/>
                </a:lnTo>
                <a:lnTo>
                  <a:pt x="3888524" y="276174"/>
                </a:lnTo>
                <a:lnTo>
                  <a:pt x="3889641" y="276644"/>
                </a:lnTo>
                <a:lnTo>
                  <a:pt x="3901795" y="276644"/>
                </a:lnTo>
                <a:lnTo>
                  <a:pt x="3902913" y="276174"/>
                </a:lnTo>
                <a:lnTo>
                  <a:pt x="3904780" y="274320"/>
                </a:lnTo>
                <a:lnTo>
                  <a:pt x="3905237" y="273189"/>
                </a:lnTo>
                <a:lnTo>
                  <a:pt x="3905237" y="270560"/>
                </a:lnTo>
                <a:close/>
              </a:path>
              <a:path w="4705350" h="2076450">
                <a:moveTo>
                  <a:pt x="3962387" y="2065604"/>
                </a:moveTo>
                <a:lnTo>
                  <a:pt x="3961930" y="2064486"/>
                </a:lnTo>
                <a:lnTo>
                  <a:pt x="3960063" y="2062619"/>
                </a:lnTo>
                <a:lnTo>
                  <a:pt x="3958945" y="2062162"/>
                </a:lnTo>
                <a:lnTo>
                  <a:pt x="3946791" y="2062162"/>
                </a:lnTo>
                <a:lnTo>
                  <a:pt x="3945674" y="2062619"/>
                </a:lnTo>
                <a:lnTo>
                  <a:pt x="3943807" y="2064486"/>
                </a:lnTo>
                <a:lnTo>
                  <a:pt x="3943350" y="2065604"/>
                </a:lnTo>
                <a:lnTo>
                  <a:pt x="3943350" y="2068233"/>
                </a:lnTo>
                <a:lnTo>
                  <a:pt x="3943807" y="2069350"/>
                </a:lnTo>
                <a:lnTo>
                  <a:pt x="3945674" y="2071217"/>
                </a:lnTo>
                <a:lnTo>
                  <a:pt x="3946791" y="2071687"/>
                </a:lnTo>
                <a:lnTo>
                  <a:pt x="3958945" y="2071687"/>
                </a:lnTo>
                <a:lnTo>
                  <a:pt x="3960063" y="2071217"/>
                </a:lnTo>
                <a:lnTo>
                  <a:pt x="3961930" y="2069350"/>
                </a:lnTo>
                <a:lnTo>
                  <a:pt x="3962387" y="2068233"/>
                </a:lnTo>
                <a:lnTo>
                  <a:pt x="3962387" y="2065604"/>
                </a:lnTo>
                <a:close/>
              </a:path>
              <a:path w="4705350" h="2076450">
                <a:moveTo>
                  <a:pt x="3962387" y="1168082"/>
                </a:moveTo>
                <a:lnTo>
                  <a:pt x="3961930" y="1166964"/>
                </a:lnTo>
                <a:lnTo>
                  <a:pt x="3960063" y="1165098"/>
                </a:lnTo>
                <a:lnTo>
                  <a:pt x="3958945" y="1164640"/>
                </a:lnTo>
                <a:lnTo>
                  <a:pt x="3946791" y="1164640"/>
                </a:lnTo>
                <a:lnTo>
                  <a:pt x="3945674" y="1165098"/>
                </a:lnTo>
                <a:lnTo>
                  <a:pt x="3943807" y="1166964"/>
                </a:lnTo>
                <a:lnTo>
                  <a:pt x="3943350" y="1168082"/>
                </a:lnTo>
                <a:lnTo>
                  <a:pt x="3943350" y="1170711"/>
                </a:lnTo>
                <a:lnTo>
                  <a:pt x="3943807" y="1171841"/>
                </a:lnTo>
                <a:lnTo>
                  <a:pt x="3945674" y="1173695"/>
                </a:lnTo>
                <a:lnTo>
                  <a:pt x="3946791" y="1174165"/>
                </a:lnTo>
                <a:lnTo>
                  <a:pt x="3958945" y="1174165"/>
                </a:lnTo>
                <a:lnTo>
                  <a:pt x="3960063" y="1173695"/>
                </a:lnTo>
                <a:lnTo>
                  <a:pt x="3961930" y="1171841"/>
                </a:lnTo>
                <a:lnTo>
                  <a:pt x="3962387" y="1170711"/>
                </a:lnTo>
                <a:lnTo>
                  <a:pt x="3962387" y="1168082"/>
                </a:lnTo>
                <a:close/>
              </a:path>
              <a:path w="4705350" h="2076450">
                <a:moveTo>
                  <a:pt x="3962387" y="270560"/>
                </a:moveTo>
                <a:lnTo>
                  <a:pt x="3961930" y="269443"/>
                </a:lnTo>
                <a:lnTo>
                  <a:pt x="3960063" y="267576"/>
                </a:lnTo>
                <a:lnTo>
                  <a:pt x="3958945" y="267119"/>
                </a:lnTo>
                <a:lnTo>
                  <a:pt x="3946791" y="267119"/>
                </a:lnTo>
                <a:lnTo>
                  <a:pt x="3945674" y="267576"/>
                </a:lnTo>
                <a:lnTo>
                  <a:pt x="3943807" y="269443"/>
                </a:lnTo>
                <a:lnTo>
                  <a:pt x="3943350" y="270560"/>
                </a:lnTo>
                <a:lnTo>
                  <a:pt x="3943350" y="273189"/>
                </a:lnTo>
                <a:lnTo>
                  <a:pt x="3943807" y="274320"/>
                </a:lnTo>
                <a:lnTo>
                  <a:pt x="3945674" y="276174"/>
                </a:lnTo>
                <a:lnTo>
                  <a:pt x="3946791" y="276644"/>
                </a:lnTo>
                <a:lnTo>
                  <a:pt x="3958945" y="276644"/>
                </a:lnTo>
                <a:lnTo>
                  <a:pt x="3960063" y="276174"/>
                </a:lnTo>
                <a:lnTo>
                  <a:pt x="3961930" y="274320"/>
                </a:lnTo>
                <a:lnTo>
                  <a:pt x="3962387" y="273189"/>
                </a:lnTo>
                <a:lnTo>
                  <a:pt x="3962387" y="270560"/>
                </a:lnTo>
                <a:close/>
              </a:path>
              <a:path w="4705350" h="2076450">
                <a:moveTo>
                  <a:pt x="4019550" y="2065604"/>
                </a:moveTo>
                <a:lnTo>
                  <a:pt x="4019080" y="2064486"/>
                </a:lnTo>
                <a:lnTo>
                  <a:pt x="4017213" y="2062619"/>
                </a:lnTo>
                <a:lnTo>
                  <a:pt x="4016095" y="2062162"/>
                </a:lnTo>
                <a:lnTo>
                  <a:pt x="4003941" y="2062162"/>
                </a:lnTo>
                <a:lnTo>
                  <a:pt x="4002824" y="2062619"/>
                </a:lnTo>
                <a:lnTo>
                  <a:pt x="4000957" y="2064486"/>
                </a:lnTo>
                <a:lnTo>
                  <a:pt x="4000487" y="2065604"/>
                </a:lnTo>
                <a:lnTo>
                  <a:pt x="4000487" y="2068233"/>
                </a:lnTo>
                <a:lnTo>
                  <a:pt x="4000957" y="2069350"/>
                </a:lnTo>
                <a:lnTo>
                  <a:pt x="4002824" y="2071217"/>
                </a:lnTo>
                <a:lnTo>
                  <a:pt x="4003941" y="2071687"/>
                </a:lnTo>
                <a:lnTo>
                  <a:pt x="4016095" y="2071687"/>
                </a:lnTo>
                <a:lnTo>
                  <a:pt x="4017213" y="2071217"/>
                </a:lnTo>
                <a:lnTo>
                  <a:pt x="4019080" y="2069350"/>
                </a:lnTo>
                <a:lnTo>
                  <a:pt x="4019550" y="2068233"/>
                </a:lnTo>
                <a:lnTo>
                  <a:pt x="4019550" y="2065604"/>
                </a:lnTo>
                <a:close/>
              </a:path>
              <a:path w="4705350" h="2076450">
                <a:moveTo>
                  <a:pt x="4019550" y="1168082"/>
                </a:moveTo>
                <a:lnTo>
                  <a:pt x="4019080" y="1166964"/>
                </a:lnTo>
                <a:lnTo>
                  <a:pt x="4017213" y="1165098"/>
                </a:lnTo>
                <a:lnTo>
                  <a:pt x="4016095" y="1164640"/>
                </a:lnTo>
                <a:lnTo>
                  <a:pt x="4003941" y="1164640"/>
                </a:lnTo>
                <a:lnTo>
                  <a:pt x="4002824" y="1165098"/>
                </a:lnTo>
                <a:lnTo>
                  <a:pt x="4000957" y="1166964"/>
                </a:lnTo>
                <a:lnTo>
                  <a:pt x="4000487" y="1168082"/>
                </a:lnTo>
                <a:lnTo>
                  <a:pt x="4000487" y="1170711"/>
                </a:lnTo>
                <a:lnTo>
                  <a:pt x="4000957" y="1171841"/>
                </a:lnTo>
                <a:lnTo>
                  <a:pt x="4002824" y="1173695"/>
                </a:lnTo>
                <a:lnTo>
                  <a:pt x="4003941" y="1174165"/>
                </a:lnTo>
                <a:lnTo>
                  <a:pt x="4016095" y="1174165"/>
                </a:lnTo>
                <a:lnTo>
                  <a:pt x="4017213" y="1173695"/>
                </a:lnTo>
                <a:lnTo>
                  <a:pt x="4019080" y="1171841"/>
                </a:lnTo>
                <a:lnTo>
                  <a:pt x="4019550" y="1170711"/>
                </a:lnTo>
                <a:lnTo>
                  <a:pt x="4019550" y="1168082"/>
                </a:lnTo>
                <a:close/>
              </a:path>
              <a:path w="4705350" h="2076450">
                <a:moveTo>
                  <a:pt x="4019550" y="270560"/>
                </a:moveTo>
                <a:lnTo>
                  <a:pt x="4019080" y="269443"/>
                </a:lnTo>
                <a:lnTo>
                  <a:pt x="4017213" y="267576"/>
                </a:lnTo>
                <a:lnTo>
                  <a:pt x="4016095" y="267119"/>
                </a:lnTo>
                <a:lnTo>
                  <a:pt x="4003941" y="267119"/>
                </a:lnTo>
                <a:lnTo>
                  <a:pt x="4002824" y="267576"/>
                </a:lnTo>
                <a:lnTo>
                  <a:pt x="4000957" y="269443"/>
                </a:lnTo>
                <a:lnTo>
                  <a:pt x="4000487" y="270560"/>
                </a:lnTo>
                <a:lnTo>
                  <a:pt x="4000487" y="273189"/>
                </a:lnTo>
                <a:lnTo>
                  <a:pt x="4000957" y="274320"/>
                </a:lnTo>
                <a:lnTo>
                  <a:pt x="4002824" y="276174"/>
                </a:lnTo>
                <a:lnTo>
                  <a:pt x="4003941" y="276644"/>
                </a:lnTo>
                <a:lnTo>
                  <a:pt x="4016095" y="276644"/>
                </a:lnTo>
                <a:lnTo>
                  <a:pt x="4017213" y="276174"/>
                </a:lnTo>
                <a:lnTo>
                  <a:pt x="4019080" y="274320"/>
                </a:lnTo>
                <a:lnTo>
                  <a:pt x="4019550" y="273189"/>
                </a:lnTo>
                <a:lnTo>
                  <a:pt x="4019550" y="270560"/>
                </a:lnTo>
                <a:close/>
              </a:path>
              <a:path w="4705350" h="2076450">
                <a:moveTo>
                  <a:pt x="4076687" y="2065604"/>
                </a:moveTo>
                <a:lnTo>
                  <a:pt x="4076230" y="2064486"/>
                </a:lnTo>
                <a:lnTo>
                  <a:pt x="4074363" y="2062619"/>
                </a:lnTo>
                <a:lnTo>
                  <a:pt x="4073245" y="2062162"/>
                </a:lnTo>
                <a:lnTo>
                  <a:pt x="4061091" y="2062162"/>
                </a:lnTo>
                <a:lnTo>
                  <a:pt x="4059974" y="2062619"/>
                </a:lnTo>
                <a:lnTo>
                  <a:pt x="4058107" y="2064486"/>
                </a:lnTo>
                <a:lnTo>
                  <a:pt x="4057637" y="2065604"/>
                </a:lnTo>
                <a:lnTo>
                  <a:pt x="4057637" y="2068233"/>
                </a:lnTo>
                <a:lnTo>
                  <a:pt x="4058107" y="2069350"/>
                </a:lnTo>
                <a:lnTo>
                  <a:pt x="4059974" y="2071217"/>
                </a:lnTo>
                <a:lnTo>
                  <a:pt x="4061091" y="2071687"/>
                </a:lnTo>
                <a:lnTo>
                  <a:pt x="4073245" y="2071687"/>
                </a:lnTo>
                <a:lnTo>
                  <a:pt x="4074363" y="2071217"/>
                </a:lnTo>
                <a:lnTo>
                  <a:pt x="4076230" y="2069350"/>
                </a:lnTo>
                <a:lnTo>
                  <a:pt x="4076687" y="2068233"/>
                </a:lnTo>
                <a:lnTo>
                  <a:pt x="4076687" y="2065604"/>
                </a:lnTo>
                <a:close/>
              </a:path>
              <a:path w="4705350" h="2076450">
                <a:moveTo>
                  <a:pt x="4076687" y="1168082"/>
                </a:moveTo>
                <a:lnTo>
                  <a:pt x="4076230" y="1166964"/>
                </a:lnTo>
                <a:lnTo>
                  <a:pt x="4074363" y="1165098"/>
                </a:lnTo>
                <a:lnTo>
                  <a:pt x="4073245" y="1164640"/>
                </a:lnTo>
                <a:lnTo>
                  <a:pt x="4061091" y="1164640"/>
                </a:lnTo>
                <a:lnTo>
                  <a:pt x="4059974" y="1165098"/>
                </a:lnTo>
                <a:lnTo>
                  <a:pt x="4058107" y="1166964"/>
                </a:lnTo>
                <a:lnTo>
                  <a:pt x="4057637" y="1168082"/>
                </a:lnTo>
                <a:lnTo>
                  <a:pt x="4057637" y="1170711"/>
                </a:lnTo>
                <a:lnTo>
                  <a:pt x="4058107" y="1171841"/>
                </a:lnTo>
                <a:lnTo>
                  <a:pt x="4059974" y="1173695"/>
                </a:lnTo>
                <a:lnTo>
                  <a:pt x="4061091" y="1174165"/>
                </a:lnTo>
                <a:lnTo>
                  <a:pt x="4073245" y="1174165"/>
                </a:lnTo>
                <a:lnTo>
                  <a:pt x="4074363" y="1173695"/>
                </a:lnTo>
                <a:lnTo>
                  <a:pt x="4076230" y="1171841"/>
                </a:lnTo>
                <a:lnTo>
                  <a:pt x="4076687" y="1170711"/>
                </a:lnTo>
                <a:lnTo>
                  <a:pt x="4076687" y="1168082"/>
                </a:lnTo>
                <a:close/>
              </a:path>
              <a:path w="4705350" h="2076450">
                <a:moveTo>
                  <a:pt x="4076687" y="270560"/>
                </a:moveTo>
                <a:lnTo>
                  <a:pt x="4076230" y="269443"/>
                </a:lnTo>
                <a:lnTo>
                  <a:pt x="4074363" y="267576"/>
                </a:lnTo>
                <a:lnTo>
                  <a:pt x="4073245" y="267119"/>
                </a:lnTo>
                <a:lnTo>
                  <a:pt x="4061091" y="267119"/>
                </a:lnTo>
                <a:lnTo>
                  <a:pt x="4059974" y="267576"/>
                </a:lnTo>
                <a:lnTo>
                  <a:pt x="4058107" y="269443"/>
                </a:lnTo>
                <a:lnTo>
                  <a:pt x="4057637" y="270560"/>
                </a:lnTo>
                <a:lnTo>
                  <a:pt x="4057637" y="273189"/>
                </a:lnTo>
                <a:lnTo>
                  <a:pt x="4058107" y="274320"/>
                </a:lnTo>
                <a:lnTo>
                  <a:pt x="4059974" y="276174"/>
                </a:lnTo>
                <a:lnTo>
                  <a:pt x="4061091" y="276644"/>
                </a:lnTo>
                <a:lnTo>
                  <a:pt x="4073245" y="276644"/>
                </a:lnTo>
                <a:lnTo>
                  <a:pt x="4074363" y="276174"/>
                </a:lnTo>
                <a:lnTo>
                  <a:pt x="4076230" y="274320"/>
                </a:lnTo>
                <a:lnTo>
                  <a:pt x="4076687" y="273189"/>
                </a:lnTo>
                <a:lnTo>
                  <a:pt x="4076687" y="270560"/>
                </a:lnTo>
                <a:close/>
              </a:path>
              <a:path w="4705350" h="2076450">
                <a:moveTo>
                  <a:pt x="4133837" y="2065604"/>
                </a:moveTo>
                <a:lnTo>
                  <a:pt x="4133380" y="2064486"/>
                </a:lnTo>
                <a:lnTo>
                  <a:pt x="4131513" y="2062619"/>
                </a:lnTo>
                <a:lnTo>
                  <a:pt x="4130395" y="2062162"/>
                </a:lnTo>
                <a:lnTo>
                  <a:pt x="4118241" y="2062162"/>
                </a:lnTo>
                <a:lnTo>
                  <a:pt x="4117124" y="2062619"/>
                </a:lnTo>
                <a:lnTo>
                  <a:pt x="4115257" y="2064486"/>
                </a:lnTo>
                <a:lnTo>
                  <a:pt x="4114787" y="2065604"/>
                </a:lnTo>
                <a:lnTo>
                  <a:pt x="4114787" y="2068233"/>
                </a:lnTo>
                <a:lnTo>
                  <a:pt x="4115257" y="2069350"/>
                </a:lnTo>
                <a:lnTo>
                  <a:pt x="4117124" y="2071217"/>
                </a:lnTo>
                <a:lnTo>
                  <a:pt x="4118241" y="2071687"/>
                </a:lnTo>
                <a:lnTo>
                  <a:pt x="4130395" y="2071687"/>
                </a:lnTo>
                <a:lnTo>
                  <a:pt x="4131513" y="2071217"/>
                </a:lnTo>
                <a:lnTo>
                  <a:pt x="4133380" y="2069350"/>
                </a:lnTo>
                <a:lnTo>
                  <a:pt x="4133837" y="2068233"/>
                </a:lnTo>
                <a:lnTo>
                  <a:pt x="4133837" y="2065604"/>
                </a:lnTo>
                <a:close/>
              </a:path>
              <a:path w="4705350" h="2076450">
                <a:moveTo>
                  <a:pt x="4133837" y="1168082"/>
                </a:moveTo>
                <a:lnTo>
                  <a:pt x="4133380" y="1166964"/>
                </a:lnTo>
                <a:lnTo>
                  <a:pt x="4131513" y="1165098"/>
                </a:lnTo>
                <a:lnTo>
                  <a:pt x="4130395" y="1164640"/>
                </a:lnTo>
                <a:lnTo>
                  <a:pt x="4118241" y="1164640"/>
                </a:lnTo>
                <a:lnTo>
                  <a:pt x="4117124" y="1165098"/>
                </a:lnTo>
                <a:lnTo>
                  <a:pt x="4115257" y="1166964"/>
                </a:lnTo>
                <a:lnTo>
                  <a:pt x="4114787" y="1168082"/>
                </a:lnTo>
                <a:lnTo>
                  <a:pt x="4114787" y="1170711"/>
                </a:lnTo>
                <a:lnTo>
                  <a:pt x="4115257" y="1171841"/>
                </a:lnTo>
                <a:lnTo>
                  <a:pt x="4117124" y="1173695"/>
                </a:lnTo>
                <a:lnTo>
                  <a:pt x="4118241" y="1174165"/>
                </a:lnTo>
                <a:lnTo>
                  <a:pt x="4130395" y="1174165"/>
                </a:lnTo>
                <a:lnTo>
                  <a:pt x="4131513" y="1173695"/>
                </a:lnTo>
                <a:lnTo>
                  <a:pt x="4133380" y="1171841"/>
                </a:lnTo>
                <a:lnTo>
                  <a:pt x="4133837" y="1170711"/>
                </a:lnTo>
                <a:lnTo>
                  <a:pt x="4133837" y="1168082"/>
                </a:lnTo>
                <a:close/>
              </a:path>
              <a:path w="4705350" h="2076450">
                <a:moveTo>
                  <a:pt x="4133837" y="270560"/>
                </a:moveTo>
                <a:lnTo>
                  <a:pt x="4133380" y="269443"/>
                </a:lnTo>
                <a:lnTo>
                  <a:pt x="4131513" y="267576"/>
                </a:lnTo>
                <a:lnTo>
                  <a:pt x="4130395" y="267119"/>
                </a:lnTo>
                <a:lnTo>
                  <a:pt x="4118241" y="267119"/>
                </a:lnTo>
                <a:lnTo>
                  <a:pt x="4117124" y="267576"/>
                </a:lnTo>
                <a:lnTo>
                  <a:pt x="4115257" y="269443"/>
                </a:lnTo>
                <a:lnTo>
                  <a:pt x="4114787" y="270560"/>
                </a:lnTo>
                <a:lnTo>
                  <a:pt x="4114787" y="273189"/>
                </a:lnTo>
                <a:lnTo>
                  <a:pt x="4115257" y="274320"/>
                </a:lnTo>
                <a:lnTo>
                  <a:pt x="4117124" y="276174"/>
                </a:lnTo>
                <a:lnTo>
                  <a:pt x="4118241" y="276644"/>
                </a:lnTo>
                <a:lnTo>
                  <a:pt x="4130395" y="276644"/>
                </a:lnTo>
                <a:lnTo>
                  <a:pt x="4131513" y="276174"/>
                </a:lnTo>
                <a:lnTo>
                  <a:pt x="4133380" y="274320"/>
                </a:lnTo>
                <a:lnTo>
                  <a:pt x="4133837" y="273189"/>
                </a:lnTo>
                <a:lnTo>
                  <a:pt x="4133837" y="270560"/>
                </a:lnTo>
                <a:close/>
              </a:path>
              <a:path w="4705350" h="2076450">
                <a:moveTo>
                  <a:pt x="4190987" y="2065604"/>
                </a:moveTo>
                <a:lnTo>
                  <a:pt x="4190530" y="2064486"/>
                </a:lnTo>
                <a:lnTo>
                  <a:pt x="4188663" y="2062619"/>
                </a:lnTo>
                <a:lnTo>
                  <a:pt x="4187545" y="2062162"/>
                </a:lnTo>
                <a:lnTo>
                  <a:pt x="4175391" y="2062162"/>
                </a:lnTo>
                <a:lnTo>
                  <a:pt x="4174274" y="2062619"/>
                </a:lnTo>
                <a:lnTo>
                  <a:pt x="4172407" y="2064486"/>
                </a:lnTo>
                <a:lnTo>
                  <a:pt x="4171950" y="2065604"/>
                </a:lnTo>
                <a:lnTo>
                  <a:pt x="4171950" y="2068233"/>
                </a:lnTo>
                <a:lnTo>
                  <a:pt x="4172407" y="2069350"/>
                </a:lnTo>
                <a:lnTo>
                  <a:pt x="4174274" y="2071217"/>
                </a:lnTo>
                <a:lnTo>
                  <a:pt x="4175391" y="2071687"/>
                </a:lnTo>
                <a:lnTo>
                  <a:pt x="4187545" y="2071687"/>
                </a:lnTo>
                <a:lnTo>
                  <a:pt x="4188663" y="2071217"/>
                </a:lnTo>
                <a:lnTo>
                  <a:pt x="4190530" y="2069350"/>
                </a:lnTo>
                <a:lnTo>
                  <a:pt x="4190987" y="2068233"/>
                </a:lnTo>
                <a:lnTo>
                  <a:pt x="4190987" y="2065604"/>
                </a:lnTo>
                <a:close/>
              </a:path>
              <a:path w="4705350" h="2076450">
                <a:moveTo>
                  <a:pt x="4190987" y="1168082"/>
                </a:moveTo>
                <a:lnTo>
                  <a:pt x="4190530" y="1166964"/>
                </a:lnTo>
                <a:lnTo>
                  <a:pt x="4188663" y="1165098"/>
                </a:lnTo>
                <a:lnTo>
                  <a:pt x="4187545" y="1164640"/>
                </a:lnTo>
                <a:lnTo>
                  <a:pt x="4175391" y="1164640"/>
                </a:lnTo>
                <a:lnTo>
                  <a:pt x="4174274" y="1165098"/>
                </a:lnTo>
                <a:lnTo>
                  <a:pt x="4172407" y="1166964"/>
                </a:lnTo>
                <a:lnTo>
                  <a:pt x="4171950" y="1168082"/>
                </a:lnTo>
                <a:lnTo>
                  <a:pt x="4171950" y="1170711"/>
                </a:lnTo>
                <a:lnTo>
                  <a:pt x="4172407" y="1171841"/>
                </a:lnTo>
                <a:lnTo>
                  <a:pt x="4174274" y="1173695"/>
                </a:lnTo>
                <a:lnTo>
                  <a:pt x="4175391" y="1174165"/>
                </a:lnTo>
                <a:lnTo>
                  <a:pt x="4187545" y="1174165"/>
                </a:lnTo>
                <a:lnTo>
                  <a:pt x="4188663" y="1173695"/>
                </a:lnTo>
                <a:lnTo>
                  <a:pt x="4190530" y="1171841"/>
                </a:lnTo>
                <a:lnTo>
                  <a:pt x="4190987" y="1170711"/>
                </a:lnTo>
                <a:lnTo>
                  <a:pt x="4190987" y="1168082"/>
                </a:lnTo>
                <a:close/>
              </a:path>
              <a:path w="4705350" h="2076450">
                <a:moveTo>
                  <a:pt x="4190987" y="270560"/>
                </a:moveTo>
                <a:lnTo>
                  <a:pt x="4190530" y="269443"/>
                </a:lnTo>
                <a:lnTo>
                  <a:pt x="4188663" y="267576"/>
                </a:lnTo>
                <a:lnTo>
                  <a:pt x="4187545" y="267119"/>
                </a:lnTo>
                <a:lnTo>
                  <a:pt x="4175391" y="267119"/>
                </a:lnTo>
                <a:lnTo>
                  <a:pt x="4174274" y="267576"/>
                </a:lnTo>
                <a:lnTo>
                  <a:pt x="4172407" y="269443"/>
                </a:lnTo>
                <a:lnTo>
                  <a:pt x="4171950" y="270560"/>
                </a:lnTo>
                <a:lnTo>
                  <a:pt x="4171950" y="273189"/>
                </a:lnTo>
                <a:lnTo>
                  <a:pt x="4172407" y="274320"/>
                </a:lnTo>
                <a:lnTo>
                  <a:pt x="4174274" y="276174"/>
                </a:lnTo>
                <a:lnTo>
                  <a:pt x="4175391" y="276644"/>
                </a:lnTo>
                <a:lnTo>
                  <a:pt x="4187545" y="276644"/>
                </a:lnTo>
                <a:lnTo>
                  <a:pt x="4188663" y="276174"/>
                </a:lnTo>
                <a:lnTo>
                  <a:pt x="4190530" y="274320"/>
                </a:lnTo>
                <a:lnTo>
                  <a:pt x="4190987" y="273189"/>
                </a:lnTo>
                <a:lnTo>
                  <a:pt x="4190987" y="270560"/>
                </a:lnTo>
                <a:close/>
              </a:path>
              <a:path w="4705350" h="2076450">
                <a:moveTo>
                  <a:pt x="4248137" y="2065604"/>
                </a:moveTo>
                <a:lnTo>
                  <a:pt x="4247680" y="2064486"/>
                </a:lnTo>
                <a:lnTo>
                  <a:pt x="4245813" y="2062619"/>
                </a:lnTo>
                <a:lnTo>
                  <a:pt x="4244695" y="2062162"/>
                </a:lnTo>
                <a:lnTo>
                  <a:pt x="4232541" y="2062162"/>
                </a:lnTo>
                <a:lnTo>
                  <a:pt x="4231424" y="2062619"/>
                </a:lnTo>
                <a:lnTo>
                  <a:pt x="4229557" y="2064486"/>
                </a:lnTo>
                <a:lnTo>
                  <a:pt x="4229087" y="2065604"/>
                </a:lnTo>
                <a:lnTo>
                  <a:pt x="4229087" y="2068233"/>
                </a:lnTo>
                <a:lnTo>
                  <a:pt x="4229557" y="2069350"/>
                </a:lnTo>
                <a:lnTo>
                  <a:pt x="4231424" y="2071217"/>
                </a:lnTo>
                <a:lnTo>
                  <a:pt x="4232541" y="2071687"/>
                </a:lnTo>
                <a:lnTo>
                  <a:pt x="4244695" y="2071687"/>
                </a:lnTo>
                <a:lnTo>
                  <a:pt x="4245813" y="2071217"/>
                </a:lnTo>
                <a:lnTo>
                  <a:pt x="4247680" y="2069350"/>
                </a:lnTo>
                <a:lnTo>
                  <a:pt x="4248137" y="2068233"/>
                </a:lnTo>
                <a:lnTo>
                  <a:pt x="4248137" y="2065604"/>
                </a:lnTo>
                <a:close/>
              </a:path>
              <a:path w="4705350" h="2076450">
                <a:moveTo>
                  <a:pt x="4248137" y="1168082"/>
                </a:moveTo>
                <a:lnTo>
                  <a:pt x="4247680" y="1166964"/>
                </a:lnTo>
                <a:lnTo>
                  <a:pt x="4245813" y="1165098"/>
                </a:lnTo>
                <a:lnTo>
                  <a:pt x="4244695" y="1164640"/>
                </a:lnTo>
                <a:lnTo>
                  <a:pt x="4232541" y="1164640"/>
                </a:lnTo>
                <a:lnTo>
                  <a:pt x="4231424" y="1165098"/>
                </a:lnTo>
                <a:lnTo>
                  <a:pt x="4229557" y="1166964"/>
                </a:lnTo>
                <a:lnTo>
                  <a:pt x="4229087" y="1168082"/>
                </a:lnTo>
                <a:lnTo>
                  <a:pt x="4229087" y="1170711"/>
                </a:lnTo>
                <a:lnTo>
                  <a:pt x="4229557" y="1171841"/>
                </a:lnTo>
                <a:lnTo>
                  <a:pt x="4231424" y="1173695"/>
                </a:lnTo>
                <a:lnTo>
                  <a:pt x="4232541" y="1174165"/>
                </a:lnTo>
                <a:lnTo>
                  <a:pt x="4244695" y="1174165"/>
                </a:lnTo>
                <a:lnTo>
                  <a:pt x="4245813" y="1173695"/>
                </a:lnTo>
                <a:lnTo>
                  <a:pt x="4247680" y="1171841"/>
                </a:lnTo>
                <a:lnTo>
                  <a:pt x="4248137" y="1170711"/>
                </a:lnTo>
                <a:lnTo>
                  <a:pt x="4248137" y="1168082"/>
                </a:lnTo>
                <a:close/>
              </a:path>
              <a:path w="4705350" h="2076450">
                <a:moveTo>
                  <a:pt x="4248137" y="270560"/>
                </a:moveTo>
                <a:lnTo>
                  <a:pt x="4247680" y="269443"/>
                </a:lnTo>
                <a:lnTo>
                  <a:pt x="4245813" y="267576"/>
                </a:lnTo>
                <a:lnTo>
                  <a:pt x="4244695" y="267119"/>
                </a:lnTo>
                <a:lnTo>
                  <a:pt x="4232541" y="267119"/>
                </a:lnTo>
                <a:lnTo>
                  <a:pt x="4231424" y="267576"/>
                </a:lnTo>
                <a:lnTo>
                  <a:pt x="4229557" y="269443"/>
                </a:lnTo>
                <a:lnTo>
                  <a:pt x="4229087" y="270560"/>
                </a:lnTo>
                <a:lnTo>
                  <a:pt x="4229087" y="273189"/>
                </a:lnTo>
                <a:lnTo>
                  <a:pt x="4229557" y="274320"/>
                </a:lnTo>
                <a:lnTo>
                  <a:pt x="4231424" y="276174"/>
                </a:lnTo>
                <a:lnTo>
                  <a:pt x="4232541" y="276644"/>
                </a:lnTo>
                <a:lnTo>
                  <a:pt x="4244695" y="276644"/>
                </a:lnTo>
                <a:lnTo>
                  <a:pt x="4245813" y="276174"/>
                </a:lnTo>
                <a:lnTo>
                  <a:pt x="4247680" y="274320"/>
                </a:lnTo>
                <a:lnTo>
                  <a:pt x="4248137" y="273189"/>
                </a:lnTo>
                <a:lnTo>
                  <a:pt x="4248137" y="270560"/>
                </a:lnTo>
                <a:close/>
              </a:path>
              <a:path w="4705350" h="2076450">
                <a:moveTo>
                  <a:pt x="4305287" y="2065604"/>
                </a:moveTo>
                <a:lnTo>
                  <a:pt x="4304830" y="2064486"/>
                </a:lnTo>
                <a:lnTo>
                  <a:pt x="4302963" y="2062619"/>
                </a:lnTo>
                <a:lnTo>
                  <a:pt x="4301845" y="2062162"/>
                </a:lnTo>
                <a:lnTo>
                  <a:pt x="4289691" y="2062162"/>
                </a:lnTo>
                <a:lnTo>
                  <a:pt x="4288574" y="2062619"/>
                </a:lnTo>
                <a:lnTo>
                  <a:pt x="4286707" y="2064486"/>
                </a:lnTo>
                <a:lnTo>
                  <a:pt x="4286237" y="2065604"/>
                </a:lnTo>
                <a:lnTo>
                  <a:pt x="4286237" y="2068233"/>
                </a:lnTo>
                <a:lnTo>
                  <a:pt x="4286707" y="2069350"/>
                </a:lnTo>
                <a:lnTo>
                  <a:pt x="4288574" y="2071217"/>
                </a:lnTo>
                <a:lnTo>
                  <a:pt x="4289691" y="2071687"/>
                </a:lnTo>
                <a:lnTo>
                  <a:pt x="4301845" y="2071687"/>
                </a:lnTo>
                <a:lnTo>
                  <a:pt x="4302963" y="2071217"/>
                </a:lnTo>
                <a:lnTo>
                  <a:pt x="4304830" y="2069350"/>
                </a:lnTo>
                <a:lnTo>
                  <a:pt x="4305287" y="2068233"/>
                </a:lnTo>
                <a:lnTo>
                  <a:pt x="4305287" y="2065604"/>
                </a:lnTo>
                <a:close/>
              </a:path>
              <a:path w="4705350" h="2076450">
                <a:moveTo>
                  <a:pt x="4305287" y="1168082"/>
                </a:moveTo>
                <a:lnTo>
                  <a:pt x="4304830" y="1166964"/>
                </a:lnTo>
                <a:lnTo>
                  <a:pt x="4302963" y="1165098"/>
                </a:lnTo>
                <a:lnTo>
                  <a:pt x="4301845" y="1164640"/>
                </a:lnTo>
                <a:lnTo>
                  <a:pt x="4289691" y="1164640"/>
                </a:lnTo>
                <a:lnTo>
                  <a:pt x="4288574" y="1165098"/>
                </a:lnTo>
                <a:lnTo>
                  <a:pt x="4286707" y="1166964"/>
                </a:lnTo>
                <a:lnTo>
                  <a:pt x="4286237" y="1168082"/>
                </a:lnTo>
                <a:lnTo>
                  <a:pt x="4286237" y="1170711"/>
                </a:lnTo>
                <a:lnTo>
                  <a:pt x="4286707" y="1171841"/>
                </a:lnTo>
                <a:lnTo>
                  <a:pt x="4288574" y="1173695"/>
                </a:lnTo>
                <a:lnTo>
                  <a:pt x="4289691" y="1174165"/>
                </a:lnTo>
                <a:lnTo>
                  <a:pt x="4301845" y="1174165"/>
                </a:lnTo>
                <a:lnTo>
                  <a:pt x="4302963" y="1173695"/>
                </a:lnTo>
                <a:lnTo>
                  <a:pt x="4304830" y="1171841"/>
                </a:lnTo>
                <a:lnTo>
                  <a:pt x="4305287" y="1170711"/>
                </a:lnTo>
                <a:lnTo>
                  <a:pt x="4305287" y="1168082"/>
                </a:lnTo>
                <a:close/>
              </a:path>
              <a:path w="4705350" h="2076450">
                <a:moveTo>
                  <a:pt x="4305287" y="270560"/>
                </a:moveTo>
                <a:lnTo>
                  <a:pt x="4304830" y="269443"/>
                </a:lnTo>
                <a:lnTo>
                  <a:pt x="4302963" y="267576"/>
                </a:lnTo>
                <a:lnTo>
                  <a:pt x="4301845" y="267119"/>
                </a:lnTo>
                <a:lnTo>
                  <a:pt x="4289691" y="267119"/>
                </a:lnTo>
                <a:lnTo>
                  <a:pt x="4288574" y="267576"/>
                </a:lnTo>
                <a:lnTo>
                  <a:pt x="4286707" y="269443"/>
                </a:lnTo>
                <a:lnTo>
                  <a:pt x="4286237" y="270560"/>
                </a:lnTo>
                <a:lnTo>
                  <a:pt x="4286237" y="273189"/>
                </a:lnTo>
                <a:lnTo>
                  <a:pt x="4286707" y="274320"/>
                </a:lnTo>
                <a:lnTo>
                  <a:pt x="4288574" y="276174"/>
                </a:lnTo>
                <a:lnTo>
                  <a:pt x="4289691" y="276644"/>
                </a:lnTo>
                <a:lnTo>
                  <a:pt x="4301845" y="276644"/>
                </a:lnTo>
                <a:lnTo>
                  <a:pt x="4302963" y="276174"/>
                </a:lnTo>
                <a:lnTo>
                  <a:pt x="4304830" y="274320"/>
                </a:lnTo>
                <a:lnTo>
                  <a:pt x="4305287" y="273189"/>
                </a:lnTo>
                <a:lnTo>
                  <a:pt x="4305287" y="270560"/>
                </a:lnTo>
                <a:close/>
              </a:path>
              <a:path w="4705350" h="2076450">
                <a:moveTo>
                  <a:pt x="4362437" y="2065604"/>
                </a:moveTo>
                <a:lnTo>
                  <a:pt x="4361980" y="2064486"/>
                </a:lnTo>
                <a:lnTo>
                  <a:pt x="4360113" y="2062619"/>
                </a:lnTo>
                <a:lnTo>
                  <a:pt x="4358995" y="2062162"/>
                </a:lnTo>
                <a:lnTo>
                  <a:pt x="4346841" y="2062162"/>
                </a:lnTo>
                <a:lnTo>
                  <a:pt x="4345724" y="2062619"/>
                </a:lnTo>
                <a:lnTo>
                  <a:pt x="4343857" y="2064486"/>
                </a:lnTo>
                <a:lnTo>
                  <a:pt x="4343387" y="2065604"/>
                </a:lnTo>
                <a:lnTo>
                  <a:pt x="4343387" y="2068233"/>
                </a:lnTo>
                <a:lnTo>
                  <a:pt x="4343857" y="2069350"/>
                </a:lnTo>
                <a:lnTo>
                  <a:pt x="4345724" y="2071217"/>
                </a:lnTo>
                <a:lnTo>
                  <a:pt x="4346841" y="2071687"/>
                </a:lnTo>
                <a:lnTo>
                  <a:pt x="4358995" y="2071687"/>
                </a:lnTo>
                <a:lnTo>
                  <a:pt x="4360113" y="2071217"/>
                </a:lnTo>
                <a:lnTo>
                  <a:pt x="4361980" y="2069350"/>
                </a:lnTo>
                <a:lnTo>
                  <a:pt x="4362437" y="2068233"/>
                </a:lnTo>
                <a:lnTo>
                  <a:pt x="4362437" y="2065604"/>
                </a:lnTo>
                <a:close/>
              </a:path>
              <a:path w="4705350" h="2076450">
                <a:moveTo>
                  <a:pt x="4362437" y="1168082"/>
                </a:moveTo>
                <a:lnTo>
                  <a:pt x="4361980" y="1166964"/>
                </a:lnTo>
                <a:lnTo>
                  <a:pt x="4360113" y="1165098"/>
                </a:lnTo>
                <a:lnTo>
                  <a:pt x="4358995" y="1164640"/>
                </a:lnTo>
                <a:lnTo>
                  <a:pt x="4346841" y="1164640"/>
                </a:lnTo>
                <a:lnTo>
                  <a:pt x="4345724" y="1165098"/>
                </a:lnTo>
                <a:lnTo>
                  <a:pt x="4343857" y="1166964"/>
                </a:lnTo>
                <a:lnTo>
                  <a:pt x="4343387" y="1168082"/>
                </a:lnTo>
                <a:lnTo>
                  <a:pt x="4343387" y="1170711"/>
                </a:lnTo>
                <a:lnTo>
                  <a:pt x="4343857" y="1171841"/>
                </a:lnTo>
                <a:lnTo>
                  <a:pt x="4345724" y="1173695"/>
                </a:lnTo>
                <a:lnTo>
                  <a:pt x="4346841" y="1174165"/>
                </a:lnTo>
                <a:lnTo>
                  <a:pt x="4358995" y="1174165"/>
                </a:lnTo>
                <a:lnTo>
                  <a:pt x="4360113" y="1173695"/>
                </a:lnTo>
                <a:lnTo>
                  <a:pt x="4361980" y="1171841"/>
                </a:lnTo>
                <a:lnTo>
                  <a:pt x="4362437" y="1170711"/>
                </a:lnTo>
                <a:lnTo>
                  <a:pt x="4362437" y="1168082"/>
                </a:lnTo>
                <a:close/>
              </a:path>
              <a:path w="4705350" h="2076450">
                <a:moveTo>
                  <a:pt x="4362437" y="270560"/>
                </a:moveTo>
                <a:lnTo>
                  <a:pt x="4361980" y="269443"/>
                </a:lnTo>
                <a:lnTo>
                  <a:pt x="4360113" y="267576"/>
                </a:lnTo>
                <a:lnTo>
                  <a:pt x="4358995" y="267119"/>
                </a:lnTo>
                <a:lnTo>
                  <a:pt x="4346841" y="267119"/>
                </a:lnTo>
                <a:lnTo>
                  <a:pt x="4345724" y="267576"/>
                </a:lnTo>
                <a:lnTo>
                  <a:pt x="4343857" y="269443"/>
                </a:lnTo>
                <a:lnTo>
                  <a:pt x="4343387" y="270560"/>
                </a:lnTo>
                <a:lnTo>
                  <a:pt x="4343387" y="273189"/>
                </a:lnTo>
                <a:lnTo>
                  <a:pt x="4343857" y="274320"/>
                </a:lnTo>
                <a:lnTo>
                  <a:pt x="4345724" y="276174"/>
                </a:lnTo>
                <a:lnTo>
                  <a:pt x="4346841" y="276644"/>
                </a:lnTo>
                <a:lnTo>
                  <a:pt x="4358995" y="276644"/>
                </a:lnTo>
                <a:lnTo>
                  <a:pt x="4360113" y="276174"/>
                </a:lnTo>
                <a:lnTo>
                  <a:pt x="4361980" y="274320"/>
                </a:lnTo>
                <a:lnTo>
                  <a:pt x="4362437" y="273189"/>
                </a:lnTo>
                <a:lnTo>
                  <a:pt x="4362437" y="270560"/>
                </a:lnTo>
                <a:close/>
              </a:path>
              <a:path w="4705350" h="2076450">
                <a:moveTo>
                  <a:pt x="4419600" y="2065604"/>
                </a:moveTo>
                <a:lnTo>
                  <a:pt x="4419130" y="2064486"/>
                </a:lnTo>
                <a:lnTo>
                  <a:pt x="4417263" y="2062619"/>
                </a:lnTo>
                <a:lnTo>
                  <a:pt x="4416145" y="2062162"/>
                </a:lnTo>
                <a:lnTo>
                  <a:pt x="4403991" y="2062162"/>
                </a:lnTo>
                <a:lnTo>
                  <a:pt x="4402874" y="2062619"/>
                </a:lnTo>
                <a:lnTo>
                  <a:pt x="4401007" y="2064486"/>
                </a:lnTo>
                <a:lnTo>
                  <a:pt x="4400537" y="2065604"/>
                </a:lnTo>
                <a:lnTo>
                  <a:pt x="4400537" y="2068233"/>
                </a:lnTo>
                <a:lnTo>
                  <a:pt x="4401007" y="2069350"/>
                </a:lnTo>
                <a:lnTo>
                  <a:pt x="4402874" y="2071217"/>
                </a:lnTo>
                <a:lnTo>
                  <a:pt x="4403991" y="2071687"/>
                </a:lnTo>
                <a:lnTo>
                  <a:pt x="4416145" y="2071687"/>
                </a:lnTo>
                <a:lnTo>
                  <a:pt x="4417263" y="2071217"/>
                </a:lnTo>
                <a:lnTo>
                  <a:pt x="4419130" y="2069350"/>
                </a:lnTo>
                <a:lnTo>
                  <a:pt x="4419600" y="2068233"/>
                </a:lnTo>
                <a:lnTo>
                  <a:pt x="4419600" y="2065604"/>
                </a:lnTo>
                <a:close/>
              </a:path>
              <a:path w="4705350" h="2076450">
                <a:moveTo>
                  <a:pt x="4419600" y="1168082"/>
                </a:moveTo>
                <a:lnTo>
                  <a:pt x="4419130" y="1166964"/>
                </a:lnTo>
                <a:lnTo>
                  <a:pt x="4417263" y="1165098"/>
                </a:lnTo>
                <a:lnTo>
                  <a:pt x="4416145" y="1164640"/>
                </a:lnTo>
                <a:lnTo>
                  <a:pt x="4403991" y="1164640"/>
                </a:lnTo>
                <a:lnTo>
                  <a:pt x="4402874" y="1165098"/>
                </a:lnTo>
                <a:lnTo>
                  <a:pt x="4401007" y="1166964"/>
                </a:lnTo>
                <a:lnTo>
                  <a:pt x="4400537" y="1168082"/>
                </a:lnTo>
                <a:lnTo>
                  <a:pt x="4400537" y="1170711"/>
                </a:lnTo>
                <a:lnTo>
                  <a:pt x="4401007" y="1171841"/>
                </a:lnTo>
                <a:lnTo>
                  <a:pt x="4402874" y="1173695"/>
                </a:lnTo>
                <a:lnTo>
                  <a:pt x="4403991" y="1174165"/>
                </a:lnTo>
                <a:lnTo>
                  <a:pt x="4416145" y="1174165"/>
                </a:lnTo>
                <a:lnTo>
                  <a:pt x="4417263" y="1173695"/>
                </a:lnTo>
                <a:lnTo>
                  <a:pt x="4419130" y="1171841"/>
                </a:lnTo>
                <a:lnTo>
                  <a:pt x="4419600" y="1170711"/>
                </a:lnTo>
                <a:lnTo>
                  <a:pt x="4419600" y="1168082"/>
                </a:lnTo>
                <a:close/>
              </a:path>
              <a:path w="4705350" h="2076450">
                <a:moveTo>
                  <a:pt x="4419600" y="270560"/>
                </a:moveTo>
                <a:lnTo>
                  <a:pt x="4419130" y="269443"/>
                </a:lnTo>
                <a:lnTo>
                  <a:pt x="4417263" y="267576"/>
                </a:lnTo>
                <a:lnTo>
                  <a:pt x="4416145" y="267119"/>
                </a:lnTo>
                <a:lnTo>
                  <a:pt x="4403991" y="267119"/>
                </a:lnTo>
                <a:lnTo>
                  <a:pt x="4402874" y="267576"/>
                </a:lnTo>
                <a:lnTo>
                  <a:pt x="4401007" y="269443"/>
                </a:lnTo>
                <a:lnTo>
                  <a:pt x="4400537" y="270560"/>
                </a:lnTo>
                <a:lnTo>
                  <a:pt x="4400537" y="273189"/>
                </a:lnTo>
                <a:lnTo>
                  <a:pt x="4401007" y="274320"/>
                </a:lnTo>
                <a:lnTo>
                  <a:pt x="4402874" y="276174"/>
                </a:lnTo>
                <a:lnTo>
                  <a:pt x="4403991" y="276644"/>
                </a:lnTo>
                <a:lnTo>
                  <a:pt x="4416145" y="276644"/>
                </a:lnTo>
                <a:lnTo>
                  <a:pt x="4417263" y="276174"/>
                </a:lnTo>
                <a:lnTo>
                  <a:pt x="4419130" y="274320"/>
                </a:lnTo>
                <a:lnTo>
                  <a:pt x="4419600" y="273189"/>
                </a:lnTo>
                <a:lnTo>
                  <a:pt x="4419600" y="270560"/>
                </a:lnTo>
                <a:close/>
              </a:path>
              <a:path w="4705350" h="2076450">
                <a:moveTo>
                  <a:pt x="4476737" y="2065604"/>
                </a:moveTo>
                <a:lnTo>
                  <a:pt x="4476280" y="2064486"/>
                </a:lnTo>
                <a:lnTo>
                  <a:pt x="4474413" y="2062619"/>
                </a:lnTo>
                <a:lnTo>
                  <a:pt x="4473295" y="2062162"/>
                </a:lnTo>
                <a:lnTo>
                  <a:pt x="4461141" y="2062162"/>
                </a:lnTo>
                <a:lnTo>
                  <a:pt x="4460024" y="2062619"/>
                </a:lnTo>
                <a:lnTo>
                  <a:pt x="4458157" y="2064486"/>
                </a:lnTo>
                <a:lnTo>
                  <a:pt x="4457687" y="2065604"/>
                </a:lnTo>
                <a:lnTo>
                  <a:pt x="4457687" y="2068233"/>
                </a:lnTo>
                <a:lnTo>
                  <a:pt x="4458157" y="2069350"/>
                </a:lnTo>
                <a:lnTo>
                  <a:pt x="4460024" y="2071217"/>
                </a:lnTo>
                <a:lnTo>
                  <a:pt x="4461141" y="2071687"/>
                </a:lnTo>
                <a:lnTo>
                  <a:pt x="4473295" y="2071687"/>
                </a:lnTo>
                <a:lnTo>
                  <a:pt x="4474413" y="2071217"/>
                </a:lnTo>
                <a:lnTo>
                  <a:pt x="4476280" y="2069350"/>
                </a:lnTo>
                <a:lnTo>
                  <a:pt x="4476737" y="2068233"/>
                </a:lnTo>
                <a:lnTo>
                  <a:pt x="4476737" y="2065604"/>
                </a:lnTo>
                <a:close/>
              </a:path>
              <a:path w="4705350" h="2076450">
                <a:moveTo>
                  <a:pt x="4476737" y="1168082"/>
                </a:moveTo>
                <a:lnTo>
                  <a:pt x="4476280" y="1166964"/>
                </a:lnTo>
                <a:lnTo>
                  <a:pt x="4474413" y="1165098"/>
                </a:lnTo>
                <a:lnTo>
                  <a:pt x="4473295" y="1164640"/>
                </a:lnTo>
                <a:lnTo>
                  <a:pt x="4461141" y="1164640"/>
                </a:lnTo>
                <a:lnTo>
                  <a:pt x="4460024" y="1165098"/>
                </a:lnTo>
                <a:lnTo>
                  <a:pt x="4458157" y="1166964"/>
                </a:lnTo>
                <a:lnTo>
                  <a:pt x="4457687" y="1168082"/>
                </a:lnTo>
                <a:lnTo>
                  <a:pt x="4457687" y="1170711"/>
                </a:lnTo>
                <a:lnTo>
                  <a:pt x="4458157" y="1171841"/>
                </a:lnTo>
                <a:lnTo>
                  <a:pt x="4460024" y="1173695"/>
                </a:lnTo>
                <a:lnTo>
                  <a:pt x="4461141" y="1174165"/>
                </a:lnTo>
                <a:lnTo>
                  <a:pt x="4473295" y="1174165"/>
                </a:lnTo>
                <a:lnTo>
                  <a:pt x="4474413" y="1173695"/>
                </a:lnTo>
                <a:lnTo>
                  <a:pt x="4476280" y="1171841"/>
                </a:lnTo>
                <a:lnTo>
                  <a:pt x="4476737" y="1170711"/>
                </a:lnTo>
                <a:lnTo>
                  <a:pt x="4476737" y="1168082"/>
                </a:lnTo>
                <a:close/>
              </a:path>
              <a:path w="4705350" h="2076450">
                <a:moveTo>
                  <a:pt x="4476737" y="270560"/>
                </a:moveTo>
                <a:lnTo>
                  <a:pt x="4476280" y="269443"/>
                </a:lnTo>
                <a:lnTo>
                  <a:pt x="4474413" y="267576"/>
                </a:lnTo>
                <a:lnTo>
                  <a:pt x="4473295" y="267119"/>
                </a:lnTo>
                <a:lnTo>
                  <a:pt x="4461141" y="267119"/>
                </a:lnTo>
                <a:lnTo>
                  <a:pt x="4460024" y="267576"/>
                </a:lnTo>
                <a:lnTo>
                  <a:pt x="4458157" y="269443"/>
                </a:lnTo>
                <a:lnTo>
                  <a:pt x="4457687" y="270560"/>
                </a:lnTo>
                <a:lnTo>
                  <a:pt x="4457687" y="273189"/>
                </a:lnTo>
                <a:lnTo>
                  <a:pt x="4458157" y="274320"/>
                </a:lnTo>
                <a:lnTo>
                  <a:pt x="4460024" y="276174"/>
                </a:lnTo>
                <a:lnTo>
                  <a:pt x="4461141" y="276644"/>
                </a:lnTo>
                <a:lnTo>
                  <a:pt x="4473295" y="276644"/>
                </a:lnTo>
                <a:lnTo>
                  <a:pt x="4474413" y="276174"/>
                </a:lnTo>
                <a:lnTo>
                  <a:pt x="4476280" y="274320"/>
                </a:lnTo>
                <a:lnTo>
                  <a:pt x="4476737" y="273189"/>
                </a:lnTo>
                <a:lnTo>
                  <a:pt x="4476737" y="270560"/>
                </a:lnTo>
                <a:close/>
              </a:path>
              <a:path w="4705350" h="2076450">
                <a:moveTo>
                  <a:pt x="4533887" y="2065604"/>
                </a:moveTo>
                <a:lnTo>
                  <a:pt x="4533430" y="2064486"/>
                </a:lnTo>
                <a:lnTo>
                  <a:pt x="4531563" y="2062619"/>
                </a:lnTo>
                <a:lnTo>
                  <a:pt x="4530445" y="2062162"/>
                </a:lnTo>
                <a:lnTo>
                  <a:pt x="4518291" y="2062162"/>
                </a:lnTo>
                <a:lnTo>
                  <a:pt x="4517174" y="2062619"/>
                </a:lnTo>
                <a:lnTo>
                  <a:pt x="4515307" y="2064486"/>
                </a:lnTo>
                <a:lnTo>
                  <a:pt x="4514837" y="2065604"/>
                </a:lnTo>
                <a:lnTo>
                  <a:pt x="4514837" y="2068233"/>
                </a:lnTo>
                <a:lnTo>
                  <a:pt x="4515307" y="2069350"/>
                </a:lnTo>
                <a:lnTo>
                  <a:pt x="4517174" y="2071217"/>
                </a:lnTo>
                <a:lnTo>
                  <a:pt x="4518291" y="2071687"/>
                </a:lnTo>
                <a:lnTo>
                  <a:pt x="4530445" y="2071687"/>
                </a:lnTo>
                <a:lnTo>
                  <a:pt x="4531563" y="2071217"/>
                </a:lnTo>
                <a:lnTo>
                  <a:pt x="4533430" y="2069350"/>
                </a:lnTo>
                <a:lnTo>
                  <a:pt x="4533887" y="2068233"/>
                </a:lnTo>
                <a:lnTo>
                  <a:pt x="4533887" y="2065604"/>
                </a:lnTo>
                <a:close/>
              </a:path>
              <a:path w="4705350" h="2076450">
                <a:moveTo>
                  <a:pt x="4533887" y="1168082"/>
                </a:moveTo>
                <a:lnTo>
                  <a:pt x="4533430" y="1166964"/>
                </a:lnTo>
                <a:lnTo>
                  <a:pt x="4531563" y="1165098"/>
                </a:lnTo>
                <a:lnTo>
                  <a:pt x="4530445" y="1164640"/>
                </a:lnTo>
                <a:lnTo>
                  <a:pt x="4518291" y="1164640"/>
                </a:lnTo>
                <a:lnTo>
                  <a:pt x="4517174" y="1165098"/>
                </a:lnTo>
                <a:lnTo>
                  <a:pt x="4515307" y="1166964"/>
                </a:lnTo>
                <a:lnTo>
                  <a:pt x="4514837" y="1168082"/>
                </a:lnTo>
                <a:lnTo>
                  <a:pt x="4514837" y="1170711"/>
                </a:lnTo>
                <a:lnTo>
                  <a:pt x="4515307" y="1171841"/>
                </a:lnTo>
                <a:lnTo>
                  <a:pt x="4517174" y="1173695"/>
                </a:lnTo>
                <a:lnTo>
                  <a:pt x="4518291" y="1174165"/>
                </a:lnTo>
                <a:lnTo>
                  <a:pt x="4530445" y="1174165"/>
                </a:lnTo>
                <a:lnTo>
                  <a:pt x="4531563" y="1173695"/>
                </a:lnTo>
                <a:lnTo>
                  <a:pt x="4533430" y="1171841"/>
                </a:lnTo>
                <a:lnTo>
                  <a:pt x="4533887" y="1170711"/>
                </a:lnTo>
                <a:lnTo>
                  <a:pt x="4533887" y="1168082"/>
                </a:lnTo>
                <a:close/>
              </a:path>
              <a:path w="4705350" h="2076450">
                <a:moveTo>
                  <a:pt x="4533887" y="270560"/>
                </a:moveTo>
                <a:lnTo>
                  <a:pt x="4533430" y="269443"/>
                </a:lnTo>
                <a:lnTo>
                  <a:pt x="4531563" y="267576"/>
                </a:lnTo>
                <a:lnTo>
                  <a:pt x="4530445" y="267119"/>
                </a:lnTo>
                <a:lnTo>
                  <a:pt x="4518291" y="267119"/>
                </a:lnTo>
                <a:lnTo>
                  <a:pt x="4517174" y="267576"/>
                </a:lnTo>
                <a:lnTo>
                  <a:pt x="4515307" y="269443"/>
                </a:lnTo>
                <a:lnTo>
                  <a:pt x="4514837" y="270560"/>
                </a:lnTo>
                <a:lnTo>
                  <a:pt x="4514837" y="273189"/>
                </a:lnTo>
                <a:lnTo>
                  <a:pt x="4515307" y="274320"/>
                </a:lnTo>
                <a:lnTo>
                  <a:pt x="4517174" y="276174"/>
                </a:lnTo>
                <a:lnTo>
                  <a:pt x="4518291" y="276644"/>
                </a:lnTo>
                <a:lnTo>
                  <a:pt x="4530445" y="276644"/>
                </a:lnTo>
                <a:lnTo>
                  <a:pt x="4531563" y="276174"/>
                </a:lnTo>
                <a:lnTo>
                  <a:pt x="4533430" y="274320"/>
                </a:lnTo>
                <a:lnTo>
                  <a:pt x="4533887" y="273189"/>
                </a:lnTo>
                <a:lnTo>
                  <a:pt x="4533887" y="270560"/>
                </a:lnTo>
                <a:close/>
              </a:path>
              <a:path w="4705350" h="2076450">
                <a:moveTo>
                  <a:pt x="4591037" y="2065604"/>
                </a:moveTo>
                <a:lnTo>
                  <a:pt x="4590580" y="2064486"/>
                </a:lnTo>
                <a:lnTo>
                  <a:pt x="4588713" y="2062619"/>
                </a:lnTo>
                <a:lnTo>
                  <a:pt x="4587595" y="2062162"/>
                </a:lnTo>
                <a:lnTo>
                  <a:pt x="4575441" y="2062162"/>
                </a:lnTo>
                <a:lnTo>
                  <a:pt x="4574324" y="2062619"/>
                </a:lnTo>
                <a:lnTo>
                  <a:pt x="4572457" y="2064486"/>
                </a:lnTo>
                <a:lnTo>
                  <a:pt x="4572000" y="2065604"/>
                </a:lnTo>
                <a:lnTo>
                  <a:pt x="4572000" y="2068233"/>
                </a:lnTo>
                <a:lnTo>
                  <a:pt x="4572457" y="2069350"/>
                </a:lnTo>
                <a:lnTo>
                  <a:pt x="4574324" y="2071217"/>
                </a:lnTo>
                <a:lnTo>
                  <a:pt x="4575441" y="2071687"/>
                </a:lnTo>
                <a:lnTo>
                  <a:pt x="4587595" y="2071687"/>
                </a:lnTo>
                <a:lnTo>
                  <a:pt x="4588713" y="2071217"/>
                </a:lnTo>
                <a:lnTo>
                  <a:pt x="4590580" y="2069350"/>
                </a:lnTo>
                <a:lnTo>
                  <a:pt x="4591037" y="2068233"/>
                </a:lnTo>
                <a:lnTo>
                  <a:pt x="4591037" y="2065604"/>
                </a:lnTo>
                <a:close/>
              </a:path>
              <a:path w="4705350" h="2076450">
                <a:moveTo>
                  <a:pt x="4591037" y="1168082"/>
                </a:moveTo>
                <a:lnTo>
                  <a:pt x="4590580" y="1166964"/>
                </a:lnTo>
                <a:lnTo>
                  <a:pt x="4588713" y="1165098"/>
                </a:lnTo>
                <a:lnTo>
                  <a:pt x="4587595" y="1164640"/>
                </a:lnTo>
                <a:lnTo>
                  <a:pt x="4575441" y="1164640"/>
                </a:lnTo>
                <a:lnTo>
                  <a:pt x="4574324" y="1165098"/>
                </a:lnTo>
                <a:lnTo>
                  <a:pt x="4572457" y="1166964"/>
                </a:lnTo>
                <a:lnTo>
                  <a:pt x="4572000" y="1168082"/>
                </a:lnTo>
                <a:lnTo>
                  <a:pt x="4572000" y="1170711"/>
                </a:lnTo>
                <a:lnTo>
                  <a:pt x="4572457" y="1171841"/>
                </a:lnTo>
                <a:lnTo>
                  <a:pt x="4574324" y="1173695"/>
                </a:lnTo>
                <a:lnTo>
                  <a:pt x="4575441" y="1174165"/>
                </a:lnTo>
                <a:lnTo>
                  <a:pt x="4587595" y="1174165"/>
                </a:lnTo>
                <a:lnTo>
                  <a:pt x="4588713" y="1173695"/>
                </a:lnTo>
                <a:lnTo>
                  <a:pt x="4590580" y="1171841"/>
                </a:lnTo>
                <a:lnTo>
                  <a:pt x="4591037" y="1170711"/>
                </a:lnTo>
                <a:lnTo>
                  <a:pt x="4591037" y="1168082"/>
                </a:lnTo>
                <a:close/>
              </a:path>
              <a:path w="4705350" h="2076450">
                <a:moveTo>
                  <a:pt x="4591037" y="270560"/>
                </a:moveTo>
                <a:lnTo>
                  <a:pt x="4590580" y="269443"/>
                </a:lnTo>
                <a:lnTo>
                  <a:pt x="4588713" y="267576"/>
                </a:lnTo>
                <a:lnTo>
                  <a:pt x="4587595" y="267119"/>
                </a:lnTo>
                <a:lnTo>
                  <a:pt x="4575441" y="267119"/>
                </a:lnTo>
                <a:lnTo>
                  <a:pt x="4574324" y="267576"/>
                </a:lnTo>
                <a:lnTo>
                  <a:pt x="4572457" y="269443"/>
                </a:lnTo>
                <a:lnTo>
                  <a:pt x="4572000" y="270560"/>
                </a:lnTo>
                <a:lnTo>
                  <a:pt x="4572000" y="273189"/>
                </a:lnTo>
                <a:lnTo>
                  <a:pt x="4572457" y="274320"/>
                </a:lnTo>
                <a:lnTo>
                  <a:pt x="4574324" y="276174"/>
                </a:lnTo>
                <a:lnTo>
                  <a:pt x="4575441" y="276644"/>
                </a:lnTo>
                <a:lnTo>
                  <a:pt x="4587595" y="276644"/>
                </a:lnTo>
                <a:lnTo>
                  <a:pt x="4588713" y="276174"/>
                </a:lnTo>
                <a:lnTo>
                  <a:pt x="4590580" y="274320"/>
                </a:lnTo>
                <a:lnTo>
                  <a:pt x="4591037" y="273189"/>
                </a:lnTo>
                <a:lnTo>
                  <a:pt x="4591037" y="270560"/>
                </a:lnTo>
                <a:close/>
              </a:path>
              <a:path w="4705350" h="2076450">
                <a:moveTo>
                  <a:pt x="4648187" y="2065604"/>
                </a:moveTo>
                <a:lnTo>
                  <a:pt x="4647730" y="2064486"/>
                </a:lnTo>
                <a:lnTo>
                  <a:pt x="4645863" y="2062619"/>
                </a:lnTo>
                <a:lnTo>
                  <a:pt x="4644745" y="2062162"/>
                </a:lnTo>
                <a:lnTo>
                  <a:pt x="4632591" y="2062162"/>
                </a:lnTo>
                <a:lnTo>
                  <a:pt x="4631474" y="2062619"/>
                </a:lnTo>
                <a:lnTo>
                  <a:pt x="4629607" y="2064486"/>
                </a:lnTo>
                <a:lnTo>
                  <a:pt x="4629137" y="2065604"/>
                </a:lnTo>
                <a:lnTo>
                  <a:pt x="4629137" y="2068233"/>
                </a:lnTo>
                <a:lnTo>
                  <a:pt x="4629607" y="2069350"/>
                </a:lnTo>
                <a:lnTo>
                  <a:pt x="4631474" y="2071217"/>
                </a:lnTo>
                <a:lnTo>
                  <a:pt x="4632591" y="2071687"/>
                </a:lnTo>
                <a:lnTo>
                  <a:pt x="4644745" y="2071687"/>
                </a:lnTo>
                <a:lnTo>
                  <a:pt x="4645863" y="2071217"/>
                </a:lnTo>
                <a:lnTo>
                  <a:pt x="4647730" y="2069350"/>
                </a:lnTo>
                <a:lnTo>
                  <a:pt x="4648187" y="2068233"/>
                </a:lnTo>
                <a:lnTo>
                  <a:pt x="4648187" y="2065604"/>
                </a:lnTo>
                <a:close/>
              </a:path>
              <a:path w="4705350" h="2076450">
                <a:moveTo>
                  <a:pt x="4648187" y="1168082"/>
                </a:moveTo>
                <a:lnTo>
                  <a:pt x="4647730" y="1166964"/>
                </a:lnTo>
                <a:lnTo>
                  <a:pt x="4645863" y="1165098"/>
                </a:lnTo>
                <a:lnTo>
                  <a:pt x="4644745" y="1164640"/>
                </a:lnTo>
                <a:lnTo>
                  <a:pt x="4632591" y="1164640"/>
                </a:lnTo>
                <a:lnTo>
                  <a:pt x="4631474" y="1165098"/>
                </a:lnTo>
                <a:lnTo>
                  <a:pt x="4629607" y="1166964"/>
                </a:lnTo>
                <a:lnTo>
                  <a:pt x="4629137" y="1168082"/>
                </a:lnTo>
                <a:lnTo>
                  <a:pt x="4629137" y="1170711"/>
                </a:lnTo>
                <a:lnTo>
                  <a:pt x="4629607" y="1171841"/>
                </a:lnTo>
                <a:lnTo>
                  <a:pt x="4631474" y="1173695"/>
                </a:lnTo>
                <a:lnTo>
                  <a:pt x="4632591" y="1174165"/>
                </a:lnTo>
                <a:lnTo>
                  <a:pt x="4644745" y="1174165"/>
                </a:lnTo>
                <a:lnTo>
                  <a:pt x="4645863" y="1173695"/>
                </a:lnTo>
                <a:lnTo>
                  <a:pt x="4647730" y="1171841"/>
                </a:lnTo>
                <a:lnTo>
                  <a:pt x="4648187" y="1170711"/>
                </a:lnTo>
                <a:lnTo>
                  <a:pt x="4648187" y="1168082"/>
                </a:lnTo>
                <a:close/>
              </a:path>
              <a:path w="4705350" h="2076450">
                <a:moveTo>
                  <a:pt x="4648187" y="270560"/>
                </a:moveTo>
                <a:lnTo>
                  <a:pt x="4647730" y="269443"/>
                </a:lnTo>
                <a:lnTo>
                  <a:pt x="4645863" y="267576"/>
                </a:lnTo>
                <a:lnTo>
                  <a:pt x="4644745" y="267119"/>
                </a:lnTo>
                <a:lnTo>
                  <a:pt x="4632591" y="267119"/>
                </a:lnTo>
                <a:lnTo>
                  <a:pt x="4631474" y="267576"/>
                </a:lnTo>
                <a:lnTo>
                  <a:pt x="4629607" y="269443"/>
                </a:lnTo>
                <a:lnTo>
                  <a:pt x="4629137" y="270560"/>
                </a:lnTo>
                <a:lnTo>
                  <a:pt x="4629137" y="273189"/>
                </a:lnTo>
                <a:lnTo>
                  <a:pt x="4629607" y="274320"/>
                </a:lnTo>
                <a:lnTo>
                  <a:pt x="4631474" y="276174"/>
                </a:lnTo>
                <a:lnTo>
                  <a:pt x="4632591" y="276644"/>
                </a:lnTo>
                <a:lnTo>
                  <a:pt x="4644745" y="276644"/>
                </a:lnTo>
                <a:lnTo>
                  <a:pt x="4645863" y="276174"/>
                </a:lnTo>
                <a:lnTo>
                  <a:pt x="4647730" y="274320"/>
                </a:lnTo>
                <a:lnTo>
                  <a:pt x="4648187" y="273189"/>
                </a:lnTo>
                <a:lnTo>
                  <a:pt x="4648187" y="270560"/>
                </a:lnTo>
                <a:close/>
              </a:path>
              <a:path w="4705350" h="2076450">
                <a:moveTo>
                  <a:pt x="4705337" y="2065604"/>
                </a:moveTo>
                <a:lnTo>
                  <a:pt x="4704880" y="2064486"/>
                </a:lnTo>
                <a:lnTo>
                  <a:pt x="4703013" y="2062619"/>
                </a:lnTo>
                <a:lnTo>
                  <a:pt x="4701895" y="2062162"/>
                </a:lnTo>
                <a:lnTo>
                  <a:pt x="4689741" y="2062162"/>
                </a:lnTo>
                <a:lnTo>
                  <a:pt x="4688624" y="2062619"/>
                </a:lnTo>
                <a:lnTo>
                  <a:pt x="4686757" y="2064486"/>
                </a:lnTo>
                <a:lnTo>
                  <a:pt x="4686287" y="2065604"/>
                </a:lnTo>
                <a:lnTo>
                  <a:pt x="4686287" y="2068233"/>
                </a:lnTo>
                <a:lnTo>
                  <a:pt x="4686757" y="2069350"/>
                </a:lnTo>
                <a:lnTo>
                  <a:pt x="4688624" y="2071217"/>
                </a:lnTo>
                <a:lnTo>
                  <a:pt x="4689741" y="2071687"/>
                </a:lnTo>
                <a:lnTo>
                  <a:pt x="4701895" y="2071687"/>
                </a:lnTo>
                <a:lnTo>
                  <a:pt x="4703013" y="2071217"/>
                </a:lnTo>
                <a:lnTo>
                  <a:pt x="4704880" y="2069350"/>
                </a:lnTo>
                <a:lnTo>
                  <a:pt x="4705337" y="2068233"/>
                </a:lnTo>
                <a:lnTo>
                  <a:pt x="4705337" y="2065604"/>
                </a:lnTo>
                <a:close/>
              </a:path>
              <a:path w="4705350" h="2076450">
                <a:moveTo>
                  <a:pt x="4705337" y="1168082"/>
                </a:moveTo>
                <a:lnTo>
                  <a:pt x="4704880" y="1166964"/>
                </a:lnTo>
                <a:lnTo>
                  <a:pt x="4703013" y="1165098"/>
                </a:lnTo>
                <a:lnTo>
                  <a:pt x="4701895" y="1164640"/>
                </a:lnTo>
                <a:lnTo>
                  <a:pt x="4689741" y="1164640"/>
                </a:lnTo>
                <a:lnTo>
                  <a:pt x="4688624" y="1165098"/>
                </a:lnTo>
                <a:lnTo>
                  <a:pt x="4686757" y="1166964"/>
                </a:lnTo>
                <a:lnTo>
                  <a:pt x="4686287" y="1168082"/>
                </a:lnTo>
                <a:lnTo>
                  <a:pt x="4686287" y="1170711"/>
                </a:lnTo>
                <a:lnTo>
                  <a:pt x="4686757" y="1171841"/>
                </a:lnTo>
                <a:lnTo>
                  <a:pt x="4688624" y="1173695"/>
                </a:lnTo>
                <a:lnTo>
                  <a:pt x="4689741" y="1174165"/>
                </a:lnTo>
                <a:lnTo>
                  <a:pt x="4701895" y="1174165"/>
                </a:lnTo>
                <a:lnTo>
                  <a:pt x="4703013" y="1173695"/>
                </a:lnTo>
                <a:lnTo>
                  <a:pt x="4704880" y="1171841"/>
                </a:lnTo>
                <a:lnTo>
                  <a:pt x="4705337" y="1170711"/>
                </a:lnTo>
                <a:lnTo>
                  <a:pt x="4705337" y="1168082"/>
                </a:lnTo>
                <a:close/>
              </a:path>
              <a:path w="4705350" h="2076450">
                <a:moveTo>
                  <a:pt x="4705337" y="270560"/>
                </a:moveTo>
                <a:lnTo>
                  <a:pt x="4704880" y="269443"/>
                </a:lnTo>
                <a:lnTo>
                  <a:pt x="4703013" y="267576"/>
                </a:lnTo>
                <a:lnTo>
                  <a:pt x="4701895" y="267119"/>
                </a:lnTo>
                <a:lnTo>
                  <a:pt x="4689741" y="267119"/>
                </a:lnTo>
                <a:lnTo>
                  <a:pt x="4688624" y="267576"/>
                </a:lnTo>
                <a:lnTo>
                  <a:pt x="4686757" y="269443"/>
                </a:lnTo>
                <a:lnTo>
                  <a:pt x="4686287" y="270560"/>
                </a:lnTo>
                <a:lnTo>
                  <a:pt x="4686287" y="273189"/>
                </a:lnTo>
                <a:lnTo>
                  <a:pt x="4686757" y="274320"/>
                </a:lnTo>
                <a:lnTo>
                  <a:pt x="4688624" y="276174"/>
                </a:lnTo>
                <a:lnTo>
                  <a:pt x="4689741" y="276644"/>
                </a:lnTo>
                <a:lnTo>
                  <a:pt x="4701895" y="276644"/>
                </a:lnTo>
                <a:lnTo>
                  <a:pt x="4703013" y="276174"/>
                </a:lnTo>
                <a:lnTo>
                  <a:pt x="4704880" y="274320"/>
                </a:lnTo>
                <a:lnTo>
                  <a:pt x="4705337" y="273189"/>
                </a:lnTo>
                <a:lnTo>
                  <a:pt x="4705337" y="27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54657" y="6426299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93043" y="5528779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31428" y="4631259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100K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37194" y="5104532"/>
            <a:ext cx="228600" cy="751205"/>
          </a:xfrm>
          <a:prstGeom prst="rect">
            <a:avLst/>
          </a:prstGeom>
        </p:spPr>
        <p:txBody>
          <a:bodyPr wrap="square" lIns="0" tIns="2476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20">
                <a:solidFill>
                  <a:srgbClr val="FFFFFF"/>
                </a:solidFill>
                <a:latin typeface="Segoe UI Semibold"/>
                <a:cs typeface="Segoe UI Semibold"/>
              </a:rPr>
              <a:t>Total</a:t>
            </a:r>
            <a:r>
              <a:rPr dirty="0" sz="120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928447" y="6537325"/>
            <a:ext cx="8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362325" y="4449762"/>
            <a:ext cx="9525" cy="2076450"/>
          </a:xfrm>
          <a:custGeom>
            <a:avLst/>
            <a:gdLst/>
            <a:ahLst/>
            <a:cxnLst/>
            <a:rect l="l" t="t" r="r" b="b"/>
            <a:pathLst>
              <a:path w="9525" h="207645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07645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0764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07645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07645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07645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07645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0764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07645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07645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07645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07645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0764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07645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07645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07645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07645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0764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07645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07645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07645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07645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0764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07645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07645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07645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07645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4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4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0764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07645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07645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07645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07645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0764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07645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07645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5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5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07645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07645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4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4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033514" y="6504464"/>
            <a:ext cx="657860" cy="4222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355"/>
              </a:spcBef>
            </a:pPr>
            <a:r>
              <a:rPr dirty="0" sz="900" spc="-5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200" spc="-10">
                <a:solidFill>
                  <a:srgbClr val="FFFFFF"/>
                </a:solidFill>
                <a:latin typeface="Segoe UI Semibold"/>
                <a:cs typeface="Segoe UI Semibold"/>
              </a:rPr>
              <a:t>Weekday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757457" y="4449762"/>
            <a:ext cx="9525" cy="2076450"/>
          </a:xfrm>
          <a:custGeom>
            <a:avLst/>
            <a:gdLst/>
            <a:ahLst/>
            <a:cxnLst/>
            <a:rect l="l" t="t" r="r" b="b"/>
            <a:pathLst>
              <a:path w="9525" h="207645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07645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0764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07645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07645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07645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07645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0764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07645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07645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07645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07645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0764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07645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07645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07645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07645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0764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07645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07645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07645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07645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0764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07645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07645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07645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07645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4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4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0764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07645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07645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07645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07645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0764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07645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07645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5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5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07645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07645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4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4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4718712" y="6537325"/>
            <a:ext cx="87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990600" y="4183888"/>
            <a:ext cx="4743450" cy="2328545"/>
            <a:chOff x="990600" y="4183888"/>
            <a:chExt cx="4743450" cy="2328545"/>
          </a:xfrm>
        </p:grpSpPr>
        <p:sp>
          <p:nvSpPr>
            <p:cNvPr id="38" name="object 38" descr=""/>
            <p:cNvSpPr/>
            <p:nvPr/>
          </p:nvSpPr>
          <p:spPr>
            <a:xfrm>
              <a:off x="990600" y="4686777"/>
              <a:ext cx="80010" cy="1825625"/>
            </a:xfrm>
            <a:custGeom>
              <a:avLst/>
              <a:gdLst/>
              <a:ahLst/>
              <a:cxnLst/>
              <a:rect l="l" t="t" r="r" b="b"/>
              <a:pathLst>
                <a:path w="80009" h="1825625">
                  <a:moveTo>
                    <a:pt x="79721" y="1825147"/>
                  </a:moveTo>
                  <a:lnTo>
                    <a:pt x="0" y="1825147"/>
                  </a:lnTo>
                  <a:lnTo>
                    <a:pt x="0" y="0"/>
                  </a:lnTo>
                  <a:lnTo>
                    <a:pt x="79721" y="0"/>
                  </a:lnTo>
                  <a:lnTo>
                    <a:pt x="79721" y="1825147"/>
                  </a:lnTo>
                  <a:close/>
                </a:path>
              </a:pathLst>
            </a:custGeom>
            <a:solidFill>
              <a:srgbClr val="8F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767888" y="4726651"/>
              <a:ext cx="80010" cy="1785620"/>
            </a:xfrm>
            <a:custGeom>
              <a:avLst/>
              <a:gdLst/>
              <a:ahLst/>
              <a:cxnLst/>
              <a:rect l="l" t="t" r="r" b="b"/>
              <a:pathLst>
                <a:path w="80010" h="1785620">
                  <a:moveTo>
                    <a:pt x="79721" y="1785273"/>
                  </a:moveTo>
                  <a:lnTo>
                    <a:pt x="0" y="1785273"/>
                  </a:lnTo>
                  <a:lnTo>
                    <a:pt x="0" y="0"/>
                  </a:lnTo>
                  <a:lnTo>
                    <a:pt x="79721" y="0"/>
                  </a:lnTo>
                  <a:lnTo>
                    <a:pt x="79721" y="1785273"/>
                  </a:lnTo>
                  <a:close/>
                </a:path>
              </a:pathLst>
            </a:custGeom>
            <a:solidFill>
              <a:srgbClr val="F07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545176" y="4711257"/>
              <a:ext cx="80010" cy="1800860"/>
            </a:xfrm>
            <a:custGeom>
              <a:avLst/>
              <a:gdLst/>
              <a:ahLst/>
              <a:cxnLst/>
              <a:rect l="l" t="t" r="r" b="b"/>
              <a:pathLst>
                <a:path w="80010" h="1800859">
                  <a:moveTo>
                    <a:pt x="79721" y="1800668"/>
                  </a:moveTo>
                  <a:lnTo>
                    <a:pt x="0" y="1800668"/>
                  </a:lnTo>
                  <a:lnTo>
                    <a:pt x="0" y="0"/>
                  </a:lnTo>
                  <a:lnTo>
                    <a:pt x="79721" y="0"/>
                  </a:lnTo>
                  <a:lnTo>
                    <a:pt x="79721" y="1800668"/>
                  </a:lnTo>
                  <a:close/>
                </a:path>
              </a:pathLst>
            </a:custGeom>
            <a:solidFill>
              <a:srgbClr val="FFE7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322464" y="4703103"/>
              <a:ext cx="80010" cy="1809114"/>
            </a:xfrm>
            <a:custGeom>
              <a:avLst/>
              <a:gdLst/>
              <a:ahLst/>
              <a:cxnLst/>
              <a:rect l="l" t="t" r="r" b="b"/>
              <a:pathLst>
                <a:path w="80010" h="1809115">
                  <a:moveTo>
                    <a:pt x="79721" y="1808821"/>
                  </a:moveTo>
                  <a:lnTo>
                    <a:pt x="0" y="1808821"/>
                  </a:lnTo>
                  <a:lnTo>
                    <a:pt x="0" y="0"/>
                  </a:lnTo>
                  <a:lnTo>
                    <a:pt x="79721" y="0"/>
                  </a:lnTo>
                  <a:lnTo>
                    <a:pt x="79721" y="1808821"/>
                  </a:lnTo>
                  <a:close/>
                </a:path>
              </a:pathLst>
            </a:custGeom>
            <a:solidFill>
              <a:srgbClr val="FF83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99752" y="4692239"/>
              <a:ext cx="80010" cy="1819910"/>
            </a:xfrm>
            <a:custGeom>
              <a:avLst/>
              <a:gdLst/>
              <a:ahLst/>
              <a:cxnLst/>
              <a:rect l="l" t="t" r="r" b="b"/>
              <a:pathLst>
                <a:path w="80010" h="1819909">
                  <a:moveTo>
                    <a:pt x="79721" y="1819685"/>
                  </a:moveTo>
                  <a:lnTo>
                    <a:pt x="0" y="1819685"/>
                  </a:lnTo>
                  <a:lnTo>
                    <a:pt x="0" y="0"/>
                  </a:lnTo>
                  <a:lnTo>
                    <a:pt x="79721" y="0"/>
                  </a:lnTo>
                  <a:lnTo>
                    <a:pt x="79721" y="1819685"/>
                  </a:lnTo>
                  <a:close/>
                </a:path>
              </a:pathLst>
            </a:custGeom>
            <a:solidFill>
              <a:srgbClr val="8B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877040" y="4772630"/>
              <a:ext cx="80010" cy="1739900"/>
            </a:xfrm>
            <a:custGeom>
              <a:avLst/>
              <a:gdLst/>
              <a:ahLst/>
              <a:cxnLst/>
              <a:rect l="l" t="t" r="r" b="b"/>
              <a:pathLst>
                <a:path w="80010" h="1739900">
                  <a:moveTo>
                    <a:pt x="79721" y="1739294"/>
                  </a:moveTo>
                  <a:lnTo>
                    <a:pt x="0" y="1739294"/>
                  </a:lnTo>
                  <a:lnTo>
                    <a:pt x="0" y="0"/>
                  </a:lnTo>
                  <a:lnTo>
                    <a:pt x="79721" y="0"/>
                  </a:lnTo>
                  <a:lnTo>
                    <a:pt x="79721" y="1739294"/>
                  </a:lnTo>
                  <a:close/>
                </a:path>
              </a:pathLst>
            </a:custGeom>
            <a:solidFill>
              <a:srgbClr val="7E9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654328" y="4746856"/>
              <a:ext cx="80010" cy="1765300"/>
            </a:xfrm>
            <a:custGeom>
              <a:avLst/>
              <a:gdLst/>
              <a:ahLst/>
              <a:cxnLst/>
              <a:rect l="l" t="t" r="r" b="b"/>
              <a:pathLst>
                <a:path w="80010" h="1765300">
                  <a:moveTo>
                    <a:pt x="79721" y="1765068"/>
                  </a:moveTo>
                  <a:lnTo>
                    <a:pt x="0" y="1765068"/>
                  </a:lnTo>
                  <a:lnTo>
                    <a:pt x="0" y="0"/>
                  </a:lnTo>
                  <a:lnTo>
                    <a:pt x="79721" y="0"/>
                  </a:lnTo>
                  <a:lnTo>
                    <a:pt x="79721" y="1765068"/>
                  </a:lnTo>
                  <a:close/>
                </a:path>
              </a:pathLst>
            </a:custGeom>
            <a:solidFill>
              <a:srgbClr val="FFB0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3660" y="4183888"/>
              <a:ext cx="95249" cy="9524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785" y="4183888"/>
              <a:ext cx="95249" cy="9524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9910" y="4183888"/>
              <a:ext cx="95249" cy="9524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7560" y="4183888"/>
              <a:ext cx="95249" cy="9524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5685" y="4183888"/>
              <a:ext cx="95249" cy="9524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3335" y="4183888"/>
              <a:ext cx="95249" cy="9524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1460" y="4183888"/>
              <a:ext cx="95249" cy="95249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1700394" y="4510146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99K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446874" y="4494752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100K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224163" y="4486597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101K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001451" y="4475733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101K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809546" y="4556125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97K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531929" y="4530351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98K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77825" y="4137056"/>
            <a:ext cx="2609215" cy="4959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1318895" algn="l"/>
                <a:tab pos="1560830" algn="l"/>
                <a:tab pos="1802130" algn="l"/>
                <a:tab pos="2044064" algn="l"/>
                <a:tab pos="2286000" algn="l"/>
                <a:tab pos="2527300" algn="l"/>
              </a:tabLst>
            </a:pP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Monday</a:t>
            </a:r>
            <a:r>
              <a:rPr dirty="0" sz="1000" spc="-2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=</a:t>
            </a:r>
            <a:r>
              <a:rPr dirty="0" sz="1000" spc="-2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Segoe UI"/>
                <a:cs typeface="Segoe UI"/>
              </a:rPr>
              <a:t>'1'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7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000">
              <a:latin typeface="Segoe UI"/>
              <a:cs typeface="Segoe UI"/>
            </a:endParaRPr>
          </a:p>
          <a:p>
            <a:pPr marL="612775">
              <a:lnSpc>
                <a:spcPct val="100000"/>
              </a:lnSpc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102K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5900737" y="347662"/>
            <a:ext cx="6410325" cy="3305175"/>
          </a:xfrm>
          <a:custGeom>
            <a:avLst/>
            <a:gdLst/>
            <a:ahLst/>
            <a:cxnLst/>
            <a:rect l="l" t="t" r="r" b="b"/>
            <a:pathLst>
              <a:path w="6410325" h="3305175">
                <a:moveTo>
                  <a:pt x="0" y="3214687"/>
                </a:moveTo>
                <a:lnTo>
                  <a:pt x="0" y="90487"/>
                </a:lnTo>
                <a:lnTo>
                  <a:pt x="0" y="84546"/>
                </a:lnTo>
                <a:lnTo>
                  <a:pt x="579" y="78661"/>
                </a:lnTo>
                <a:lnTo>
                  <a:pt x="15249" y="40215"/>
                </a:lnTo>
                <a:lnTo>
                  <a:pt x="18550" y="35275"/>
                </a:lnTo>
                <a:lnTo>
                  <a:pt x="40215" y="15249"/>
                </a:lnTo>
                <a:lnTo>
                  <a:pt x="45155" y="11948"/>
                </a:lnTo>
                <a:lnTo>
                  <a:pt x="84546" y="0"/>
                </a:lnTo>
                <a:lnTo>
                  <a:pt x="90487" y="0"/>
                </a:lnTo>
                <a:lnTo>
                  <a:pt x="6319837" y="0"/>
                </a:lnTo>
                <a:lnTo>
                  <a:pt x="6325778" y="0"/>
                </a:lnTo>
                <a:lnTo>
                  <a:pt x="6331662" y="579"/>
                </a:lnTo>
                <a:lnTo>
                  <a:pt x="6337490" y="1738"/>
                </a:lnTo>
                <a:lnTo>
                  <a:pt x="6343317" y="2897"/>
                </a:lnTo>
                <a:lnTo>
                  <a:pt x="6348975" y="4614"/>
                </a:lnTo>
                <a:lnTo>
                  <a:pt x="6354464" y="6887"/>
                </a:lnTo>
                <a:lnTo>
                  <a:pt x="6359953" y="9161"/>
                </a:lnTo>
                <a:lnTo>
                  <a:pt x="6365168" y="11948"/>
                </a:lnTo>
                <a:lnTo>
                  <a:pt x="6370108" y="15249"/>
                </a:lnTo>
                <a:lnTo>
                  <a:pt x="6375049" y="18550"/>
                </a:lnTo>
                <a:lnTo>
                  <a:pt x="6395074" y="40215"/>
                </a:lnTo>
                <a:lnTo>
                  <a:pt x="6398375" y="45155"/>
                </a:lnTo>
                <a:lnTo>
                  <a:pt x="6401162" y="50370"/>
                </a:lnTo>
                <a:lnTo>
                  <a:pt x="6403436" y="55859"/>
                </a:lnTo>
                <a:lnTo>
                  <a:pt x="6405710" y="61348"/>
                </a:lnTo>
                <a:lnTo>
                  <a:pt x="6410325" y="90487"/>
                </a:lnTo>
                <a:lnTo>
                  <a:pt x="6410325" y="3214687"/>
                </a:lnTo>
                <a:lnTo>
                  <a:pt x="6403436" y="3249315"/>
                </a:lnTo>
                <a:lnTo>
                  <a:pt x="6401162" y="3254804"/>
                </a:lnTo>
                <a:lnTo>
                  <a:pt x="6398375" y="3260019"/>
                </a:lnTo>
                <a:lnTo>
                  <a:pt x="6395074" y="3264959"/>
                </a:lnTo>
                <a:lnTo>
                  <a:pt x="6391774" y="3269899"/>
                </a:lnTo>
                <a:lnTo>
                  <a:pt x="6388022" y="3274470"/>
                </a:lnTo>
                <a:lnTo>
                  <a:pt x="6383821" y="3278671"/>
                </a:lnTo>
                <a:lnTo>
                  <a:pt x="6379619" y="3282872"/>
                </a:lnTo>
                <a:lnTo>
                  <a:pt x="6354464" y="3298286"/>
                </a:lnTo>
                <a:lnTo>
                  <a:pt x="6348975" y="3300560"/>
                </a:lnTo>
                <a:lnTo>
                  <a:pt x="6343317" y="3302276"/>
                </a:lnTo>
                <a:lnTo>
                  <a:pt x="6337490" y="3303435"/>
                </a:lnTo>
                <a:lnTo>
                  <a:pt x="6331662" y="3304595"/>
                </a:lnTo>
                <a:lnTo>
                  <a:pt x="6325778" y="3305175"/>
                </a:lnTo>
                <a:lnTo>
                  <a:pt x="6319837" y="3305175"/>
                </a:lnTo>
                <a:lnTo>
                  <a:pt x="90487" y="3305175"/>
                </a:lnTo>
                <a:lnTo>
                  <a:pt x="84546" y="3305175"/>
                </a:lnTo>
                <a:lnTo>
                  <a:pt x="78661" y="3304595"/>
                </a:lnTo>
                <a:lnTo>
                  <a:pt x="72834" y="3303436"/>
                </a:lnTo>
                <a:lnTo>
                  <a:pt x="67006" y="3302276"/>
                </a:lnTo>
                <a:lnTo>
                  <a:pt x="61348" y="3300560"/>
                </a:lnTo>
                <a:lnTo>
                  <a:pt x="55859" y="3298286"/>
                </a:lnTo>
                <a:lnTo>
                  <a:pt x="50370" y="3296012"/>
                </a:lnTo>
                <a:lnTo>
                  <a:pt x="18550" y="3269899"/>
                </a:lnTo>
                <a:lnTo>
                  <a:pt x="15249" y="3264959"/>
                </a:lnTo>
                <a:lnTo>
                  <a:pt x="11948" y="3260019"/>
                </a:lnTo>
                <a:lnTo>
                  <a:pt x="1738" y="3232340"/>
                </a:lnTo>
                <a:lnTo>
                  <a:pt x="579" y="3226512"/>
                </a:lnTo>
                <a:lnTo>
                  <a:pt x="0" y="3220628"/>
                </a:lnTo>
                <a:lnTo>
                  <a:pt x="0" y="3214687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5969000" y="381063"/>
            <a:ext cx="4166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Product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generationg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most</a:t>
            </a:r>
            <a:r>
              <a:rPr dirty="0" sz="1400" spc="-2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revenue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for</a:t>
            </a:r>
            <a:r>
              <a:rPr dirty="0" sz="1400" spc="-2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business</a:t>
            </a:r>
            <a:endParaRPr sz="1400">
              <a:latin typeface="Segoe UI Semibold"/>
              <a:cs typeface="Segoe UI Semibold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6577013" y="757823"/>
            <a:ext cx="5672455" cy="2233295"/>
            <a:chOff x="6577013" y="757823"/>
            <a:chExt cx="5672455" cy="2233295"/>
          </a:xfrm>
        </p:grpSpPr>
        <p:sp>
          <p:nvSpPr>
            <p:cNvPr id="62" name="object 62" descr=""/>
            <p:cNvSpPr/>
            <p:nvPr/>
          </p:nvSpPr>
          <p:spPr>
            <a:xfrm>
              <a:off x="6577012" y="757834"/>
              <a:ext cx="5672455" cy="2233295"/>
            </a:xfrm>
            <a:custGeom>
              <a:avLst/>
              <a:gdLst/>
              <a:ahLst/>
              <a:cxnLst/>
              <a:rect l="l" t="t" r="r" b="b"/>
              <a:pathLst>
                <a:path w="5672455" h="2233295">
                  <a:moveTo>
                    <a:pt x="19050" y="2226945"/>
                  </a:moveTo>
                  <a:lnTo>
                    <a:pt x="18580" y="2225827"/>
                  </a:lnTo>
                  <a:lnTo>
                    <a:pt x="16725" y="2223960"/>
                  </a:lnTo>
                  <a:lnTo>
                    <a:pt x="15595" y="2223490"/>
                  </a:lnTo>
                  <a:lnTo>
                    <a:pt x="3441" y="2223490"/>
                  </a:lnTo>
                  <a:lnTo>
                    <a:pt x="2324" y="2223960"/>
                  </a:lnTo>
                  <a:lnTo>
                    <a:pt x="457" y="2225827"/>
                  </a:lnTo>
                  <a:lnTo>
                    <a:pt x="0" y="2226945"/>
                  </a:lnTo>
                  <a:lnTo>
                    <a:pt x="0" y="2229574"/>
                  </a:lnTo>
                  <a:lnTo>
                    <a:pt x="457" y="2230691"/>
                  </a:lnTo>
                  <a:lnTo>
                    <a:pt x="2324" y="2232558"/>
                  </a:lnTo>
                  <a:lnTo>
                    <a:pt x="3441" y="2233015"/>
                  </a:lnTo>
                  <a:lnTo>
                    <a:pt x="15595" y="2233015"/>
                  </a:lnTo>
                  <a:lnTo>
                    <a:pt x="16725" y="2232558"/>
                  </a:lnTo>
                  <a:lnTo>
                    <a:pt x="18580" y="2230691"/>
                  </a:lnTo>
                  <a:lnTo>
                    <a:pt x="19050" y="2229574"/>
                  </a:lnTo>
                  <a:lnTo>
                    <a:pt x="19050" y="2226945"/>
                  </a:lnTo>
                  <a:close/>
                </a:path>
                <a:path w="5672455" h="2233295">
                  <a:moveTo>
                    <a:pt x="19050" y="1485773"/>
                  </a:moveTo>
                  <a:lnTo>
                    <a:pt x="18580" y="1484655"/>
                  </a:lnTo>
                  <a:lnTo>
                    <a:pt x="16725" y="1482788"/>
                  </a:lnTo>
                  <a:lnTo>
                    <a:pt x="15595" y="1482331"/>
                  </a:lnTo>
                  <a:lnTo>
                    <a:pt x="3441" y="1482331"/>
                  </a:lnTo>
                  <a:lnTo>
                    <a:pt x="2324" y="1482788"/>
                  </a:lnTo>
                  <a:lnTo>
                    <a:pt x="457" y="1484655"/>
                  </a:lnTo>
                  <a:lnTo>
                    <a:pt x="0" y="1485773"/>
                  </a:lnTo>
                  <a:lnTo>
                    <a:pt x="0" y="1488401"/>
                  </a:lnTo>
                  <a:lnTo>
                    <a:pt x="457" y="1489532"/>
                  </a:lnTo>
                  <a:lnTo>
                    <a:pt x="2324" y="1491386"/>
                  </a:lnTo>
                  <a:lnTo>
                    <a:pt x="3441" y="1491856"/>
                  </a:lnTo>
                  <a:lnTo>
                    <a:pt x="15595" y="1491856"/>
                  </a:lnTo>
                  <a:lnTo>
                    <a:pt x="16725" y="1491386"/>
                  </a:lnTo>
                  <a:lnTo>
                    <a:pt x="18580" y="1489532"/>
                  </a:lnTo>
                  <a:lnTo>
                    <a:pt x="19050" y="1488401"/>
                  </a:lnTo>
                  <a:lnTo>
                    <a:pt x="19050" y="1485773"/>
                  </a:lnTo>
                  <a:close/>
                </a:path>
                <a:path w="5672455" h="2233295">
                  <a:moveTo>
                    <a:pt x="19050" y="744613"/>
                  </a:moveTo>
                  <a:lnTo>
                    <a:pt x="18580" y="743483"/>
                  </a:lnTo>
                  <a:lnTo>
                    <a:pt x="16725" y="741629"/>
                  </a:lnTo>
                  <a:lnTo>
                    <a:pt x="15595" y="741159"/>
                  </a:lnTo>
                  <a:lnTo>
                    <a:pt x="3441" y="741159"/>
                  </a:lnTo>
                  <a:lnTo>
                    <a:pt x="2324" y="741629"/>
                  </a:lnTo>
                  <a:lnTo>
                    <a:pt x="457" y="743483"/>
                  </a:lnTo>
                  <a:lnTo>
                    <a:pt x="0" y="744613"/>
                  </a:lnTo>
                  <a:lnTo>
                    <a:pt x="0" y="747242"/>
                  </a:lnTo>
                  <a:lnTo>
                    <a:pt x="457" y="748360"/>
                  </a:lnTo>
                  <a:lnTo>
                    <a:pt x="2324" y="750227"/>
                  </a:lnTo>
                  <a:lnTo>
                    <a:pt x="3441" y="750684"/>
                  </a:lnTo>
                  <a:lnTo>
                    <a:pt x="15595" y="750684"/>
                  </a:lnTo>
                  <a:lnTo>
                    <a:pt x="16725" y="750227"/>
                  </a:lnTo>
                  <a:lnTo>
                    <a:pt x="18580" y="748360"/>
                  </a:lnTo>
                  <a:lnTo>
                    <a:pt x="19050" y="747242"/>
                  </a:lnTo>
                  <a:lnTo>
                    <a:pt x="19050" y="744613"/>
                  </a:lnTo>
                  <a:close/>
                </a:path>
                <a:path w="5672455" h="2233295">
                  <a:moveTo>
                    <a:pt x="19050" y="3441"/>
                  </a:moveTo>
                  <a:lnTo>
                    <a:pt x="18580" y="2324"/>
                  </a:lnTo>
                  <a:lnTo>
                    <a:pt x="16725" y="457"/>
                  </a:lnTo>
                  <a:lnTo>
                    <a:pt x="15595" y="0"/>
                  </a:lnTo>
                  <a:lnTo>
                    <a:pt x="3441" y="0"/>
                  </a:lnTo>
                  <a:lnTo>
                    <a:pt x="2324" y="457"/>
                  </a:lnTo>
                  <a:lnTo>
                    <a:pt x="457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57" y="7200"/>
                  </a:lnTo>
                  <a:lnTo>
                    <a:pt x="2324" y="9055"/>
                  </a:lnTo>
                  <a:lnTo>
                    <a:pt x="3441" y="9525"/>
                  </a:lnTo>
                  <a:lnTo>
                    <a:pt x="15595" y="9525"/>
                  </a:lnTo>
                  <a:lnTo>
                    <a:pt x="16725" y="9055"/>
                  </a:lnTo>
                  <a:lnTo>
                    <a:pt x="18580" y="7200"/>
                  </a:lnTo>
                  <a:lnTo>
                    <a:pt x="19050" y="6070"/>
                  </a:lnTo>
                  <a:lnTo>
                    <a:pt x="19050" y="3441"/>
                  </a:lnTo>
                  <a:close/>
                </a:path>
                <a:path w="5672455" h="2233295">
                  <a:moveTo>
                    <a:pt x="76200" y="2226945"/>
                  </a:moveTo>
                  <a:lnTo>
                    <a:pt x="75730" y="2225827"/>
                  </a:lnTo>
                  <a:lnTo>
                    <a:pt x="73875" y="2223960"/>
                  </a:lnTo>
                  <a:lnTo>
                    <a:pt x="72745" y="2223490"/>
                  </a:lnTo>
                  <a:lnTo>
                    <a:pt x="60591" y="2223490"/>
                  </a:lnTo>
                  <a:lnTo>
                    <a:pt x="59474" y="2223960"/>
                  </a:lnTo>
                  <a:lnTo>
                    <a:pt x="57607" y="2225827"/>
                  </a:lnTo>
                  <a:lnTo>
                    <a:pt x="57150" y="2226945"/>
                  </a:lnTo>
                  <a:lnTo>
                    <a:pt x="57150" y="2229574"/>
                  </a:lnTo>
                  <a:lnTo>
                    <a:pt x="57607" y="2230691"/>
                  </a:lnTo>
                  <a:lnTo>
                    <a:pt x="59474" y="2232558"/>
                  </a:lnTo>
                  <a:lnTo>
                    <a:pt x="60591" y="2233015"/>
                  </a:lnTo>
                  <a:lnTo>
                    <a:pt x="72745" y="2233015"/>
                  </a:lnTo>
                  <a:lnTo>
                    <a:pt x="73875" y="2232558"/>
                  </a:lnTo>
                  <a:lnTo>
                    <a:pt x="75730" y="2230691"/>
                  </a:lnTo>
                  <a:lnTo>
                    <a:pt x="76200" y="2229574"/>
                  </a:lnTo>
                  <a:lnTo>
                    <a:pt x="76200" y="2226945"/>
                  </a:lnTo>
                  <a:close/>
                </a:path>
                <a:path w="5672455" h="2233295">
                  <a:moveTo>
                    <a:pt x="76200" y="1485773"/>
                  </a:moveTo>
                  <a:lnTo>
                    <a:pt x="75730" y="1484655"/>
                  </a:lnTo>
                  <a:lnTo>
                    <a:pt x="73875" y="1482788"/>
                  </a:lnTo>
                  <a:lnTo>
                    <a:pt x="72745" y="1482331"/>
                  </a:lnTo>
                  <a:lnTo>
                    <a:pt x="60591" y="1482331"/>
                  </a:lnTo>
                  <a:lnTo>
                    <a:pt x="59474" y="1482788"/>
                  </a:lnTo>
                  <a:lnTo>
                    <a:pt x="57607" y="1484655"/>
                  </a:lnTo>
                  <a:lnTo>
                    <a:pt x="57150" y="1485773"/>
                  </a:lnTo>
                  <a:lnTo>
                    <a:pt x="57150" y="1488401"/>
                  </a:lnTo>
                  <a:lnTo>
                    <a:pt x="57607" y="1489532"/>
                  </a:lnTo>
                  <a:lnTo>
                    <a:pt x="59474" y="1491386"/>
                  </a:lnTo>
                  <a:lnTo>
                    <a:pt x="60591" y="1491856"/>
                  </a:lnTo>
                  <a:lnTo>
                    <a:pt x="72745" y="1491856"/>
                  </a:lnTo>
                  <a:lnTo>
                    <a:pt x="73875" y="1491386"/>
                  </a:lnTo>
                  <a:lnTo>
                    <a:pt x="75730" y="1489532"/>
                  </a:lnTo>
                  <a:lnTo>
                    <a:pt x="76200" y="1488401"/>
                  </a:lnTo>
                  <a:lnTo>
                    <a:pt x="76200" y="1485773"/>
                  </a:lnTo>
                  <a:close/>
                </a:path>
                <a:path w="5672455" h="2233295">
                  <a:moveTo>
                    <a:pt x="76200" y="744613"/>
                  </a:moveTo>
                  <a:lnTo>
                    <a:pt x="75730" y="743483"/>
                  </a:lnTo>
                  <a:lnTo>
                    <a:pt x="73875" y="741629"/>
                  </a:lnTo>
                  <a:lnTo>
                    <a:pt x="72745" y="741159"/>
                  </a:lnTo>
                  <a:lnTo>
                    <a:pt x="60591" y="741159"/>
                  </a:lnTo>
                  <a:lnTo>
                    <a:pt x="59474" y="741629"/>
                  </a:lnTo>
                  <a:lnTo>
                    <a:pt x="57607" y="743483"/>
                  </a:lnTo>
                  <a:lnTo>
                    <a:pt x="57150" y="744613"/>
                  </a:lnTo>
                  <a:lnTo>
                    <a:pt x="57150" y="747242"/>
                  </a:lnTo>
                  <a:lnTo>
                    <a:pt x="57607" y="748360"/>
                  </a:lnTo>
                  <a:lnTo>
                    <a:pt x="59474" y="750227"/>
                  </a:lnTo>
                  <a:lnTo>
                    <a:pt x="60591" y="750684"/>
                  </a:lnTo>
                  <a:lnTo>
                    <a:pt x="72745" y="750684"/>
                  </a:lnTo>
                  <a:lnTo>
                    <a:pt x="73875" y="750227"/>
                  </a:lnTo>
                  <a:lnTo>
                    <a:pt x="75730" y="748360"/>
                  </a:lnTo>
                  <a:lnTo>
                    <a:pt x="76200" y="747242"/>
                  </a:lnTo>
                  <a:lnTo>
                    <a:pt x="76200" y="744613"/>
                  </a:lnTo>
                  <a:close/>
                </a:path>
                <a:path w="5672455" h="2233295">
                  <a:moveTo>
                    <a:pt x="76200" y="3441"/>
                  </a:moveTo>
                  <a:lnTo>
                    <a:pt x="75730" y="2324"/>
                  </a:lnTo>
                  <a:lnTo>
                    <a:pt x="73875" y="457"/>
                  </a:lnTo>
                  <a:lnTo>
                    <a:pt x="72745" y="0"/>
                  </a:lnTo>
                  <a:lnTo>
                    <a:pt x="60591" y="0"/>
                  </a:lnTo>
                  <a:lnTo>
                    <a:pt x="59474" y="457"/>
                  </a:lnTo>
                  <a:lnTo>
                    <a:pt x="57607" y="2324"/>
                  </a:lnTo>
                  <a:lnTo>
                    <a:pt x="57150" y="3441"/>
                  </a:lnTo>
                  <a:lnTo>
                    <a:pt x="57150" y="6070"/>
                  </a:lnTo>
                  <a:lnTo>
                    <a:pt x="57607" y="7200"/>
                  </a:lnTo>
                  <a:lnTo>
                    <a:pt x="59474" y="9055"/>
                  </a:lnTo>
                  <a:lnTo>
                    <a:pt x="60591" y="9525"/>
                  </a:lnTo>
                  <a:lnTo>
                    <a:pt x="72745" y="9525"/>
                  </a:lnTo>
                  <a:lnTo>
                    <a:pt x="73875" y="9055"/>
                  </a:lnTo>
                  <a:lnTo>
                    <a:pt x="75730" y="7200"/>
                  </a:lnTo>
                  <a:lnTo>
                    <a:pt x="76200" y="6070"/>
                  </a:lnTo>
                  <a:lnTo>
                    <a:pt x="76200" y="3441"/>
                  </a:lnTo>
                  <a:close/>
                </a:path>
                <a:path w="5672455" h="2233295">
                  <a:moveTo>
                    <a:pt x="133350" y="2226945"/>
                  </a:moveTo>
                  <a:lnTo>
                    <a:pt x="132880" y="2225827"/>
                  </a:lnTo>
                  <a:lnTo>
                    <a:pt x="131025" y="2223960"/>
                  </a:lnTo>
                  <a:lnTo>
                    <a:pt x="129895" y="2223490"/>
                  </a:lnTo>
                  <a:lnTo>
                    <a:pt x="117741" y="2223490"/>
                  </a:lnTo>
                  <a:lnTo>
                    <a:pt x="116624" y="2223960"/>
                  </a:lnTo>
                  <a:lnTo>
                    <a:pt x="114757" y="2225827"/>
                  </a:lnTo>
                  <a:lnTo>
                    <a:pt x="114300" y="2226945"/>
                  </a:lnTo>
                  <a:lnTo>
                    <a:pt x="114300" y="2229574"/>
                  </a:lnTo>
                  <a:lnTo>
                    <a:pt x="114757" y="2230691"/>
                  </a:lnTo>
                  <a:lnTo>
                    <a:pt x="116624" y="2232558"/>
                  </a:lnTo>
                  <a:lnTo>
                    <a:pt x="117741" y="2233015"/>
                  </a:lnTo>
                  <a:lnTo>
                    <a:pt x="129895" y="2233015"/>
                  </a:lnTo>
                  <a:lnTo>
                    <a:pt x="131025" y="2232558"/>
                  </a:lnTo>
                  <a:lnTo>
                    <a:pt x="132880" y="2230691"/>
                  </a:lnTo>
                  <a:lnTo>
                    <a:pt x="133350" y="2229574"/>
                  </a:lnTo>
                  <a:lnTo>
                    <a:pt x="133350" y="2226945"/>
                  </a:lnTo>
                  <a:close/>
                </a:path>
                <a:path w="5672455" h="2233295">
                  <a:moveTo>
                    <a:pt x="133350" y="1485773"/>
                  </a:moveTo>
                  <a:lnTo>
                    <a:pt x="132880" y="1484655"/>
                  </a:lnTo>
                  <a:lnTo>
                    <a:pt x="131025" y="1482788"/>
                  </a:lnTo>
                  <a:lnTo>
                    <a:pt x="129895" y="1482331"/>
                  </a:lnTo>
                  <a:lnTo>
                    <a:pt x="117741" y="1482331"/>
                  </a:lnTo>
                  <a:lnTo>
                    <a:pt x="116624" y="1482788"/>
                  </a:lnTo>
                  <a:lnTo>
                    <a:pt x="114757" y="1484655"/>
                  </a:lnTo>
                  <a:lnTo>
                    <a:pt x="114300" y="1485773"/>
                  </a:lnTo>
                  <a:lnTo>
                    <a:pt x="114300" y="1488401"/>
                  </a:lnTo>
                  <a:lnTo>
                    <a:pt x="114757" y="1489532"/>
                  </a:lnTo>
                  <a:lnTo>
                    <a:pt x="116624" y="1491386"/>
                  </a:lnTo>
                  <a:lnTo>
                    <a:pt x="117741" y="1491856"/>
                  </a:lnTo>
                  <a:lnTo>
                    <a:pt x="129895" y="1491856"/>
                  </a:lnTo>
                  <a:lnTo>
                    <a:pt x="131025" y="1491386"/>
                  </a:lnTo>
                  <a:lnTo>
                    <a:pt x="132880" y="1489532"/>
                  </a:lnTo>
                  <a:lnTo>
                    <a:pt x="133350" y="1488401"/>
                  </a:lnTo>
                  <a:lnTo>
                    <a:pt x="133350" y="1485773"/>
                  </a:lnTo>
                  <a:close/>
                </a:path>
                <a:path w="5672455" h="2233295">
                  <a:moveTo>
                    <a:pt x="133350" y="744613"/>
                  </a:moveTo>
                  <a:lnTo>
                    <a:pt x="132880" y="743483"/>
                  </a:lnTo>
                  <a:lnTo>
                    <a:pt x="131025" y="741629"/>
                  </a:lnTo>
                  <a:lnTo>
                    <a:pt x="129895" y="741159"/>
                  </a:lnTo>
                  <a:lnTo>
                    <a:pt x="117741" y="741159"/>
                  </a:lnTo>
                  <a:lnTo>
                    <a:pt x="116624" y="741629"/>
                  </a:lnTo>
                  <a:lnTo>
                    <a:pt x="114757" y="743483"/>
                  </a:lnTo>
                  <a:lnTo>
                    <a:pt x="114300" y="744613"/>
                  </a:lnTo>
                  <a:lnTo>
                    <a:pt x="114300" y="747242"/>
                  </a:lnTo>
                  <a:lnTo>
                    <a:pt x="114757" y="748360"/>
                  </a:lnTo>
                  <a:lnTo>
                    <a:pt x="116624" y="750227"/>
                  </a:lnTo>
                  <a:lnTo>
                    <a:pt x="117741" y="750684"/>
                  </a:lnTo>
                  <a:lnTo>
                    <a:pt x="129895" y="750684"/>
                  </a:lnTo>
                  <a:lnTo>
                    <a:pt x="131025" y="750227"/>
                  </a:lnTo>
                  <a:lnTo>
                    <a:pt x="132880" y="748360"/>
                  </a:lnTo>
                  <a:lnTo>
                    <a:pt x="133350" y="747242"/>
                  </a:lnTo>
                  <a:lnTo>
                    <a:pt x="133350" y="744613"/>
                  </a:lnTo>
                  <a:close/>
                </a:path>
                <a:path w="5672455" h="2233295">
                  <a:moveTo>
                    <a:pt x="133350" y="3441"/>
                  </a:moveTo>
                  <a:lnTo>
                    <a:pt x="132880" y="2324"/>
                  </a:lnTo>
                  <a:lnTo>
                    <a:pt x="131025" y="457"/>
                  </a:lnTo>
                  <a:lnTo>
                    <a:pt x="129895" y="0"/>
                  </a:lnTo>
                  <a:lnTo>
                    <a:pt x="117741" y="0"/>
                  </a:lnTo>
                  <a:lnTo>
                    <a:pt x="116624" y="457"/>
                  </a:lnTo>
                  <a:lnTo>
                    <a:pt x="114757" y="2324"/>
                  </a:lnTo>
                  <a:lnTo>
                    <a:pt x="114300" y="3441"/>
                  </a:lnTo>
                  <a:lnTo>
                    <a:pt x="114300" y="6070"/>
                  </a:lnTo>
                  <a:lnTo>
                    <a:pt x="114757" y="7200"/>
                  </a:lnTo>
                  <a:lnTo>
                    <a:pt x="116624" y="9055"/>
                  </a:lnTo>
                  <a:lnTo>
                    <a:pt x="117741" y="9525"/>
                  </a:lnTo>
                  <a:lnTo>
                    <a:pt x="129895" y="9525"/>
                  </a:lnTo>
                  <a:lnTo>
                    <a:pt x="131025" y="9055"/>
                  </a:lnTo>
                  <a:lnTo>
                    <a:pt x="132880" y="7200"/>
                  </a:lnTo>
                  <a:lnTo>
                    <a:pt x="133350" y="6070"/>
                  </a:lnTo>
                  <a:lnTo>
                    <a:pt x="133350" y="3441"/>
                  </a:lnTo>
                  <a:close/>
                </a:path>
                <a:path w="5672455" h="2233295">
                  <a:moveTo>
                    <a:pt x="190500" y="2226945"/>
                  </a:moveTo>
                  <a:lnTo>
                    <a:pt x="190030" y="2225827"/>
                  </a:lnTo>
                  <a:lnTo>
                    <a:pt x="188175" y="2223960"/>
                  </a:lnTo>
                  <a:lnTo>
                    <a:pt x="187045" y="2223490"/>
                  </a:lnTo>
                  <a:lnTo>
                    <a:pt x="174891" y="2223490"/>
                  </a:lnTo>
                  <a:lnTo>
                    <a:pt x="173774" y="2223960"/>
                  </a:lnTo>
                  <a:lnTo>
                    <a:pt x="171907" y="2225827"/>
                  </a:lnTo>
                  <a:lnTo>
                    <a:pt x="171450" y="2226945"/>
                  </a:lnTo>
                  <a:lnTo>
                    <a:pt x="171450" y="2229574"/>
                  </a:lnTo>
                  <a:lnTo>
                    <a:pt x="171907" y="2230691"/>
                  </a:lnTo>
                  <a:lnTo>
                    <a:pt x="173774" y="2232558"/>
                  </a:lnTo>
                  <a:lnTo>
                    <a:pt x="174891" y="2233015"/>
                  </a:lnTo>
                  <a:lnTo>
                    <a:pt x="187045" y="2233015"/>
                  </a:lnTo>
                  <a:lnTo>
                    <a:pt x="188175" y="2232558"/>
                  </a:lnTo>
                  <a:lnTo>
                    <a:pt x="190030" y="2230691"/>
                  </a:lnTo>
                  <a:lnTo>
                    <a:pt x="190500" y="2229574"/>
                  </a:lnTo>
                  <a:lnTo>
                    <a:pt x="190500" y="2226945"/>
                  </a:lnTo>
                  <a:close/>
                </a:path>
                <a:path w="5672455" h="2233295">
                  <a:moveTo>
                    <a:pt x="190500" y="1485773"/>
                  </a:moveTo>
                  <a:lnTo>
                    <a:pt x="190030" y="1484655"/>
                  </a:lnTo>
                  <a:lnTo>
                    <a:pt x="188175" y="1482788"/>
                  </a:lnTo>
                  <a:lnTo>
                    <a:pt x="187045" y="1482331"/>
                  </a:lnTo>
                  <a:lnTo>
                    <a:pt x="174891" y="1482331"/>
                  </a:lnTo>
                  <a:lnTo>
                    <a:pt x="173774" y="1482788"/>
                  </a:lnTo>
                  <a:lnTo>
                    <a:pt x="171907" y="1484655"/>
                  </a:lnTo>
                  <a:lnTo>
                    <a:pt x="171450" y="1485773"/>
                  </a:lnTo>
                  <a:lnTo>
                    <a:pt x="171450" y="1488401"/>
                  </a:lnTo>
                  <a:lnTo>
                    <a:pt x="171907" y="1489532"/>
                  </a:lnTo>
                  <a:lnTo>
                    <a:pt x="173774" y="1491386"/>
                  </a:lnTo>
                  <a:lnTo>
                    <a:pt x="174891" y="1491856"/>
                  </a:lnTo>
                  <a:lnTo>
                    <a:pt x="187045" y="1491856"/>
                  </a:lnTo>
                  <a:lnTo>
                    <a:pt x="188175" y="1491386"/>
                  </a:lnTo>
                  <a:lnTo>
                    <a:pt x="190030" y="1489532"/>
                  </a:lnTo>
                  <a:lnTo>
                    <a:pt x="190500" y="1488401"/>
                  </a:lnTo>
                  <a:lnTo>
                    <a:pt x="190500" y="1485773"/>
                  </a:lnTo>
                  <a:close/>
                </a:path>
                <a:path w="5672455" h="2233295">
                  <a:moveTo>
                    <a:pt x="190500" y="744613"/>
                  </a:moveTo>
                  <a:lnTo>
                    <a:pt x="190030" y="743483"/>
                  </a:lnTo>
                  <a:lnTo>
                    <a:pt x="188175" y="741629"/>
                  </a:lnTo>
                  <a:lnTo>
                    <a:pt x="187045" y="741159"/>
                  </a:lnTo>
                  <a:lnTo>
                    <a:pt x="174891" y="741159"/>
                  </a:lnTo>
                  <a:lnTo>
                    <a:pt x="173774" y="741629"/>
                  </a:lnTo>
                  <a:lnTo>
                    <a:pt x="171907" y="743483"/>
                  </a:lnTo>
                  <a:lnTo>
                    <a:pt x="171450" y="744613"/>
                  </a:lnTo>
                  <a:lnTo>
                    <a:pt x="171450" y="747242"/>
                  </a:lnTo>
                  <a:lnTo>
                    <a:pt x="171907" y="748360"/>
                  </a:lnTo>
                  <a:lnTo>
                    <a:pt x="173774" y="750227"/>
                  </a:lnTo>
                  <a:lnTo>
                    <a:pt x="174891" y="750684"/>
                  </a:lnTo>
                  <a:lnTo>
                    <a:pt x="187045" y="750684"/>
                  </a:lnTo>
                  <a:lnTo>
                    <a:pt x="188175" y="750227"/>
                  </a:lnTo>
                  <a:lnTo>
                    <a:pt x="190030" y="748360"/>
                  </a:lnTo>
                  <a:lnTo>
                    <a:pt x="190500" y="747242"/>
                  </a:lnTo>
                  <a:lnTo>
                    <a:pt x="190500" y="744613"/>
                  </a:lnTo>
                  <a:close/>
                </a:path>
                <a:path w="5672455" h="2233295">
                  <a:moveTo>
                    <a:pt x="190500" y="3441"/>
                  </a:moveTo>
                  <a:lnTo>
                    <a:pt x="190030" y="2324"/>
                  </a:lnTo>
                  <a:lnTo>
                    <a:pt x="188175" y="457"/>
                  </a:lnTo>
                  <a:lnTo>
                    <a:pt x="187045" y="0"/>
                  </a:lnTo>
                  <a:lnTo>
                    <a:pt x="174891" y="0"/>
                  </a:lnTo>
                  <a:lnTo>
                    <a:pt x="173774" y="457"/>
                  </a:lnTo>
                  <a:lnTo>
                    <a:pt x="171907" y="2324"/>
                  </a:lnTo>
                  <a:lnTo>
                    <a:pt x="171450" y="3441"/>
                  </a:lnTo>
                  <a:lnTo>
                    <a:pt x="171450" y="6070"/>
                  </a:lnTo>
                  <a:lnTo>
                    <a:pt x="171907" y="7200"/>
                  </a:lnTo>
                  <a:lnTo>
                    <a:pt x="173774" y="9055"/>
                  </a:lnTo>
                  <a:lnTo>
                    <a:pt x="174891" y="9525"/>
                  </a:lnTo>
                  <a:lnTo>
                    <a:pt x="187045" y="9525"/>
                  </a:lnTo>
                  <a:lnTo>
                    <a:pt x="188175" y="9055"/>
                  </a:lnTo>
                  <a:lnTo>
                    <a:pt x="190030" y="7200"/>
                  </a:lnTo>
                  <a:lnTo>
                    <a:pt x="190500" y="6070"/>
                  </a:lnTo>
                  <a:lnTo>
                    <a:pt x="190500" y="3441"/>
                  </a:lnTo>
                  <a:close/>
                </a:path>
                <a:path w="5672455" h="2233295">
                  <a:moveTo>
                    <a:pt x="247650" y="2226945"/>
                  </a:moveTo>
                  <a:lnTo>
                    <a:pt x="247180" y="2225827"/>
                  </a:lnTo>
                  <a:lnTo>
                    <a:pt x="245325" y="2223960"/>
                  </a:lnTo>
                  <a:lnTo>
                    <a:pt x="244195" y="2223490"/>
                  </a:lnTo>
                  <a:lnTo>
                    <a:pt x="232041" y="2223490"/>
                  </a:lnTo>
                  <a:lnTo>
                    <a:pt x="230924" y="2223960"/>
                  </a:lnTo>
                  <a:lnTo>
                    <a:pt x="229057" y="2225827"/>
                  </a:lnTo>
                  <a:lnTo>
                    <a:pt x="228600" y="2226945"/>
                  </a:lnTo>
                  <a:lnTo>
                    <a:pt x="228600" y="2229574"/>
                  </a:lnTo>
                  <a:lnTo>
                    <a:pt x="229057" y="2230691"/>
                  </a:lnTo>
                  <a:lnTo>
                    <a:pt x="230924" y="2232558"/>
                  </a:lnTo>
                  <a:lnTo>
                    <a:pt x="232041" y="2233015"/>
                  </a:lnTo>
                  <a:lnTo>
                    <a:pt x="244195" y="2233015"/>
                  </a:lnTo>
                  <a:lnTo>
                    <a:pt x="245325" y="2232558"/>
                  </a:lnTo>
                  <a:lnTo>
                    <a:pt x="247180" y="2230691"/>
                  </a:lnTo>
                  <a:lnTo>
                    <a:pt x="247650" y="2229574"/>
                  </a:lnTo>
                  <a:lnTo>
                    <a:pt x="247650" y="2226945"/>
                  </a:lnTo>
                  <a:close/>
                </a:path>
                <a:path w="5672455" h="2233295">
                  <a:moveTo>
                    <a:pt x="247650" y="1485773"/>
                  </a:moveTo>
                  <a:lnTo>
                    <a:pt x="247180" y="1484655"/>
                  </a:lnTo>
                  <a:lnTo>
                    <a:pt x="245325" y="1482788"/>
                  </a:lnTo>
                  <a:lnTo>
                    <a:pt x="244195" y="1482331"/>
                  </a:lnTo>
                  <a:lnTo>
                    <a:pt x="232041" y="1482331"/>
                  </a:lnTo>
                  <a:lnTo>
                    <a:pt x="230924" y="1482788"/>
                  </a:lnTo>
                  <a:lnTo>
                    <a:pt x="229057" y="1484655"/>
                  </a:lnTo>
                  <a:lnTo>
                    <a:pt x="228600" y="1485773"/>
                  </a:lnTo>
                  <a:lnTo>
                    <a:pt x="228600" y="1488401"/>
                  </a:lnTo>
                  <a:lnTo>
                    <a:pt x="229057" y="1489532"/>
                  </a:lnTo>
                  <a:lnTo>
                    <a:pt x="230924" y="1491386"/>
                  </a:lnTo>
                  <a:lnTo>
                    <a:pt x="232041" y="1491856"/>
                  </a:lnTo>
                  <a:lnTo>
                    <a:pt x="244195" y="1491856"/>
                  </a:lnTo>
                  <a:lnTo>
                    <a:pt x="245325" y="1491386"/>
                  </a:lnTo>
                  <a:lnTo>
                    <a:pt x="247180" y="1489532"/>
                  </a:lnTo>
                  <a:lnTo>
                    <a:pt x="247650" y="1488401"/>
                  </a:lnTo>
                  <a:lnTo>
                    <a:pt x="247650" y="1485773"/>
                  </a:lnTo>
                  <a:close/>
                </a:path>
                <a:path w="5672455" h="2233295">
                  <a:moveTo>
                    <a:pt x="247650" y="744613"/>
                  </a:moveTo>
                  <a:lnTo>
                    <a:pt x="247180" y="743483"/>
                  </a:lnTo>
                  <a:lnTo>
                    <a:pt x="245325" y="741629"/>
                  </a:lnTo>
                  <a:lnTo>
                    <a:pt x="244195" y="741159"/>
                  </a:lnTo>
                  <a:lnTo>
                    <a:pt x="232041" y="741159"/>
                  </a:lnTo>
                  <a:lnTo>
                    <a:pt x="230924" y="741629"/>
                  </a:lnTo>
                  <a:lnTo>
                    <a:pt x="229057" y="743483"/>
                  </a:lnTo>
                  <a:lnTo>
                    <a:pt x="228600" y="744613"/>
                  </a:lnTo>
                  <a:lnTo>
                    <a:pt x="228600" y="747242"/>
                  </a:lnTo>
                  <a:lnTo>
                    <a:pt x="229057" y="748360"/>
                  </a:lnTo>
                  <a:lnTo>
                    <a:pt x="230924" y="750227"/>
                  </a:lnTo>
                  <a:lnTo>
                    <a:pt x="232041" y="750684"/>
                  </a:lnTo>
                  <a:lnTo>
                    <a:pt x="244195" y="750684"/>
                  </a:lnTo>
                  <a:lnTo>
                    <a:pt x="245325" y="750227"/>
                  </a:lnTo>
                  <a:lnTo>
                    <a:pt x="247180" y="748360"/>
                  </a:lnTo>
                  <a:lnTo>
                    <a:pt x="247650" y="747242"/>
                  </a:lnTo>
                  <a:lnTo>
                    <a:pt x="247650" y="744613"/>
                  </a:lnTo>
                  <a:close/>
                </a:path>
                <a:path w="5672455" h="2233295">
                  <a:moveTo>
                    <a:pt x="247650" y="3441"/>
                  </a:moveTo>
                  <a:lnTo>
                    <a:pt x="247180" y="2324"/>
                  </a:lnTo>
                  <a:lnTo>
                    <a:pt x="245325" y="457"/>
                  </a:lnTo>
                  <a:lnTo>
                    <a:pt x="244195" y="0"/>
                  </a:lnTo>
                  <a:lnTo>
                    <a:pt x="232041" y="0"/>
                  </a:lnTo>
                  <a:lnTo>
                    <a:pt x="230924" y="457"/>
                  </a:lnTo>
                  <a:lnTo>
                    <a:pt x="229057" y="2324"/>
                  </a:lnTo>
                  <a:lnTo>
                    <a:pt x="228600" y="3441"/>
                  </a:lnTo>
                  <a:lnTo>
                    <a:pt x="228600" y="6070"/>
                  </a:lnTo>
                  <a:lnTo>
                    <a:pt x="229057" y="7200"/>
                  </a:lnTo>
                  <a:lnTo>
                    <a:pt x="230924" y="9055"/>
                  </a:lnTo>
                  <a:lnTo>
                    <a:pt x="232041" y="9525"/>
                  </a:lnTo>
                  <a:lnTo>
                    <a:pt x="244195" y="9525"/>
                  </a:lnTo>
                  <a:lnTo>
                    <a:pt x="245325" y="9055"/>
                  </a:lnTo>
                  <a:lnTo>
                    <a:pt x="247180" y="7200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5672455" h="2233295">
                  <a:moveTo>
                    <a:pt x="304800" y="2226945"/>
                  </a:moveTo>
                  <a:lnTo>
                    <a:pt x="304330" y="2225827"/>
                  </a:lnTo>
                  <a:lnTo>
                    <a:pt x="302475" y="2223960"/>
                  </a:lnTo>
                  <a:lnTo>
                    <a:pt x="301345" y="2223490"/>
                  </a:lnTo>
                  <a:lnTo>
                    <a:pt x="289191" y="2223490"/>
                  </a:lnTo>
                  <a:lnTo>
                    <a:pt x="288074" y="2223960"/>
                  </a:lnTo>
                  <a:lnTo>
                    <a:pt x="286207" y="2225827"/>
                  </a:lnTo>
                  <a:lnTo>
                    <a:pt x="285750" y="2226945"/>
                  </a:lnTo>
                  <a:lnTo>
                    <a:pt x="285750" y="2229574"/>
                  </a:lnTo>
                  <a:lnTo>
                    <a:pt x="286207" y="2230691"/>
                  </a:lnTo>
                  <a:lnTo>
                    <a:pt x="288074" y="2232558"/>
                  </a:lnTo>
                  <a:lnTo>
                    <a:pt x="289191" y="2233015"/>
                  </a:lnTo>
                  <a:lnTo>
                    <a:pt x="301345" y="2233015"/>
                  </a:lnTo>
                  <a:lnTo>
                    <a:pt x="302475" y="2232558"/>
                  </a:lnTo>
                  <a:lnTo>
                    <a:pt x="304330" y="2230691"/>
                  </a:lnTo>
                  <a:lnTo>
                    <a:pt x="304800" y="2229574"/>
                  </a:lnTo>
                  <a:lnTo>
                    <a:pt x="304800" y="2226945"/>
                  </a:lnTo>
                  <a:close/>
                </a:path>
                <a:path w="5672455" h="2233295">
                  <a:moveTo>
                    <a:pt x="304800" y="1485773"/>
                  </a:moveTo>
                  <a:lnTo>
                    <a:pt x="304330" y="1484655"/>
                  </a:lnTo>
                  <a:lnTo>
                    <a:pt x="302475" y="1482788"/>
                  </a:lnTo>
                  <a:lnTo>
                    <a:pt x="301345" y="1482331"/>
                  </a:lnTo>
                  <a:lnTo>
                    <a:pt x="289191" y="1482331"/>
                  </a:lnTo>
                  <a:lnTo>
                    <a:pt x="288074" y="1482788"/>
                  </a:lnTo>
                  <a:lnTo>
                    <a:pt x="286207" y="1484655"/>
                  </a:lnTo>
                  <a:lnTo>
                    <a:pt x="285750" y="1485773"/>
                  </a:lnTo>
                  <a:lnTo>
                    <a:pt x="285750" y="1488401"/>
                  </a:lnTo>
                  <a:lnTo>
                    <a:pt x="286207" y="1489532"/>
                  </a:lnTo>
                  <a:lnTo>
                    <a:pt x="288074" y="1491386"/>
                  </a:lnTo>
                  <a:lnTo>
                    <a:pt x="289191" y="1491856"/>
                  </a:lnTo>
                  <a:lnTo>
                    <a:pt x="301345" y="1491856"/>
                  </a:lnTo>
                  <a:lnTo>
                    <a:pt x="302475" y="1491386"/>
                  </a:lnTo>
                  <a:lnTo>
                    <a:pt x="304330" y="1489532"/>
                  </a:lnTo>
                  <a:lnTo>
                    <a:pt x="304800" y="1488401"/>
                  </a:lnTo>
                  <a:lnTo>
                    <a:pt x="304800" y="1485773"/>
                  </a:lnTo>
                  <a:close/>
                </a:path>
                <a:path w="5672455" h="2233295">
                  <a:moveTo>
                    <a:pt x="304800" y="744613"/>
                  </a:moveTo>
                  <a:lnTo>
                    <a:pt x="304330" y="743483"/>
                  </a:lnTo>
                  <a:lnTo>
                    <a:pt x="302475" y="741629"/>
                  </a:lnTo>
                  <a:lnTo>
                    <a:pt x="301345" y="741159"/>
                  </a:lnTo>
                  <a:lnTo>
                    <a:pt x="289191" y="741159"/>
                  </a:lnTo>
                  <a:lnTo>
                    <a:pt x="288074" y="741629"/>
                  </a:lnTo>
                  <a:lnTo>
                    <a:pt x="286207" y="743483"/>
                  </a:lnTo>
                  <a:lnTo>
                    <a:pt x="285750" y="744613"/>
                  </a:lnTo>
                  <a:lnTo>
                    <a:pt x="285750" y="747242"/>
                  </a:lnTo>
                  <a:lnTo>
                    <a:pt x="286207" y="748360"/>
                  </a:lnTo>
                  <a:lnTo>
                    <a:pt x="288074" y="750227"/>
                  </a:lnTo>
                  <a:lnTo>
                    <a:pt x="289191" y="750684"/>
                  </a:lnTo>
                  <a:lnTo>
                    <a:pt x="301345" y="750684"/>
                  </a:lnTo>
                  <a:lnTo>
                    <a:pt x="302475" y="750227"/>
                  </a:lnTo>
                  <a:lnTo>
                    <a:pt x="304330" y="748360"/>
                  </a:lnTo>
                  <a:lnTo>
                    <a:pt x="304800" y="747242"/>
                  </a:lnTo>
                  <a:lnTo>
                    <a:pt x="304800" y="744613"/>
                  </a:lnTo>
                  <a:close/>
                </a:path>
                <a:path w="5672455" h="2233295">
                  <a:moveTo>
                    <a:pt x="304800" y="3441"/>
                  </a:moveTo>
                  <a:lnTo>
                    <a:pt x="304330" y="2324"/>
                  </a:lnTo>
                  <a:lnTo>
                    <a:pt x="302475" y="457"/>
                  </a:lnTo>
                  <a:lnTo>
                    <a:pt x="301345" y="0"/>
                  </a:lnTo>
                  <a:lnTo>
                    <a:pt x="289191" y="0"/>
                  </a:lnTo>
                  <a:lnTo>
                    <a:pt x="288074" y="457"/>
                  </a:lnTo>
                  <a:lnTo>
                    <a:pt x="286207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07" y="7200"/>
                  </a:lnTo>
                  <a:lnTo>
                    <a:pt x="288074" y="9055"/>
                  </a:lnTo>
                  <a:lnTo>
                    <a:pt x="289191" y="9525"/>
                  </a:lnTo>
                  <a:lnTo>
                    <a:pt x="301345" y="9525"/>
                  </a:lnTo>
                  <a:lnTo>
                    <a:pt x="302475" y="9055"/>
                  </a:lnTo>
                  <a:lnTo>
                    <a:pt x="304330" y="7200"/>
                  </a:lnTo>
                  <a:lnTo>
                    <a:pt x="304800" y="6070"/>
                  </a:lnTo>
                  <a:lnTo>
                    <a:pt x="304800" y="3441"/>
                  </a:lnTo>
                  <a:close/>
                </a:path>
                <a:path w="5672455" h="2233295">
                  <a:moveTo>
                    <a:pt x="361950" y="2226945"/>
                  </a:moveTo>
                  <a:lnTo>
                    <a:pt x="361480" y="2225827"/>
                  </a:lnTo>
                  <a:lnTo>
                    <a:pt x="359625" y="2223960"/>
                  </a:lnTo>
                  <a:lnTo>
                    <a:pt x="358495" y="2223490"/>
                  </a:lnTo>
                  <a:lnTo>
                    <a:pt x="346341" y="2223490"/>
                  </a:lnTo>
                  <a:lnTo>
                    <a:pt x="345224" y="2223960"/>
                  </a:lnTo>
                  <a:lnTo>
                    <a:pt x="343357" y="2225827"/>
                  </a:lnTo>
                  <a:lnTo>
                    <a:pt x="342900" y="2226945"/>
                  </a:lnTo>
                  <a:lnTo>
                    <a:pt x="342900" y="2229574"/>
                  </a:lnTo>
                  <a:lnTo>
                    <a:pt x="343357" y="2230691"/>
                  </a:lnTo>
                  <a:lnTo>
                    <a:pt x="345224" y="2232558"/>
                  </a:lnTo>
                  <a:lnTo>
                    <a:pt x="346341" y="2233015"/>
                  </a:lnTo>
                  <a:lnTo>
                    <a:pt x="358495" y="2233015"/>
                  </a:lnTo>
                  <a:lnTo>
                    <a:pt x="359625" y="2232558"/>
                  </a:lnTo>
                  <a:lnTo>
                    <a:pt x="361480" y="2230691"/>
                  </a:lnTo>
                  <a:lnTo>
                    <a:pt x="361950" y="2229574"/>
                  </a:lnTo>
                  <a:lnTo>
                    <a:pt x="361950" y="2226945"/>
                  </a:lnTo>
                  <a:close/>
                </a:path>
                <a:path w="5672455" h="2233295">
                  <a:moveTo>
                    <a:pt x="361950" y="1485773"/>
                  </a:moveTo>
                  <a:lnTo>
                    <a:pt x="361480" y="1484655"/>
                  </a:lnTo>
                  <a:lnTo>
                    <a:pt x="359625" y="1482788"/>
                  </a:lnTo>
                  <a:lnTo>
                    <a:pt x="358495" y="1482331"/>
                  </a:lnTo>
                  <a:lnTo>
                    <a:pt x="346341" y="1482331"/>
                  </a:lnTo>
                  <a:lnTo>
                    <a:pt x="345224" y="1482788"/>
                  </a:lnTo>
                  <a:lnTo>
                    <a:pt x="343357" y="1484655"/>
                  </a:lnTo>
                  <a:lnTo>
                    <a:pt x="342900" y="1485773"/>
                  </a:lnTo>
                  <a:lnTo>
                    <a:pt x="342900" y="1488401"/>
                  </a:lnTo>
                  <a:lnTo>
                    <a:pt x="343357" y="1489532"/>
                  </a:lnTo>
                  <a:lnTo>
                    <a:pt x="345224" y="1491386"/>
                  </a:lnTo>
                  <a:lnTo>
                    <a:pt x="346341" y="1491856"/>
                  </a:lnTo>
                  <a:lnTo>
                    <a:pt x="358495" y="1491856"/>
                  </a:lnTo>
                  <a:lnTo>
                    <a:pt x="359625" y="1491386"/>
                  </a:lnTo>
                  <a:lnTo>
                    <a:pt x="361480" y="1489532"/>
                  </a:lnTo>
                  <a:lnTo>
                    <a:pt x="361950" y="1488401"/>
                  </a:lnTo>
                  <a:lnTo>
                    <a:pt x="361950" y="1485773"/>
                  </a:lnTo>
                  <a:close/>
                </a:path>
                <a:path w="5672455" h="2233295">
                  <a:moveTo>
                    <a:pt x="361950" y="744613"/>
                  </a:moveTo>
                  <a:lnTo>
                    <a:pt x="361480" y="743483"/>
                  </a:lnTo>
                  <a:lnTo>
                    <a:pt x="359625" y="741629"/>
                  </a:lnTo>
                  <a:lnTo>
                    <a:pt x="358495" y="741159"/>
                  </a:lnTo>
                  <a:lnTo>
                    <a:pt x="346341" y="741159"/>
                  </a:lnTo>
                  <a:lnTo>
                    <a:pt x="345224" y="741629"/>
                  </a:lnTo>
                  <a:lnTo>
                    <a:pt x="343357" y="743483"/>
                  </a:lnTo>
                  <a:lnTo>
                    <a:pt x="342900" y="744613"/>
                  </a:lnTo>
                  <a:lnTo>
                    <a:pt x="342900" y="747242"/>
                  </a:lnTo>
                  <a:lnTo>
                    <a:pt x="343357" y="748360"/>
                  </a:lnTo>
                  <a:lnTo>
                    <a:pt x="345224" y="750227"/>
                  </a:lnTo>
                  <a:lnTo>
                    <a:pt x="346341" y="750684"/>
                  </a:lnTo>
                  <a:lnTo>
                    <a:pt x="358495" y="750684"/>
                  </a:lnTo>
                  <a:lnTo>
                    <a:pt x="359625" y="750227"/>
                  </a:lnTo>
                  <a:lnTo>
                    <a:pt x="361480" y="748360"/>
                  </a:lnTo>
                  <a:lnTo>
                    <a:pt x="361950" y="747242"/>
                  </a:lnTo>
                  <a:lnTo>
                    <a:pt x="361950" y="744613"/>
                  </a:lnTo>
                  <a:close/>
                </a:path>
                <a:path w="5672455" h="2233295">
                  <a:moveTo>
                    <a:pt x="361950" y="3441"/>
                  </a:moveTo>
                  <a:lnTo>
                    <a:pt x="361480" y="2324"/>
                  </a:lnTo>
                  <a:lnTo>
                    <a:pt x="359625" y="457"/>
                  </a:lnTo>
                  <a:lnTo>
                    <a:pt x="358495" y="0"/>
                  </a:lnTo>
                  <a:lnTo>
                    <a:pt x="346341" y="0"/>
                  </a:lnTo>
                  <a:lnTo>
                    <a:pt x="345224" y="457"/>
                  </a:lnTo>
                  <a:lnTo>
                    <a:pt x="343357" y="2324"/>
                  </a:lnTo>
                  <a:lnTo>
                    <a:pt x="342900" y="3441"/>
                  </a:lnTo>
                  <a:lnTo>
                    <a:pt x="342900" y="6070"/>
                  </a:lnTo>
                  <a:lnTo>
                    <a:pt x="343357" y="7200"/>
                  </a:lnTo>
                  <a:lnTo>
                    <a:pt x="345224" y="9055"/>
                  </a:lnTo>
                  <a:lnTo>
                    <a:pt x="346341" y="9525"/>
                  </a:lnTo>
                  <a:lnTo>
                    <a:pt x="358495" y="9525"/>
                  </a:lnTo>
                  <a:lnTo>
                    <a:pt x="359625" y="9055"/>
                  </a:lnTo>
                  <a:lnTo>
                    <a:pt x="361480" y="7200"/>
                  </a:lnTo>
                  <a:lnTo>
                    <a:pt x="361950" y="6070"/>
                  </a:lnTo>
                  <a:lnTo>
                    <a:pt x="361950" y="3441"/>
                  </a:lnTo>
                  <a:close/>
                </a:path>
                <a:path w="5672455" h="2233295">
                  <a:moveTo>
                    <a:pt x="419100" y="2226945"/>
                  </a:moveTo>
                  <a:lnTo>
                    <a:pt x="418630" y="2225827"/>
                  </a:lnTo>
                  <a:lnTo>
                    <a:pt x="416775" y="2223960"/>
                  </a:lnTo>
                  <a:lnTo>
                    <a:pt x="415645" y="2223490"/>
                  </a:lnTo>
                  <a:lnTo>
                    <a:pt x="403491" y="2223490"/>
                  </a:lnTo>
                  <a:lnTo>
                    <a:pt x="402374" y="2223960"/>
                  </a:lnTo>
                  <a:lnTo>
                    <a:pt x="400507" y="2225827"/>
                  </a:lnTo>
                  <a:lnTo>
                    <a:pt x="400050" y="2226945"/>
                  </a:lnTo>
                  <a:lnTo>
                    <a:pt x="400050" y="2229574"/>
                  </a:lnTo>
                  <a:lnTo>
                    <a:pt x="400507" y="2230691"/>
                  </a:lnTo>
                  <a:lnTo>
                    <a:pt x="402374" y="2232558"/>
                  </a:lnTo>
                  <a:lnTo>
                    <a:pt x="403491" y="2233015"/>
                  </a:lnTo>
                  <a:lnTo>
                    <a:pt x="415645" y="2233015"/>
                  </a:lnTo>
                  <a:lnTo>
                    <a:pt x="416775" y="2232558"/>
                  </a:lnTo>
                  <a:lnTo>
                    <a:pt x="418630" y="2230691"/>
                  </a:lnTo>
                  <a:lnTo>
                    <a:pt x="419100" y="2229574"/>
                  </a:lnTo>
                  <a:lnTo>
                    <a:pt x="419100" y="2226945"/>
                  </a:lnTo>
                  <a:close/>
                </a:path>
                <a:path w="5672455" h="2233295">
                  <a:moveTo>
                    <a:pt x="419100" y="1485773"/>
                  </a:moveTo>
                  <a:lnTo>
                    <a:pt x="418630" y="1484655"/>
                  </a:lnTo>
                  <a:lnTo>
                    <a:pt x="416775" y="1482788"/>
                  </a:lnTo>
                  <a:lnTo>
                    <a:pt x="415645" y="1482331"/>
                  </a:lnTo>
                  <a:lnTo>
                    <a:pt x="403491" y="1482331"/>
                  </a:lnTo>
                  <a:lnTo>
                    <a:pt x="402374" y="1482788"/>
                  </a:lnTo>
                  <a:lnTo>
                    <a:pt x="400507" y="1484655"/>
                  </a:lnTo>
                  <a:lnTo>
                    <a:pt x="400050" y="1485773"/>
                  </a:lnTo>
                  <a:lnTo>
                    <a:pt x="400050" y="1488401"/>
                  </a:lnTo>
                  <a:lnTo>
                    <a:pt x="400507" y="1489532"/>
                  </a:lnTo>
                  <a:lnTo>
                    <a:pt x="402374" y="1491386"/>
                  </a:lnTo>
                  <a:lnTo>
                    <a:pt x="403491" y="1491856"/>
                  </a:lnTo>
                  <a:lnTo>
                    <a:pt x="415645" y="1491856"/>
                  </a:lnTo>
                  <a:lnTo>
                    <a:pt x="416775" y="1491386"/>
                  </a:lnTo>
                  <a:lnTo>
                    <a:pt x="418630" y="1489532"/>
                  </a:lnTo>
                  <a:lnTo>
                    <a:pt x="419100" y="1488401"/>
                  </a:lnTo>
                  <a:lnTo>
                    <a:pt x="419100" y="1485773"/>
                  </a:lnTo>
                  <a:close/>
                </a:path>
                <a:path w="5672455" h="2233295">
                  <a:moveTo>
                    <a:pt x="419100" y="744613"/>
                  </a:moveTo>
                  <a:lnTo>
                    <a:pt x="418630" y="743483"/>
                  </a:lnTo>
                  <a:lnTo>
                    <a:pt x="416775" y="741629"/>
                  </a:lnTo>
                  <a:lnTo>
                    <a:pt x="415645" y="741159"/>
                  </a:lnTo>
                  <a:lnTo>
                    <a:pt x="403491" y="741159"/>
                  </a:lnTo>
                  <a:lnTo>
                    <a:pt x="402374" y="741629"/>
                  </a:lnTo>
                  <a:lnTo>
                    <a:pt x="400507" y="743483"/>
                  </a:lnTo>
                  <a:lnTo>
                    <a:pt x="400050" y="744613"/>
                  </a:lnTo>
                  <a:lnTo>
                    <a:pt x="400050" y="747242"/>
                  </a:lnTo>
                  <a:lnTo>
                    <a:pt x="400507" y="748360"/>
                  </a:lnTo>
                  <a:lnTo>
                    <a:pt x="402374" y="750227"/>
                  </a:lnTo>
                  <a:lnTo>
                    <a:pt x="403491" y="750684"/>
                  </a:lnTo>
                  <a:lnTo>
                    <a:pt x="415645" y="750684"/>
                  </a:lnTo>
                  <a:lnTo>
                    <a:pt x="416775" y="750227"/>
                  </a:lnTo>
                  <a:lnTo>
                    <a:pt x="418630" y="748360"/>
                  </a:lnTo>
                  <a:lnTo>
                    <a:pt x="419100" y="747242"/>
                  </a:lnTo>
                  <a:lnTo>
                    <a:pt x="419100" y="744613"/>
                  </a:lnTo>
                  <a:close/>
                </a:path>
                <a:path w="5672455" h="2233295">
                  <a:moveTo>
                    <a:pt x="419100" y="3441"/>
                  </a:moveTo>
                  <a:lnTo>
                    <a:pt x="418630" y="2324"/>
                  </a:lnTo>
                  <a:lnTo>
                    <a:pt x="416775" y="457"/>
                  </a:lnTo>
                  <a:lnTo>
                    <a:pt x="415645" y="0"/>
                  </a:lnTo>
                  <a:lnTo>
                    <a:pt x="403491" y="0"/>
                  </a:lnTo>
                  <a:lnTo>
                    <a:pt x="402374" y="457"/>
                  </a:lnTo>
                  <a:lnTo>
                    <a:pt x="400507" y="2324"/>
                  </a:lnTo>
                  <a:lnTo>
                    <a:pt x="400050" y="3441"/>
                  </a:lnTo>
                  <a:lnTo>
                    <a:pt x="400050" y="6070"/>
                  </a:lnTo>
                  <a:lnTo>
                    <a:pt x="400507" y="7200"/>
                  </a:lnTo>
                  <a:lnTo>
                    <a:pt x="402374" y="9055"/>
                  </a:lnTo>
                  <a:lnTo>
                    <a:pt x="403491" y="9525"/>
                  </a:lnTo>
                  <a:lnTo>
                    <a:pt x="415645" y="9525"/>
                  </a:lnTo>
                  <a:lnTo>
                    <a:pt x="416775" y="9055"/>
                  </a:lnTo>
                  <a:lnTo>
                    <a:pt x="418630" y="7200"/>
                  </a:lnTo>
                  <a:lnTo>
                    <a:pt x="419100" y="6070"/>
                  </a:lnTo>
                  <a:lnTo>
                    <a:pt x="419100" y="3441"/>
                  </a:lnTo>
                  <a:close/>
                </a:path>
                <a:path w="5672455" h="2233295">
                  <a:moveTo>
                    <a:pt x="476250" y="2226945"/>
                  </a:moveTo>
                  <a:lnTo>
                    <a:pt x="475780" y="2225827"/>
                  </a:lnTo>
                  <a:lnTo>
                    <a:pt x="473925" y="2223960"/>
                  </a:lnTo>
                  <a:lnTo>
                    <a:pt x="472795" y="2223490"/>
                  </a:lnTo>
                  <a:lnTo>
                    <a:pt x="460641" y="2223490"/>
                  </a:lnTo>
                  <a:lnTo>
                    <a:pt x="459524" y="2223960"/>
                  </a:lnTo>
                  <a:lnTo>
                    <a:pt x="457657" y="2225827"/>
                  </a:lnTo>
                  <a:lnTo>
                    <a:pt x="457200" y="2226945"/>
                  </a:lnTo>
                  <a:lnTo>
                    <a:pt x="457200" y="2229574"/>
                  </a:lnTo>
                  <a:lnTo>
                    <a:pt x="457657" y="2230691"/>
                  </a:lnTo>
                  <a:lnTo>
                    <a:pt x="459524" y="2232558"/>
                  </a:lnTo>
                  <a:lnTo>
                    <a:pt x="460641" y="2233015"/>
                  </a:lnTo>
                  <a:lnTo>
                    <a:pt x="472795" y="2233015"/>
                  </a:lnTo>
                  <a:lnTo>
                    <a:pt x="473925" y="2232558"/>
                  </a:lnTo>
                  <a:lnTo>
                    <a:pt x="475780" y="2230691"/>
                  </a:lnTo>
                  <a:lnTo>
                    <a:pt x="476250" y="2229574"/>
                  </a:lnTo>
                  <a:lnTo>
                    <a:pt x="476250" y="2226945"/>
                  </a:lnTo>
                  <a:close/>
                </a:path>
                <a:path w="5672455" h="2233295">
                  <a:moveTo>
                    <a:pt x="476250" y="1485773"/>
                  </a:moveTo>
                  <a:lnTo>
                    <a:pt x="475780" y="1484655"/>
                  </a:lnTo>
                  <a:lnTo>
                    <a:pt x="473925" y="1482788"/>
                  </a:lnTo>
                  <a:lnTo>
                    <a:pt x="472795" y="1482331"/>
                  </a:lnTo>
                  <a:lnTo>
                    <a:pt x="460641" y="1482331"/>
                  </a:lnTo>
                  <a:lnTo>
                    <a:pt x="459524" y="1482788"/>
                  </a:lnTo>
                  <a:lnTo>
                    <a:pt x="457657" y="1484655"/>
                  </a:lnTo>
                  <a:lnTo>
                    <a:pt x="457200" y="1485773"/>
                  </a:lnTo>
                  <a:lnTo>
                    <a:pt x="457200" y="1488401"/>
                  </a:lnTo>
                  <a:lnTo>
                    <a:pt x="457657" y="1489532"/>
                  </a:lnTo>
                  <a:lnTo>
                    <a:pt x="459524" y="1491386"/>
                  </a:lnTo>
                  <a:lnTo>
                    <a:pt x="460641" y="1491856"/>
                  </a:lnTo>
                  <a:lnTo>
                    <a:pt x="472795" y="1491856"/>
                  </a:lnTo>
                  <a:lnTo>
                    <a:pt x="473925" y="1491386"/>
                  </a:lnTo>
                  <a:lnTo>
                    <a:pt x="475780" y="1489532"/>
                  </a:lnTo>
                  <a:lnTo>
                    <a:pt x="476250" y="1488401"/>
                  </a:lnTo>
                  <a:lnTo>
                    <a:pt x="476250" y="1485773"/>
                  </a:lnTo>
                  <a:close/>
                </a:path>
                <a:path w="5672455" h="2233295">
                  <a:moveTo>
                    <a:pt x="476250" y="744613"/>
                  </a:moveTo>
                  <a:lnTo>
                    <a:pt x="475780" y="743483"/>
                  </a:lnTo>
                  <a:lnTo>
                    <a:pt x="473925" y="741629"/>
                  </a:lnTo>
                  <a:lnTo>
                    <a:pt x="472795" y="741159"/>
                  </a:lnTo>
                  <a:lnTo>
                    <a:pt x="460641" y="741159"/>
                  </a:lnTo>
                  <a:lnTo>
                    <a:pt x="459524" y="741629"/>
                  </a:lnTo>
                  <a:lnTo>
                    <a:pt x="457657" y="743483"/>
                  </a:lnTo>
                  <a:lnTo>
                    <a:pt x="457200" y="744613"/>
                  </a:lnTo>
                  <a:lnTo>
                    <a:pt x="457200" y="747242"/>
                  </a:lnTo>
                  <a:lnTo>
                    <a:pt x="457657" y="748360"/>
                  </a:lnTo>
                  <a:lnTo>
                    <a:pt x="459524" y="750227"/>
                  </a:lnTo>
                  <a:lnTo>
                    <a:pt x="460641" y="750684"/>
                  </a:lnTo>
                  <a:lnTo>
                    <a:pt x="472795" y="750684"/>
                  </a:lnTo>
                  <a:lnTo>
                    <a:pt x="473925" y="750227"/>
                  </a:lnTo>
                  <a:lnTo>
                    <a:pt x="475780" y="748360"/>
                  </a:lnTo>
                  <a:lnTo>
                    <a:pt x="476250" y="747242"/>
                  </a:lnTo>
                  <a:lnTo>
                    <a:pt x="476250" y="744613"/>
                  </a:lnTo>
                  <a:close/>
                </a:path>
                <a:path w="5672455" h="2233295">
                  <a:moveTo>
                    <a:pt x="476250" y="3441"/>
                  </a:moveTo>
                  <a:lnTo>
                    <a:pt x="475780" y="2324"/>
                  </a:lnTo>
                  <a:lnTo>
                    <a:pt x="473925" y="457"/>
                  </a:lnTo>
                  <a:lnTo>
                    <a:pt x="472795" y="0"/>
                  </a:lnTo>
                  <a:lnTo>
                    <a:pt x="460641" y="0"/>
                  </a:lnTo>
                  <a:lnTo>
                    <a:pt x="459524" y="457"/>
                  </a:lnTo>
                  <a:lnTo>
                    <a:pt x="457657" y="2324"/>
                  </a:lnTo>
                  <a:lnTo>
                    <a:pt x="457200" y="3441"/>
                  </a:lnTo>
                  <a:lnTo>
                    <a:pt x="457200" y="6070"/>
                  </a:lnTo>
                  <a:lnTo>
                    <a:pt x="457657" y="7200"/>
                  </a:lnTo>
                  <a:lnTo>
                    <a:pt x="459524" y="9055"/>
                  </a:lnTo>
                  <a:lnTo>
                    <a:pt x="460641" y="9525"/>
                  </a:lnTo>
                  <a:lnTo>
                    <a:pt x="472795" y="9525"/>
                  </a:lnTo>
                  <a:lnTo>
                    <a:pt x="473925" y="9055"/>
                  </a:lnTo>
                  <a:lnTo>
                    <a:pt x="475780" y="7200"/>
                  </a:lnTo>
                  <a:lnTo>
                    <a:pt x="476250" y="6070"/>
                  </a:lnTo>
                  <a:lnTo>
                    <a:pt x="476250" y="3441"/>
                  </a:lnTo>
                  <a:close/>
                </a:path>
                <a:path w="5672455" h="2233295">
                  <a:moveTo>
                    <a:pt x="533400" y="2226945"/>
                  </a:moveTo>
                  <a:lnTo>
                    <a:pt x="532930" y="2225827"/>
                  </a:lnTo>
                  <a:lnTo>
                    <a:pt x="531075" y="2223960"/>
                  </a:lnTo>
                  <a:lnTo>
                    <a:pt x="529945" y="2223490"/>
                  </a:lnTo>
                  <a:lnTo>
                    <a:pt x="517791" y="2223490"/>
                  </a:lnTo>
                  <a:lnTo>
                    <a:pt x="516674" y="2223960"/>
                  </a:lnTo>
                  <a:lnTo>
                    <a:pt x="514807" y="2225827"/>
                  </a:lnTo>
                  <a:lnTo>
                    <a:pt x="514350" y="2226945"/>
                  </a:lnTo>
                  <a:lnTo>
                    <a:pt x="514350" y="2229574"/>
                  </a:lnTo>
                  <a:lnTo>
                    <a:pt x="514807" y="2230691"/>
                  </a:lnTo>
                  <a:lnTo>
                    <a:pt x="516674" y="2232558"/>
                  </a:lnTo>
                  <a:lnTo>
                    <a:pt x="517791" y="2233015"/>
                  </a:lnTo>
                  <a:lnTo>
                    <a:pt x="529945" y="2233015"/>
                  </a:lnTo>
                  <a:lnTo>
                    <a:pt x="531075" y="2232558"/>
                  </a:lnTo>
                  <a:lnTo>
                    <a:pt x="532930" y="2230691"/>
                  </a:lnTo>
                  <a:lnTo>
                    <a:pt x="533400" y="2229574"/>
                  </a:lnTo>
                  <a:lnTo>
                    <a:pt x="533400" y="2226945"/>
                  </a:lnTo>
                  <a:close/>
                </a:path>
                <a:path w="5672455" h="2233295">
                  <a:moveTo>
                    <a:pt x="533400" y="1485773"/>
                  </a:moveTo>
                  <a:lnTo>
                    <a:pt x="532930" y="1484655"/>
                  </a:lnTo>
                  <a:lnTo>
                    <a:pt x="531075" y="1482788"/>
                  </a:lnTo>
                  <a:lnTo>
                    <a:pt x="529945" y="1482331"/>
                  </a:lnTo>
                  <a:lnTo>
                    <a:pt x="517791" y="1482331"/>
                  </a:lnTo>
                  <a:lnTo>
                    <a:pt x="516674" y="1482788"/>
                  </a:lnTo>
                  <a:lnTo>
                    <a:pt x="514807" y="1484655"/>
                  </a:lnTo>
                  <a:lnTo>
                    <a:pt x="514350" y="1485773"/>
                  </a:lnTo>
                  <a:lnTo>
                    <a:pt x="514350" y="1488401"/>
                  </a:lnTo>
                  <a:lnTo>
                    <a:pt x="514807" y="1489532"/>
                  </a:lnTo>
                  <a:lnTo>
                    <a:pt x="516674" y="1491386"/>
                  </a:lnTo>
                  <a:lnTo>
                    <a:pt x="517791" y="1491856"/>
                  </a:lnTo>
                  <a:lnTo>
                    <a:pt x="529945" y="1491856"/>
                  </a:lnTo>
                  <a:lnTo>
                    <a:pt x="531075" y="1491386"/>
                  </a:lnTo>
                  <a:lnTo>
                    <a:pt x="532930" y="1489532"/>
                  </a:lnTo>
                  <a:lnTo>
                    <a:pt x="533400" y="1488401"/>
                  </a:lnTo>
                  <a:lnTo>
                    <a:pt x="533400" y="1485773"/>
                  </a:lnTo>
                  <a:close/>
                </a:path>
                <a:path w="5672455" h="2233295">
                  <a:moveTo>
                    <a:pt x="533400" y="744613"/>
                  </a:moveTo>
                  <a:lnTo>
                    <a:pt x="532930" y="743483"/>
                  </a:lnTo>
                  <a:lnTo>
                    <a:pt x="531075" y="741629"/>
                  </a:lnTo>
                  <a:lnTo>
                    <a:pt x="529945" y="741159"/>
                  </a:lnTo>
                  <a:lnTo>
                    <a:pt x="517791" y="741159"/>
                  </a:lnTo>
                  <a:lnTo>
                    <a:pt x="516674" y="741629"/>
                  </a:lnTo>
                  <a:lnTo>
                    <a:pt x="514807" y="743483"/>
                  </a:lnTo>
                  <a:lnTo>
                    <a:pt x="514350" y="744613"/>
                  </a:lnTo>
                  <a:lnTo>
                    <a:pt x="514350" y="747242"/>
                  </a:lnTo>
                  <a:lnTo>
                    <a:pt x="514807" y="748360"/>
                  </a:lnTo>
                  <a:lnTo>
                    <a:pt x="516674" y="750227"/>
                  </a:lnTo>
                  <a:lnTo>
                    <a:pt x="517791" y="750684"/>
                  </a:lnTo>
                  <a:lnTo>
                    <a:pt x="529945" y="750684"/>
                  </a:lnTo>
                  <a:lnTo>
                    <a:pt x="531075" y="750227"/>
                  </a:lnTo>
                  <a:lnTo>
                    <a:pt x="532930" y="748360"/>
                  </a:lnTo>
                  <a:lnTo>
                    <a:pt x="533400" y="747242"/>
                  </a:lnTo>
                  <a:lnTo>
                    <a:pt x="533400" y="744613"/>
                  </a:lnTo>
                  <a:close/>
                </a:path>
                <a:path w="5672455" h="2233295">
                  <a:moveTo>
                    <a:pt x="533400" y="3441"/>
                  </a:moveTo>
                  <a:lnTo>
                    <a:pt x="532930" y="2324"/>
                  </a:lnTo>
                  <a:lnTo>
                    <a:pt x="531075" y="457"/>
                  </a:lnTo>
                  <a:lnTo>
                    <a:pt x="529945" y="0"/>
                  </a:lnTo>
                  <a:lnTo>
                    <a:pt x="517791" y="0"/>
                  </a:lnTo>
                  <a:lnTo>
                    <a:pt x="516674" y="457"/>
                  </a:lnTo>
                  <a:lnTo>
                    <a:pt x="514807" y="2324"/>
                  </a:lnTo>
                  <a:lnTo>
                    <a:pt x="514350" y="3441"/>
                  </a:lnTo>
                  <a:lnTo>
                    <a:pt x="514350" y="6070"/>
                  </a:lnTo>
                  <a:lnTo>
                    <a:pt x="514807" y="7200"/>
                  </a:lnTo>
                  <a:lnTo>
                    <a:pt x="516674" y="9055"/>
                  </a:lnTo>
                  <a:lnTo>
                    <a:pt x="517791" y="9525"/>
                  </a:lnTo>
                  <a:lnTo>
                    <a:pt x="529945" y="9525"/>
                  </a:lnTo>
                  <a:lnTo>
                    <a:pt x="531075" y="9055"/>
                  </a:lnTo>
                  <a:lnTo>
                    <a:pt x="532930" y="7200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5672455" h="2233295">
                  <a:moveTo>
                    <a:pt x="590550" y="2226945"/>
                  </a:moveTo>
                  <a:lnTo>
                    <a:pt x="590080" y="2225827"/>
                  </a:lnTo>
                  <a:lnTo>
                    <a:pt x="588225" y="2223960"/>
                  </a:lnTo>
                  <a:lnTo>
                    <a:pt x="587095" y="2223490"/>
                  </a:lnTo>
                  <a:lnTo>
                    <a:pt x="574941" y="2223490"/>
                  </a:lnTo>
                  <a:lnTo>
                    <a:pt x="573824" y="2223960"/>
                  </a:lnTo>
                  <a:lnTo>
                    <a:pt x="571957" y="2225827"/>
                  </a:lnTo>
                  <a:lnTo>
                    <a:pt x="571500" y="2226945"/>
                  </a:lnTo>
                  <a:lnTo>
                    <a:pt x="571500" y="2229574"/>
                  </a:lnTo>
                  <a:lnTo>
                    <a:pt x="571957" y="2230691"/>
                  </a:lnTo>
                  <a:lnTo>
                    <a:pt x="573824" y="2232558"/>
                  </a:lnTo>
                  <a:lnTo>
                    <a:pt x="574941" y="2233015"/>
                  </a:lnTo>
                  <a:lnTo>
                    <a:pt x="587095" y="2233015"/>
                  </a:lnTo>
                  <a:lnTo>
                    <a:pt x="588225" y="2232558"/>
                  </a:lnTo>
                  <a:lnTo>
                    <a:pt x="590080" y="2230691"/>
                  </a:lnTo>
                  <a:lnTo>
                    <a:pt x="590550" y="2229574"/>
                  </a:lnTo>
                  <a:lnTo>
                    <a:pt x="590550" y="2226945"/>
                  </a:lnTo>
                  <a:close/>
                </a:path>
                <a:path w="5672455" h="2233295">
                  <a:moveTo>
                    <a:pt x="590550" y="1485773"/>
                  </a:moveTo>
                  <a:lnTo>
                    <a:pt x="590080" y="1484655"/>
                  </a:lnTo>
                  <a:lnTo>
                    <a:pt x="588225" y="1482788"/>
                  </a:lnTo>
                  <a:lnTo>
                    <a:pt x="587095" y="1482331"/>
                  </a:lnTo>
                  <a:lnTo>
                    <a:pt x="574941" y="1482331"/>
                  </a:lnTo>
                  <a:lnTo>
                    <a:pt x="573824" y="1482788"/>
                  </a:lnTo>
                  <a:lnTo>
                    <a:pt x="571957" y="1484655"/>
                  </a:lnTo>
                  <a:lnTo>
                    <a:pt x="571500" y="1485773"/>
                  </a:lnTo>
                  <a:lnTo>
                    <a:pt x="571500" y="1488401"/>
                  </a:lnTo>
                  <a:lnTo>
                    <a:pt x="571957" y="1489532"/>
                  </a:lnTo>
                  <a:lnTo>
                    <a:pt x="573824" y="1491386"/>
                  </a:lnTo>
                  <a:lnTo>
                    <a:pt x="574941" y="1491856"/>
                  </a:lnTo>
                  <a:lnTo>
                    <a:pt x="587095" y="1491856"/>
                  </a:lnTo>
                  <a:lnTo>
                    <a:pt x="588225" y="1491386"/>
                  </a:lnTo>
                  <a:lnTo>
                    <a:pt x="590080" y="1489532"/>
                  </a:lnTo>
                  <a:lnTo>
                    <a:pt x="590550" y="1488401"/>
                  </a:lnTo>
                  <a:lnTo>
                    <a:pt x="590550" y="1485773"/>
                  </a:lnTo>
                  <a:close/>
                </a:path>
                <a:path w="5672455" h="2233295">
                  <a:moveTo>
                    <a:pt x="590550" y="744613"/>
                  </a:moveTo>
                  <a:lnTo>
                    <a:pt x="590080" y="743483"/>
                  </a:lnTo>
                  <a:lnTo>
                    <a:pt x="588225" y="741629"/>
                  </a:lnTo>
                  <a:lnTo>
                    <a:pt x="587095" y="741159"/>
                  </a:lnTo>
                  <a:lnTo>
                    <a:pt x="574941" y="741159"/>
                  </a:lnTo>
                  <a:lnTo>
                    <a:pt x="573824" y="741629"/>
                  </a:lnTo>
                  <a:lnTo>
                    <a:pt x="571957" y="743483"/>
                  </a:lnTo>
                  <a:lnTo>
                    <a:pt x="571500" y="744613"/>
                  </a:lnTo>
                  <a:lnTo>
                    <a:pt x="571500" y="747242"/>
                  </a:lnTo>
                  <a:lnTo>
                    <a:pt x="571957" y="748360"/>
                  </a:lnTo>
                  <a:lnTo>
                    <a:pt x="573824" y="750227"/>
                  </a:lnTo>
                  <a:lnTo>
                    <a:pt x="574941" y="750684"/>
                  </a:lnTo>
                  <a:lnTo>
                    <a:pt x="587095" y="750684"/>
                  </a:lnTo>
                  <a:lnTo>
                    <a:pt x="588225" y="750227"/>
                  </a:lnTo>
                  <a:lnTo>
                    <a:pt x="590080" y="748360"/>
                  </a:lnTo>
                  <a:lnTo>
                    <a:pt x="590550" y="747242"/>
                  </a:lnTo>
                  <a:lnTo>
                    <a:pt x="590550" y="744613"/>
                  </a:lnTo>
                  <a:close/>
                </a:path>
                <a:path w="5672455" h="2233295">
                  <a:moveTo>
                    <a:pt x="590550" y="3441"/>
                  </a:moveTo>
                  <a:lnTo>
                    <a:pt x="590080" y="2324"/>
                  </a:lnTo>
                  <a:lnTo>
                    <a:pt x="588225" y="457"/>
                  </a:lnTo>
                  <a:lnTo>
                    <a:pt x="587095" y="0"/>
                  </a:lnTo>
                  <a:lnTo>
                    <a:pt x="574941" y="0"/>
                  </a:lnTo>
                  <a:lnTo>
                    <a:pt x="573824" y="457"/>
                  </a:lnTo>
                  <a:lnTo>
                    <a:pt x="571957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57" y="7200"/>
                  </a:lnTo>
                  <a:lnTo>
                    <a:pt x="573824" y="9055"/>
                  </a:lnTo>
                  <a:lnTo>
                    <a:pt x="574941" y="9525"/>
                  </a:lnTo>
                  <a:lnTo>
                    <a:pt x="587095" y="9525"/>
                  </a:lnTo>
                  <a:lnTo>
                    <a:pt x="588225" y="9055"/>
                  </a:lnTo>
                  <a:lnTo>
                    <a:pt x="590080" y="7200"/>
                  </a:lnTo>
                  <a:lnTo>
                    <a:pt x="590550" y="6070"/>
                  </a:lnTo>
                  <a:lnTo>
                    <a:pt x="590550" y="3441"/>
                  </a:lnTo>
                  <a:close/>
                </a:path>
                <a:path w="5672455" h="2233295">
                  <a:moveTo>
                    <a:pt x="647700" y="2226945"/>
                  </a:moveTo>
                  <a:lnTo>
                    <a:pt x="647230" y="2225827"/>
                  </a:lnTo>
                  <a:lnTo>
                    <a:pt x="645375" y="2223960"/>
                  </a:lnTo>
                  <a:lnTo>
                    <a:pt x="644245" y="2223490"/>
                  </a:lnTo>
                  <a:lnTo>
                    <a:pt x="632091" y="2223490"/>
                  </a:lnTo>
                  <a:lnTo>
                    <a:pt x="630974" y="2223960"/>
                  </a:lnTo>
                  <a:lnTo>
                    <a:pt x="629107" y="2225827"/>
                  </a:lnTo>
                  <a:lnTo>
                    <a:pt x="628650" y="2226945"/>
                  </a:lnTo>
                  <a:lnTo>
                    <a:pt x="628650" y="2229574"/>
                  </a:lnTo>
                  <a:lnTo>
                    <a:pt x="629107" y="2230691"/>
                  </a:lnTo>
                  <a:lnTo>
                    <a:pt x="630974" y="2232558"/>
                  </a:lnTo>
                  <a:lnTo>
                    <a:pt x="632091" y="2233015"/>
                  </a:lnTo>
                  <a:lnTo>
                    <a:pt x="644245" y="2233015"/>
                  </a:lnTo>
                  <a:lnTo>
                    <a:pt x="645375" y="2232558"/>
                  </a:lnTo>
                  <a:lnTo>
                    <a:pt x="647230" y="2230691"/>
                  </a:lnTo>
                  <a:lnTo>
                    <a:pt x="647700" y="2229574"/>
                  </a:lnTo>
                  <a:lnTo>
                    <a:pt x="647700" y="2226945"/>
                  </a:lnTo>
                  <a:close/>
                </a:path>
                <a:path w="5672455" h="2233295">
                  <a:moveTo>
                    <a:pt x="647700" y="1485773"/>
                  </a:moveTo>
                  <a:lnTo>
                    <a:pt x="647230" y="1484655"/>
                  </a:lnTo>
                  <a:lnTo>
                    <a:pt x="645375" y="1482788"/>
                  </a:lnTo>
                  <a:lnTo>
                    <a:pt x="644245" y="1482331"/>
                  </a:lnTo>
                  <a:lnTo>
                    <a:pt x="632091" y="1482331"/>
                  </a:lnTo>
                  <a:lnTo>
                    <a:pt x="630974" y="1482788"/>
                  </a:lnTo>
                  <a:lnTo>
                    <a:pt x="629107" y="1484655"/>
                  </a:lnTo>
                  <a:lnTo>
                    <a:pt x="628650" y="1485773"/>
                  </a:lnTo>
                  <a:lnTo>
                    <a:pt x="628650" y="1488401"/>
                  </a:lnTo>
                  <a:lnTo>
                    <a:pt x="629107" y="1489532"/>
                  </a:lnTo>
                  <a:lnTo>
                    <a:pt x="630974" y="1491386"/>
                  </a:lnTo>
                  <a:lnTo>
                    <a:pt x="632091" y="1491856"/>
                  </a:lnTo>
                  <a:lnTo>
                    <a:pt x="644245" y="1491856"/>
                  </a:lnTo>
                  <a:lnTo>
                    <a:pt x="645375" y="1491386"/>
                  </a:lnTo>
                  <a:lnTo>
                    <a:pt x="647230" y="1489532"/>
                  </a:lnTo>
                  <a:lnTo>
                    <a:pt x="647700" y="1488401"/>
                  </a:lnTo>
                  <a:lnTo>
                    <a:pt x="647700" y="1485773"/>
                  </a:lnTo>
                  <a:close/>
                </a:path>
                <a:path w="5672455" h="2233295">
                  <a:moveTo>
                    <a:pt x="647700" y="744613"/>
                  </a:moveTo>
                  <a:lnTo>
                    <a:pt x="647230" y="743483"/>
                  </a:lnTo>
                  <a:lnTo>
                    <a:pt x="645375" y="741629"/>
                  </a:lnTo>
                  <a:lnTo>
                    <a:pt x="644245" y="741159"/>
                  </a:lnTo>
                  <a:lnTo>
                    <a:pt x="632091" y="741159"/>
                  </a:lnTo>
                  <a:lnTo>
                    <a:pt x="630974" y="741629"/>
                  </a:lnTo>
                  <a:lnTo>
                    <a:pt x="629107" y="743483"/>
                  </a:lnTo>
                  <a:lnTo>
                    <a:pt x="628650" y="744613"/>
                  </a:lnTo>
                  <a:lnTo>
                    <a:pt x="628650" y="747242"/>
                  </a:lnTo>
                  <a:lnTo>
                    <a:pt x="629107" y="748360"/>
                  </a:lnTo>
                  <a:lnTo>
                    <a:pt x="630974" y="750227"/>
                  </a:lnTo>
                  <a:lnTo>
                    <a:pt x="632091" y="750684"/>
                  </a:lnTo>
                  <a:lnTo>
                    <a:pt x="644245" y="750684"/>
                  </a:lnTo>
                  <a:lnTo>
                    <a:pt x="645375" y="750227"/>
                  </a:lnTo>
                  <a:lnTo>
                    <a:pt x="647230" y="748360"/>
                  </a:lnTo>
                  <a:lnTo>
                    <a:pt x="647700" y="747242"/>
                  </a:lnTo>
                  <a:lnTo>
                    <a:pt x="647700" y="744613"/>
                  </a:lnTo>
                  <a:close/>
                </a:path>
                <a:path w="5672455" h="2233295">
                  <a:moveTo>
                    <a:pt x="647700" y="3441"/>
                  </a:moveTo>
                  <a:lnTo>
                    <a:pt x="647230" y="2324"/>
                  </a:lnTo>
                  <a:lnTo>
                    <a:pt x="645375" y="457"/>
                  </a:lnTo>
                  <a:lnTo>
                    <a:pt x="644245" y="0"/>
                  </a:lnTo>
                  <a:lnTo>
                    <a:pt x="632091" y="0"/>
                  </a:lnTo>
                  <a:lnTo>
                    <a:pt x="630974" y="457"/>
                  </a:lnTo>
                  <a:lnTo>
                    <a:pt x="629107" y="2324"/>
                  </a:lnTo>
                  <a:lnTo>
                    <a:pt x="628650" y="3441"/>
                  </a:lnTo>
                  <a:lnTo>
                    <a:pt x="628650" y="6070"/>
                  </a:lnTo>
                  <a:lnTo>
                    <a:pt x="629107" y="7200"/>
                  </a:lnTo>
                  <a:lnTo>
                    <a:pt x="630974" y="9055"/>
                  </a:lnTo>
                  <a:lnTo>
                    <a:pt x="632091" y="9525"/>
                  </a:lnTo>
                  <a:lnTo>
                    <a:pt x="644245" y="9525"/>
                  </a:lnTo>
                  <a:lnTo>
                    <a:pt x="645375" y="9055"/>
                  </a:lnTo>
                  <a:lnTo>
                    <a:pt x="647230" y="7200"/>
                  </a:lnTo>
                  <a:lnTo>
                    <a:pt x="647700" y="6070"/>
                  </a:lnTo>
                  <a:lnTo>
                    <a:pt x="647700" y="3441"/>
                  </a:lnTo>
                  <a:close/>
                </a:path>
                <a:path w="5672455" h="2233295">
                  <a:moveTo>
                    <a:pt x="704850" y="2226945"/>
                  </a:moveTo>
                  <a:lnTo>
                    <a:pt x="704380" y="2225827"/>
                  </a:lnTo>
                  <a:lnTo>
                    <a:pt x="702525" y="2223960"/>
                  </a:lnTo>
                  <a:lnTo>
                    <a:pt x="701395" y="2223490"/>
                  </a:lnTo>
                  <a:lnTo>
                    <a:pt x="689241" y="2223490"/>
                  </a:lnTo>
                  <a:lnTo>
                    <a:pt x="688124" y="2223960"/>
                  </a:lnTo>
                  <a:lnTo>
                    <a:pt x="686257" y="2225827"/>
                  </a:lnTo>
                  <a:lnTo>
                    <a:pt x="685800" y="2226945"/>
                  </a:lnTo>
                  <a:lnTo>
                    <a:pt x="685800" y="2229574"/>
                  </a:lnTo>
                  <a:lnTo>
                    <a:pt x="686257" y="2230691"/>
                  </a:lnTo>
                  <a:lnTo>
                    <a:pt x="688124" y="2232558"/>
                  </a:lnTo>
                  <a:lnTo>
                    <a:pt x="689241" y="2233015"/>
                  </a:lnTo>
                  <a:lnTo>
                    <a:pt x="701395" y="2233015"/>
                  </a:lnTo>
                  <a:lnTo>
                    <a:pt x="702525" y="2232558"/>
                  </a:lnTo>
                  <a:lnTo>
                    <a:pt x="704380" y="2230691"/>
                  </a:lnTo>
                  <a:lnTo>
                    <a:pt x="704850" y="2229574"/>
                  </a:lnTo>
                  <a:lnTo>
                    <a:pt x="704850" y="2226945"/>
                  </a:lnTo>
                  <a:close/>
                </a:path>
                <a:path w="5672455" h="2233295">
                  <a:moveTo>
                    <a:pt x="704850" y="1485773"/>
                  </a:moveTo>
                  <a:lnTo>
                    <a:pt x="704380" y="1484655"/>
                  </a:lnTo>
                  <a:lnTo>
                    <a:pt x="702525" y="1482788"/>
                  </a:lnTo>
                  <a:lnTo>
                    <a:pt x="701395" y="1482331"/>
                  </a:lnTo>
                  <a:lnTo>
                    <a:pt x="689241" y="1482331"/>
                  </a:lnTo>
                  <a:lnTo>
                    <a:pt x="688124" y="1482788"/>
                  </a:lnTo>
                  <a:lnTo>
                    <a:pt x="686257" y="1484655"/>
                  </a:lnTo>
                  <a:lnTo>
                    <a:pt x="685800" y="1485773"/>
                  </a:lnTo>
                  <a:lnTo>
                    <a:pt x="685800" y="1488401"/>
                  </a:lnTo>
                  <a:lnTo>
                    <a:pt x="686257" y="1489532"/>
                  </a:lnTo>
                  <a:lnTo>
                    <a:pt x="688124" y="1491386"/>
                  </a:lnTo>
                  <a:lnTo>
                    <a:pt x="689241" y="1491856"/>
                  </a:lnTo>
                  <a:lnTo>
                    <a:pt x="701395" y="1491856"/>
                  </a:lnTo>
                  <a:lnTo>
                    <a:pt x="702525" y="1491386"/>
                  </a:lnTo>
                  <a:lnTo>
                    <a:pt x="704380" y="1489532"/>
                  </a:lnTo>
                  <a:lnTo>
                    <a:pt x="704850" y="1488401"/>
                  </a:lnTo>
                  <a:lnTo>
                    <a:pt x="704850" y="1485773"/>
                  </a:lnTo>
                  <a:close/>
                </a:path>
                <a:path w="5672455" h="2233295">
                  <a:moveTo>
                    <a:pt x="704850" y="744613"/>
                  </a:moveTo>
                  <a:lnTo>
                    <a:pt x="704380" y="743483"/>
                  </a:lnTo>
                  <a:lnTo>
                    <a:pt x="702525" y="741629"/>
                  </a:lnTo>
                  <a:lnTo>
                    <a:pt x="701395" y="741159"/>
                  </a:lnTo>
                  <a:lnTo>
                    <a:pt x="689241" y="741159"/>
                  </a:lnTo>
                  <a:lnTo>
                    <a:pt x="688124" y="741629"/>
                  </a:lnTo>
                  <a:lnTo>
                    <a:pt x="686257" y="743483"/>
                  </a:lnTo>
                  <a:lnTo>
                    <a:pt x="685800" y="744613"/>
                  </a:lnTo>
                  <a:lnTo>
                    <a:pt x="685800" y="747242"/>
                  </a:lnTo>
                  <a:lnTo>
                    <a:pt x="686257" y="748360"/>
                  </a:lnTo>
                  <a:lnTo>
                    <a:pt x="688124" y="750227"/>
                  </a:lnTo>
                  <a:lnTo>
                    <a:pt x="689241" y="750684"/>
                  </a:lnTo>
                  <a:lnTo>
                    <a:pt x="701395" y="750684"/>
                  </a:lnTo>
                  <a:lnTo>
                    <a:pt x="702525" y="750227"/>
                  </a:lnTo>
                  <a:lnTo>
                    <a:pt x="704380" y="748360"/>
                  </a:lnTo>
                  <a:lnTo>
                    <a:pt x="704850" y="747242"/>
                  </a:lnTo>
                  <a:lnTo>
                    <a:pt x="704850" y="744613"/>
                  </a:lnTo>
                  <a:close/>
                </a:path>
                <a:path w="5672455" h="2233295">
                  <a:moveTo>
                    <a:pt x="704850" y="3441"/>
                  </a:moveTo>
                  <a:lnTo>
                    <a:pt x="704380" y="2324"/>
                  </a:lnTo>
                  <a:lnTo>
                    <a:pt x="702525" y="457"/>
                  </a:lnTo>
                  <a:lnTo>
                    <a:pt x="701395" y="0"/>
                  </a:lnTo>
                  <a:lnTo>
                    <a:pt x="689241" y="0"/>
                  </a:lnTo>
                  <a:lnTo>
                    <a:pt x="688124" y="457"/>
                  </a:lnTo>
                  <a:lnTo>
                    <a:pt x="686257" y="2324"/>
                  </a:lnTo>
                  <a:lnTo>
                    <a:pt x="685800" y="3441"/>
                  </a:lnTo>
                  <a:lnTo>
                    <a:pt x="685800" y="6070"/>
                  </a:lnTo>
                  <a:lnTo>
                    <a:pt x="686257" y="7200"/>
                  </a:lnTo>
                  <a:lnTo>
                    <a:pt x="688124" y="9055"/>
                  </a:lnTo>
                  <a:lnTo>
                    <a:pt x="689241" y="9525"/>
                  </a:lnTo>
                  <a:lnTo>
                    <a:pt x="701395" y="9525"/>
                  </a:lnTo>
                  <a:lnTo>
                    <a:pt x="702525" y="9055"/>
                  </a:lnTo>
                  <a:lnTo>
                    <a:pt x="704380" y="7200"/>
                  </a:lnTo>
                  <a:lnTo>
                    <a:pt x="704850" y="6070"/>
                  </a:lnTo>
                  <a:lnTo>
                    <a:pt x="704850" y="3441"/>
                  </a:lnTo>
                  <a:close/>
                </a:path>
                <a:path w="5672455" h="2233295">
                  <a:moveTo>
                    <a:pt x="762000" y="2226945"/>
                  </a:moveTo>
                  <a:lnTo>
                    <a:pt x="761530" y="2225827"/>
                  </a:lnTo>
                  <a:lnTo>
                    <a:pt x="759675" y="2223960"/>
                  </a:lnTo>
                  <a:lnTo>
                    <a:pt x="758545" y="2223490"/>
                  </a:lnTo>
                  <a:lnTo>
                    <a:pt x="746391" y="2223490"/>
                  </a:lnTo>
                  <a:lnTo>
                    <a:pt x="745274" y="2223960"/>
                  </a:lnTo>
                  <a:lnTo>
                    <a:pt x="743407" y="2225827"/>
                  </a:lnTo>
                  <a:lnTo>
                    <a:pt x="742950" y="2226945"/>
                  </a:lnTo>
                  <a:lnTo>
                    <a:pt x="742950" y="2229574"/>
                  </a:lnTo>
                  <a:lnTo>
                    <a:pt x="743407" y="2230691"/>
                  </a:lnTo>
                  <a:lnTo>
                    <a:pt x="745274" y="2232558"/>
                  </a:lnTo>
                  <a:lnTo>
                    <a:pt x="746391" y="2233015"/>
                  </a:lnTo>
                  <a:lnTo>
                    <a:pt x="758545" y="2233015"/>
                  </a:lnTo>
                  <a:lnTo>
                    <a:pt x="759675" y="2232558"/>
                  </a:lnTo>
                  <a:lnTo>
                    <a:pt x="761530" y="2230691"/>
                  </a:lnTo>
                  <a:lnTo>
                    <a:pt x="762000" y="2229574"/>
                  </a:lnTo>
                  <a:lnTo>
                    <a:pt x="762000" y="2226945"/>
                  </a:lnTo>
                  <a:close/>
                </a:path>
                <a:path w="5672455" h="2233295">
                  <a:moveTo>
                    <a:pt x="762000" y="1485773"/>
                  </a:moveTo>
                  <a:lnTo>
                    <a:pt x="761530" y="1484655"/>
                  </a:lnTo>
                  <a:lnTo>
                    <a:pt x="759675" y="1482788"/>
                  </a:lnTo>
                  <a:lnTo>
                    <a:pt x="758545" y="1482331"/>
                  </a:lnTo>
                  <a:lnTo>
                    <a:pt x="746391" y="1482331"/>
                  </a:lnTo>
                  <a:lnTo>
                    <a:pt x="745274" y="1482788"/>
                  </a:lnTo>
                  <a:lnTo>
                    <a:pt x="743407" y="1484655"/>
                  </a:lnTo>
                  <a:lnTo>
                    <a:pt x="742950" y="1485773"/>
                  </a:lnTo>
                  <a:lnTo>
                    <a:pt x="742950" y="1488401"/>
                  </a:lnTo>
                  <a:lnTo>
                    <a:pt x="743407" y="1489532"/>
                  </a:lnTo>
                  <a:lnTo>
                    <a:pt x="745274" y="1491386"/>
                  </a:lnTo>
                  <a:lnTo>
                    <a:pt x="746391" y="1491856"/>
                  </a:lnTo>
                  <a:lnTo>
                    <a:pt x="758545" y="1491856"/>
                  </a:lnTo>
                  <a:lnTo>
                    <a:pt x="759675" y="1491386"/>
                  </a:lnTo>
                  <a:lnTo>
                    <a:pt x="761530" y="1489532"/>
                  </a:lnTo>
                  <a:lnTo>
                    <a:pt x="762000" y="1488401"/>
                  </a:lnTo>
                  <a:lnTo>
                    <a:pt x="762000" y="1485773"/>
                  </a:lnTo>
                  <a:close/>
                </a:path>
                <a:path w="5672455" h="2233295">
                  <a:moveTo>
                    <a:pt x="762000" y="744613"/>
                  </a:moveTo>
                  <a:lnTo>
                    <a:pt x="761530" y="743483"/>
                  </a:lnTo>
                  <a:lnTo>
                    <a:pt x="759675" y="741629"/>
                  </a:lnTo>
                  <a:lnTo>
                    <a:pt x="758545" y="741159"/>
                  </a:lnTo>
                  <a:lnTo>
                    <a:pt x="746391" y="741159"/>
                  </a:lnTo>
                  <a:lnTo>
                    <a:pt x="745274" y="741629"/>
                  </a:lnTo>
                  <a:lnTo>
                    <a:pt x="743407" y="743483"/>
                  </a:lnTo>
                  <a:lnTo>
                    <a:pt x="742950" y="744613"/>
                  </a:lnTo>
                  <a:lnTo>
                    <a:pt x="742950" y="747242"/>
                  </a:lnTo>
                  <a:lnTo>
                    <a:pt x="743407" y="748360"/>
                  </a:lnTo>
                  <a:lnTo>
                    <a:pt x="745274" y="750227"/>
                  </a:lnTo>
                  <a:lnTo>
                    <a:pt x="746391" y="750684"/>
                  </a:lnTo>
                  <a:lnTo>
                    <a:pt x="758545" y="750684"/>
                  </a:lnTo>
                  <a:lnTo>
                    <a:pt x="759675" y="750227"/>
                  </a:lnTo>
                  <a:lnTo>
                    <a:pt x="761530" y="748360"/>
                  </a:lnTo>
                  <a:lnTo>
                    <a:pt x="762000" y="747242"/>
                  </a:lnTo>
                  <a:lnTo>
                    <a:pt x="762000" y="744613"/>
                  </a:lnTo>
                  <a:close/>
                </a:path>
                <a:path w="5672455" h="2233295">
                  <a:moveTo>
                    <a:pt x="762000" y="3441"/>
                  </a:moveTo>
                  <a:lnTo>
                    <a:pt x="761530" y="2324"/>
                  </a:lnTo>
                  <a:lnTo>
                    <a:pt x="759675" y="457"/>
                  </a:lnTo>
                  <a:lnTo>
                    <a:pt x="758545" y="0"/>
                  </a:lnTo>
                  <a:lnTo>
                    <a:pt x="746391" y="0"/>
                  </a:lnTo>
                  <a:lnTo>
                    <a:pt x="745274" y="457"/>
                  </a:lnTo>
                  <a:lnTo>
                    <a:pt x="743407" y="2324"/>
                  </a:lnTo>
                  <a:lnTo>
                    <a:pt x="742950" y="3441"/>
                  </a:lnTo>
                  <a:lnTo>
                    <a:pt x="742950" y="6070"/>
                  </a:lnTo>
                  <a:lnTo>
                    <a:pt x="743407" y="7200"/>
                  </a:lnTo>
                  <a:lnTo>
                    <a:pt x="745274" y="9055"/>
                  </a:lnTo>
                  <a:lnTo>
                    <a:pt x="746391" y="9525"/>
                  </a:lnTo>
                  <a:lnTo>
                    <a:pt x="758545" y="9525"/>
                  </a:lnTo>
                  <a:lnTo>
                    <a:pt x="759675" y="9055"/>
                  </a:lnTo>
                  <a:lnTo>
                    <a:pt x="761530" y="7200"/>
                  </a:lnTo>
                  <a:lnTo>
                    <a:pt x="762000" y="6070"/>
                  </a:lnTo>
                  <a:lnTo>
                    <a:pt x="762000" y="3441"/>
                  </a:lnTo>
                  <a:close/>
                </a:path>
                <a:path w="5672455" h="2233295">
                  <a:moveTo>
                    <a:pt x="819150" y="2226945"/>
                  </a:moveTo>
                  <a:lnTo>
                    <a:pt x="818680" y="2225827"/>
                  </a:lnTo>
                  <a:lnTo>
                    <a:pt x="816825" y="2223960"/>
                  </a:lnTo>
                  <a:lnTo>
                    <a:pt x="815695" y="2223490"/>
                  </a:lnTo>
                  <a:lnTo>
                    <a:pt x="803541" y="2223490"/>
                  </a:lnTo>
                  <a:lnTo>
                    <a:pt x="802424" y="2223960"/>
                  </a:lnTo>
                  <a:lnTo>
                    <a:pt x="800557" y="2225827"/>
                  </a:lnTo>
                  <a:lnTo>
                    <a:pt x="800100" y="2226945"/>
                  </a:lnTo>
                  <a:lnTo>
                    <a:pt x="800100" y="2229574"/>
                  </a:lnTo>
                  <a:lnTo>
                    <a:pt x="800557" y="2230691"/>
                  </a:lnTo>
                  <a:lnTo>
                    <a:pt x="802424" y="2232558"/>
                  </a:lnTo>
                  <a:lnTo>
                    <a:pt x="803541" y="2233015"/>
                  </a:lnTo>
                  <a:lnTo>
                    <a:pt x="815695" y="2233015"/>
                  </a:lnTo>
                  <a:lnTo>
                    <a:pt x="816825" y="2232558"/>
                  </a:lnTo>
                  <a:lnTo>
                    <a:pt x="818680" y="2230691"/>
                  </a:lnTo>
                  <a:lnTo>
                    <a:pt x="819150" y="2229574"/>
                  </a:lnTo>
                  <a:lnTo>
                    <a:pt x="819150" y="2226945"/>
                  </a:lnTo>
                  <a:close/>
                </a:path>
                <a:path w="5672455" h="2233295">
                  <a:moveTo>
                    <a:pt x="819150" y="1485773"/>
                  </a:moveTo>
                  <a:lnTo>
                    <a:pt x="818680" y="1484655"/>
                  </a:lnTo>
                  <a:lnTo>
                    <a:pt x="816825" y="1482788"/>
                  </a:lnTo>
                  <a:lnTo>
                    <a:pt x="815695" y="1482331"/>
                  </a:lnTo>
                  <a:lnTo>
                    <a:pt x="803541" y="1482331"/>
                  </a:lnTo>
                  <a:lnTo>
                    <a:pt x="802424" y="1482788"/>
                  </a:lnTo>
                  <a:lnTo>
                    <a:pt x="800557" y="1484655"/>
                  </a:lnTo>
                  <a:lnTo>
                    <a:pt x="800100" y="1485773"/>
                  </a:lnTo>
                  <a:lnTo>
                    <a:pt x="800100" y="1488401"/>
                  </a:lnTo>
                  <a:lnTo>
                    <a:pt x="800557" y="1489532"/>
                  </a:lnTo>
                  <a:lnTo>
                    <a:pt x="802424" y="1491386"/>
                  </a:lnTo>
                  <a:lnTo>
                    <a:pt x="803541" y="1491856"/>
                  </a:lnTo>
                  <a:lnTo>
                    <a:pt x="815695" y="1491856"/>
                  </a:lnTo>
                  <a:lnTo>
                    <a:pt x="816825" y="1491386"/>
                  </a:lnTo>
                  <a:lnTo>
                    <a:pt x="818680" y="1489532"/>
                  </a:lnTo>
                  <a:lnTo>
                    <a:pt x="819150" y="1488401"/>
                  </a:lnTo>
                  <a:lnTo>
                    <a:pt x="819150" y="1485773"/>
                  </a:lnTo>
                  <a:close/>
                </a:path>
                <a:path w="5672455" h="2233295">
                  <a:moveTo>
                    <a:pt x="819150" y="744613"/>
                  </a:moveTo>
                  <a:lnTo>
                    <a:pt x="818680" y="743483"/>
                  </a:lnTo>
                  <a:lnTo>
                    <a:pt x="816825" y="741629"/>
                  </a:lnTo>
                  <a:lnTo>
                    <a:pt x="815695" y="741159"/>
                  </a:lnTo>
                  <a:lnTo>
                    <a:pt x="803541" y="741159"/>
                  </a:lnTo>
                  <a:lnTo>
                    <a:pt x="802424" y="741629"/>
                  </a:lnTo>
                  <a:lnTo>
                    <a:pt x="800557" y="743483"/>
                  </a:lnTo>
                  <a:lnTo>
                    <a:pt x="800100" y="744613"/>
                  </a:lnTo>
                  <a:lnTo>
                    <a:pt x="800100" y="747242"/>
                  </a:lnTo>
                  <a:lnTo>
                    <a:pt x="800557" y="748360"/>
                  </a:lnTo>
                  <a:lnTo>
                    <a:pt x="802424" y="750227"/>
                  </a:lnTo>
                  <a:lnTo>
                    <a:pt x="803541" y="750684"/>
                  </a:lnTo>
                  <a:lnTo>
                    <a:pt x="815695" y="750684"/>
                  </a:lnTo>
                  <a:lnTo>
                    <a:pt x="816825" y="750227"/>
                  </a:lnTo>
                  <a:lnTo>
                    <a:pt x="818680" y="748360"/>
                  </a:lnTo>
                  <a:lnTo>
                    <a:pt x="819150" y="747242"/>
                  </a:lnTo>
                  <a:lnTo>
                    <a:pt x="819150" y="744613"/>
                  </a:lnTo>
                  <a:close/>
                </a:path>
                <a:path w="5672455" h="2233295">
                  <a:moveTo>
                    <a:pt x="819150" y="3441"/>
                  </a:moveTo>
                  <a:lnTo>
                    <a:pt x="818680" y="2324"/>
                  </a:lnTo>
                  <a:lnTo>
                    <a:pt x="816825" y="457"/>
                  </a:lnTo>
                  <a:lnTo>
                    <a:pt x="815695" y="0"/>
                  </a:lnTo>
                  <a:lnTo>
                    <a:pt x="803541" y="0"/>
                  </a:lnTo>
                  <a:lnTo>
                    <a:pt x="802424" y="457"/>
                  </a:lnTo>
                  <a:lnTo>
                    <a:pt x="800557" y="2324"/>
                  </a:lnTo>
                  <a:lnTo>
                    <a:pt x="800100" y="3441"/>
                  </a:lnTo>
                  <a:lnTo>
                    <a:pt x="800100" y="6070"/>
                  </a:lnTo>
                  <a:lnTo>
                    <a:pt x="800557" y="7200"/>
                  </a:lnTo>
                  <a:lnTo>
                    <a:pt x="802424" y="9055"/>
                  </a:lnTo>
                  <a:lnTo>
                    <a:pt x="803541" y="9525"/>
                  </a:lnTo>
                  <a:lnTo>
                    <a:pt x="815695" y="9525"/>
                  </a:lnTo>
                  <a:lnTo>
                    <a:pt x="816825" y="9055"/>
                  </a:lnTo>
                  <a:lnTo>
                    <a:pt x="818680" y="7200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5672455" h="2233295">
                  <a:moveTo>
                    <a:pt x="876300" y="2226945"/>
                  </a:moveTo>
                  <a:lnTo>
                    <a:pt x="875830" y="2225827"/>
                  </a:lnTo>
                  <a:lnTo>
                    <a:pt x="873975" y="2223960"/>
                  </a:lnTo>
                  <a:lnTo>
                    <a:pt x="872845" y="2223490"/>
                  </a:lnTo>
                  <a:lnTo>
                    <a:pt x="860691" y="2223490"/>
                  </a:lnTo>
                  <a:lnTo>
                    <a:pt x="859574" y="2223960"/>
                  </a:lnTo>
                  <a:lnTo>
                    <a:pt x="857707" y="2225827"/>
                  </a:lnTo>
                  <a:lnTo>
                    <a:pt x="857250" y="2226945"/>
                  </a:lnTo>
                  <a:lnTo>
                    <a:pt x="857250" y="2229574"/>
                  </a:lnTo>
                  <a:lnTo>
                    <a:pt x="857707" y="2230691"/>
                  </a:lnTo>
                  <a:lnTo>
                    <a:pt x="859574" y="2232558"/>
                  </a:lnTo>
                  <a:lnTo>
                    <a:pt x="860691" y="2233015"/>
                  </a:lnTo>
                  <a:lnTo>
                    <a:pt x="872845" y="2233015"/>
                  </a:lnTo>
                  <a:lnTo>
                    <a:pt x="873975" y="2232558"/>
                  </a:lnTo>
                  <a:lnTo>
                    <a:pt x="875830" y="2230691"/>
                  </a:lnTo>
                  <a:lnTo>
                    <a:pt x="876300" y="2229574"/>
                  </a:lnTo>
                  <a:lnTo>
                    <a:pt x="876300" y="2226945"/>
                  </a:lnTo>
                  <a:close/>
                </a:path>
                <a:path w="5672455" h="2233295">
                  <a:moveTo>
                    <a:pt x="876300" y="1485773"/>
                  </a:moveTo>
                  <a:lnTo>
                    <a:pt x="875830" y="1484655"/>
                  </a:lnTo>
                  <a:lnTo>
                    <a:pt x="873975" y="1482788"/>
                  </a:lnTo>
                  <a:lnTo>
                    <a:pt x="872845" y="1482331"/>
                  </a:lnTo>
                  <a:lnTo>
                    <a:pt x="860691" y="1482331"/>
                  </a:lnTo>
                  <a:lnTo>
                    <a:pt x="859574" y="1482788"/>
                  </a:lnTo>
                  <a:lnTo>
                    <a:pt x="857707" y="1484655"/>
                  </a:lnTo>
                  <a:lnTo>
                    <a:pt x="857250" y="1485773"/>
                  </a:lnTo>
                  <a:lnTo>
                    <a:pt x="857250" y="1488401"/>
                  </a:lnTo>
                  <a:lnTo>
                    <a:pt x="857707" y="1489532"/>
                  </a:lnTo>
                  <a:lnTo>
                    <a:pt x="859574" y="1491386"/>
                  </a:lnTo>
                  <a:lnTo>
                    <a:pt x="860691" y="1491856"/>
                  </a:lnTo>
                  <a:lnTo>
                    <a:pt x="872845" y="1491856"/>
                  </a:lnTo>
                  <a:lnTo>
                    <a:pt x="873975" y="1491386"/>
                  </a:lnTo>
                  <a:lnTo>
                    <a:pt x="875830" y="1489532"/>
                  </a:lnTo>
                  <a:lnTo>
                    <a:pt x="876300" y="1488401"/>
                  </a:lnTo>
                  <a:lnTo>
                    <a:pt x="876300" y="1485773"/>
                  </a:lnTo>
                  <a:close/>
                </a:path>
                <a:path w="5672455" h="2233295">
                  <a:moveTo>
                    <a:pt x="876300" y="744613"/>
                  </a:moveTo>
                  <a:lnTo>
                    <a:pt x="875830" y="743483"/>
                  </a:lnTo>
                  <a:lnTo>
                    <a:pt x="873975" y="741629"/>
                  </a:lnTo>
                  <a:lnTo>
                    <a:pt x="872845" y="741159"/>
                  </a:lnTo>
                  <a:lnTo>
                    <a:pt x="860691" y="741159"/>
                  </a:lnTo>
                  <a:lnTo>
                    <a:pt x="859574" y="741629"/>
                  </a:lnTo>
                  <a:lnTo>
                    <a:pt x="857707" y="743483"/>
                  </a:lnTo>
                  <a:lnTo>
                    <a:pt x="857250" y="744613"/>
                  </a:lnTo>
                  <a:lnTo>
                    <a:pt x="857250" y="747242"/>
                  </a:lnTo>
                  <a:lnTo>
                    <a:pt x="857707" y="748360"/>
                  </a:lnTo>
                  <a:lnTo>
                    <a:pt x="859574" y="750227"/>
                  </a:lnTo>
                  <a:lnTo>
                    <a:pt x="860691" y="750684"/>
                  </a:lnTo>
                  <a:lnTo>
                    <a:pt x="872845" y="750684"/>
                  </a:lnTo>
                  <a:lnTo>
                    <a:pt x="873975" y="750227"/>
                  </a:lnTo>
                  <a:lnTo>
                    <a:pt x="875830" y="748360"/>
                  </a:lnTo>
                  <a:lnTo>
                    <a:pt x="876300" y="747242"/>
                  </a:lnTo>
                  <a:lnTo>
                    <a:pt x="876300" y="744613"/>
                  </a:lnTo>
                  <a:close/>
                </a:path>
                <a:path w="5672455" h="2233295">
                  <a:moveTo>
                    <a:pt x="876300" y="3441"/>
                  </a:moveTo>
                  <a:lnTo>
                    <a:pt x="875830" y="2324"/>
                  </a:lnTo>
                  <a:lnTo>
                    <a:pt x="873975" y="457"/>
                  </a:lnTo>
                  <a:lnTo>
                    <a:pt x="872845" y="0"/>
                  </a:lnTo>
                  <a:lnTo>
                    <a:pt x="860691" y="0"/>
                  </a:lnTo>
                  <a:lnTo>
                    <a:pt x="859574" y="457"/>
                  </a:lnTo>
                  <a:lnTo>
                    <a:pt x="857707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07" y="7200"/>
                  </a:lnTo>
                  <a:lnTo>
                    <a:pt x="859574" y="9055"/>
                  </a:lnTo>
                  <a:lnTo>
                    <a:pt x="860691" y="9525"/>
                  </a:lnTo>
                  <a:lnTo>
                    <a:pt x="872845" y="9525"/>
                  </a:lnTo>
                  <a:lnTo>
                    <a:pt x="873975" y="9055"/>
                  </a:lnTo>
                  <a:lnTo>
                    <a:pt x="875830" y="7200"/>
                  </a:lnTo>
                  <a:lnTo>
                    <a:pt x="876300" y="6070"/>
                  </a:lnTo>
                  <a:lnTo>
                    <a:pt x="876300" y="3441"/>
                  </a:lnTo>
                  <a:close/>
                </a:path>
                <a:path w="5672455" h="2233295">
                  <a:moveTo>
                    <a:pt x="933450" y="2226945"/>
                  </a:moveTo>
                  <a:lnTo>
                    <a:pt x="932980" y="2225827"/>
                  </a:lnTo>
                  <a:lnTo>
                    <a:pt x="931125" y="2223960"/>
                  </a:lnTo>
                  <a:lnTo>
                    <a:pt x="929995" y="2223490"/>
                  </a:lnTo>
                  <a:lnTo>
                    <a:pt x="917841" y="2223490"/>
                  </a:lnTo>
                  <a:lnTo>
                    <a:pt x="916724" y="2223960"/>
                  </a:lnTo>
                  <a:lnTo>
                    <a:pt x="914857" y="2225827"/>
                  </a:lnTo>
                  <a:lnTo>
                    <a:pt x="914400" y="2226945"/>
                  </a:lnTo>
                  <a:lnTo>
                    <a:pt x="914400" y="2229574"/>
                  </a:lnTo>
                  <a:lnTo>
                    <a:pt x="914857" y="2230691"/>
                  </a:lnTo>
                  <a:lnTo>
                    <a:pt x="916724" y="2232558"/>
                  </a:lnTo>
                  <a:lnTo>
                    <a:pt x="917841" y="2233015"/>
                  </a:lnTo>
                  <a:lnTo>
                    <a:pt x="929995" y="2233015"/>
                  </a:lnTo>
                  <a:lnTo>
                    <a:pt x="931125" y="2232558"/>
                  </a:lnTo>
                  <a:lnTo>
                    <a:pt x="932980" y="2230691"/>
                  </a:lnTo>
                  <a:lnTo>
                    <a:pt x="933450" y="2229574"/>
                  </a:lnTo>
                  <a:lnTo>
                    <a:pt x="933450" y="2226945"/>
                  </a:lnTo>
                  <a:close/>
                </a:path>
                <a:path w="5672455" h="2233295">
                  <a:moveTo>
                    <a:pt x="933450" y="1485773"/>
                  </a:moveTo>
                  <a:lnTo>
                    <a:pt x="932980" y="1484655"/>
                  </a:lnTo>
                  <a:lnTo>
                    <a:pt x="931125" y="1482788"/>
                  </a:lnTo>
                  <a:lnTo>
                    <a:pt x="929995" y="1482331"/>
                  </a:lnTo>
                  <a:lnTo>
                    <a:pt x="917841" y="1482331"/>
                  </a:lnTo>
                  <a:lnTo>
                    <a:pt x="916724" y="1482788"/>
                  </a:lnTo>
                  <a:lnTo>
                    <a:pt x="914857" y="1484655"/>
                  </a:lnTo>
                  <a:lnTo>
                    <a:pt x="914400" y="1485773"/>
                  </a:lnTo>
                  <a:lnTo>
                    <a:pt x="914400" y="1488401"/>
                  </a:lnTo>
                  <a:lnTo>
                    <a:pt x="914857" y="1489532"/>
                  </a:lnTo>
                  <a:lnTo>
                    <a:pt x="916724" y="1491386"/>
                  </a:lnTo>
                  <a:lnTo>
                    <a:pt x="917841" y="1491856"/>
                  </a:lnTo>
                  <a:lnTo>
                    <a:pt x="929995" y="1491856"/>
                  </a:lnTo>
                  <a:lnTo>
                    <a:pt x="931125" y="1491386"/>
                  </a:lnTo>
                  <a:lnTo>
                    <a:pt x="932980" y="1489532"/>
                  </a:lnTo>
                  <a:lnTo>
                    <a:pt x="933450" y="1488401"/>
                  </a:lnTo>
                  <a:lnTo>
                    <a:pt x="933450" y="1485773"/>
                  </a:lnTo>
                  <a:close/>
                </a:path>
                <a:path w="5672455" h="2233295">
                  <a:moveTo>
                    <a:pt x="933450" y="744613"/>
                  </a:moveTo>
                  <a:lnTo>
                    <a:pt x="932980" y="743483"/>
                  </a:lnTo>
                  <a:lnTo>
                    <a:pt x="931125" y="741629"/>
                  </a:lnTo>
                  <a:lnTo>
                    <a:pt x="929995" y="741159"/>
                  </a:lnTo>
                  <a:lnTo>
                    <a:pt x="917841" y="741159"/>
                  </a:lnTo>
                  <a:lnTo>
                    <a:pt x="916724" y="741629"/>
                  </a:lnTo>
                  <a:lnTo>
                    <a:pt x="914857" y="743483"/>
                  </a:lnTo>
                  <a:lnTo>
                    <a:pt x="914400" y="744613"/>
                  </a:lnTo>
                  <a:lnTo>
                    <a:pt x="914400" y="747242"/>
                  </a:lnTo>
                  <a:lnTo>
                    <a:pt x="914857" y="748360"/>
                  </a:lnTo>
                  <a:lnTo>
                    <a:pt x="916724" y="750227"/>
                  </a:lnTo>
                  <a:lnTo>
                    <a:pt x="917841" y="750684"/>
                  </a:lnTo>
                  <a:lnTo>
                    <a:pt x="929995" y="750684"/>
                  </a:lnTo>
                  <a:lnTo>
                    <a:pt x="931125" y="750227"/>
                  </a:lnTo>
                  <a:lnTo>
                    <a:pt x="932980" y="748360"/>
                  </a:lnTo>
                  <a:lnTo>
                    <a:pt x="933450" y="747242"/>
                  </a:lnTo>
                  <a:lnTo>
                    <a:pt x="933450" y="744613"/>
                  </a:lnTo>
                  <a:close/>
                </a:path>
                <a:path w="5672455" h="2233295">
                  <a:moveTo>
                    <a:pt x="933450" y="3441"/>
                  </a:moveTo>
                  <a:lnTo>
                    <a:pt x="932980" y="2324"/>
                  </a:lnTo>
                  <a:lnTo>
                    <a:pt x="931125" y="457"/>
                  </a:lnTo>
                  <a:lnTo>
                    <a:pt x="929995" y="0"/>
                  </a:lnTo>
                  <a:lnTo>
                    <a:pt x="917841" y="0"/>
                  </a:lnTo>
                  <a:lnTo>
                    <a:pt x="916724" y="457"/>
                  </a:lnTo>
                  <a:lnTo>
                    <a:pt x="914857" y="2324"/>
                  </a:lnTo>
                  <a:lnTo>
                    <a:pt x="914400" y="3441"/>
                  </a:lnTo>
                  <a:lnTo>
                    <a:pt x="914400" y="6070"/>
                  </a:lnTo>
                  <a:lnTo>
                    <a:pt x="914857" y="7200"/>
                  </a:lnTo>
                  <a:lnTo>
                    <a:pt x="916724" y="9055"/>
                  </a:lnTo>
                  <a:lnTo>
                    <a:pt x="917841" y="9525"/>
                  </a:lnTo>
                  <a:lnTo>
                    <a:pt x="929995" y="9525"/>
                  </a:lnTo>
                  <a:lnTo>
                    <a:pt x="931125" y="9055"/>
                  </a:lnTo>
                  <a:lnTo>
                    <a:pt x="932980" y="7200"/>
                  </a:lnTo>
                  <a:lnTo>
                    <a:pt x="933450" y="6070"/>
                  </a:lnTo>
                  <a:lnTo>
                    <a:pt x="933450" y="3441"/>
                  </a:lnTo>
                  <a:close/>
                </a:path>
                <a:path w="5672455" h="2233295">
                  <a:moveTo>
                    <a:pt x="990600" y="2226945"/>
                  </a:moveTo>
                  <a:lnTo>
                    <a:pt x="990130" y="2225827"/>
                  </a:lnTo>
                  <a:lnTo>
                    <a:pt x="988275" y="2223960"/>
                  </a:lnTo>
                  <a:lnTo>
                    <a:pt x="987145" y="2223490"/>
                  </a:lnTo>
                  <a:lnTo>
                    <a:pt x="974991" y="2223490"/>
                  </a:lnTo>
                  <a:lnTo>
                    <a:pt x="973874" y="2223960"/>
                  </a:lnTo>
                  <a:lnTo>
                    <a:pt x="972007" y="2225827"/>
                  </a:lnTo>
                  <a:lnTo>
                    <a:pt x="971550" y="2226945"/>
                  </a:lnTo>
                  <a:lnTo>
                    <a:pt x="971550" y="2229574"/>
                  </a:lnTo>
                  <a:lnTo>
                    <a:pt x="972007" y="2230691"/>
                  </a:lnTo>
                  <a:lnTo>
                    <a:pt x="973874" y="2232558"/>
                  </a:lnTo>
                  <a:lnTo>
                    <a:pt x="974991" y="2233015"/>
                  </a:lnTo>
                  <a:lnTo>
                    <a:pt x="987145" y="2233015"/>
                  </a:lnTo>
                  <a:lnTo>
                    <a:pt x="988275" y="2232558"/>
                  </a:lnTo>
                  <a:lnTo>
                    <a:pt x="990130" y="2230691"/>
                  </a:lnTo>
                  <a:lnTo>
                    <a:pt x="990600" y="2229574"/>
                  </a:lnTo>
                  <a:lnTo>
                    <a:pt x="990600" y="2226945"/>
                  </a:lnTo>
                  <a:close/>
                </a:path>
                <a:path w="5672455" h="2233295">
                  <a:moveTo>
                    <a:pt x="990600" y="1485773"/>
                  </a:moveTo>
                  <a:lnTo>
                    <a:pt x="990130" y="1484655"/>
                  </a:lnTo>
                  <a:lnTo>
                    <a:pt x="988275" y="1482788"/>
                  </a:lnTo>
                  <a:lnTo>
                    <a:pt x="987145" y="1482331"/>
                  </a:lnTo>
                  <a:lnTo>
                    <a:pt x="974991" y="1482331"/>
                  </a:lnTo>
                  <a:lnTo>
                    <a:pt x="973874" y="1482788"/>
                  </a:lnTo>
                  <a:lnTo>
                    <a:pt x="972007" y="1484655"/>
                  </a:lnTo>
                  <a:lnTo>
                    <a:pt x="971550" y="1485773"/>
                  </a:lnTo>
                  <a:lnTo>
                    <a:pt x="971550" y="1488401"/>
                  </a:lnTo>
                  <a:lnTo>
                    <a:pt x="972007" y="1489532"/>
                  </a:lnTo>
                  <a:lnTo>
                    <a:pt x="973874" y="1491386"/>
                  </a:lnTo>
                  <a:lnTo>
                    <a:pt x="974991" y="1491856"/>
                  </a:lnTo>
                  <a:lnTo>
                    <a:pt x="987145" y="1491856"/>
                  </a:lnTo>
                  <a:lnTo>
                    <a:pt x="988275" y="1491386"/>
                  </a:lnTo>
                  <a:lnTo>
                    <a:pt x="990130" y="1489532"/>
                  </a:lnTo>
                  <a:lnTo>
                    <a:pt x="990600" y="1488401"/>
                  </a:lnTo>
                  <a:lnTo>
                    <a:pt x="990600" y="1485773"/>
                  </a:lnTo>
                  <a:close/>
                </a:path>
                <a:path w="5672455" h="2233295">
                  <a:moveTo>
                    <a:pt x="990600" y="744613"/>
                  </a:moveTo>
                  <a:lnTo>
                    <a:pt x="990130" y="743483"/>
                  </a:lnTo>
                  <a:lnTo>
                    <a:pt x="988275" y="741629"/>
                  </a:lnTo>
                  <a:lnTo>
                    <a:pt x="987145" y="741159"/>
                  </a:lnTo>
                  <a:lnTo>
                    <a:pt x="974991" y="741159"/>
                  </a:lnTo>
                  <a:lnTo>
                    <a:pt x="973874" y="741629"/>
                  </a:lnTo>
                  <a:lnTo>
                    <a:pt x="972007" y="743483"/>
                  </a:lnTo>
                  <a:lnTo>
                    <a:pt x="971550" y="744613"/>
                  </a:lnTo>
                  <a:lnTo>
                    <a:pt x="971550" y="747242"/>
                  </a:lnTo>
                  <a:lnTo>
                    <a:pt x="972007" y="748360"/>
                  </a:lnTo>
                  <a:lnTo>
                    <a:pt x="973874" y="750227"/>
                  </a:lnTo>
                  <a:lnTo>
                    <a:pt x="974991" y="750684"/>
                  </a:lnTo>
                  <a:lnTo>
                    <a:pt x="987145" y="750684"/>
                  </a:lnTo>
                  <a:lnTo>
                    <a:pt x="988275" y="750227"/>
                  </a:lnTo>
                  <a:lnTo>
                    <a:pt x="990130" y="748360"/>
                  </a:lnTo>
                  <a:lnTo>
                    <a:pt x="990600" y="747242"/>
                  </a:lnTo>
                  <a:lnTo>
                    <a:pt x="990600" y="744613"/>
                  </a:lnTo>
                  <a:close/>
                </a:path>
                <a:path w="5672455" h="2233295">
                  <a:moveTo>
                    <a:pt x="990600" y="3441"/>
                  </a:moveTo>
                  <a:lnTo>
                    <a:pt x="990130" y="2324"/>
                  </a:lnTo>
                  <a:lnTo>
                    <a:pt x="988275" y="457"/>
                  </a:lnTo>
                  <a:lnTo>
                    <a:pt x="987145" y="0"/>
                  </a:lnTo>
                  <a:lnTo>
                    <a:pt x="974991" y="0"/>
                  </a:lnTo>
                  <a:lnTo>
                    <a:pt x="973874" y="457"/>
                  </a:lnTo>
                  <a:lnTo>
                    <a:pt x="972007" y="2324"/>
                  </a:lnTo>
                  <a:lnTo>
                    <a:pt x="971550" y="3441"/>
                  </a:lnTo>
                  <a:lnTo>
                    <a:pt x="971550" y="6070"/>
                  </a:lnTo>
                  <a:lnTo>
                    <a:pt x="972007" y="7200"/>
                  </a:lnTo>
                  <a:lnTo>
                    <a:pt x="973874" y="9055"/>
                  </a:lnTo>
                  <a:lnTo>
                    <a:pt x="974991" y="9525"/>
                  </a:lnTo>
                  <a:lnTo>
                    <a:pt x="987145" y="9525"/>
                  </a:lnTo>
                  <a:lnTo>
                    <a:pt x="988275" y="9055"/>
                  </a:lnTo>
                  <a:lnTo>
                    <a:pt x="990130" y="7200"/>
                  </a:lnTo>
                  <a:lnTo>
                    <a:pt x="990600" y="6070"/>
                  </a:lnTo>
                  <a:lnTo>
                    <a:pt x="990600" y="3441"/>
                  </a:lnTo>
                  <a:close/>
                </a:path>
                <a:path w="5672455" h="2233295">
                  <a:moveTo>
                    <a:pt x="1047750" y="2226945"/>
                  </a:moveTo>
                  <a:lnTo>
                    <a:pt x="1047280" y="2225827"/>
                  </a:lnTo>
                  <a:lnTo>
                    <a:pt x="1045425" y="2223960"/>
                  </a:lnTo>
                  <a:lnTo>
                    <a:pt x="1044295" y="2223490"/>
                  </a:lnTo>
                  <a:lnTo>
                    <a:pt x="1032141" y="2223490"/>
                  </a:lnTo>
                  <a:lnTo>
                    <a:pt x="1031024" y="2223960"/>
                  </a:lnTo>
                  <a:lnTo>
                    <a:pt x="1029157" y="2225827"/>
                  </a:lnTo>
                  <a:lnTo>
                    <a:pt x="1028700" y="2226945"/>
                  </a:lnTo>
                  <a:lnTo>
                    <a:pt x="1028700" y="2229574"/>
                  </a:lnTo>
                  <a:lnTo>
                    <a:pt x="1029157" y="2230691"/>
                  </a:lnTo>
                  <a:lnTo>
                    <a:pt x="1031024" y="2232558"/>
                  </a:lnTo>
                  <a:lnTo>
                    <a:pt x="1032141" y="2233015"/>
                  </a:lnTo>
                  <a:lnTo>
                    <a:pt x="1044295" y="2233015"/>
                  </a:lnTo>
                  <a:lnTo>
                    <a:pt x="1045425" y="2232558"/>
                  </a:lnTo>
                  <a:lnTo>
                    <a:pt x="1047280" y="2230691"/>
                  </a:lnTo>
                  <a:lnTo>
                    <a:pt x="1047750" y="2229574"/>
                  </a:lnTo>
                  <a:lnTo>
                    <a:pt x="1047750" y="2226945"/>
                  </a:lnTo>
                  <a:close/>
                </a:path>
                <a:path w="5672455" h="2233295">
                  <a:moveTo>
                    <a:pt x="1047750" y="1485773"/>
                  </a:moveTo>
                  <a:lnTo>
                    <a:pt x="1047280" y="1484655"/>
                  </a:lnTo>
                  <a:lnTo>
                    <a:pt x="1045425" y="1482788"/>
                  </a:lnTo>
                  <a:lnTo>
                    <a:pt x="1044295" y="1482331"/>
                  </a:lnTo>
                  <a:lnTo>
                    <a:pt x="1032141" y="1482331"/>
                  </a:lnTo>
                  <a:lnTo>
                    <a:pt x="1031024" y="1482788"/>
                  </a:lnTo>
                  <a:lnTo>
                    <a:pt x="1029157" y="1484655"/>
                  </a:lnTo>
                  <a:lnTo>
                    <a:pt x="1028700" y="1485773"/>
                  </a:lnTo>
                  <a:lnTo>
                    <a:pt x="1028700" y="1488401"/>
                  </a:lnTo>
                  <a:lnTo>
                    <a:pt x="1029157" y="1489532"/>
                  </a:lnTo>
                  <a:lnTo>
                    <a:pt x="1031024" y="1491386"/>
                  </a:lnTo>
                  <a:lnTo>
                    <a:pt x="1032141" y="1491856"/>
                  </a:lnTo>
                  <a:lnTo>
                    <a:pt x="1044295" y="1491856"/>
                  </a:lnTo>
                  <a:lnTo>
                    <a:pt x="1045425" y="1491386"/>
                  </a:lnTo>
                  <a:lnTo>
                    <a:pt x="1047280" y="1489532"/>
                  </a:lnTo>
                  <a:lnTo>
                    <a:pt x="1047750" y="1488401"/>
                  </a:lnTo>
                  <a:lnTo>
                    <a:pt x="1047750" y="1485773"/>
                  </a:lnTo>
                  <a:close/>
                </a:path>
                <a:path w="5672455" h="2233295">
                  <a:moveTo>
                    <a:pt x="1047750" y="744613"/>
                  </a:moveTo>
                  <a:lnTo>
                    <a:pt x="1047280" y="743483"/>
                  </a:lnTo>
                  <a:lnTo>
                    <a:pt x="1045425" y="741629"/>
                  </a:lnTo>
                  <a:lnTo>
                    <a:pt x="1044295" y="741159"/>
                  </a:lnTo>
                  <a:lnTo>
                    <a:pt x="1032141" y="741159"/>
                  </a:lnTo>
                  <a:lnTo>
                    <a:pt x="1031024" y="741629"/>
                  </a:lnTo>
                  <a:lnTo>
                    <a:pt x="1029157" y="743483"/>
                  </a:lnTo>
                  <a:lnTo>
                    <a:pt x="1028700" y="744613"/>
                  </a:lnTo>
                  <a:lnTo>
                    <a:pt x="1028700" y="747242"/>
                  </a:lnTo>
                  <a:lnTo>
                    <a:pt x="1029157" y="748360"/>
                  </a:lnTo>
                  <a:lnTo>
                    <a:pt x="1031024" y="750227"/>
                  </a:lnTo>
                  <a:lnTo>
                    <a:pt x="1032141" y="750684"/>
                  </a:lnTo>
                  <a:lnTo>
                    <a:pt x="1044295" y="750684"/>
                  </a:lnTo>
                  <a:lnTo>
                    <a:pt x="1045425" y="750227"/>
                  </a:lnTo>
                  <a:lnTo>
                    <a:pt x="1047280" y="748360"/>
                  </a:lnTo>
                  <a:lnTo>
                    <a:pt x="1047750" y="747242"/>
                  </a:lnTo>
                  <a:lnTo>
                    <a:pt x="1047750" y="744613"/>
                  </a:lnTo>
                  <a:close/>
                </a:path>
                <a:path w="5672455" h="2233295">
                  <a:moveTo>
                    <a:pt x="1047750" y="3441"/>
                  </a:moveTo>
                  <a:lnTo>
                    <a:pt x="1047280" y="2324"/>
                  </a:lnTo>
                  <a:lnTo>
                    <a:pt x="1045425" y="457"/>
                  </a:lnTo>
                  <a:lnTo>
                    <a:pt x="1044295" y="0"/>
                  </a:lnTo>
                  <a:lnTo>
                    <a:pt x="1032141" y="0"/>
                  </a:lnTo>
                  <a:lnTo>
                    <a:pt x="1031024" y="457"/>
                  </a:lnTo>
                  <a:lnTo>
                    <a:pt x="1029157" y="2324"/>
                  </a:lnTo>
                  <a:lnTo>
                    <a:pt x="1028700" y="3441"/>
                  </a:lnTo>
                  <a:lnTo>
                    <a:pt x="1028700" y="6070"/>
                  </a:lnTo>
                  <a:lnTo>
                    <a:pt x="1029157" y="7200"/>
                  </a:lnTo>
                  <a:lnTo>
                    <a:pt x="1031024" y="9055"/>
                  </a:lnTo>
                  <a:lnTo>
                    <a:pt x="1032141" y="9525"/>
                  </a:lnTo>
                  <a:lnTo>
                    <a:pt x="1044295" y="9525"/>
                  </a:lnTo>
                  <a:lnTo>
                    <a:pt x="1045425" y="9055"/>
                  </a:lnTo>
                  <a:lnTo>
                    <a:pt x="1047280" y="7200"/>
                  </a:lnTo>
                  <a:lnTo>
                    <a:pt x="1047750" y="6070"/>
                  </a:lnTo>
                  <a:lnTo>
                    <a:pt x="1047750" y="3441"/>
                  </a:lnTo>
                  <a:close/>
                </a:path>
                <a:path w="5672455" h="2233295">
                  <a:moveTo>
                    <a:pt x="1104900" y="2226945"/>
                  </a:moveTo>
                  <a:lnTo>
                    <a:pt x="1104430" y="2225827"/>
                  </a:lnTo>
                  <a:lnTo>
                    <a:pt x="1102575" y="2223960"/>
                  </a:lnTo>
                  <a:lnTo>
                    <a:pt x="1101445" y="2223490"/>
                  </a:lnTo>
                  <a:lnTo>
                    <a:pt x="1089291" y="2223490"/>
                  </a:lnTo>
                  <a:lnTo>
                    <a:pt x="1088174" y="2223960"/>
                  </a:lnTo>
                  <a:lnTo>
                    <a:pt x="1086307" y="2225827"/>
                  </a:lnTo>
                  <a:lnTo>
                    <a:pt x="1085850" y="2226945"/>
                  </a:lnTo>
                  <a:lnTo>
                    <a:pt x="1085850" y="2229574"/>
                  </a:lnTo>
                  <a:lnTo>
                    <a:pt x="1086307" y="2230691"/>
                  </a:lnTo>
                  <a:lnTo>
                    <a:pt x="1088174" y="2232558"/>
                  </a:lnTo>
                  <a:lnTo>
                    <a:pt x="1089291" y="2233015"/>
                  </a:lnTo>
                  <a:lnTo>
                    <a:pt x="1101445" y="2233015"/>
                  </a:lnTo>
                  <a:lnTo>
                    <a:pt x="1102575" y="2232558"/>
                  </a:lnTo>
                  <a:lnTo>
                    <a:pt x="1104430" y="2230691"/>
                  </a:lnTo>
                  <a:lnTo>
                    <a:pt x="1104900" y="2229574"/>
                  </a:lnTo>
                  <a:lnTo>
                    <a:pt x="1104900" y="2226945"/>
                  </a:lnTo>
                  <a:close/>
                </a:path>
                <a:path w="5672455" h="2233295">
                  <a:moveTo>
                    <a:pt x="1104900" y="1485773"/>
                  </a:moveTo>
                  <a:lnTo>
                    <a:pt x="1104430" y="1484655"/>
                  </a:lnTo>
                  <a:lnTo>
                    <a:pt x="1102575" y="1482788"/>
                  </a:lnTo>
                  <a:lnTo>
                    <a:pt x="1101445" y="1482331"/>
                  </a:lnTo>
                  <a:lnTo>
                    <a:pt x="1089291" y="1482331"/>
                  </a:lnTo>
                  <a:lnTo>
                    <a:pt x="1088174" y="1482788"/>
                  </a:lnTo>
                  <a:lnTo>
                    <a:pt x="1086307" y="1484655"/>
                  </a:lnTo>
                  <a:lnTo>
                    <a:pt x="1085850" y="1485773"/>
                  </a:lnTo>
                  <a:lnTo>
                    <a:pt x="1085850" y="1488401"/>
                  </a:lnTo>
                  <a:lnTo>
                    <a:pt x="1086307" y="1489532"/>
                  </a:lnTo>
                  <a:lnTo>
                    <a:pt x="1088174" y="1491386"/>
                  </a:lnTo>
                  <a:lnTo>
                    <a:pt x="1089291" y="1491856"/>
                  </a:lnTo>
                  <a:lnTo>
                    <a:pt x="1101445" y="1491856"/>
                  </a:lnTo>
                  <a:lnTo>
                    <a:pt x="1102575" y="1491386"/>
                  </a:lnTo>
                  <a:lnTo>
                    <a:pt x="1104430" y="1489532"/>
                  </a:lnTo>
                  <a:lnTo>
                    <a:pt x="1104900" y="1488401"/>
                  </a:lnTo>
                  <a:lnTo>
                    <a:pt x="1104900" y="1485773"/>
                  </a:lnTo>
                  <a:close/>
                </a:path>
                <a:path w="5672455" h="2233295">
                  <a:moveTo>
                    <a:pt x="1104900" y="744613"/>
                  </a:moveTo>
                  <a:lnTo>
                    <a:pt x="1104430" y="743483"/>
                  </a:lnTo>
                  <a:lnTo>
                    <a:pt x="1102575" y="741629"/>
                  </a:lnTo>
                  <a:lnTo>
                    <a:pt x="1101445" y="741159"/>
                  </a:lnTo>
                  <a:lnTo>
                    <a:pt x="1089291" y="741159"/>
                  </a:lnTo>
                  <a:lnTo>
                    <a:pt x="1088174" y="741629"/>
                  </a:lnTo>
                  <a:lnTo>
                    <a:pt x="1086307" y="743483"/>
                  </a:lnTo>
                  <a:lnTo>
                    <a:pt x="1085850" y="744613"/>
                  </a:lnTo>
                  <a:lnTo>
                    <a:pt x="1085850" y="747242"/>
                  </a:lnTo>
                  <a:lnTo>
                    <a:pt x="1086307" y="748360"/>
                  </a:lnTo>
                  <a:lnTo>
                    <a:pt x="1088174" y="750227"/>
                  </a:lnTo>
                  <a:lnTo>
                    <a:pt x="1089291" y="750684"/>
                  </a:lnTo>
                  <a:lnTo>
                    <a:pt x="1101445" y="750684"/>
                  </a:lnTo>
                  <a:lnTo>
                    <a:pt x="1102575" y="750227"/>
                  </a:lnTo>
                  <a:lnTo>
                    <a:pt x="1104430" y="748360"/>
                  </a:lnTo>
                  <a:lnTo>
                    <a:pt x="1104900" y="747242"/>
                  </a:lnTo>
                  <a:lnTo>
                    <a:pt x="1104900" y="744613"/>
                  </a:lnTo>
                  <a:close/>
                </a:path>
                <a:path w="5672455" h="2233295">
                  <a:moveTo>
                    <a:pt x="1104900" y="3441"/>
                  </a:moveTo>
                  <a:lnTo>
                    <a:pt x="1104430" y="2324"/>
                  </a:lnTo>
                  <a:lnTo>
                    <a:pt x="1102575" y="457"/>
                  </a:lnTo>
                  <a:lnTo>
                    <a:pt x="1101445" y="0"/>
                  </a:lnTo>
                  <a:lnTo>
                    <a:pt x="1089291" y="0"/>
                  </a:lnTo>
                  <a:lnTo>
                    <a:pt x="1088174" y="457"/>
                  </a:lnTo>
                  <a:lnTo>
                    <a:pt x="1086307" y="2324"/>
                  </a:lnTo>
                  <a:lnTo>
                    <a:pt x="1085850" y="3441"/>
                  </a:lnTo>
                  <a:lnTo>
                    <a:pt x="1085850" y="6070"/>
                  </a:lnTo>
                  <a:lnTo>
                    <a:pt x="1086307" y="7200"/>
                  </a:lnTo>
                  <a:lnTo>
                    <a:pt x="1088174" y="9055"/>
                  </a:lnTo>
                  <a:lnTo>
                    <a:pt x="1089291" y="9525"/>
                  </a:lnTo>
                  <a:lnTo>
                    <a:pt x="1101445" y="9525"/>
                  </a:lnTo>
                  <a:lnTo>
                    <a:pt x="1102575" y="9055"/>
                  </a:lnTo>
                  <a:lnTo>
                    <a:pt x="1104430" y="7200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5672455" h="2233295">
                  <a:moveTo>
                    <a:pt x="1162050" y="2226945"/>
                  </a:moveTo>
                  <a:lnTo>
                    <a:pt x="1161580" y="2225827"/>
                  </a:lnTo>
                  <a:lnTo>
                    <a:pt x="1159725" y="2223960"/>
                  </a:lnTo>
                  <a:lnTo>
                    <a:pt x="1158595" y="2223490"/>
                  </a:lnTo>
                  <a:lnTo>
                    <a:pt x="1146441" y="2223490"/>
                  </a:lnTo>
                  <a:lnTo>
                    <a:pt x="1145324" y="2223960"/>
                  </a:lnTo>
                  <a:lnTo>
                    <a:pt x="1143457" y="2225827"/>
                  </a:lnTo>
                  <a:lnTo>
                    <a:pt x="1143000" y="2226945"/>
                  </a:lnTo>
                  <a:lnTo>
                    <a:pt x="1143000" y="2229574"/>
                  </a:lnTo>
                  <a:lnTo>
                    <a:pt x="1143457" y="2230691"/>
                  </a:lnTo>
                  <a:lnTo>
                    <a:pt x="1145324" y="2232558"/>
                  </a:lnTo>
                  <a:lnTo>
                    <a:pt x="1146441" y="2233015"/>
                  </a:lnTo>
                  <a:lnTo>
                    <a:pt x="1158595" y="2233015"/>
                  </a:lnTo>
                  <a:lnTo>
                    <a:pt x="1159725" y="2232558"/>
                  </a:lnTo>
                  <a:lnTo>
                    <a:pt x="1161580" y="2230691"/>
                  </a:lnTo>
                  <a:lnTo>
                    <a:pt x="1162050" y="2229574"/>
                  </a:lnTo>
                  <a:lnTo>
                    <a:pt x="1162050" y="2226945"/>
                  </a:lnTo>
                  <a:close/>
                </a:path>
                <a:path w="5672455" h="2233295">
                  <a:moveTo>
                    <a:pt x="1162050" y="1485773"/>
                  </a:moveTo>
                  <a:lnTo>
                    <a:pt x="1161580" y="1484655"/>
                  </a:lnTo>
                  <a:lnTo>
                    <a:pt x="1159725" y="1482788"/>
                  </a:lnTo>
                  <a:lnTo>
                    <a:pt x="1158595" y="1482331"/>
                  </a:lnTo>
                  <a:lnTo>
                    <a:pt x="1146441" y="1482331"/>
                  </a:lnTo>
                  <a:lnTo>
                    <a:pt x="1145324" y="1482788"/>
                  </a:lnTo>
                  <a:lnTo>
                    <a:pt x="1143457" y="1484655"/>
                  </a:lnTo>
                  <a:lnTo>
                    <a:pt x="1143000" y="1485773"/>
                  </a:lnTo>
                  <a:lnTo>
                    <a:pt x="1143000" y="1488401"/>
                  </a:lnTo>
                  <a:lnTo>
                    <a:pt x="1143457" y="1489532"/>
                  </a:lnTo>
                  <a:lnTo>
                    <a:pt x="1145324" y="1491386"/>
                  </a:lnTo>
                  <a:lnTo>
                    <a:pt x="1146441" y="1491856"/>
                  </a:lnTo>
                  <a:lnTo>
                    <a:pt x="1158595" y="1491856"/>
                  </a:lnTo>
                  <a:lnTo>
                    <a:pt x="1159725" y="1491386"/>
                  </a:lnTo>
                  <a:lnTo>
                    <a:pt x="1161580" y="1489532"/>
                  </a:lnTo>
                  <a:lnTo>
                    <a:pt x="1162050" y="1488401"/>
                  </a:lnTo>
                  <a:lnTo>
                    <a:pt x="1162050" y="1485773"/>
                  </a:lnTo>
                  <a:close/>
                </a:path>
                <a:path w="5672455" h="2233295">
                  <a:moveTo>
                    <a:pt x="1162050" y="744613"/>
                  </a:moveTo>
                  <a:lnTo>
                    <a:pt x="1161580" y="743483"/>
                  </a:lnTo>
                  <a:lnTo>
                    <a:pt x="1159725" y="741629"/>
                  </a:lnTo>
                  <a:lnTo>
                    <a:pt x="1158595" y="741159"/>
                  </a:lnTo>
                  <a:lnTo>
                    <a:pt x="1146441" y="741159"/>
                  </a:lnTo>
                  <a:lnTo>
                    <a:pt x="1145324" y="741629"/>
                  </a:lnTo>
                  <a:lnTo>
                    <a:pt x="1143457" y="743483"/>
                  </a:lnTo>
                  <a:lnTo>
                    <a:pt x="1143000" y="744613"/>
                  </a:lnTo>
                  <a:lnTo>
                    <a:pt x="1143000" y="747242"/>
                  </a:lnTo>
                  <a:lnTo>
                    <a:pt x="1143457" y="748360"/>
                  </a:lnTo>
                  <a:lnTo>
                    <a:pt x="1145324" y="750227"/>
                  </a:lnTo>
                  <a:lnTo>
                    <a:pt x="1146441" y="750684"/>
                  </a:lnTo>
                  <a:lnTo>
                    <a:pt x="1158595" y="750684"/>
                  </a:lnTo>
                  <a:lnTo>
                    <a:pt x="1159725" y="750227"/>
                  </a:lnTo>
                  <a:lnTo>
                    <a:pt x="1161580" y="748360"/>
                  </a:lnTo>
                  <a:lnTo>
                    <a:pt x="1162050" y="747242"/>
                  </a:lnTo>
                  <a:lnTo>
                    <a:pt x="1162050" y="744613"/>
                  </a:lnTo>
                  <a:close/>
                </a:path>
                <a:path w="5672455" h="2233295">
                  <a:moveTo>
                    <a:pt x="1162050" y="3441"/>
                  </a:moveTo>
                  <a:lnTo>
                    <a:pt x="1161580" y="2324"/>
                  </a:lnTo>
                  <a:lnTo>
                    <a:pt x="1159725" y="457"/>
                  </a:lnTo>
                  <a:lnTo>
                    <a:pt x="1158595" y="0"/>
                  </a:lnTo>
                  <a:lnTo>
                    <a:pt x="1146441" y="0"/>
                  </a:lnTo>
                  <a:lnTo>
                    <a:pt x="1145324" y="457"/>
                  </a:lnTo>
                  <a:lnTo>
                    <a:pt x="1143457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57" y="7200"/>
                  </a:lnTo>
                  <a:lnTo>
                    <a:pt x="1145324" y="9055"/>
                  </a:lnTo>
                  <a:lnTo>
                    <a:pt x="1146441" y="9525"/>
                  </a:lnTo>
                  <a:lnTo>
                    <a:pt x="1158595" y="9525"/>
                  </a:lnTo>
                  <a:lnTo>
                    <a:pt x="1159725" y="9055"/>
                  </a:lnTo>
                  <a:lnTo>
                    <a:pt x="1161580" y="7200"/>
                  </a:lnTo>
                  <a:lnTo>
                    <a:pt x="1162050" y="6070"/>
                  </a:lnTo>
                  <a:lnTo>
                    <a:pt x="1162050" y="3441"/>
                  </a:lnTo>
                  <a:close/>
                </a:path>
                <a:path w="5672455" h="2233295">
                  <a:moveTo>
                    <a:pt x="1219200" y="2226945"/>
                  </a:moveTo>
                  <a:lnTo>
                    <a:pt x="1218730" y="2225827"/>
                  </a:lnTo>
                  <a:lnTo>
                    <a:pt x="1216875" y="2223960"/>
                  </a:lnTo>
                  <a:lnTo>
                    <a:pt x="1215745" y="2223490"/>
                  </a:lnTo>
                  <a:lnTo>
                    <a:pt x="1203591" y="2223490"/>
                  </a:lnTo>
                  <a:lnTo>
                    <a:pt x="1202474" y="2223960"/>
                  </a:lnTo>
                  <a:lnTo>
                    <a:pt x="1200607" y="2225827"/>
                  </a:lnTo>
                  <a:lnTo>
                    <a:pt x="1200150" y="2226945"/>
                  </a:lnTo>
                  <a:lnTo>
                    <a:pt x="1200150" y="2229574"/>
                  </a:lnTo>
                  <a:lnTo>
                    <a:pt x="1200607" y="2230691"/>
                  </a:lnTo>
                  <a:lnTo>
                    <a:pt x="1202474" y="2232558"/>
                  </a:lnTo>
                  <a:lnTo>
                    <a:pt x="1203591" y="2233015"/>
                  </a:lnTo>
                  <a:lnTo>
                    <a:pt x="1215745" y="2233015"/>
                  </a:lnTo>
                  <a:lnTo>
                    <a:pt x="1216875" y="2232558"/>
                  </a:lnTo>
                  <a:lnTo>
                    <a:pt x="1218730" y="2230691"/>
                  </a:lnTo>
                  <a:lnTo>
                    <a:pt x="1219200" y="2229574"/>
                  </a:lnTo>
                  <a:lnTo>
                    <a:pt x="1219200" y="2226945"/>
                  </a:lnTo>
                  <a:close/>
                </a:path>
                <a:path w="5672455" h="2233295">
                  <a:moveTo>
                    <a:pt x="1219200" y="1485773"/>
                  </a:moveTo>
                  <a:lnTo>
                    <a:pt x="1218730" y="1484655"/>
                  </a:lnTo>
                  <a:lnTo>
                    <a:pt x="1216875" y="1482788"/>
                  </a:lnTo>
                  <a:lnTo>
                    <a:pt x="1215745" y="1482331"/>
                  </a:lnTo>
                  <a:lnTo>
                    <a:pt x="1203591" y="1482331"/>
                  </a:lnTo>
                  <a:lnTo>
                    <a:pt x="1202474" y="1482788"/>
                  </a:lnTo>
                  <a:lnTo>
                    <a:pt x="1200607" y="1484655"/>
                  </a:lnTo>
                  <a:lnTo>
                    <a:pt x="1200150" y="1485773"/>
                  </a:lnTo>
                  <a:lnTo>
                    <a:pt x="1200150" y="1488401"/>
                  </a:lnTo>
                  <a:lnTo>
                    <a:pt x="1200607" y="1489532"/>
                  </a:lnTo>
                  <a:lnTo>
                    <a:pt x="1202474" y="1491386"/>
                  </a:lnTo>
                  <a:lnTo>
                    <a:pt x="1203591" y="1491856"/>
                  </a:lnTo>
                  <a:lnTo>
                    <a:pt x="1215745" y="1491856"/>
                  </a:lnTo>
                  <a:lnTo>
                    <a:pt x="1216875" y="1491386"/>
                  </a:lnTo>
                  <a:lnTo>
                    <a:pt x="1218730" y="1489532"/>
                  </a:lnTo>
                  <a:lnTo>
                    <a:pt x="1219200" y="1488401"/>
                  </a:lnTo>
                  <a:lnTo>
                    <a:pt x="1219200" y="1485773"/>
                  </a:lnTo>
                  <a:close/>
                </a:path>
                <a:path w="5672455" h="2233295">
                  <a:moveTo>
                    <a:pt x="1219200" y="744613"/>
                  </a:moveTo>
                  <a:lnTo>
                    <a:pt x="1218730" y="743483"/>
                  </a:lnTo>
                  <a:lnTo>
                    <a:pt x="1216875" y="741629"/>
                  </a:lnTo>
                  <a:lnTo>
                    <a:pt x="1215745" y="741159"/>
                  </a:lnTo>
                  <a:lnTo>
                    <a:pt x="1203591" y="741159"/>
                  </a:lnTo>
                  <a:lnTo>
                    <a:pt x="1202474" y="741629"/>
                  </a:lnTo>
                  <a:lnTo>
                    <a:pt x="1200607" y="743483"/>
                  </a:lnTo>
                  <a:lnTo>
                    <a:pt x="1200150" y="744613"/>
                  </a:lnTo>
                  <a:lnTo>
                    <a:pt x="1200150" y="747242"/>
                  </a:lnTo>
                  <a:lnTo>
                    <a:pt x="1200607" y="748360"/>
                  </a:lnTo>
                  <a:lnTo>
                    <a:pt x="1202474" y="750227"/>
                  </a:lnTo>
                  <a:lnTo>
                    <a:pt x="1203591" y="750684"/>
                  </a:lnTo>
                  <a:lnTo>
                    <a:pt x="1215745" y="750684"/>
                  </a:lnTo>
                  <a:lnTo>
                    <a:pt x="1216875" y="750227"/>
                  </a:lnTo>
                  <a:lnTo>
                    <a:pt x="1218730" y="748360"/>
                  </a:lnTo>
                  <a:lnTo>
                    <a:pt x="1219200" y="747242"/>
                  </a:lnTo>
                  <a:lnTo>
                    <a:pt x="1219200" y="744613"/>
                  </a:lnTo>
                  <a:close/>
                </a:path>
                <a:path w="5672455" h="2233295">
                  <a:moveTo>
                    <a:pt x="1219200" y="3441"/>
                  </a:moveTo>
                  <a:lnTo>
                    <a:pt x="1218730" y="2324"/>
                  </a:lnTo>
                  <a:lnTo>
                    <a:pt x="1216875" y="457"/>
                  </a:lnTo>
                  <a:lnTo>
                    <a:pt x="1215745" y="0"/>
                  </a:lnTo>
                  <a:lnTo>
                    <a:pt x="1203591" y="0"/>
                  </a:lnTo>
                  <a:lnTo>
                    <a:pt x="1202474" y="457"/>
                  </a:lnTo>
                  <a:lnTo>
                    <a:pt x="1200607" y="2324"/>
                  </a:lnTo>
                  <a:lnTo>
                    <a:pt x="1200150" y="3441"/>
                  </a:lnTo>
                  <a:lnTo>
                    <a:pt x="1200150" y="6070"/>
                  </a:lnTo>
                  <a:lnTo>
                    <a:pt x="1200607" y="7200"/>
                  </a:lnTo>
                  <a:lnTo>
                    <a:pt x="1202474" y="9055"/>
                  </a:lnTo>
                  <a:lnTo>
                    <a:pt x="1203591" y="9525"/>
                  </a:lnTo>
                  <a:lnTo>
                    <a:pt x="1215745" y="9525"/>
                  </a:lnTo>
                  <a:lnTo>
                    <a:pt x="1216875" y="9055"/>
                  </a:lnTo>
                  <a:lnTo>
                    <a:pt x="1218730" y="7200"/>
                  </a:lnTo>
                  <a:lnTo>
                    <a:pt x="1219200" y="6070"/>
                  </a:lnTo>
                  <a:lnTo>
                    <a:pt x="1219200" y="3441"/>
                  </a:lnTo>
                  <a:close/>
                </a:path>
                <a:path w="5672455" h="2233295">
                  <a:moveTo>
                    <a:pt x="1276350" y="2226945"/>
                  </a:moveTo>
                  <a:lnTo>
                    <a:pt x="1275880" y="2225827"/>
                  </a:lnTo>
                  <a:lnTo>
                    <a:pt x="1274025" y="2223960"/>
                  </a:lnTo>
                  <a:lnTo>
                    <a:pt x="1272895" y="2223490"/>
                  </a:lnTo>
                  <a:lnTo>
                    <a:pt x="1260741" y="2223490"/>
                  </a:lnTo>
                  <a:lnTo>
                    <a:pt x="1259624" y="2223960"/>
                  </a:lnTo>
                  <a:lnTo>
                    <a:pt x="1257757" y="2225827"/>
                  </a:lnTo>
                  <a:lnTo>
                    <a:pt x="1257300" y="2226945"/>
                  </a:lnTo>
                  <a:lnTo>
                    <a:pt x="1257300" y="2229574"/>
                  </a:lnTo>
                  <a:lnTo>
                    <a:pt x="1257757" y="2230691"/>
                  </a:lnTo>
                  <a:lnTo>
                    <a:pt x="1259624" y="2232558"/>
                  </a:lnTo>
                  <a:lnTo>
                    <a:pt x="1260741" y="2233015"/>
                  </a:lnTo>
                  <a:lnTo>
                    <a:pt x="1272895" y="2233015"/>
                  </a:lnTo>
                  <a:lnTo>
                    <a:pt x="1274025" y="2232558"/>
                  </a:lnTo>
                  <a:lnTo>
                    <a:pt x="1275880" y="2230691"/>
                  </a:lnTo>
                  <a:lnTo>
                    <a:pt x="1276350" y="2229574"/>
                  </a:lnTo>
                  <a:lnTo>
                    <a:pt x="1276350" y="2226945"/>
                  </a:lnTo>
                  <a:close/>
                </a:path>
                <a:path w="5672455" h="2233295">
                  <a:moveTo>
                    <a:pt x="1276350" y="1485773"/>
                  </a:moveTo>
                  <a:lnTo>
                    <a:pt x="1275880" y="1484655"/>
                  </a:lnTo>
                  <a:lnTo>
                    <a:pt x="1274025" y="1482788"/>
                  </a:lnTo>
                  <a:lnTo>
                    <a:pt x="1272895" y="1482331"/>
                  </a:lnTo>
                  <a:lnTo>
                    <a:pt x="1260741" y="1482331"/>
                  </a:lnTo>
                  <a:lnTo>
                    <a:pt x="1259624" y="1482788"/>
                  </a:lnTo>
                  <a:lnTo>
                    <a:pt x="1257757" y="1484655"/>
                  </a:lnTo>
                  <a:lnTo>
                    <a:pt x="1257300" y="1485773"/>
                  </a:lnTo>
                  <a:lnTo>
                    <a:pt x="1257300" y="1488401"/>
                  </a:lnTo>
                  <a:lnTo>
                    <a:pt x="1257757" y="1489532"/>
                  </a:lnTo>
                  <a:lnTo>
                    <a:pt x="1259624" y="1491386"/>
                  </a:lnTo>
                  <a:lnTo>
                    <a:pt x="1260741" y="1491856"/>
                  </a:lnTo>
                  <a:lnTo>
                    <a:pt x="1272895" y="1491856"/>
                  </a:lnTo>
                  <a:lnTo>
                    <a:pt x="1274025" y="1491386"/>
                  </a:lnTo>
                  <a:lnTo>
                    <a:pt x="1275880" y="1489532"/>
                  </a:lnTo>
                  <a:lnTo>
                    <a:pt x="1276350" y="1488401"/>
                  </a:lnTo>
                  <a:lnTo>
                    <a:pt x="1276350" y="1485773"/>
                  </a:lnTo>
                  <a:close/>
                </a:path>
                <a:path w="5672455" h="2233295">
                  <a:moveTo>
                    <a:pt x="1276350" y="744613"/>
                  </a:moveTo>
                  <a:lnTo>
                    <a:pt x="1275880" y="743483"/>
                  </a:lnTo>
                  <a:lnTo>
                    <a:pt x="1274025" y="741629"/>
                  </a:lnTo>
                  <a:lnTo>
                    <a:pt x="1272895" y="741159"/>
                  </a:lnTo>
                  <a:lnTo>
                    <a:pt x="1260741" y="741159"/>
                  </a:lnTo>
                  <a:lnTo>
                    <a:pt x="1259624" y="741629"/>
                  </a:lnTo>
                  <a:lnTo>
                    <a:pt x="1257757" y="743483"/>
                  </a:lnTo>
                  <a:lnTo>
                    <a:pt x="1257300" y="744613"/>
                  </a:lnTo>
                  <a:lnTo>
                    <a:pt x="1257300" y="747242"/>
                  </a:lnTo>
                  <a:lnTo>
                    <a:pt x="1257757" y="748360"/>
                  </a:lnTo>
                  <a:lnTo>
                    <a:pt x="1259624" y="750227"/>
                  </a:lnTo>
                  <a:lnTo>
                    <a:pt x="1260741" y="750684"/>
                  </a:lnTo>
                  <a:lnTo>
                    <a:pt x="1272895" y="750684"/>
                  </a:lnTo>
                  <a:lnTo>
                    <a:pt x="1274025" y="750227"/>
                  </a:lnTo>
                  <a:lnTo>
                    <a:pt x="1275880" y="748360"/>
                  </a:lnTo>
                  <a:lnTo>
                    <a:pt x="1276350" y="747242"/>
                  </a:lnTo>
                  <a:lnTo>
                    <a:pt x="1276350" y="744613"/>
                  </a:lnTo>
                  <a:close/>
                </a:path>
                <a:path w="5672455" h="2233295">
                  <a:moveTo>
                    <a:pt x="1276350" y="3441"/>
                  </a:moveTo>
                  <a:lnTo>
                    <a:pt x="1275880" y="2324"/>
                  </a:lnTo>
                  <a:lnTo>
                    <a:pt x="1274025" y="457"/>
                  </a:lnTo>
                  <a:lnTo>
                    <a:pt x="1272895" y="0"/>
                  </a:lnTo>
                  <a:lnTo>
                    <a:pt x="1260741" y="0"/>
                  </a:lnTo>
                  <a:lnTo>
                    <a:pt x="1259624" y="457"/>
                  </a:lnTo>
                  <a:lnTo>
                    <a:pt x="1257757" y="2324"/>
                  </a:lnTo>
                  <a:lnTo>
                    <a:pt x="1257300" y="3441"/>
                  </a:lnTo>
                  <a:lnTo>
                    <a:pt x="1257300" y="6070"/>
                  </a:lnTo>
                  <a:lnTo>
                    <a:pt x="1257757" y="7200"/>
                  </a:lnTo>
                  <a:lnTo>
                    <a:pt x="1259624" y="9055"/>
                  </a:lnTo>
                  <a:lnTo>
                    <a:pt x="1260741" y="9525"/>
                  </a:lnTo>
                  <a:lnTo>
                    <a:pt x="1272895" y="9525"/>
                  </a:lnTo>
                  <a:lnTo>
                    <a:pt x="1274025" y="9055"/>
                  </a:lnTo>
                  <a:lnTo>
                    <a:pt x="1275880" y="7200"/>
                  </a:lnTo>
                  <a:lnTo>
                    <a:pt x="1276350" y="6070"/>
                  </a:lnTo>
                  <a:lnTo>
                    <a:pt x="1276350" y="3441"/>
                  </a:lnTo>
                  <a:close/>
                </a:path>
                <a:path w="5672455" h="2233295">
                  <a:moveTo>
                    <a:pt x="1333500" y="2226945"/>
                  </a:moveTo>
                  <a:lnTo>
                    <a:pt x="1333030" y="2225827"/>
                  </a:lnTo>
                  <a:lnTo>
                    <a:pt x="1331175" y="2223960"/>
                  </a:lnTo>
                  <a:lnTo>
                    <a:pt x="1330045" y="2223490"/>
                  </a:lnTo>
                  <a:lnTo>
                    <a:pt x="1317891" y="2223490"/>
                  </a:lnTo>
                  <a:lnTo>
                    <a:pt x="1316774" y="2223960"/>
                  </a:lnTo>
                  <a:lnTo>
                    <a:pt x="1314907" y="2225827"/>
                  </a:lnTo>
                  <a:lnTo>
                    <a:pt x="1314450" y="2226945"/>
                  </a:lnTo>
                  <a:lnTo>
                    <a:pt x="1314450" y="2229574"/>
                  </a:lnTo>
                  <a:lnTo>
                    <a:pt x="1314907" y="2230691"/>
                  </a:lnTo>
                  <a:lnTo>
                    <a:pt x="1316774" y="2232558"/>
                  </a:lnTo>
                  <a:lnTo>
                    <a:pt x="1317891" y="2233015"/>
                  </a:lnTo>
                  <a:lnTo>
                    <a:pt x="1330045" y="2233015"/>
                  </a:lnTo>
                  <a:lnTo>
                    <a:pt x="1331175" y="2232558"/>
                  </a:lnTo>
                  <a:lnTo>
                    <a:pt x="1333030" y="2230691"/>
                  </a:lnTo>
                  <a:lnTo>
                    <a:pt x="1333500" y="2229574"/>
                  </a:lnTo>
                  <a:lnTo>
                    <a:pt x="1333500" y="2226945"/>
                  </a:lnTo>
                  <a:close/>
                </a:path>
                <a:path w="5672455" h="2233295">
                  <a:moveTo>
                    <a:pt x="1333500" y="1485773"/>
                  </a:moveTo>
                  <a:lnTo>
                    <a:pt x="1333030" y="1484655"/>
                  </a:lnTo>
                  <a:lnTo>
                    <a:pt x="1331175" y="1482788"/>
                  </a:lnTo>
                  <a:lnTo>
                    <a:pt x="1330045" y="1482331"/>
                  </a:lnTo>
                  <a:lnTo>
                    <a:pt x="1317891" y="1482331"/>
                  </a:lnTo>
                  <a:lnTo>
                    <a:pt x="1316774" y="1482788"/>
                  </a:lnTo>
                  <a:lnTo>
                    <a:pt x="1314907" y="1484655"/>
                  </a:lnTo>
                  <a:lnTo>
                    <a:pt x="1314450" y="1485773"/>
                  </a:lnTo>
                  <a:lnTo>
                    <a:pt x="1314450" y="1488401"/>
                  </a:lnTo>
                  <a:lnTo>
                    <a:pt x="1314907" y="1489532"/>
                  </a:lnTo>
                  <a:lnTo>
                    <a:pt x="1316774" y="1491386"/>
                  </a:lnTo>
                  <a:lnTo>
                    <a:pt x="1317891" y="1491856"/>
                  </a:lnTo>
                  <a:lnTo>
                    <a:pt x="1330045" y="1491856"/>
                  </a:lnTo>
                  <a:lnTo>
                    <a:pt x="1331175" y="1491386"/>
                  </a:lnTo>
                  <a:lnTo>
                    <a:pt x="1333030" y="1489532"/>
                  </a:lnTo>
                  <a:lnTo>
                    <a:pt x="1333500" y="1488401"/>
                  </a:lnTo>
                  <a:lnTo>
                    <a:pt x="1333500" y="1485773"/>
                  </a:lnTo>
                  <a:close/>
                </a:path>
                <a:path w="5672455" h="2233295">
                  <a:moveTo>
                    <a:pt x="1333500" y="744613"/>
                  </a:moveTo>
                  <a:lnTo>
                    <a:pt x="1333030" y="743483"/>
                  </a:lnTo>
                  <a:lnTo>
                    <a:pt x="1331175" y="741629"/>
                  </a:lnTo>
                  <a:lnTo>
                    <a:pt x="1330045" y="741159"/>
                  </a:lnTo>
                  <a:lnTo>
                    <a:pt x="1317891" y="741159"/>
                  </a:lnTo>
                  <a:lnTo>
                    <a:pt x="1316774" y="741629"/>
                  </a:lnTo>
                  <a:lnTo>
                    <a:pt x="1314907" y="743483"/>
                  </a:lnTo>
                  <a:lnTo>
                    <a:pt x="1314450" y="744613"/>
                  </a:lnTo>
                  <a:lnTo>
                    <a:pt x="1314450" y="747242"/>
                  </a:lnTo>
                  <a:lnTo>
                    <a:pt x="1314907" y="748360"/>
                  </a:lnTo>
                  <a:lnTo>
                    <a:pt x="1316774" y="750227"/>
                  </a:lnTo>
                  <a:lnTo>
                    <a:pt x="1317891" y="750684"/>
                  </a:lnTo>
                  <a:lnTo>
                    <a:pt x="1330045" y="750684"/>
                  </a:lnTo>
                  <a:lnTo>
                    <a:pt x="1331175" y="750227"/>
                  </a:lnTo>
                  <a:lnTo>
                    <a:pt x="1333030" y="748360"/>
                  </a:lnTo>
                  <a:lnTo>
                    <a:pt x="1333500" y="747242"/>
                  </a:lnTo>
                  <a:lnTo>
                    <a:pt x="1333500" y="744613"/>
                  </a:lnTo>
                  <a:close/>
                </a:path>
                <a:path w="5672455" h="2233295">
                  <a:moveTo>
                    <a:pt x="1333500" y="3441"/>
                  </a:moveTo>
                  <a:lnTo>
                    <a:pt x="1333030" y="2324"/>
                  </a:lnTo>
                  <a:lnTo>
                    <a:pt x="1331175" y="457"/>
                  </a:lnTo>
                  <a:lnTo>
                    <a:pt x="1330045" y="0"/>
                  </a:lnTo>
                  <a:lnTo>
                    <a:pt x="1317891" y="0"/>
                  </a:lnTo>
                  <a:lnTo>
                    <a:pt x="1316774" y="457"/>
                  </a:lnTo>
                  <a:lnTo>
                    <a:pt x="1314907" y="2324"/>
                  </a:lnTo>
                  <a:lnTo>
                    <a:pt x="1314450" y="3441"/>
                  </a:lnTo>
                  <a:lnTo>
                    <a:pt x="1314450" y="6070"/>
                  </a:lnTo>
                  <a:lnTo>
                    <a:pt x="1314907" y="7200"/>
                  </a:lnTo>
                  <a:lnTo>
                    <a:pt x="1316774" y="9055"/>
                  </a:lnTo>
                  <a:lnTo>
                    <a:pt x="1317891" y="9525"/>
                  </a:lnTo>
                  <a:lnTo>
                    <a:pt x="1330045" y="9525"/>
                  </a:lnTo>
                  <a:lnTo>
                    <a:pt x="1331175" y="9055"/>
                  </a:lnTo>
                  <a:lnTo>
                    <a:pt x="1333030" y="7200"/>
                  </a:lnTo>
                  <a:lnTo>
                    <a:pt x="1333500" y="6070"/>
                  </a:lnTo>
                  <a:lnTo>
                    <a:pt x="1333500" y="3441"/>
                  </a:lnTo>
                  <a:close/>
                </a:path>
                <a:path w="5672455" h="2233295">
                  <a:moveTo>
                    <a:pt x="1390650" y="2226945"/>
                  </a:moveTo>
                  <a:lnTo>
                    <a:pt x="1390180" y="2225827"/>
                  </a:lnTo>
                  <a:lnTo>
                    <a:pt x="1388325" y="2223960"/>
                  </a:lnTo>
                  <a:lnTo>
                    <a:pt x="1387195" y="2223490"/>
                  </a:lnTo>
                  <a:lnTo>
                    <a:pt x="1375041" y="2223490"/>
                  </a:lnTo>
                  <a:lnTo>
                    <a:pt x="1373924" y="2223960"/>
                  </a:lnTo>
                  <a:lnTo>
                    <a:pt x="1372057" y="2225827"/>
                  </a:lnTo>
                  <a:lnTo>
                    <a:pt x="1371600" y="2226945"/>
                  </a:lnTo>
                  <a:lnTo>
                    <a:pt x="1371600" y="2229574"/>
                  </a:lnTo>
                  <a:lnTo>
                    <a:pt x="1372057" y="2230691"/>
                  </a:lnTo>
                  <a:lnTo>
                    <a:pt x="1373924" y="2232558"/>
                  </a:lnTo>
                  <a:lnTo>
                    <a:pt x="1375041" y="2233015"/>
                  </a:lnTo>
                  <a:lnTo>
                    <a:pt x="1387195" y="2233015"/>
                  </a:lnTo>
                  <a:lnTo>
                    <a:pt x="1388325" y="2232558"/>
                  </a:lnTo>
                  <a:lnTo>
                    <a:pt x="1390180" y="2230691"/>
                  </a:lnTo>
                  <a:lnTo>
                    <a:pt x="1390650" y="2229574"/>
                  </a:lnTo>
                  <a:lnTo>
                    <a:pt x="1390650" y="2226945"/>
                  </a:lnTo>
                  <a:close/>
                </a:path>
                <a:path w="5672455" h="2233295">
                  <a:moveTo>
                    <a:pt x="1390650" y="1485773"/>
                  </a:moveTo>
                  <a:lnTo>
                    <a:pt x="1390180" y="1484655"/>
                  </a:lnTo>
                  <a:lnTo>
                    <a:pt x="1388325" y="1482788"/>
                  </a:lnTo>
                  <a:lnTo>
                    <a:pt x="1387195" y="1482331"/>
                  </a:lnTo>
                  <a:lnTo>
                    <a:pt x="1375041" y="1482331"/>
                  </a:lnTo>
                  <a:lnTo>
                    <a:pt x="1373924" y="1482788"/>
                  </a:lnTo>
                  <a:lnTo>
                    <a:pt x="1372057" y="1484655"/>
                  </a:lnTo>
                  <a:lnTo>
                    <a:pt x="1371600" y="1485773"/>
                  </a:lnTo>
                  <a:lnTo>
                    <a:pt x="1371600" y="1488401"/>
                  </a:lnTo>
                  <a:lnTo>
                    <a:pt x="1372057" y="1489532"/>
                  </a:lnTo>
                  <a:lnTo>
                    <a:pt x="1373924" y="1491386"/>
                  </a:lnTo>
                  <a:lnTo>
                    <a:pt x="1375041" y="1491856"/>
                  </a:lnTo>
                  <a:lnTo>
                    <a:pt x="1387195" y="1491856"/>
                  </a:lnTo>
                  <a:lnTo>
                    <a:pt x="1388325" y="1491386"/>
                  </a:lnTo>
                  <a:lnTo>
                    <a:pt x="1390180" y="1489532"/>
                  </a:lnTo>
                  <a:lnTo>
                    <a:pt x="1390650" y="1488401"/>
                  </a:lnTo>
                  <a:lnTo>
                    <a:pt x="1390650" y="1485773"/>
                  </a:lnTo>
                  <a:close/>
                </a:path>
                <a:path w="5672455" h="2233295">
                  <a:moveTo>
                    <a:pt x="1390650" y="744613"/>
                  </a:moveTo>
                  <a:lnTo>
                    <a:pt x="1390180" y="743483"/>
                  </a:lnTo>
                  <a:lnTo>
                    <a:pt x="1388325" y="741629"/>
                  </a:lnTo>
                  <a:lnTo>
                    <a:pt x="1387195" y="741159"/>
                  </a:lnTo>
                  <a:lnTo>
                    <a:pt x="1375041" y="741159"/>
                  </a:lnTo>
                  <a:lnTo>
                    <a:pt x="1373924" y="741629"/>
                  </a:lnTo>
                  <a:lnTo>
                    <a:pt x="1372057" y="743483"/>
                  </a:lnTo>
                  <a:lnTo>
                    <a:pt x="1371600" y="744613"/>
                  </a:lnTo>
                  <a:lnTo>
                    <a:pt x="1371600" y="747242"/>
                  </a:lnTo>
                  <a:lnTo>
                    <a:pt x="1372057" y="748360"/>
                  </a:lnTo>
                  <a:lnTo>
                    <a:pt x="1373924" y="750227"/>
                  </a:lnTo>
                  <a:lnTo>
                    <a:pt x="1375041" y="750684"/>
                  </a:lnTo>
                  <a:lnTo>
                    <a:pt x="1387195" y="750684"/>
                  </a:lnTo>
                  <a:lnTo>
                    <a:pt x="1388325" y="750227"/>
                  </a:lnTo>
                  <a:lnTo>
                    <a:pt x="1390180" y="748360"/>
                  </a:lnTo>
                  <a:lnTo>
                    <a:pt x="1390650" y="747242"/>
                  </a:lnTo>
                  <a:lnTo>
                    <a:pt x="1390650" y="744613"/>
                  </a:lnTo>
                  <a:close/>
                </a:path>
                <a:path w="5672455" h="2233295">
                  <a:moveTo>
                    <a:pt x="1390650" y="3441"/>
                  </a:moveTo>
                  <a:lnTo>
                    <a:pt x="1390180" y="2324"/>
                  </a:lnTo>
                  <a:lnTo>
                    <a:pt x="1388325" y="457"/>
                  </a:lnTo>
                  <a:lnTo>
                    <a:pt x="1387195" y="0"/>
                  </a:lnTo>
                  <a:lnTo>
                    <a:pt x="1375041" y="0"/>
                  </a:lnTo>
                  <a:lnTo>
                    <a:pt x="1373924" y="457"/>
                  </a:lnTo>
                  <a:lnTo>
                    <a:pt x="1372057" y="2324"/>
                  </a:lnTo>
                  <a:lnTo>
                    <a:pt x="1371600" y="3441"/>
                  </a:lnTo>
                  <a:lnTo>
                    <a:pt x="1371600" y="6070"/>
                  </a:lnTo>
                  <a:lnTo>
                    <a:pt x="1372057" y="7200"/>
                  </a:lnTo>
                  <a:lnTo>
                    <a:pt x="1373924" y="9055"/>
                  </a:lnTo>
                  <a:lnTo>
                    <a:pt x="1375041" y="9525"/>
                  </a:lnTo>
                  <a:lnTo>
                    <a:pt x="1387195" y="9525"/>
                  </a:lnTo>
                  <a:lnTo>
                    <a:pt x="1388325" y="9055"/>
                  </a:lnTo>
                  <a:lnTo>
                    <a:pt x="1390180" y="7200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5672455" h="2233295">
                  <a:moveTo>
                    <a:pt x="1447800" y="2226945"/>
                  </a:moveTo>
                  <a:lnTo>
                    <a:pt x="1447330" y="2225827"/>
                  </a:lnTo>
                  <a:lnTo>
                    <a:pt x="1445475" y="2223960"/>
                  </a:lnTo>
                  <a:lnTo>
                    <a:pt x="1444345" y="2223490"/>
                  </a:lnTo>
                  <a:lnTo>
                    <a:pt x="1432191" y="2223490"/>
                  </a:lnTo>
                  <a:lnTo>
                    <a:pt x="1431074" y="2223960"/>
                  </a:lnTo>
                  <a:lnTo>
                    <a:pt x="1429207" y="2225827"/>
                  </a:lnTo>
                  <a:lnTo>
                    <a:pt x="1428750" y="2226945"/>
                  </a:lnTo>
                  <a:lnTo>
                    <a:pt x="1428750" y="2229574"/>
                  </a:lnTo>
                  <a:lnTo>
                    <a:pt x="1429207" y="2230691"/>
                  </a:lnTo>
                  <a:lnTo>
                    <a:pt x="1431074" y="2232558"/>
                  </a:lnTo>
                  <a:lnTo>
                    <a:pt x="1432191" y="2233015"/>
                  </a:lnTo>
                  <a:lnTo>
                    <a:pt x="1444345" y="2233015"/>
                  </a:lnTo>
                  <a:lnTo>
                    <a:pt x="1445475" y="2232558"/>
                  </a:lnTo>
                  <a:lnTo>
                    <a:pt x="1447330" y="2230691"/>
                  </a:lnTo>
                  <a:lnTo>
                    <a:pt x="1447800" y="2229574"/>
                  </a:lnTo>
                  <a:lnTo>
                    <a:pt x="1447800" y="2226945"/>
                  </a:lnTo>
                  <a:close/>
                </a:path>
                <a:path w="5672455" h="2233295">
                  <a:moveTo>
                    <a:pt x="1447800" y="1485773"/>
                  </a:moveTo>
                  <a:lnTo>
                    <a:pt x="1447330" y="1484655"/>
                  </a:lnTo>
                  <a:lnTo>
                    <a:pt x="1445475" y="1482788"/>
                  </a:lnTo>
                  <a:lnTo>
                    <a:pt x="1444345" y="1482331"/>
                  </a:lnTo>
                  <a:lnTo>
                    <a:pt x="1432191" y="1482331"/>
                  </a:lnTo>
                  <a:lnTo>
                    <a:pt x="1431074" y="1482788"/>
                  </a:lnTo>
                  <a:lnTo>
                    <a:pt x="1429207" y="1484655"/>
                  </a:lnTo>
                  <a:lnTo>
                    <a:pt x="1428750" y="1485773"/>
                  </a:lnTo>
                  <a:lnTo>
                    <a:pt x="1428750" y="1488401"/>
                  </a:lnTo>
                  <a:lnTo>
                    <a:pt x="1429207" y="1489532"/>
                  </a:lnTo>
                  <a:lnTo>
                    <a:pt x="1431074" y="1491386"/>
                  </a:lnTo>
                  <a:lnTo>
                    <a:pt x="1432191" y="1491856"/>
                  </a:lnTo>
                  <a:lnTo>
                    <a:pt x="1444345" y="1491856"/>
                  </a:lnTo>
                  <a:lnTo>
                    <a:pt x="1445475" y="1491386"/>
                  </a:lnTo>
                  <a:lnTo>
                    <a:pt x="1447330" y="1489532"/>
                  </a:lnTo>
                  <a:lnTo>
                    <a:pt x="1447800" y="1488401"/>
                  </a:lnTo>
                  <a:lnTo>
                    <a:pt x="1447800" y="1485773"/>
                  </a:lnTo>
                  <a:close/>
                </a:path>
                <a:path w="5672455" h="2233295">
                  <a:moveTo>
                    <a:pt x="1447800" y="744613"/>
                  </a:moveTo>
                  <a:lnTo>
                    <a:pt x="1447330" y="743483"/>
                  </a:lnTo>
                  <a:lnTo>
                    <a:pt x="1445475" y="741629"/>
                  </a:lnTo>
                  <a:lnTo>
                    <a:pt x="1444345" y="741159"/>
                  </a:lnTo>
                  <a:lnTo>
                    <a:pt x="1432191" y="741159"/>
                  </a:lnTo>
                  <a:lnTo>
                    <a:pt x="1431074" y="741629"/>
                  </a:lnTo>
                  <a:lnTo>
                    <a:pt x="1429207" y="743483"/>
                  </a:lnTo>
                  <a:lnTo>
                    <a:pt x="1428750" y="744613"/>
                  </a:lnTo>
                  <a:lnTo>
                    <a:pt x="1428750" y="747242"/>
                  </a:lnTo>
                  <a:lnTo>
                    <a:pt x="1429207" y="748360"/>
                  </a:lnTo>
                  <a:lnTo>
                    <a:pt x="1431074" y="750227"/>
                  </a:lnTo>
                  <a:lnTo>
                    <a:pt x="1432191" y="750684"/>
                  </a:lnTo>
                  <a:lnTo>
                    <a:pt x="1444345" y="750684"/>
                  </a:lnTo>
                  <a:lnTo>
                    <a:pt x="1445475" y="750227"/>
                  </a:lnTo>
                  <a:lnTo>
                    <a:pt x="1447330" y="748360"/>
                  </a:lnTo>
                  <a:lnTo>
                    <a:pt x="1447800" y="747242"/>
                  </a:lnTo>
                  <a:lnTo>
                    <a:pt x="1447800" y="744613"/>
                  </a:lnTo>
                  <a:close/>
                </a:path>
                <a:path w="5672455" h="2233295">
                  <a:moveTo>
                    <a:pt x="1447800" y="3441"/>
                  </a:moveTo>
                  <a:lnTo>
                    <a:pt x="1447330" y="2324"/>
                  </a:lnTo>
                  <a:lnTo>
                    <a:pt x="1445475" y="457"/>
                  </a:lnTo>
                  <a:lnTo>
                    <a:pt x="1444345" y="0"/>
                  </a:lnTo>
                  <a:lnTo>
                    <a:pt x="1432191" y="0"/>
                  </a:lnTo>
                  <a:lnTo>
                    <a:pt x="1431074" y="457"/>
                  </a:lnTo>
                  <a:lnTo>
                    <a:pt x="1429207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07" y="7200"/>
                  </a:lnTo>
                  <a:lnTo>
                    <a:pt x="1431074" y="9055"/>
                  </a:lnTo>
                  <a:lnTo>
                    <a:pt x="1432191" y="9525"/>
                  </a:lnTo>
                  <a:lnTo>
                    <a:pt x="1444345" y="9525"/>
                  </a:lnTo>
                  <a:lnTo>
                    <a:pt x="1445475" y="9055"/>
                  </a:lnTo>
                  <a:lnTo>
                    <a:pt x="1447330" y="7200"/>
                  </a:lnTo>
                  <a:lnTo>
                    <a:pt x="1447800" y="6070"/>
                  </a:lnTo>
                  <a:lnTo>
                    <a:pt x="1447800" y="3441"/>
                  </a:lnTo>
                  <a:close/>
                </a:path>
                <a:path w="5672455" h="2233295">
                  <a:moveTo>
                    <a:pt x="1504950" y="2226945"/>
                  </a:moveTo>
                  <a:lnTo>
                    <a:pt x="1504480" y="2225827"/>
                  </a:lnTo>
                  <a:lnTo>
                    <a:pt x="1502625" y="2223960"/>
                  </a:lnTo>
                  <a:lnTo>
                    <a:pt x="1501495" y="2223490"/>
                  </a:lnTo>
                  <a:lnTo>
                    <a:pt x="1489341" y="2223490"/>
                  </a:lnTo>
                  <a:lnTo>
                    <a:pt x="1488224" y="2223960"/>
                  </a:lnTo>
                  <a:lnTo>
                    <a:pt x="1486357" y="2225827"/>
                  </a:lnTo>
                  <a:lnTo>
                    <a:pt x="1485900" y="2226945"/>
                  </a:lnTo>
                  <a:lnTo>
                    <a:pt x="1485900" y="2229574"/>
                  </a:lnTo>
                  <a:lnTo>
                    <a:pt x="1486357" y="2230691"/>
                  </a:lnTo>
                  <a:lnTo>
                    <a:pt x="1488224" y="2232558"/>
                  </a:lnTo>
                  <a:lnTo>
                    <a:pt x="1489341" y="2233015"/>
                  </a:lnTo>
                  <a:lnTo>
                    <a:pt x="1501495" y="2233015"/>
                  </a:lnTo>
                  <a:lnTo>
                    <a:pt x="1502625" y="2232558"/>
                  </a:lnTo>
                  <a:lnTo>
                    <a:pt x="1504480" y="2230691"/>
                  </a:lnTo>
                  <a:lnTo>
                    <a:pt x="1504950" y="2229574"/>
                  </a:lnTo>
                  <a:lnTo>
                    <a:pt x="1504950" y="2226945"/>
                  </a:lnTo>
                  <a:close/>
                </a:path>
                <a:path w="5672455" h="2233295">
                  <a:moveTo>
                    <a:pt x="1504950" y="1485773"/>
                  </a:moveTo>
                  <a:lnTo>
                    <a:pt x="1504480" y="1484655"/>
                  </a:lnTo>
                  <a:lnTo>
                    <a:pt x="1502625" y="1482788"/>
                  </a:lnTo>
                  <a:lnTo>
                    <a:pt x="1501495" y="1482331"/>
                  </a:lnTo>
                  <a:lnTo>
                    <a:pt x="1489341" y="1482331"/>
                  </a:lnTo>
                  <a:lnTo>
                    <a:pt x="1488224" y="1482788"/>
                  </a:lnTo>
                  <a:lnTo>
                    <a:pt x="1486357" y="1484655"/>
                  </a:lnTo>
                  <a:lnTo>
                    <a:pt x="1485900" y="1485773"/>
                  </a:lnTo>
                  <a:lnTo>
                    <a:pt x="1485900" y="1488401"/>
                  </a:lnTo>
                  <a:lnTo>
                    <a:pt x="1486357" y="1489532"/>
                  </a:lnTo>
                  <a:lnTo>
                    <a:pt x="1488224" y="1491386"/>
                  </a:lnTo>
                  <a:lnTo>
                    <a:pt x="1489341" y="1491856"/>
                  </a:lnTo>
                  <a:lnTo>
                    <a:pt x="1501495" y="1491856"/>
                  </a:lnTo>
                  <a:lnTo>
                    <a:pt x="1502625" y="1491386"/>
                  </a:lnTo>
                  <a:lnTo>
                    <a:pt x="1504480" y="1489532"/>
                  </a:lnTo>
                  <a:lnTo>
                    <a:pt x="1504950" y="1488401"/>
                  </a:lnTo>
                  <a:lnTo>
                    <a:pt x="1504950" y="1485773"/>
                  </a:lnTo>
                  <a:close/>
                </a:path>
                <a:path w="5672455" h="2233295">
                  <a:moveTo>
                    <a:pt x="1504950" y="744613"/>
                  </a:moveTo>
                  <a:lnTo>
                    <a:pt x="1504480" y="743483"/>
                  </a:lnTo>
                  <a:lnTo>
                    <a:pt x="1502625" y="741629"/>
                  </a:lnTo>
                  <a:lnTo>
                    <a:pt x="1501495" y="741159"/>
                  </a:lnTo>
                  <a:lnTo>
                    <a:pt x="1489341" y="741159"/>
                  </a:lnTo>
                  <a:lnTo>
                    <a:pt x="1488224" y="741629"/>
                  </a:lnTo>
                  <a:lnTo>
                    <a:pt x="1486357" y="743483"/>
                  </a:lnTo>
                  <a:lnTo>
                    <a:pt x="1485900" y="744613"/>
                  </a:lnTo>
                  <a:lnTo>
                    <a:pt x="1485900" y="747242"/>
                  </a:lnTo>
                  <a:lnTo>
                    <a:pt x="1486357" y="748360"/>
                  </a:lnTo>
                  <a:lnTo>
                    <a:pt x="1488224" y="750227"/>
                  </a:lnTo>
                  <a:lnTo>
                    <a:pt x="1489341" y="750684"/>
                  </a:lnTo>
                  <a:lnTo>
                    <a:pt x="1501495" y="750684"/>
                  </a:lnTo>
                  <a:lnTo>
                    <a:pt x="1502625" y="750227"/>
                  </a:lnTo>
                  <a:lnTo>
                    <a:pt x="1504480" y="748360"/>
                  </a:lnTo>
                  <a:lnTo>
                    <a:pt x="1504950" y="747242"/>
                  </a:lnTo>
                  <a:lnTo>
                    <a:pt x="1504950" y="744613"/>
                  </a:lnTo>
                  <a:close/>
                </a:path>
                <a:path w="5672455" h="2233295">
                  <a:moveTo>
                    <a:pt x="1504950" y="3441"/>
                  </a:moveTo>
                  <a:lnTo>
                    <a:pt x="1504480" y="2324"/>
                  </a:lnTo>
                  <a:lnTo>
                    <a:pt x="1502625" y="457"/>
                  </a:lnTo>
                  <a:lnTo>
                    <a:pt x="1501495" y="0"/>
                  </a:lnTo>
                  <a:lnTo>
                    <a:pt x="1489341" y="0"/>
                  </a:lnTo>
                  <a:lnTo>
                    <a:pt x="1488224" y="457"/>
                  </a:lnTo>
                  <a:lnTo>
                    <a:pt x="1486357" y="2324"/>
                  </a:lnTo>
                  <a:lnTo>
                    <a:pt x="1485900" y="3441"/>
                  </a:lnTo>
                  <a:lnTo>
                    <a:pt x="1485900" y="6070"/>
                  </a:lnTo>
                  <a:lnTo>
                    <a:pt x="1486357" y="7200"/>
                  </a:lnTo>
                  <a:lnTo>
                    <a:pt x="1488224" y="9055"/>
                  </a:lnTo>
                  <a:lnTo>
                    <a:pt x="1489341" y="9525"/>
                  </a:lnTo>
                  <a:lnTo>
                    <a:pt x="1501495" y="9525"/>
                  </a:lnTo>
                  <a:lnTo>
                    <a:pt x="1502625" y="9055"/>
                  </a:lnTo>
                  <a:lnTo>
                    <a:pt x="1504480" y="7200"/>
                  </a:lnTo>
                  <a:lnTo>
                    <a:pt x="1504950" y="6070"/>
                  </a:lnTo>
                  <a:lnTo>
                    <a:pt x="1504950" y="3441"/>
                  </a:lnTo>
                  <a:close/>
                </a:path>
                <a:path w="5672455" h="2233295">
                  <a:moveTo>
                    <a:pt x="1562100" y="2226945"/>
                  </a:moveTo>
                  <a:lnTo>
                    <a:pt x="1561630" y="2225827"/>
                  </a:lnTo>
                  <a:lnTo>
                    <a:pt x="1559775" y="2223960"/>
                  </a:lnTo>
                  <a:lnTo>
                    <a:pt x="1558645" y="2223490"/>
                  </a:lnTo>
                  <a:lnTo>
                    <a:pt x="1546491" y="2223490"/>
                  </a:lnTo>
                  <a:lnTo>
                    <a:pt x="1545374" y="2223960"/>
                  </a:lnTo>
                  <a:lnTo>
                    <a:pt x="1543507" y="2225827"/>
                  </a:lnTo>
                  <a:lnTo>
                    <a:pt x="1543050" y="2226945"/>
                  </a:lnTo>
                  <a:lnTo>
                    <a:pt x="1543050" y="2229574"/>
                  </a:lnTo>
                  <a:lnTo>
                    <a:pt x="1543507" y="2230691"/>
                  </a:lnTo>
                  <a:lnTo>
                    <a:pt x="1545374" y="2232558"/>
                  </a:lnTo>
                  <a:lnTo>
                    <a:pt x="1546491" y="2233015"/>
                  </a:lnTo>
                  <a:lnTo>
                    <a:pt x="1558645" y="2233015"/>
                  </a:lnTo>
                  <a:lnTo>
                    <a:pt x="1559775" y="2232558"/>
                  </a:lnTo>
                  <a:lnTo>
                    <a:pt x="1561630" y="2230691"/>
                  </a:lnTo>
                  <a:lnTo>
                    <a:pt x="1562100" y="2229574"/>
                  </a:lnTo>
                  <a:lnTo>
                    <a:pt x="1562100" y="2226945"/>
                  </a:lnTo>
                  <a:close/>
                </a:path>
                <a:path w="5672455" h="2233295">
                  <a:moveTo>
                    <a:pt x="1562100" y="1485773"/>
                  </a:moveTo>
                  <a:lnTo>
                    <a:pt x="1561630" y="1484655"/>
                  </a:lnTo>
                  <a:lnTo>
                    <a:pt x="1559775" y="1482788"/>
                  </a:lnTo>
                  <a:lnTo>
                    <a:pt x="1558645" y="1482331"/>
                  </a:lnTo>
                  <a:lnTo>
                    <a:pt x="1546491" y="1482331"/>
                  </a:lnTo>
                  <a:lnTo>
                    <a:pt x="1545374" y="1482788"/>
                  </a:lnTo>
                  <a:lnTo>
                    <a:pt x="1543507" y="1484655"/>
                  </a:lnTo>
                  <a:lnTo>
                    <a:pt x="1543050" y="1485773"/>
                  </a:lnTo>
                  <a:lnTo>
                    <a:pt x="1543050" y="1488401"/>
                  </a:lnTo>
                  <a:lnTo>
                    <a:pt x="1543507" y="1489532"/>
                  </a:lnTo>
                  <a:lnTo>
                    <a:pt x="1545374" y="1491386"/>
                  </a:lnTo>
                  <a:lnTo>
                    <a:pt x="1546491" y="1491856"/>
                  </a:lnTo>
                  <a:lnTo>
                    <a:pt x="1558645" y="1491856"/>
                  </a:lnTo>
                  <a:lnTo>
                    <a:pt x="1559775" y="1491386"/>
                  </a:lnTo>
                  <a:lnTo>
                    <a:pt x="1561630" y="1489532"/>
                  </a:lnTo>
                  <a:lnTo>
                    <a:pt x="1562100" y="1488401"/>
                  </a:lnTo>
                  <a:lnTo>
                    <a:pt x="1562100" y="1485773"/>
                  </a:lnTo>
                  <a:close/>
                </a:path>
                <a:path w="5672455" h="2233295">
                  <a:moveTo>
                    <a:pt x="1562100" y="744613"/>
                  </a:moveTo>
                  <a:lnTo>
                    <a:pt x="1561630" y="743483"/>
                  </a:lnTo>
                  <a:lnTo>
                    <a:pt x="1559775" y="741629"/>
                  </a:lnTo>
                  <a:lnTo>
                    <a:pt x="1558645" y="741159"/>
                  </a:lnTo>
                  <a:lnTo>
                    <a:pt x="1546491" y="741159"/>
                  </a:lnTo>
                  <a:lnTo>
                    <a:pt x="1545374" y="741629"/>
                  </a:lnTo>
                  <a:lnTo>
                    <a:pt x="1543507" y="743483"/>
                  </a:lnTo>
                  <a:lnTo>
                    <a:pt x="1543050" y="744613"/>
                  </a:lnTo>
                  <a:lnTo>
                    <a:pt x="1543050" y="747242"/>
                  </a:lnTo>
                  <a:lnTo>
                    <a:pt x="1543507" y="748360"/>
                  </a:lnTo>
                  <a:lnTo>
                    <a:pt x="1545374" y="750227"/>
                  </a:lnTo>
                  <a:lnTo>
                    <a:pt x="1546491" y="750684"/>
                  </a:lnTo>
                  <a:lnTo>
                    <a:pt x="1558645" y="750684"/>
                  </a:lnTo>
                  <a:lnTo>
                    <a:pt x="1559775" y="750227"/>
                  </a:lnTo>
                  <a:lnTo>
                    <a:pt x="1561630" y="748360"/>
                  </a:lnTo>
                  <a:lnTo>
                    <a:pt x="1562100" y="747242"/>
                  </a:lnTo>
                  <a:lnTo>
                    <a:pt x="1562100" y="744613"/>
                  </a:lnTo>
                  <a:close/>
                </a:path>
                <a:path w="5672455" h="2233295">
                  <a:moveTo>
                    <a:pt x="1562100" y="3441"/>
                  </a:moveTo>
                  <a:lnTo>
                    <a:pt x="1561630" y="2324"/>
                  </a:lnTo>
                  <a:lnTo>
                    <a:pt x="1559775" y="457"/>
                  </a:lnTo>
                  <a:lnTo>
                    <a:pt x="1558645" y="0"/>
                  </a:lnTo>
                  <a:lnTo>
                    <a:pt x="1546491" y="0"/>
                  </a:lnTo>
                  <a:lnTo>
                    <a:pt x="1545374" y="457"/>
                  </a:lnTo>
                  <a:lnTo>
                    <a:pt x="1543507" y="2324"/>
                  </a:lnTo>
                  <a:lnTo>
                    <a:pt x="1543050" y="3441"/>
                  </a:lnTo>
                  <a:lnTo>
                    <a:pt x="1543050" y="6070"/>
                  </a:lnTo>
                  <a:lnTo>
                    <a:pt x="1543507" y="7200"/>
                  </a:lnTo>
                  <a:lnTo>
                    <a:pt x="1545374" y="9055"/>
                  </a:lnTo>
                  <a:lnTo>
                    <a:pt x="1546491" y="9525"/>
                  </a:lnTo>
                  <a:lnTo>
                    <a:pt x="1558645" y="9525"/>
                  </a:lnTo>
                  <a:lnTo>
                    <a:pt x="1559775" y="9055"/>
                  </a:lnTo>
                  <a:lnTo>
                    <a:pt x="1561630" y="7200"/>
                  </a:lnTo>
                  <a:lnTo>
                    <a:pt x="1562100" y="6070"/>
                  </a:lnTo>
                  <a:lnTo>
                    <a:pt x="1562100" y="3441"/>
                  </a:lnTo>
                  <a:close/>
                </a:path>
                <a:path w="5672455" h="2233295">
                  <a:moveTo>
                    <a:pt x="1619250" y="2226945"/>
                  </a:moveTo>
                  <a:lnTo>
                    <a:pt x="1618780" y="2225827"/>
                  </a:lnTo>
                  <a:lnTo>
                    <a:pt x="1616925" y="2223960"/>
                  </a:lnTo>
                  <a:lnTo>
                    <a:pt x="1615795" y="2223490"/>
                  </a:lnTo>
                  <a:lnTo>
                    <a:pt x="1603641" y="2223490"/>
                  </a:lnTo>
                  <a:lnTo>
                    <a:pt x="1602524" y="2223960"/>
                  </a:lnTo>
                  <a:lnTo>
                    <a:pt x="1600657" y="2225827"/>
                  </a:lnTo>
                  <a:lnTo>
                    <a:pt x="1600200" y="2226945"/>
                  </a:lnTo>
                  <a:lnTo>
                    <a:pt x="1600200" y="2229574"/>
                  </a:lnTo>
                  <a:lnTo>
                    <a:pt x="1600657" y="2230691"/>
                  </a:lnTo>
                  <a:lnTo>
                    <a:pt x="1602524" y="2232558"/>
                  </a:lnTo>
                  <a:lnTo>
                    <a:pt x="1603641" y="2233015"/>
                  </a:lnTo>
                  <a:lnTo>
                    <a:pt x="1615795" y="2233015"/>
                  </a:lnTo>
                  <a:lnTo>
                    <a:pt x="1616925" y="2232558"/>
                  </a:lnTo>
                  <a:lnTo>
                    <a:pt x="1618780" y="2230691"/>
                  </a:lnTo>
                  <a:lnTo>
                    <a:pt x="1619250" y="2229574"/>
                  </a:lnTo>
                  <a:lnTo>
                    <a:pt x="1619250" y="2226945"/>
                  </a:lnTo>
                  <a:close/>
                </a:path>
                <a:path w="5672455" h="2233295">
                  <a:moveTo>
                    <a:pt x="1619250" y="1485773"/>
                  </a:moveTo>
                  <a:lnTo>
                    <a:pt x="1618780" y="1484655"/>
                  </a:lnTo>
                  <a:lnTo>
                    <a:pt x="1616925" y="1482788"/>
                  </a:lnTo>
                  <a:lnTo>
                    <a:pt x="1615795" y="1482331"/>
                  </a:lnTo>
                  <a:lnTo>
                    <a:pt x="1603641" y="1482331"/>
                  </a:lnTo>
                  <a:lnTo>
                    <a:pt x="1602524" y="1482788"/>
                  </a:lnTo>
                  <a:lnTo>
                    <a:pt x="1600657" y="1484655"/>
                  </a:lnTo>
                  <a:lnTo>
                    <a:pt x="1600200" y="1485773"/>
                  </a:lnTo>
                  <a:lnTo>
                    <a:pt x="1600200" y="1488401"/>
                  </a:lnTo>
                  <a:lnTo>
                    <a:pt x="1600657" y="1489532"/>
                  </a:lnTo>
                  <a:lnTo>
                    <a:pt x="1602524" y="1491386"/>
                  </a:lnTo>
                  <a:lnTo>
                    <a:pt x="1603641" y="1491856"/>
                  </a:lnTo>
                  <a:lnTo>
                    <a:pt x="1615795" y="1491856"/>
                  </a:lnTo>
                  <a:lnTo>
                    <a:pt x="1616925" y="1491386"/>
                  </a:lnTo>
                  <a:lnTo>
                    <a:pt x="1618780" y="1489532"/>
                  </a:lnTo>
                  <a:lnTo>
                    <a:pt x="1619250" y="1488401"/>
                  </a:lnTo>
                  <a:lnTo>
                    <a:pt x="1619250" y="1485773"/>
                  </a:lnTo>
                  <a:close/>
                </a:path>
                <a:path w="5672455" h="2233295">
                  <a:moveTo>
                    <a:pt x="1619250" y="744613"/>
                  </a:moveTo>
                  <a:lnTo>
                    <a:pt x="1618780" y="743483"/>
                  </a:lnTo>
                  <a:lnTo>
                    <a:pt x="1616925" y="741629"/>
                  </a:lnTo>
                  <a:lnTo>
                    <a:pt x="1615795" y="741159"/>
                  </a:lnTo>
                  <a:lnTo>
                    <a:pt x="1603641" y="741159"/>
                  </a:lnTo>
                  <a:lnTo>
                    <a:pt x="1602524" y="741629"/>
                  </a:lnTo>
                  <a:lnTo>
                    <a:pt x="1600657" y="743483"/>
                  </a:lnTo>
                  <a:lnTo>
                    <a:pt x="1600200" y="744613"/>
                  </a:lnTo>
                  <a:lnTo>
                    <a:pt x="1600200" y="747242"/>
                  </a:lnTo>
                  <a:lnTo>
                    <a:pt x="1600657" y="748360"/>
                  </a:lnTo>
                  <a:lnTo>
                    <a:pt x="1602524" y="750227"/>
                  </a:lnTo>
                  <a:lnTo>
                    <a:pt x="1603641" y="750684"/>
                  </a:lnTo>
                  <a:lnTo>
                    <a:pt x="1615795" y="750684"/>
                  </a:lnTo>
                  <a:lnTo>
                    <a:pt x="1616925" y="750227"/>
                  </a:lnTo>
                  <a:lnTo>
                    <a:pt x="1618780" y="748360"/>
                  </a:lnTo>
                  <a:lnTo>
                    <a:pt x="1619250" y="747242"/>
                  </a:lnTo>
                  <a:lnTo>
                    <a:pt x="1619250" y="744613"/>
                  </a:lnTo>
                  <a:close/>
                </a:path>
                <a:path w="5672455" h="2233295">
                  <a:moveTo>
                    <a:pt x="1619250" y="3441"/>
                  </a:moveTo>
                  <a:lnTo>
                    <a:pt x="1618780" y="2324"/>
                  </a:lnTo>
                  <a:lnTo>
                    <a:pt x="1616925" y="457"/>
                  </a:lnTo>
                  <a:lnTo>
                    <a:pt x="1615795" y="0"/>
                  </a:lnTo>
                  <a:lnTo>
                    <a:pt x="1603641" y="0"/>
                  </a:lnTo>
                  <a:lnTo>
                    <a:pt x="1602524" y="457"/>
                  </a:lnTo>
                  <a:lnTo>
                    <a:pt x="1600657" y="2324"/>
                  </a:lnTo>
                  <a:lnTo>
                    <a:pt x="1600200" y="3441"/>
                  </a:lnTo>
                  <a:lnTo>
                    <a:pt x="1600200" y="6070"/>
                  </a:lnTo>
                  <a:lnTo>
                    <a:pt x="1600657" y="7200"/>
                  </a:lnTo>
                  <a:lnTo>
                    <a:pt x="1602524" y="9055"/>
                  </a:lnTo>
                  <a:lnTo>
                    <a:pt x="1603641" y="9525"/>
                  </a:lnTo>
                  <a:lnTo>
                    <a:pt x="1615795" y="9525"/>
                  </a:lnTo>
                  <a:lnTo>
                    <a:pt x="1616925" y="9055"/>
                  </a:lnTo>
                  <a:lnTo>
                    <a:pt x="1618780" y="7200"/>
                  </a:lnTo>
                  <a:lnTo>
                    <a:pt x="1619250" y="6070"/>
                  </a:lnTo>
                  <a:lnTo>
                    <a:pt x="1619250" y="3441"/>
                  </a:lnTo>
                  <a:close/>
                </a:path>
                <a:path w="5672455" h="2233295">
                  <a:moveTo>
                    <a:pt x="1676400" y="2226945"/>
                  </a:moveTo>
                  <a:lnTo>
                    <a:pt x="1675930" y="2225827"/>
                  </a:lnTo>
                  <a:lnTo>
                    <a:pt x="1674075" y="2223960"/>
                  </a:lnTo>
                  <a:lnTo>
                    <a:pt x="1672945" y="2223490"/>
                  </a:lnTo>
                  <a:lnTo>
                    <a:pt x="1660791" y="2223490"/>
                  </a:lnTo>
                  <a:lnTo>
                    <a:pt x="1659674" y="2223960"/>
                  </a:lnTo>
                  <a:lnTo>
                    <a:pt x="1657807" y="2225827"/>
                  </a:lnTo>
                  <a:lnTo>
                    <a:pt x="1657350" y="2226945"/>
                  </a:lnTo>
                  <a:lnTo>
                    <a:pt x="1657350" y="2229574"/>
                  </a:lnTo>
                  <a:lnTo>
                    <a:pt x="1657807" y="2230691"/>
                  </a:lnTo>
                  <a:lnTo>
                    <a:pt x="1659674" y="2232558"/>
                  </a:lnTo>
                  <a:lnTo>
                    <a:pt x="1660791" y="2233015"/>
                  </a:lnTo>
                  <a:lnTo>
                    <a:pt x="1672945" y="2233015"/>
                  </a:lnTo>
                  <a:lnTo>
                    <a:pt x="1674075" y="2232558"/>
                  </a:lnTo>
                  <a:lnTo>
                    <a:pt x="1675930" y="2230691"/>
                  </a:lnTo>
                  <a:lnTo>
                    <a:pt x="1676400" y="2229574"/>
                  </a:lnTo>
                  <a:lnTo>
                    <a:pt x="1676400" y="2226945"/>
                  </a:lnTo>
                  <a:close/>
                </a:path>
                <a:path w="5672455" h="2233295">
                  <a:moveTo>
                    <a:pt x="1676400" y="1485773"/>
                  </a:moveTo>
                  <a:lnTo>
                    <a:pt x="1675930" y="1484655"/>
                  </a:lnTo>
                  <a:lnTo>
                    <a:pt x="1674075" y="1482788"/>
                  </a:lnTo>
                  <a:lnTo>
                    <a:pt x="1672945" y="1482331"/>
                  </a:lnTo>
                  <a:lnTo>
                    <a:pt x="1660791" y="1482331"/>
                  </a:lnTo>
                  <a:lnTo>
                    <a:pt x="1659674" y="1482788"/>
                  </a:lnTo>
                  <a:lnTo>
                    <a:pt x="1657807" y="1484655"/>
                  </a:lnTo>
                  <a:lnTo>
                    <a:pt x="1657350" y="1485773"/>
                  </a:lnTo>
                  <a:lnTo>
                    <a:pt x="1657350" y="1488401"/>
                  </a:lnTo>
                  <a:lnTo>
                    <a:pt x="1657807" y="1489532"/>
                  </a:lnTo>
                  <a:lnTo>
                    <a:pt x="1659674" y="1491386"/>
                  </a:lnTo>
                  <a:lnTo>
                    <a:pt x="1660791" y="1491856"/>
                  </a:lnTo>
                  <a:lnTo>
                    <a:pt x="1672945" y="1491856"/>
                  </a:lnTo>
                  <a:lnTo>
                    <a:pt x="1674075" y="1491386"/>
                  </a:lnTo>
                  <a:lnTo>
                    <a:pt x="1675930" y="1489532"/>
                  </a:lnTo>
                  <a:lnTo>
                    <a:pt x="1676400" y="1488401"/>
                  </a:lnTo>
                  <a:lnTo>
                    <a:pt x="1676400" y="1485773"/>
                  </a:lnTo>
                  <a:close/>
                </a:path>
                <a:path w="5672455" h="2233295">
                  <a:moveTo>
                    <a:pt x="1676400" y="744613"/>
                  </a:moveTo>
                  <a:lnTo>
                    <a:pt x="1675930" y="743483"/>
                  </a:lnTo>
                  <a:lnTo>
                    <a:pt x="1674075" y="741629"/>
                  </a:lnTo>
                  <a:lnTo>
                    <a:pt x="1672945" y="741159"/>
                  </a:lnTo>
                  <a:lnTo>
                    <a:pt x="1660791" y="741159"/>
                  </a:lnTo>
                  <a:lnTo>
                    <a:pt x="1659674" y="741629"/>
                  </a:lnTo>
                  <a:lnTo>
                    <a:pt x="1657807" y="743483"/>
                  </a:lnTo>
                  <a:lnTo>
                    <a:pt x="1657350" y="744613"/>
                  </a:lnTo>
                  <a:lnTo>
                    <a:pt x="1657350" y="747242"/>
                  </a:lnTo>
                  <a:lnTo>
                    <a:pt x="1657807" y="748360"/>
                  </a:lnTo>
                  <a:lnTo>
                    <a:pt x="1659674" y="750227"/>
                  </a:lnTo>
                  <a:lnTo>
                    <a:pt x="1660791" y="750684"/>
                  </a:lnTo>
                  <a:lnTo>
                    <a:pt x="1672945" y="750684"/>
                  </a:lnTo>
                  <a:lnTo>
                    <a:pt x="1674075" y="750227"/>
                  </a:lnTo>
                  <a:lnTo>
                    <a:pt x="1675930" y="748360"/>
                  </a:lnTo>
                  <a:lnTo>
                    <a:pt x="1676400" y="747242"/>
                  </a:lnTo>
                  <a:lnTo>
                    <a:pt x="1676400" y="744613"/>
                  </a:lnTo>
                  <a:close/>
                </a:path>
                <a:path w="5672455" h="2233295">
                  <a:moveTo>
                    <a:pt x="1676400" y="3441"/>
                  </a:moveTo>
                  <a:lnTo>
                    <a:pt x="1675930" y="2324"/>
                  </a:lnTo>
                  <a:lnTo>
                    <a:pt x="1674075" y="457"/>
                  </a:lnTo>
                  <a:lnTo>
                    <a:pt x="1672945" y="0"/>
                  </a:lnTo>
                  <a:lnTo>
                    <a:pt x="1660791" y="0"/>
                  </a:lnTo>
                  <a:lnTo>
                    <a:pt x="1659674" y="457"/>
                  </a:lnTo>
                  <a:lnTo>
                    <a:pt x="1657807" y="2324"/>
                  </a:lnTo>
                  <a:lnTo>
                    <a:pt x="1657350" y="3441"/>
                  </a:lnTo>
                  <a:lnTo>
                    <a:pt x="1657350" y="6070"/>
                  </a:lnTo>
                  <a:lnTo>
                    <a:pt x="1657807" y="7200"/>
                  </a:lnTo>
                  <a:lnTo>
                    <a:pt x="1659674" y="9055"/>
                  </a:lnTo>
                  <a:lnTo>
                    <a:pt x="1660791" y="9525"/>
                  </a:lnTo>
                  <a:lnTo>
                    <a:pt x="1672945" y="9525"/>
                  </a:lnTo>
                  <a:lnTo>
                    <a:pt x="1674075" y="9055"/>
                  </a:lnTo>
                  <a:lnTo>
                    <a:pt x="1675930" y="7200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5672455" h="2233295">
                  <a:moveTo>
                    <a:pt x="1733550" y="2226945"/>
                  </a:moveTo>
                  <a:lnTo>
                    <a:pt x="1733080" y="2225827"/>
                  </a:lnTo>
                  <a:lnTo>
                    <a:pt x="1731225" y="2223960"/>
                  </a:lnTo>
                  <a:lnTo>
                    <a:pt x="1730095" y="2223490"/>
                  </a:lnTo>
                  <a:lnTo>
                    <a:pt x="1717941" y="2223490"/>
                  </a:lnTo>
                  <a:lnTo>
                    <a:pt x="1716824" y="2223960"/>
                  </a:lnTo>
                  <a:lnTo>
                    <a:pt x="1714957" y="2225827"/>
                  </a:lnTo>
                  <a:lnTo>
                    <a:pt x="1714500" y="2226945"/>
                  </a:lnTo>
                  <a:lnTo>
                    <a:pt x="1714500" y="2229574"/>
                  </a:lnTo>
                  <a:lnTo>
                    <a:pt x="1714957" y="2230691"/>
                  </a:lnTo>
                  <a:lnTo>
                    <a:pt x="1716824" y="2232558"/>
                  </a:lnTo>
                  <a:lnTo>
                    <a:pt x="1717941" y="2233015"/>
                  </a:lnTo>
                  <a:lnTo>
                    <a:pt x="1730095" y="2233015"/>
                  </a:lnTo>
                  <a:lnTo>
                    <a:pt x="1731225" y="2232558"/>
                  </a:lnTo>
                  <a:lnTo>
                    <a:pt x="1733080" y="2230691"/>
                  </a:lnTo>
                  <a:lnTo>
                    <a:pt x="1733550" y="2229574"/>
                  </a:lnTo>
                  <a:lnTo>
                    <a:pt x="1733550" y="2226945"/>
                  </a:lnTo>
                  <a:close/>
                </a:path>
                <a:path w="5672455" h="2233295">
                  <a:moveTo>
                    <a:pt x="1733550" y="1485773"/>
                  </a:moveTo>
                  <a:lnTo>
                    <a:pt x="1733080" y="1484655"/>
                  </a:lnTo>
                  <a:lnTo>
                    <a:pt x="1731225" y="1482788"/>
                  </a:lnTo>
                  <a:lnTo>
                    <a:pt x="1730095" y="1482331"/>
                  </a:lnTo>
                  <a:lnTo>
                    <a:pt x="1717941" y="1482331"/>
                  </a:lnTo>
                  <a:lnTo>
                    <a:pt x="1716824" y="1482788"/>
                  </a:lnTo>
                  <a:lnTo>
                    <a:pt x="1714957" y="1484655"/>
                  </a:lnTo>
                  <a:lnTo>
                    <a:pt x="1714500" y="1485773"/>
                  </a:lnTo>
                  <a:lnTo>
                    <a:pt x="1714500" y="1488401"/>
                  </a:lnTo>
                  <a:lnTo>
                    <a:pt x="1714957" y="1489532"/>
                  </a:lnTo>
                  <a:lnTo>
                    <a:pt x="1716824" y="1491386"/>
                  </a:lnTo>
                  <a:lnTo>
                    <a:pt x="1717941" y="1491856"/>
                  </a:lnTo>
                  <a:lnTo>
                    <a:pt x="1730095" y="1491856"/>
                  </a:lnTo>
                  <a:lnTo>
                    <a:pt x="1731225" y="1491386"/>
                  </a:lnTo>
                  <a:lnTo>
                    <a:pt x="1733080" y="1489532"/>
                  </a:lnTo>
                  <a:lnTo>
                    <a:pt x="1733550" y="1488401"/>
                  </a:lnTo>
                  <a:lnTo>
                    <a:pt x="1733550" y="1485773"/>
                  </a:lnTo>
                  <a:close/>
                </a:path>
                <a:path w="5672455" h="2233295">
                  <a:moveTo>
                    <a:pt x="1733550" y="744613"/>
                  </a:moveTo>
                  <a:lnTo>
                    <a:pt x="1733080" y="743483"/>
                  </a:lnTo>
                  <a:lnTo>
                    <a:pt x="1731225" y="741629"/>
                  </a:lnTo>
                  <a:lnTo>
                    <a:pt x="1730095" y="741159"/>
                  </a:lnTo>
                  <a:lnTo>
                    <a:pt x="1717941" y="741159"/>
                  </a:lnTo>
                  <a:lnTo>
                    <a:pt x="1716824" y="741629"/>
                  </a:lnTo>
                  <a:lnTo>
                    <a:pt x="1714957" y="743483"/>
                  </a:lnTo>
                  <a:lnTo>
                    <a:pt x="1714500" y="744613"/>
                  </a:lnTo>
                  <a:lnTo>
                    <a:pt x="1714500" y="747242"/>
                  </a:lnTo>
                  <a:lnTo>
                    <a:pt x="1714957" y="748360"/>
                  </a:lnTo>
                  <a:lnTo>
                    <a:pt x="1716824" y="750227"/>
                  </a:lnTo>
                  <a:lnTo>
                    <a:pt x="1717941" y="750684"/>
                  </a:lnTo>
                  <a:lnTo>
                    <a:pt x="1730095" y="750684"/>
                  </a:lnTo>
                  <a:lnTo>
                    <a:pt x="1731225" y="750227"/>
                  </a:lnTo>
                  <a:lnTo>
                    <a:pt x="1733080" y="748360"/>
                  </a:lnTo>
                  <a:lnTo>
                    <a:pt x="1733550" y="747242"/>
                  </a:lnTo>
                  <a:lnTo>
                    <a:pt x="1733550" y="744613"/>
                  </a:lnTo>
                  <a:close/>
                </a:path>
                <a:path w="5672455" h="2233295">
                  <a:moveTo>
                    <a:pt x="1733550" y="3441"/>
                  </a:moveTo>
                  <a:lnTo>
                    <a:pt x="1733080" y="2324"/>
                  </a:lnTo>
                  <a:lnTo>
                    <a:pt x="1731225" y="457"/>
                  </a:lnTo>
                  <a:lnTo>
                    <a:pt x="1730095" y="0"/>
                  </a:lnTo>
                  <a:lnTo>
                    <a:pt x="1717941" y="0"/>
                  </a:lnTo>
                  <a:lnTo>
                    <a:pt x="1716824" y="457"/>
                  </a:lnTo>
                  <a:lnTo>
                    <a:pt x="1714957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57" y="7200"/>
                  </a:lnTo>
                  <a:lnTo>
                    <a:pt x="1716824" y="9055"/>
                  </a:lnTo>
                  <a:lnTo>
                    <a:pt x="1717941" y="9525"/>
                  </a:lnTo>
                  <a:lnTo>
                    <a:pt x="1730095" y="9525"/>
                  </a:lnTo>
                  <a:lnTo>
                    <a:pt x="1731225" y="9055"/>
                  </a:lnTo>
                  <a:lnTo>
                    <a:pt x="1733080" y="7200"/>
                  </a:lnTo>
                  <a:lnTo>
                    <a:pt x="1733550" y="6070"/>
                  </a:lnTo>
                  <a:lnTo>
                    <a:pt x="1733550" y="3441"/>
                  </a:lnTo>
                  <a:close/>
                </a:path>
                <a:path w="5672455" h="2233295">
                  <a:moveTo>
                    <a:pt x="1790700" y="2226945"/>
                  </a:moveTo>
                  <a:lnTo>
                    <a:pt x="1790230" y="2225827"/>
                  </a:lnTo>
                  <a:lnTo>
                    <a:pt x="1788375" y="2223960"/>
                  </a:lnTo>
                  <a:lnTo>
                    <a:pt x="1787245" y="2223490"/>
                  </a:lnTo>
                  <a:lnTo>
                    <a:pt x="1775091" y="2223490"/>
                  </a:lnTo>
                  <a:lnTo>
                    <a:pt x="1773974" y="2223960"/>
                  </a:lnTo>
                  <a:lnTo>
                    <a:pt x="1772107" y="2225827"/>
                  </a:lnTo>
                  <a:lnTo>
                    <a:pt x="1771650" y="2226945"/>
                  </a:lnTo>
                  <a:lnTo>
                    <a:pt x="1771650" y="2229574"/>
                  </a:lnTo>
                  <a:lnTo>
                    <a:pt x="1772107" y="2230691"/>
                  </a:lnTo>
                  <a:lnTo>
                    <a:pt x="1773974" y="2232558"/>
                  </a:lnTo>
                  <a:lnTo>
                    <a:pt x="1775091" y="2233015"/>
                  </a:lnTo>
                  <a:lnTo>
                    <a:pt x="1787245" y="2233015"/>
                  </a:lnTo>
                  <a:lnTo>
                    <a:pt x="1788375" y="2232558"/>
                  </a:lnTo>
                  <a:lnTo>
                    <a:pt x="1790230" y="2230691"/>
                  </a:lnTo>
                  <a:lnTo>
                    <a:pt x="1790700" y="2229574"/>
                  </a:lnTo>
                  <a:lnTo>
                    <a:pt x="1790700" y="2226945"/>
                  </a:lnTo>
                  <a:close/>
                </a:path>
                <a:path w="5672455" h="2233295">
                  <a:moveTo>
                    <a:pt x="1790700" y="1485773"/>
                  </a:moveTo>
                  <a:lnTo>
                    <a:pt x="1790230" y="1484655"/>
                  </a:lnTo>
                  <a:lnTo>
                    <a:pt x="1788375" y="1482788"/>
                  </a:lnTo>
                  <a:lnTo>
                    <a:pt x="1787245" y="1482331"/>
                  </a:lnTo>
                  <a:lnTo>
                    <a:pt x="1775091" y="1482331"/>
                  </a:lnTo>
                  <a:lnTo>
                    <a:pt x="1773974" y="1482788"/>
                  </a:lnTo>
                  <a:lnTo>
                    <a:pt x="1772107" y="1484655"/>
                  </a:lnTo>
                  <a:lnTo>
                    <a:pt x="1771650" y="1485773"/>
                  </a:lnTo>
                  <a:lnTo>
                    <a:pt x="1771650" y="1488401"/>
                  </a:lnTo>
                  <a:lnTo>
                    <a:pt x="1772107" y="1489532"/>
                  </a:lnTo>
                  <a:lnTo>
                    <a:pt x="1773974" y="1491386"/>
                  </a:lnTo>
                  <a:lnTo>
                    <a:pt x="1775091" y="1491856"/>
                  </a:lnTo>
                  <a:lnTo>
                    <a:pt x="1787245" y="1491856"/>
                  </a:lnTo>
                  <a:lnTo>
                    <a:pt x="1788375" y="1491386"/>
                  </a:lnTo>
                  <a:lnTo>
                    <a:pt x="1790230" y="1489532"/>
                  </a:lnTo>
                  <a:lnTo>
                    <a:pt x="1790700" y="1488401"/>
                  </a:lnTo>
                  <a:lnTo>
                    <a:pt x="1790700" y="1485773"/>
                  </a:lnTo>
                  <a:close/>
                </a:path>
                <a:path w="5672455" h="2233295">
                  <a:moveTo>
                    <a:pt x="1790700" y="744613"/>
                  </a:moveTo>
                  <a:lnTo>
                    <a:pt x="1790230" y="743483"/>
                  </a:lnTo>
                  <a:lnTo>
                    <a:pt x="1788375" y="741629"/>
                  </a:lnTo>
                  <a:lnTo>
                    <a:pt x="1787245" y="741159"/>
                  </a:lnTo>
                  <a:lnTo>
                    <a:pt x="1775091" y="741159"/>
                  </a:lnTo>
                  <a:lnTo>
                    <a:pt x="1773974" y="741629"/>
                  </a:lnTo>
                  <a:lnTo>
                    <a:pt x="1772107" y="743483"/>
                  </a:lnTo>
                  <a:lnTo>
                    <a:pt x="1771650" y="744613"/>
                  </a:lnTo>
                  <a:lnTo>
                    <a:pt x="1771650" y="747242"/>
                  </a:lnTo>
                  <a:lnTo>
                    <a:pt x="1772107" y="748360"/>
                  </a:lnTo>
                  <a:lnTo>
                    <a:pt x="1773974" y="750227"/>
                  </a:lnTo>
                  <a:lnTo>
                    <a:pt x="1775091" y="750684"/>
                  </a:lnTo>
                  <a:lnTo>
                    <a:pt x="1787245" y="750684"/>
                  </a:lnTo>
                  <a:lnTo>
                    <a:pt x="1788375" y="750227"/>
                  </a:lnTo>
                  <a:lnTo>
                    <a:pt x="1790230" y="748360"/>
                  </a:lnTo>
                  <a:lnTo>
                    <a:pt x="1790700" y="747242"/>
                  </a:lnTo>
                  <a:lnTo>
                    <a:pt x="1790700" y="744613"/>
                  </a:lnTo>
                  <a:close/>
                </a:path>
                <a:path w="5672455" h="2233295">
                  <a:moveTo>
                    <a:pt x="1790700" y="3441"/>
                  </a:moveTo>
                  <a:lnTo>
                    <a:pt x="1790230" y="2324"/>
                  </a:lnTo>
                  <a:lnTo>
                    <a:pt x="1788375" y="457"/>
                  </a:lnTo>
                  <a:lnTo>
                    <a:pt x="1787245" y="0"/>
                  </a:lnTo>
                  <a:lnTo>
                    <a:pt x="1775091" y="0"/>
                  </a:lnTo>
                  <a:lnTo>
                    <a:pt x="1773974" y="457"/>
                  </a:lnTo>
                  <a:lnTo>
                    <a:pt x="1772107" y="2324"/>
                  </a:lnTo>
                  <a:lnTo>
                    <a:pt x="1771650" y="3441"/>
                  </a:lnTo>
                  <a:lnTo>
                    <a:pt x="1771650" y="6070"/>
                  </a:lnTo>
                  <a:lnTo>
                    <a:pt x="1772107" y="7200"/>
                  </a:lnTo>
                  <a:lnTo>
                    <a:pt x="1773974" y="9055"/>
                  </a:lnTo>
                  <a:lnTo>
                    <a:pt x="1775091" y="9525"/>
                  </a:lnTo>
                  <a:lnTo>
                    <a:pt x="1787245" y="9525"/>
                  </a:lnTo>
                  <a:lnTo>
                    <a:pt x="1788375" y="9055"/>
                  </a:lnTo>
                  <a:lnTo>
                    <a:pt x="1790230" y="7200"/>
                  </a:lnTo>
                  <a:lnTo>
                    <a:pt x="1790700" y="6070"/>
                  </a:lnTo>
                  <a:lnTo>
                    <a:pt x="1790700" y="3441"/>
                  </a:lnTo>
                  <a:close/>
                </a:path>
                <a:path w="5672455" h="2233295">
                  <a:moveTo>
                    <a:pt x="1847850" y="2226945"/>
                  </a:moveTo>
                  <a:lnTo>
                    <a:pt x="1847380" y="2225827"/>
                  </a:lnTo>
                  <a:lnTo>
                    <a:pt x="1845525" y="2223960"/>
                  </a:lnTo>
                  <a:lnTo>
                    <a:pt x="1844395" y="2223490"/>
                  </a:lnTo>
                  <a:lnTo>
                    <a:pt x="1832241" y="2223490"/>
                  </a:lnTo>
                  <a:lnTo>
                    <a:pt x="1831124" y="2223960"/>
                  </a:lnTo>
                  <a:lnTo>
                    <a:pt x="1829257" y="2225827"/>
                  </a:lnTo>
                  <a:lnTo>
                    <a:pt x="1828800" y="2226945"/>
                  </a:lnTo>
                  <a:lnTo>
                    <a:pt x="1828800" y="2229574"/>
                  </a:lnTo>
                  <a:lnTo>
                    <a:pt x="1829257" y="2230691"/>
                  </a:lnTo>
                  <a:lnTo>
                    <a:pt x="1831124" y="2232558"/>
                  </a:lnTo>
                  <a:lnTo>
                    <a:pt x="1832241" y="2233015"/>
                  </a:lnTo>
                  <a:lnTo>
                    <a:pt x="1844395" y="2233015"/>
                  </a:lnTo>
                  <a:lnTo>
                    <a:pt x="1845525" y="2232558"/>
                  </a:lnTo>
                  <a:lnTo>
                    <a:pt x="1847380" y="2230691"/>
                  </a:lnTo>
                  <a:lnTo>
                    <a:pt x="1847850" y="2229574"/>
                  </a:lnTo>
                  <a:lnTo>
                    <a:pt x="1847850" y="2226945"/>
                  </a:lnTo>
                  <a:close/>
                </a:path>
                <a:path w="5672455" h="2233295">
                  <a:moveTo>
                    <a:pt x="1847850" y="1485773"/>
                  </a:moveTo>
                  <a:lnTo>
                    <a:pt x="1847380" y="1484655"/>
                  </a:lnTo>
                  <a:lnTo>
                    <a:pt x="1845525" y="1482788"/>
                  </a:lnTo>
                  <a:lnTo>
                    <a:pt x="1844395" y="1482331"/>
                  </a:lnTo>
                  <a:lnTo>
                    <a:pt x="1832241" y="1482331"/>
                  </a:lnTo>
                  <a:lnTo>
                    <a:pt x="1831124" y="1482788"/>
                  </a:lnTo>
                  <a:lnTo>
                    <a:pt x="1829257" y="1484655"/>
                  </a:lnTo>
                  <a:lnTo>
                    <a:pt x="1828800" y="1485773"/>
                  </a:lnTo>
                  <a:lnTo>
                    <a:pt x="1828800" y="1488401"/>
                  </a:lnTo>
                  <a:lnTo>
                    <a:pt x="1829257" y="1489532"/>
                  </a:lnTo>
                  <a:lnTo>
                    <a:pt x="1831124" y="1491386"/>
                  </a:lnTo>
                  <a:lnTo>
                    <a:pt x="1832241" y="1491856"/>
                  </a:lnTo>
                  <a:lnTo>
                    <a:pt x="1844395" y="1491856"/>
                  </a:lnTo>
                  <a:lnTo>
                    <a:pt x="1845525" y="1491386"/>
                  </a:lnTo>
                  <a:lnTo>
                    <a:pt x="1847380" y="1489532"/>
                  </a:lnTo>
                  <a:lnTo>
                    <a:pt x="1847850" y="1488401"/>
                  </a:lnTo>
                  <a:lnTo>
                    <a:pt x="1847850" y="1485773"/>
                  </a:lnTo>
                  <a:close/>
                </a:path>
                <a:path w="5672455" h="2233295">
                  <a:moveTo>
                    <a:pt x="1847850" y="744613"/>
                  </a:moveTo>
                  <a:lnTo>
                    <a:pt x="1847380" y="743483"/>
                  </a:lnTo>
                  <a:lnTo>
                    <a:pt x="1845525" y="741629"/>
                  </a:lnTo>
                  <a:lnTo>
                    <a:pt x="1844395" y="741159"/>
                  </a:lnTo>
                  <a:lnTo>
                    <a:pt x="1832241" y="741159"/>
                  </a:lnTo>
                  <a:lnTo>
                    <a:pt x="1831124" y="741629"/>
                  </a:lnTo>
                  <a:lnTo>
                    <a:pt x="1829257" y="743483"/>
                  </a:lnTo>
                  <a:lnTo>
                    <a:pt x="1828800" y="744613"/>
                  </a:lnTo>
                  <a:lnTo>
                    <a:pt x="1828800" y="747242"/>
                  </a:lnTo>
                  <a:lnTo>
                    <a:pt x="1829257" y="748360"/>
                  </a:lnTo>
                  <a:lnTo>
                    <a:pt x="1831124" y="750227"/>
                  </a:lnTo>
                  <a:lnTo>
                    <a:pt x="1832241" y="750684"/>
                  </a:lnTo>
                  <a:lnTo>
                    <a:pt x="1844395" y="750684"/>
                  </a:lnTo>
                  <a:lnTo>
                    <a:pt x="1845525" y="750227"/>
                  </a:lnTo>
                  <a:lnTo>
                    <a:pt x="1847380" y="748360"/>
                  </a:lnTo>
                  <a:lnTo>
                    <a:pt x="1847850" y="747242"/>
                  </a:lnTo>
                  <a:lnTo>
                    <a:pt x="1847850" y="744613"/>
                  </a:lnTo>
                  <a:close/>
                </a:path>
                <a:path w="5672455" h="2233295">
                  <a:moveTo>
                    <a:pt x="1847850" y="3441"/>
                  </a:moveTo>
                  <a:lnTo>
                    <a:pt x="1847380" y="2324"/>
                  </a:lnTo>
                  <a:lnTo>
                    <a:pt x="1845525" y="457"/>
                  </a:lnTo>
                  <a:lnTo>
                    <a:pt x="1844395" y="0"/>
                  </a:lnTo>
                  <a:lnTo>
                    <a:pt x="1832241" y="0"/>
                  </a:lnTo>
                  <a:lnTo>
                    <a:pt x="1831124" y="457"/>
                  </a:lnTo>
                  <a:lnTo>
                    <a:pt x="1829257" y="2324"/>
                  </a:lnTo>
                  <a:lnTo>
                    <a:pt x="1828800" y="3441"/>
                  </a:lnTo>
                  <a:lnTo>
                    <a:pt x="1828800" y="6070"/>
                  </a:lnTo>
                  <a:lnTo>
                    <a:pt x="1829257" y="7200"/>
                  </a:lnTo>
                  <a:lnTo>
                    <a:pt x="1831124" y="9055"/>
                  </a:lnTo>
                  <a:lnTo>
                    <a:pt x="1832241" y="9525"/>
                  </a:lnTo>
                  <a:lnTo>
                    <a:pt x="1844395" y="9525"/>
                  </a:lnTo>
                  <a:lnTo>
                    <a:pt x="1845525" y="9055"/>
                  </a:lnTo>
                  <a:lnTo>
                    <a:pt x="1847380" y="7200"/>
                  </a:lnTo>
                  <a:lnTo>
                    <a:pt x="1847850" y="6070"/>
                  </a:lnTo>
                  <a:lnTo>
                    <a:pt x="1847850" y="3441"/>
                  </a:lnTo>
                  <a:close/>
                </a:path>
                <a:path w="5672455" h="2233295">
                  <a:moveTo>
                    <a:pt x="1905000" y="2226945"/>
                  </a:moveTo>
                  <a:lnTo>
                    <a:pt x="1904530" y="2225827"/>
                  </a:lnTo>
                  <a:lnTo>
                    <a:pt x="1902675" y="2223960"/>
                  </a:lnTo>
                  <a:lnTo>
                    <a:pt x="1901545" y="2223490"/>
                  </a:lnTo>
                  <a:lnTo>
                    <a:pt x="1889391" y="2223490"/>
                  </a:lnTo>
                  <a:lnTo>
                    <a:pt x="1888274" y="2223960"/>
                  </a:lnTo>
                  <a:lnTo>
                    <a:pt x="1886407" y="2225827"/>
                  </a:lnTo>
                  <a:lnTo>
                    <a:pt x="1885950" y="2226945"/>
                  </a:lnTo>
                  <a:lnTo>
                    <a:pt x="1885950" y="2229574"/>
                  </a:lnTo>
                  <a:lnTo>
                    <a:pt x="1886407" y="2230691"/>
                  </a:lnTo>
                  <a:lnTo>
                    <a:pt x="1888274" y="2232558"/>
                  </a:lnTo>
                  <a:lnTo>
                    <a:pt x="1889391" y="2233015"/>
                  </a:lnTo>
                  <a:lnTo>
                    <a:pt x="1901545" y="2233015"/>
                  </a:lnTo>
                  <a:lnTo>
                    <a:pt x="1902675" y="2232558"/>
                  </a:lnTo>
                  <a:lnTo>
                    <a:pt x="1904530" y="2230691"/>
                  </a:lnTo>
                  <a:lnTo>
                    <a:pt x="1905000" y="2229574"/>
                  </a:lnTo>
                  <a:lnTo>
                    <a:pt x="1905000" y="2226945"/>
                  </a:lnTo>
                  <a:close/>
                </a:path>
                <a:path w="5672455" h="2233295">
                  <a:moveTo>
                    <a:pt x="1905000" y="1485773"/>
                  </a:moveTo>
                  <a:lnTo>
                    <a:pt x="1904530" y="1484655"/>
                  </a:lnTo>
                  <a:lnTo>
                    <a:pt x="1902675" y="1482788"/>
                  </a:lnTo>
                  <a:lnTo>
                    <a:pt x="1901545" y="1482331"/>
                  </a:lnTo>
                  <a:lnTo>
                    <a:pt x="1889391" y="1482331"/>
                  </a:lnTo>
                  <a:lnTo>
                    <a:pt x="1888274" y="1482788"/>
                  </a:lnTo>
                  <a:lnTo>
                    <a:pt x="1886407" y="1484655"/>
                  </a:lnTo>
                  <a:lnTo>
                    <a:pt x="1885950" y="1485773"/>
                  </a:lnTo>
                  <a:lnTo>
                    <a:pt x="1885950" y="1488401"/>
                  </a:lnTo>
                  <a:lnTo>
                    <a:pt x="1886407" y="1489532"/>
                  </a:lnTo>
                  <a:lnTo>
                    <a:pt x="1888274" y="1491386"/>
                  </a:lnTo>
                  <a:lnTo>
                    <a:pt x="1889391" y="1491856"/>
                  </a:lnTo>
                  <a:lnTo>
                    <a:pt x="1901545" y="1491856"/>
                  </a:lnTo>
                  <a:lnTo>
                    <a:pt x="1902675" y="1491386"/>
                  </a:lnTo>
                  <a:lnTo>
                    <a:pt x="1904530" y="1489532"/>
                  </a:lnTo>
                  <a:lnTo>
                    <a:pt x="1905000" y="1488401"/>
                  </a:lnTo>
                  <a:lnTo>
                    <a:pt x="1905000" y="1485773"/>
                  </a:lnTo>
                  <a:close/>
                </a:path>
                <a:path w="5672455" h="2233295">
                  <a:moveTo>
                    <a:pt x="1905000" y="744613"/>
                  </a:moveTo>
                  <a:lnTo>
                    <a:pt x="1904530" y="743483"/>
                  </a:lnTo>
                  <a:lnTo>
                    <a:pt x="1902675" y="741629"/>
                  </a:lnTo>
                  <a:lnTo>
                    <a:pt x="1901545" y="741159"/>
                  </a:lnTo>
                  <a:lnTo>
                    <a:pt x="1889391" y="741159"/>
                  </a:lnTo>
                  <a:lnTo>
                    <a:pt x="1888274" y="741629"/>
                  </a:lnTo>
                  <a:lnTo>
                    <a:pt x="1886407" y="743483"/>
                  </a:lnTo>
                  <a:lnTo>
                    <a:pt x="1885950" y="744613"/>
                  </a:lnTo>
                  <a:lnTo>
                    <a:pt x="1885950" y="747242"/>
                  </a:lnTo>
                  <a:lnTo>
                    <a:pt x="1886407" y="748360"/>
                  </a:lnTo>
                  <a:lnTo>
                    <a:pt x="1888274" y="750227"/>
                  </a:lnTo>
                  <a:lnTo>
                    <a:pt x="1889391" y="750684"/>
                  </a:lnTo>
                  <a:lnTo>
                    <a:pt x="1901545" y="750684"/>
                  </a:lnTo>
                  <a:lnTo>
                    <a:pt x="1902675" y="750227"/>
                  </a:lnTo>
                  <a:lnTo>
                    <a:pt x="1904530" y="748360"/>
                  </a:lnTo>
                  <a:lnTo>
                    <a:pt x="1905000" y="747242"/>
                  </a:lnTo>
                  <a:lnTo>
                    <a:pt x="1905000" y="744613"/>
                  </a:lnTo>
                  <a:close/>
                </a:path>
                <a:path w="5672455" h="2233295">
                  <a:moveTo>
                    <a:pt x="1905000" y="3441"/>
                  </a:moveTo>
                  <a:lnTo>
                    <a:pt x="1904530" y="2324"/>
                  </a:lnTo>
                  <a:lnTo>
                    <a:pt x="1902675" y="457"/>
                  </a:lnTo>
                  <a:lnTo>
                    <a:pt x="1901545" y="0"/>
                  </a:lnTo>
                  <a:lnTo>
                    <a:pt x="1889391" y="0"/>
                  </a:lnTo>
                  <a:lnTo>
                    <a:pt x="1888274" y="457"/>
                  </a:lnTo>
                  <a:lnTo>
                    <a:pt x="1886407" y="2324"/>
                  </a:lnTo>
                  <a:lnTo>
                    <a:pt x="1885950" y="3441"/>
                  </a:lnTo>
                  <a:lnTo>
                    <a:pt x="1885950" y="6070"/>
                  </a:lnTo>
                  <a:lnTo>
                    <a:pt x="1886407" y="7200"/>
                  </a:lnTo>
                  <a:lnTo>
                    <a:pt x="1888274" y="9055"/>
                  </a:lnTo>
                  <a:lnTo>
                    <a:pt x="1889391" y="9525"/>
                  </a:lnTo>
                  <a:lnTo>
                    <a:pt x="1901545" y="9525"/>
                  </a:lnTo>
                  <a:lnTo>
                    <a:pt x="1902675" y="9055"/>
                  </a:lnTo>
                  <a:lnTo>
                    <a:pt x="1904530" y="7200"/>
                  </a:lnTo>
                  <a:lnTo>
                    <a:pt x="1905000" y="6070"/>
                  </a:lnTo>
                  <a:lnTo>
                    <a:pt x="1905000" y="3441"/>
                  </a:lnTo>
                  <a:close/>
                </a:path>
                <a:path w="5672455" h="2233295">
                  <a:moveTo>
                    <a:pt x="1962150" y="2226945"/>
                  </a:moveTo>
                  <a:lnTo>
                    <a:pt x="1961680" y="2225827"/>
                  </a:lnTo>
                  <a:lnTo>
                    <a:pt x="1959813" y="2223960"/>
                  </a:lnTo>
                  <a:lnTo>
                    <a:pt x="1958695" y="2223490"/>
                  </a:lnTo>
                  <a:lnTo>
                    <a:pt x="1946541" y="2223490"/>
                  </a:lnTo>
                  <a:lnTo>
                    <a:pt x="1945424" y="2223960"/>
                  </a:lnTo>
                  <a:lnTo>
                    <a:pt x="1943557" y="2225827"/>
                  </a:lnTo>
                  <a:lnTo>
                    <a:pt x="1943100" y="2226945"/>
                  </a:lnTo>
                  <a:lnTo>
                    <a:pt x="1943100" y="2229574"/>
                  </a:lnTo>
                  <a:lnTo>
                    <a:pt x="1943557" y="2230691"/>
                  </a:lnTo>
                  <a:lnTo>
                    <a:pt x="1945424" y="2232558"/>
                  </a:lnTo>
                  <a:lnTo>
                    <a:pt x="1946541" y="2233015"/>
                  </a:lnTo>
                  <a:lnTo>
                    <a:pt x="1958695" y="2233015"/>
                  </a:lnTo>
                  <a:lnTo>
                    <a:pt x="1959813" y="2232558"/>
                  </a:lnTo>
                  <a:lnTo>
                    <a:pt x="1961680" y="2230691"/>
                  </a:lnTo>
                  <a:lnTo>
                    <a:pt x="1962150" y="2229574"/>
                  </a:lnTo>
                  <a:lnTo>
                    <a:pt x="1962150" y="2226945"/>
                  </a:lnTo>
                  <a:close/>
                </a:path>
                <a:path w="5672455" h="2233295">
                  <a:moveTo>
                    <a:pt x="1962150" y="1485773"/>
                  </a:moveTo>
                  <a:lnTo>
                    <a:pt x="1961680" y="1484655"/>
                  </a:lnTo>
                  <a:lnTo>
                    <a:pt x="1959813" y="1482788"/>
                  </a:lnTo>
                  <a:lnTo>
                    <a:pt x="1958695" y="1482331"/>
                  </a:lnTo>
                  <a:lnTo>
                    <a:pt x="1946541" y="1482331"/>
                  </a:lnTo>
                  <a:lnTo>
                    <a:pt x="1945424" y="1482788"/>
                  </a:lnTo>
                  <a:lnTo>
                    <a:pt x="1943557" y="1484655"/>
                  </a:lnTo>
                  <a:lnTo>
                    <a:pt x="1943100" y="1485773"/>
                  </a:lnTo>
                  <a:lnTo>
                    <a:pt x="1943100" y="1488401"/>
                  </a:lnTo>
                  <a:lnTo>
                    <a:pt x="1943557" y="1489532"/>
                  </a:lnTo>
                  <a:lnTo>
                    <a:pt x="1945424" y="1491386"/>
                  </a:lnTo>
                  <a:lnTo>
                    <a:pt x="1946541" y="1491856"/>
                  </a:lnTo>
                  <a:lnTo>
                    <a:pt x="1958695" y="1491856"/>
                  </a:lnTo>
                  <a:lnTo>
                    <a:pt x="1959813" y="1491386"/>
                  </a:lnTo>
                  <a:lnTo>
                    <a:pt x="1961680" y="1489532"/>
                  </a:lnTo>
                  <a:lnTo>
                    <a:pt x="1962150" y="1488401"/>
                  </a:lnTo>
                  <a:lnTo>
                    <a:pt x="1962150" y="1485773"/>
                  </a:lnTo>
                  <a:close/>
                </a:path>
                <a:path w="5672455" h="2233295">
                  <a:moveTo>
                    <a:pt x="1962150" y="744613"/>
                  </a:moveTo>
                  <a:lnTo>
                    <a:pt x="1961680" y="743483"/>
                  </a:lnTo>
                  <a:lnTo>
                    <a:pt x="1959813" y="741629"/>
                  </a:lnTo>
                  <a:lnTo>
                    <a:pt x="1958695" y="741159"/>
                  </a:lnTo>
                  <a:lnTo>
                    <a:pt x="1946541" y="741159"/>
                  </a:lnTo>
                  <a:lnTo>
                    <a:pt x="1945424" y="741629"/>
                  </a:lnTo>
                  <a:lnTo>
                    <a:pt x="1943557" y="743483"/>
                  </a:lnTo>
                  <a:lnTo>
                    <a:pt x="1943100" y="744613"/>
                  </a:lnTo>
                  <a:lnTo>
                    <a:pt x="1943100" y="747242"/>
                  </a:lnTo>
                  <a:lnTo>
                    <a:pt x="1943557" y="748360"/>
                  </a:lnTo>
                  <a:lnTo>
                    <a:pt x="1945424" y="750227"/>
                  </a:lnTo>
                  <a:lnTo>
                    <a:pt x="1946541" y="750684"/>
                  </a:lnTo>
                  <a:lnTo>
                    <a:pt x="1958695" y="750684"/>
                  </a:lnTo>
                  <a:lnTo>
                    <a:pt x="1959813" y="750227"/>
                  </a:lnTo>
                  <a:lnTo>
                    <a:pt x="1961680" y="748360"/>
                  </a:lnTo>
                  <a:lnTo>
                    <a:pt x="1962150" y="747242"/>
                  </a:lnTo>
                  <a:lnTo>
                    <a:pt x="1962150" y="744613"/>
                  </a:lnTo>
                  <a:close/>
                </a:path>
                <a:path w="5672455" h="2233295">
                  <a:moveTo>
                    <a:pt x="1962150" y="3441"/>
                  </a:moveTo>
                  <a:lnTo>
                    <a:pt x="1961680" y="2324"/>
                  </a:lnTo>
                  <a:lnTo>
                    <a:pt x="1959813" y="457"/>
                  </a:lnTo>
                  <a:lnTo>
                    <a:pt x="1958695" y="0"/>
                  </a:lnTo>
                  <a:lnTo>
                    <a:pt x="1946541" y="0"/>
                  </a:lnTo>
                  <a:lnTo>
                    <a:pt x="1945424" y="457"/>
                  </a:lnTo>
                  <a:lnTo>
                    <a:pt x="1943557" y="2324"/>
                  </a:lnTo>
                  <a:lnTo>
                    <a:pt x="1943100" y="3441"/>
                  </a:lnTo>
                  <a:lnTo>
                    <a:pt x="1943100" y="6070"/>
                  </a:lnTo>
                  <a:lnTo>
                    <a:pt x="1943557" y="7200"/>
                  </a:lnTo>
                  <a:lnTo>
                    <a:pt x="1945424" y="9055"/>
                  </a:lnTo>
                  <a:lnTo>
                    <a:pt x="1946541" y="9525"/>
                  </a:lnTo>
                  <a:lnTo>
                    <a:pt x="1958695" y="9525"/>
                  </a:lnTo>
                  <a:lnTo>
                    <a:pt x="1959813" y="9055"/>
                  </a:lnTo>
                  <a:lnTo>
                    <a:pt x="1961680" y="7200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5672455" h="2233295">
                  <a:moveTo>
                    <a:pt x="2019300" y="2226945"/>
                  </a:moveTo>
                  <a:lnTo>
                    <a:pt x="2018830" y="2225827"/>
                  </a:lnTo>
                  <a:lnTo>
                    <a:pt x="2016975" y="2223960"/>
                  </a:lnTo>
                  <a:lnTo>
                    <a:pt x="2015845" y="2223490"/>
                  </a:lnTo>
                  <a:lnTo>
                    <a:pt x="2003691" y="2223490"/>
                  </a:lnTo>
                  <a:lnTo>
                    <a:pt x="2002574" y="2223960"/>
                  </a:lnTo>
                  <a:lnTo>
                    <a:pt x="2000707" y="2225827"/>
                  </a:lnTo>
                  <a:lnTo>
                    <a:pt x="2000250" y="2226945"/>
                  </a:lnTo>
                  <a:lnTo>
                    <a:pt x="2000250" y="2229574"/>
                  </a:lnTo>
                  <a:lnTo>
                    <a:pt x="2000707" y="2230691"/>
                  </a:lnTo>
                  <a:lnTo>
                    <a:pt x="2002574" y="2232558"/>
                  </a:lnTo>
                  <a:lnTo>
                    <a:pt x="2003691" y="2233015"/>
                  </a:lnTo>
                  <a:lnTo>
                    <a:pt x="2015845" y="2233015"/>
                  </a:lnTo>
                  <a:lnTo>
                    <a:pt x="2016975" y="2232558"/>
                  </a:lnTo>
                  <a:lnTo>
                    <a:pt x="2018830" y="2230691"/>
                  </a:lnTo>
                  <a:lnTo>
                    <a:pt x="2019300" y="2229574"/>
                  </a:lnTo>
                  <a:lnTo>
                    <a:pt x="2019300" y="2226945"/>
                  </a:lnTo>
                  <a:close/>
                </a:path>
                <a:path w="5672455" h="2233295">
                  <a:moveTo>
                    <a:pt x="2019300" y="1485773"/>
                  </a:moveTo>
                  <a:lnTo>
                    <a:pt x="2018830" y="1484655"/>
                  </a:lnTo>
                  <a:lnTo>
                    <a:pt x="2016975" y="1482788"/>
                  </a:lnTo>
                  <a:lnTo>
                    <a:pt x="2015845" y="1482331"/>
                  </a:lnTo>
                  <a:lnTo>
                    <a:pt x="2003691" y="1482331"/>
                  </a:lnTo>
                  <a:lnTo>
                    <a:pt x="2002574" y="1482788"/>
                  </a:lnTo>
                  <a:lnTo>
                    <a:pt x="2000707" y="1484655"/>
                  </a:lnTo>
                  <a:lnTo>
                    <a:pt x="2000250" y="1485773"/>
                  </a:lnTo>
                  <a:lnTo>
                    <a:pt x="2000250" y="1488401"/>
                  </a:lnTo>
                  <a:lnTo>
                    <a:pt x="2000707" y="1489532"/>
                  </a:lnTo>
                  <a:lnTo>
                    <a:pt x="2002574" y="1491386"/>
                  </a:lnTo>
                  <a:lnTo>
                    <a:pt x="2003691" y="1491856"/>
                  </a:lnTo>
                  <a:lnTo>
                    <a:pt x="2015845" y="1491856"/>
                  </a:lnTo>
                  <a:lnTo>
                    <a:pt x="2016975" y="1491386"/>
                  </a:lnTo>
                  <a:lnTo>
                    <a:pt x="2018830" y="1489532"/>
                  </a:lnTo>
                  <a:lnTo>
                    <a:pt x="2019300" y="1488401"/>
                  </a:lnTo>
                  <a:lnTo>
                    <a:pt x="2019300" y="1485773"/>
                  </a:lnTo>
                  <a:close/>
                </a:path>
                <a:path w="5672455" h="2233295">
                  <a:moveTo>
                    <a:pt x="2019300" y="744613"/>
                  </a:moveTo>
                  <a:lnTo>
                    <a:pt x="2018830" y="743483"/>
                  </a:lnTo>
                  <a:lnTo>
                    <a:pt x="2016975" y="741629"/>
                  </a:lnTo>
                  <a:lnTo>
                    <a:pt x="2015845" y="741159"/>
                  </a:lnTo>
                  <a:lnTo>
                    <a:pt x="2003691" y="741159"/>
                  </a:lnTo>
                  <a:lnTo>
                    <a:pt x="2002574" y="741629"/>
                  </a:lnTo>
                  <a:lnTo>
                    <a:pt x="2000707" y="743483"/>
                  </a:lnTo>
                  <a:lnTo>
                    <a:pt x="2000250" y="744613"/>
                  </a:lnTo>
                  <a:lnTo>
                    <a:pt x="2000250" y="747242"/>
                  </a:lnTo>
                  <a:lnTo>
                    <a:pt x="2000707" y="748360"/>
                  </a:lnTo>
                  <a:lnTo>
                    <a:pt x="2002574" y="750227"/>
                  </a:lnTo>
                  <a:lnTo>
                    <a:pt x="2003691" y="750684"/>
                  </a:lnTo>
                  <a:lnTo>
                    <a:pt x="2015845" y="750684"/>
                  </a:lnTo>
                  <a:lnTo>
                    <a:pt x="2016975" y="750227"/>
                  </a:lnTo>
                  <a:lnTo>
                    <a:pt x="2018830" y="748360"/>
                  </a:lnTo>
                  <a:lnTo>
                    <a:pt x="2019300" y="747242"/>
                  </a:lnTo>
                  <a:lnTo>
                    <a:pt x="2019300" y="744613"/>
                  </a:lnTo>
                  <a:close/>
                </a:path>
                <a:path w="5672455" h="2233295">
                  <a:moveTo>
                    <a:pt x="2019300" y="3441"/>
                  </a:moveTo>
                  <a:lnTo>
                    <a:pt x="2018830" y="2324"/>
                  </a:lnTo>
                  <a:lnTo>
                    <a:pt x="2016975" y="457"/>
                  </a:lnTo>
                  <a:lnTo>
                    <a:pt x="2015845" y="0"/>
                  </a:lnTo>
                  <a:lnTo>
                    <a:pt x="2003691" y="0"/>
                  </a:lnTo>
                  <a:lnTo>
                    <a:pt x="2002574" y="457"/>
                  </a:lnTo>
                  <a:lnTo>
                    <a:pt x="2000707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07" y="7200"/>
                  </a:lnTo>
                  <a:lnTo>
                    <a:pt x="2002574" y="9055"/>
                  </a:lnTo>
                  <a:lnTo>
                    <a:pt x="2003691" y="9525"/>
                  </a:lnTo>
                  <a:lnTo>
                    <a:pt x="2015845" y="9525"/>
                  </a:lnTo>
                  <a:lnTo>
                    <a:pt x="2016975" y="9055"/>
                  </a:lnTo>
                  <a:lnTo>
                    <a:pt x="2018830" y="7200"/>
                  </a:lnTo>
                  <a:lnTo>
                    <a:pt x="2019300" y="6070"/>
                  </a:lnTo>
                  <a:lnTo>
                    <a:pt x="2019300" y="3441"/>
                  </a:lnTo>
                  <a:close/>
                </a:path>
                <a:path w="5672455" h="2233295">
                  <a:moveTo>
                    <a:pt x="2076450" y="2226945"/>
                  </a:moveTo>
                  <a:lnTo>
                    <a:pt x="2075980" y="2225827"/>
                  </a:lnTo>
                  <a:lnTo>
                    <a:pt x="2074125" y="2223960"/>
                  </a:lnTo>
                  <a:lnTo>
                    <a:pt x="2072995" y="2223490"/>
                  </a:lnTo>
                  <a:lnTo>
                    <a:pt x="2060841" y="2223490"/>
                  </a:lnTo>
                  <a:lnTo>
                    <a:pt x="2059724" y="2223960"/>
                  </a:lnTo>
                  <a:lnTo>
                    <a:pt x="2057857" y="2225827"/>
                  </a:lnTo>
                  <a:lnTo>
                    <a:pt x="2057400" y="2226945"/>
                  </a:lnTo>
                  <a:lnTo>
                    <a:pt x="2057400" y="2229574"/>
                  </a:lnTo>
                  <a:lnTo>
                    <a:pt x="2057857" y="2230691"/>
                  </a:lnTo>
                  <a:lnTo>
                    <a:pt x="2059724" y="2232558"/>
                  </a:lnTo>
                  <a:lnTo>
                    <a:pt x="2060841" y="2233015"/>
                  </a:lnTo>
                  <a:lnTo>
                    <a:pt x="2072995" y="2233015"/>
                  </a:lnTo>
                  <a:lnTo>
                    <a:pt x="2074125" y="2232558"/>
                  </a:lnTo>
                  <a:lnTo>
                    <a:pt x="2075980" y="2230691"/>
                  </a:lnTo>
                  <a:lnTo>
                    <a:pt x="2076450" y="2229574"/>
                  </a:lnTo>
                  <a:lnTo>
                    <a:pt x="2076450" y="2226945"/>
                  </a:lnTo>
                  <a:close/>
                </a:path>
                <a:path w="5672455" h="2233295">
                  <a:moveTo>
                    <a:pt x="2076450" y="1485773"/>
                  </a:moveTo>
                  <a:lnTo>
                    <a:pt x="2075980" y="1484655"/>
                  </a:lnTo>
                  <a:lnTo>
                    <a:pt x="2074125" y="1482788"/>
                  </a:lnTo>
                  <a:lnTo>
                    <a:pt x="2072995" y="1482331"/>
                  </a:lnTo>
                  <a:lnTo>
                    <a:pt x="2060841" y="1482331"/>
                  </a:lnTo>
                  <a:lnTo>
                    <a:pt x="2059724" y="1482788"/>
                  </a:lnTo>
                  <a:lnTo>
                    <a:pt x="2057857" y="1484655"/>
                  </a:lnTo>
                  <a:lnTo>
                    <a:pt x="2057400" y="1485773"/>
                  </a:lnTo>
                  <a:lnTo>
                    <a:pt x="2057400" y="1488401"/>
                  </a:lnTo>
                  <a:lnTo>
                    <a:pt x="2057857" y="1489532"/>
                  </a:lnTo>
                  <a:lnTo>
                    <a:pt x="2059724" y="1491386"/>
                  </a:lnTo>
                  <a:lnTo>
                    <a:pt x="2060841" y="1491856"/>
                  </a:lnTo>
                  <a:lnTo>
                    <a:pt x="2072995" y="1491856"/>
                  </a:lnTo>
                  <a:lnTo>
                    <a:pt x="2074125" y="1491386"/>
                  </a:lnTo>
                  <a:lnTo>
                    <a:pt x="2075980" y="1489532"/>
                  </a:lnTo>
                  <a:lnTo>
                    <a:pt x="2076450" y="1488401"/>
                  </a:lnTo>
                  <a:lnTo>
                    <a:pt x="2076450" y="1485773"/>
                  </a:lnTo>
                  <a:close/>
                </a:path>
                <a:path w="5672455" h="2233295">
                  <a:moveTo>
                    <a:pt x="2076450" y="744613"/>
                  </a:moveTo>
                  <a:lnTo>
                    <a:pt x="2075980" y="743483"/>
                  </a:lnTo>
                  <a:lnTo>
                    <a:pt x="2074125" y="741629"/>
                  </a:lnTo>
                  <a:lnTo>
                    <a:pt x="2072995" y="741159"/>
                  </a:lnTo>
                  <a:lnTo>
                    <a:pt x="2060841" y="741159"/>
                  </a:lnTo>
                  <a:lnTo>
                    <a:pt x="2059724" y="741629"/>
                  </a:lnTo>
                  <a:lnTo>
                    <a:pt x="2057857" y="743483"/>
                  </a:lnTo>
                  <a:lnTo>
                    <a:pt x="2057400" y="744613"/>
                  </a:lnTo>
                  <a:lnTo>
                    <a:pt x="2057400" y="747242"/>
                  </a:lnTo>
                  <a:lnTo>
                    <a:pt x="2057857" y="748360"/>
                  </a:lnTo>
                  <a:lnTo>
                    <a:pt x="2059724" y="750227"/>
                  </a:lnTo>
                  <a:lnTo>
                    <a:pt x="2060841" y="750684"/>
                  </a:lnTo>
                  <a:lnTo>
                    <a:pt x="2072995" y="750684"/>
                  </a:lnTo>
                  <a:lnTo>
                    <a:pt x="2074125" y="750227"/>
                  </a:lnTo>
                  <a:lnTo>
                    <a:pt x="2075980" y="748360"/>
                  </a:lnTo>
                  <a:lnTo>
                    <a:pt x="2076450" y="747242"/>
                  </a:lnTo>
                  <a:lnTo>
                    <a:pt x="2076450" y="744613"/>
                  </a:lnTo>
                  <a:close/>
                </a:path>
                <a:path w="5672455" h="2233295">
                  <a:moveTo>
                    <a:pt x="2076450" y="3441"/>
                  </a:moveTo>
                  <a:lnTo>
                    <a:pt x="2075980" y="2324"/>
                  </a:lnTo>
                  <a:lnTo>
                    <a:pt x="2074125" y="457"/>
                  </a:lnTo>
                  <a:lnTo>
                    <a:pt x="2072995" y="0"/>
                  </a:lnTo>
                  <a:lnTo>
                    <a:pt x="2060841" y="0"/>
                  </a:lnTo>
                  <a:lnTo>
                    <a:pt x="2059724" y="457"/>
                  </a:lnTo>
                  <a:lnTo>
                    <a:pt x="2057857" y="2324"/>
                  </a:lnTo>
                  <a:lnTo>
                    <a:pt x="2057400" y="3441"/>
                  </a:lnTo>
                  <a:lnTo>
                    <a:pt x="2057400" y="6070"/>
                  </a:lnTo>
                  <a:lnTo>
                    <a:pt x="2057857" y="7200"/>
                  </a:lnTo>
                  <a:lnTo>
                    <a:pt x="2059724" y="9055"/>
                  </a:lnTo>
                  <a:lnTo>
                    <a:pt x="2060841" y="9525"/>
                  </a:lnTo>
                  <a:lnTo>
                    <a:pt x="2072995" y="9525"/>
                  </a:lnTo>
                  <a:lnTo>
                    <a:pt x="2074125" y="9055"/>
                  </a:lnTo>
                  <a:lnTo>
                    <a:pt x="2075980" y="7200"/>
                  </a:lnTo>
                  <a:lnTo>
                    <a:pt x="2076450" y="6070"/>
                  </a:lnTo>
                  <a:lnTo>
                    <a:pt x="2076450" y="3441"/>
                  </a:lnTo>
                  <a:close/>
                </a:path>
                <a:path w="5672455" h="2233295">
                  <a:moveTo>
                    <a:pt x="2133600" y="2226945"/>
                  </a:moveTo>
                  <a:lnTo>
                    <a:pt x="2133130" y="2225827"/>
                  </a:lnTo>
                  <a:lnTo>
                    <a:pt x="2131276" y="2223960"/>
                  </a:lnTo>
                  <a:lnTo>
                    <a:pt x="2130145" y="2223490"/>
                  </a:lnTo>
                  <a:lnTo>
                    <a:pt x="2117991" y="2223490"/>
                  </a:lnTo>
                  <a:lnTo>
                    <a:pt x="2116874" y="2223960"/>
                  </a:lnTo>
                  <a:lnTo>
                    <a:pt x="2115007" y="2225827"/>
                  </a:lnTo>
                  <a:lnTo>
                    <a:pt x="2114550" y="2226945"/>
                  </a:lnTo>
                  <a:lnTo>
                    <a:pt x="2114550" y="2229574"/>
                  </a:lnTo>
                  <a:lnTo>
                    <a:pt x="2115007" y="2230691"/>
                  </a:lnTo>
                  <a:lnTo>
                    <a:pt x="2116874" y="2232558"/>
                  </a:lnTo>
                  <a:lnTo>
                    <a:pt x="2117991" y="2233015"/>
                  </a:lnTo>
                  <a:lnTo>
                    <a:pt x="2130145" y="2233015"/>
                  </a:lnTo>
                  <a:lnTo>
                    <a:pt x="2131276" y="2232558"/>
                  </a:lnTo>
                  <a:lnTo>
                    <a:pt x="2133130" y="2230691"/>
                  </a:lnTo>
                  <a:lnTo>
                    <a:pt x="2133600" y="2229574"/>
                  </a:lnTo>
                  <a:lnTo>
                    <a:pt x="2133600" y="2226945"/>
                  </a:lnTo>
                  <a:close/>
                </a:path>
                <a:path w="5672455" h="2233295">
                  <a:moveTo>
                    <a:pt x="2133600" y="1485773"/>
                  </a:moveTo>
                  <a:lnTo>
                    <a:pt x="2133130" y="1484655"/>
                  </a:lnTo>
                  <a:lnTo>
                    <a:pt x="2131276" y="1482788"/>
                  </a:lnTo>
                  <a:lnTo>
                    <a:pt x="2130145" y="1482331"/>
                  </a:lnTo>
                  <a:lnTo>
                    <a:pt x="2117991" y="1482331"/>
                  </a:lnTo>
                  <a:lnTo>
                    <a:pt x="2116874" y="1482788"/>
                  </a:lnTo>
                  <a:lnTo>
                    <a:pt x="2115007" y="1484655"/>
                  </a:lnTo>
                  <a:lnTo>
                    <a:pt x="2114550" y="1485773"/>
                  </a:lnTo>
                  <a:lnTo>
                    <a:pt x="2114550" y="1488401"/>
                  </a:lnTo>
                  <a:lnTo>
                    <a:pt x="2115007" y="1489532"/>
                  </a:lnTo>
                  <a:lnTo>
                    <a:pt x="2116874" y="1491386"/>
                  </a:lnTo>
                  <a:lnTo>
                    <a:pt x="2117991" y="1491856"/>
                  </a:lnTo>
                  <a:lnTo>
                    <a:pt x="2130145" y="1491856"/>
                  </a:lnTo>
                  <a:lnTo>
                    <a:pt x="2131276" y="1491386"/>
                  </a:lnTo>
                  <a:lnTo>
                    <a:pt x="2133130" y="1489532"/>
                  </a:lnTo>
                  <a:lnTo>
                    <a:pt x="2133600" y="1488401"/>
                  </a:lnTo>
                  <a:lnTo>
                    <a:pt x="2133600" y="1485773"/>
                  </a:lnTo>
                  <a:close/>
                </a:path>
                <a:path w="5672455" h="2233295">
                  <a:moveTo>
                    <a:pt x="2133600" y="744613"/>
                  </a:moveTo>
                  <a:lnTo>
                    <a:pt x="2133130" y="743483"/>
                  </a:lnTo>
                  <a:lnTo>
                    <a:pt x="2131276" y="741629"/>
                  </a:lnTo>
                  <a:lnTo>
                    <a:pt x="2130145" y="741159"/>
                  </a:lnTo>
                  <a:lnTo>
                    <a:pt x="2117991" y="741159"/>
                  </a:lnTo>
                  <a:lnTo>
                    <a:pt x="2116874" y="741629"/>
                  </a:lnTo>
                  <a:lnTo>
                    <a:pt x="2115007" y="743483"/>
                  </a:lnTo>
                  <a:lnTo>
                    <a:pt x="2114550" y="744613"/>
                  </a:lnTo>
                  <a:lnTo>
                    <a:pt x="2114550" y="747242"/>
                  </a:lnTo>
                  <a:lnTo>
                    <a:pt x="2115007" y="748360"/>
                  </a:lnTo>
                  <a:lnTo>
                    <a:pt x="2116874" y="750227"/>
                  </a:lnTo>
                  <a:lnTo>
                    <a:pt x="2117991" y="750684"/>
                  </a:lnTo>
                  <a:lnTo>
                    <a:pt x="2130145" y="750684"/>
                  </a:lnTo>
                  <a:lnTo>
                    <a:pt x="2131276" y="750227"/>
                  </a:lnTo>
                  <a:lnTo>
                    <a:pt x="2133130" y="748360"/>
                  </a:lnTo>
                  <a:lnTo>
                    <a:pt x="2133600" y="747242"/>
                  </a:lnTo>
                  <a:lnTo>
                    <a:pt x="2133600" y="744613"/>
                  </a:lnTo>
                  <a:close/>
                </a:path>
                <a:path w="5672455" h="2233295">
                  <a:moveTo>
                    <a:pt x="2133600" y="3441"/>
                  </a:moveTo>
                  <a:lnTo>
                    <a:pt x="2133130" y="2324"/>
                  </a:lnTo>
                  <a:lnTo>
                    <a:pt x="2131276" y="457"/>
                  </a:lnTo>
                  <a:lnTo>
                    <a:pt x="2130145" y="0"/>
                  </a:lnTo>
                  <a:lnTo>
                    <a:pt x="2117991" y="0"/>
                  </a:lnTo>
                  <a:lnTo>
                    <a:pt x="2116874" y="457"/>
                  </a:lnTo>
                  <a:lnTo>
                    <a:pt x="2115007" y="2324"/>
                  </a:lnTo>
                  <a:lnTo>
                    <a:pt x="2114550" y="3441"/>
                  </a:lnTo>
                  <a:lnTo>
                    <a:pt x="2114550" y="6070"/>
                  </a:lnTo>
                  <a:lnTo>
                    <a:pt x="2115007" y="7200"/>
                  </a:lnTo>
                  <a:lnTo>
                    <a:pt x="2116874" y="9055"/>
                  </a:lnTo>
                  <a:lnTo>
                    <a:pt x="2117991" y="9525"/>
                  </a:lnTo>
                  <a:lnTo>
                    <a:pt x="2130145" y="9525"/>
                  </a:lnTo>
                  <a:lnTo>
                    <a:pt x="2131276" y="9055"/>
                  </a:lnTo>
                  <a:lnTo>
                    <a:pt x="2133130" y="7200"/>
                  </a:lnTo>
                  <a:lnTo>
                    <a:pt x="2133600" y="6070"/>
                  </a:lnTo>
                  <a:lnTo>
                    <a:pt x="2133600" y="3441"/>
                  </a:lnTo>
                  <a:close/>
                </a:path>
                <a:path w="5672455" h="2233295">
                  <a:moveTo>
                    <a:pt x="2190750" y="2226945"/>
                  </a:moveTo>
                  <a:lnTo>
                    <a:pt x="2190280" y="2225827"/>
                  </a:lnTo>
                  <a:lnTo>
                    <a:pt x="2188426" y="2223960"/>
                  </a:lnTo>
                  <a:lnTo>
                    <a:pt x="2187295" y="2223490"/>
                  </a:lnTo>
                  <a:lnTo>
                    <a:pt x="2175141" y="2223490"/>
                  </a:lnTo>
                  <a:lnTo>
                    <a:pt x="2174024" y="2223960"/>
                  </a:lnTo>
                  <a:lnTo>
                    <a:pt x="2172157" y="2225827"/>
                  </a:lnTo>
                  <a:lnTo>
                    <a:pt x="2171700" y="2226945"/>
                  </a:lnTo>
                  <a:lnTo>
                    <a:pt x="2171700" y="2229574"/>
                  </a:lnTo>
                  <a:lnTo>
                    <a:pt x="2172157" y="2230691"/>
                  </a:lnTo>
                  <a:lnTo>
                    <a:pt x="2174024" y="2232558"/>
                  </a:lnTo>
                  <a:lnTo>
                    <a:pt x="2175141" y="2233015"/>
                  </a:lnTo>
                  <a:lnTo>
                    <a:pt x="2187295" y="2233015"/>
                  </a:lnTo>
                  <a:lnTo>
                    <a:pt x="2188426" y="2232558"/>
                  </a:lnTo>
                  <a:lnTo>
                    <a:pt x="2190280" y="2230691"/>
                  </a:lnTo>
                  <a:lnTo>
                    <a:pt x="2190750" y="2229574"/>
                  </a:lnTo>
                  <a:lnTo>
                    <a:pt x="2190750" y="2226945"/>
                  </a:lnTo>
                  <a:close/>
                </a:path>
                <a:path w="5672455" h="2233295">
                  <a:moveTo>
                    <a:pt x="2190750" y="1485773"/>
                  </a:moveTo>
                  <a:lnTo>
                    <a:pt x="2190280" y="1484655"/>
                  </a:lnTo>
                  <a:lnTo>
                    <a:pt x="2188426" y="1482788"/>
                  </a:lnTo>
                  <a:lnTo>
                    <a:pt x="2187295" y="1482331"/>
                  </a:lnTo>
                  <a:lnTo>
                    <a:pt x="2175141" y="1482331"/>
                  </a:lnTo>
                  <a:lnTo>
                    <a:pt x="2174024" y="1482788"/>
                  </a:lnTo>
                  <a:lnTo>
                    <a:pt x="2172157" y="1484655"/>
                  </a:lnTo>
                  <a:lnTo>
                    <a:pt x="2171700" y="1485773"/>
                  </a:lnTo>
                  <a:lnTo>
                    <a:pt x="2171700" y="1488401"/>
                  </a:lnTo>
                  <a:lnTo>
                    <a:pt x="2172157" y="1489532"/>
                  </a:lnTo>
                  <a:lnTo>
                    <a:pt x="2174024" y="1491386"/>
                  </a:lnTo>
                  <a:lnTo>
                    <a:pt x="2175141" y="1491856"/>
                  </a:lnTo>
                  <a:lnTo>
                    <a:pt x="2187295" y="1491856"/>
                  </a:lnTo>
                  <a:lnTo>
                    <a:pt x="2188426" y="1491386"/>
                  </a:lnTo>
                  <a:lnTo>
                    <a:pt x="2190280" y="1489532"/>
                  </a:lnTo>
                  <a:lnTo>
                    <a:pt x="2190750" y="1488401"/>
                  </a:lnTo>
                  <a:lnTo>
                    <a:pt x="2190750" y="1485773"/>
                  </a:lnTo>
                  <a:close/>
                </a:path>
                <a:path w="5672455" h="2233295">
                  <a:moveTo>
                    <a:pt x="2190750" y="744613"/>
                  </a:moveTo>
                  <a:lnTo>
                    <a:pt x="2190280" y="743483"/>
                  </a:lnTo>
                  <a:lnTo>
                    <a:pt x="2188426" y="741629"/>
                  </a:lnTo>
                  <a:lnTo>
                    <a:pt x="2187295" y="741159"/>
                  </a:lnTo>
                  <a:lnTo>
                    <a:pt x="2175141" y="741159"/>
                  </a:lnTo>
                  <a:lnTo>
                    <a:pt x="2174024" y="741629"/>
                  </a:lnTo>
                  <a:lnTo>
                    <a:pt x="2172157" y="743483"/>
                  </a:lnTo>
                  <a:lnTo>
                    <a:pt x="2171700" y="744613"/>
                  </a:lnTo>
                  <a:lnTo>
                    <a:pt x="2171700" y="747242"/>
                  </a:lnTo>
                  <a:lnTo>
                    <a:pt x="2172157" y="748360"/>
                  </a:lnTo>
                  <a:lnTo>
                    <a:pt x="2174024" y="750227"/>
                  </a:lnTo>
                  <a:lnTo>
                    <a:pt x="2175141" y="750684"/>
                  </a:lnTo>
                  <a:lnTo>
                    <a:pt x="2187295" y="750684"/>
                  </a:lnTo>
                  <a:lnTo>
                    <a:pt x="2188426" y="750227"/>
                  </a:lnTo>
                  <a:lnTo>
                    <a:pt x="2190280" y="748360"/>
                  </a:lnTo>
                  <a:lnTo>
                    <a:pt x="2190750" y="747242"/>
                  </a:lnTo>
                  <a:lnTo>
                    <a:pt x="2190750" y="744613"/>
                  </a:lnTo>
                  <a:close/>
                </a:path>
                <a:path w="5672455" h="2233295">
                  <a:moveTo>
                    <a:pt x="2190750" y="3441"/>
                  </a:moveTo>
                  <a:lnTo>
                    <a:pt x="2190280" y="2324"/>
                  </a:lnTo>
                  <a:lnTo>
                    <a:pt x="2188426" y="457"/>
                  </a:lnTo>
                  <a:lnTo>
                    <a:pt x="2187295" y="0"/>
                  </a:lnTo>
                  <a:lnTo>
                    <a:pt x="2175141" y="0"/>
                  </a:lnTo>
                  <a:lnTo>
                    <a:pt x="2174024" y="457"/>
                  </a:lnTo>
                  <a:lnTo>
                    <a:pt x="2172157" y="2324"/>
                  </a:lnTo>
                  <a:lnTo>
                    <a:pt x="2171700" y="3441"/>
                  </a:lnTo>
                  <a:lnTo>
                    <a:pt x="2171700" y="6070"/>
                  </a:lnTo>
                  <a:lnTo>
                    <a:pt x="2172157" y="7200"/>
                  </a:lnTo>
                  <a:lnTo>
                    <a:pt x="2174024" y="9055"/>
                  </a:lnTo>
                  <a:lnTo>
                    <a:pt x="2175141" y="9525"/>
                  </a:lnTo>
                  <a:lnTo>
                    <a:pt x="2187295" y="9525"/>
                  </a:lnTo>
                  <a:lnTo>
                    <a:pt x="2188426" y="9055"/>
                  </a:lnTo>
                  <a:lnTo>
                    <a:pt x="2190280" y="7200"/>
                  </a:lnTo>
                  <a:lnTo>
                    <a:pt x="2190750" y="6070"/>
                  </a:lnTo>
                  <a:lnTo>
                    <a:pt x="2190750" y="3441"/>
                  </a:lnTo>
                  <a:close/>
                </a:path>
                <a:path w="5672455" h="2233295">
                  <a:moveTo>
                    <a:pt x="2247900" y="2226945"/>
                  </a:moveTo>
                  <a:lnTo>
                    <a:pt x="2247430" y="2225827"/>
                  </a:lnTo>
                  <a:lnTo>
                    <a:pt x="2245576" y="2223960"/>
                  </a:lnTo>
                  <a:lnTo>
                    <a:pt x="2244445" y="2223490"/>
                  </a:lnTo>
                  <a:lnTo>
                    <a:pt x="2232291" y="2223490"/>
                  </a:lnTo>
                  <a:lnTo>
                    <a:pt x="2231174" y="2223960"/>
                  </a:lnTo>
                  <a:lnTo>
                    <a:pt x="2229307" y="2225827"/>
                  </a:lnTo>
                  <a:lnTo>
                    <a:pt x="2228850" y="2226945"/>
                  </a:lnTo>
                  <a:lnTo>
                    <a:pt x="2228850" y="2229574"/>
                  </a:lnTo>
                  <a:lnTo>
                    <a:pt x="2229307" y="2230691"/>
                  </a:lnTo>
                  <a:lnTo>
                    <a:pt x="2231174" y="2232558"/>
                  </a:lnTo>
                  <a:lnTo>
                    <a:pt x="2232291" y="2233015"/>
                  </a:lnTo>
                  <a:lnTo>
                    <a:pt x="2244445" y="2233015"/>
                  </a:lnTo>
                  <a:lnTo>
                    <a:pt x="2245576" y="2232558"/>
                  </a:lnTo>
                  <a:lnTo>
                    <a:pt x="2247430" y="2230691"/>
                  </a:lnTo>
                  <a:lnTo>
                    <a:pt x="2247900" y="2229574"/>
                  </a:lnTo>
                  <a:lnTo>
                    <a:pt x="2247900" y="2226945"/>
                  </a:lnTo>
                  <a:close/>
                </a:path>
                <a:path w="5672455" h="2233295">
                  <a:moveTo>
                    <a:pt x="2247900" y="1485773"/>
                  </a:moveTo>
                  <a:lnTo>
                    <a:pt x="2247430" y="1484655"/>
                  </a:lnTo>
                  <a:lnTo>
                    <a:pt x="2245576" y="1482788"/>
                  </a:lnTo>
                  <a:lnTo>
                    <a:pt x="2244445" y="1482331"/>
                  </a:lnTo>
                  <a:lnTo>
                    <a:pt x="2232291" y="1482331"/>
                  </a:lnTo>
                  <a:lnTo>
                    <a:pt x="2231174" y="1482788"/>
                  </a:lnTo>
                  <a:lnTo>
                    <a:pt x="2229307" y="1484655"/>
                  </a:lnTo>
                  <a:lnTo>
                    <a:pt x="2228850" y="1485773"/>
                  </a:lnTo>
                  <a:lnTo>
                    <a:pt x="2228850" y="1488401"/>
                  </a:lnTo>
                  <a:lnTo>
                    <a:pt x="2229307" y="1489532"/>
                  </a:lnTo>
                  <a:lnTo>
                    <a:pt x="2231174" y="1491386"/>
                  </a:lnTo>
                  <a:lnTo>
                    <a:pt x="2232291" y="1491856"/>
                  </a:lnTo>
                  <a:lnTo>
                    <a:pt x="2244445" y="1491856"/>
                  </a:lnTo>
                  <a:lnTo>
                    <a:pt x="2245576" y="1491386"/>
                  </a:lnTo>
                  <a:lnTo>
                    <a:pt x="2247430" y="1489532"/>
                  </a:lnTo>
                  <a:lnTo>
                    <a:pt x="2247900" y="1488401"/>
                  </a:lnTo>
                  <a:lnTo>
                    <a:pt x="2247900" y="1485773"/>
                  </a:lnTo>
                  <a:close/>
                </a:path>
                <a:path w="5672455" h="2233295">
                  <a:moveTo>
                    <a:pt x="2247900" y="744613"/>
                  </a:moveTo>
                  <a:lnTo>
                    <a:pt x="2247430" y="743483"/>
                  </a:lnTo>
                  <a:lnTo>
                    <a:pt x="2245576" y="741629"/>
                  </a:lnTo>
                  <a:lnTo>
                    <a:pt x="2244445" y="741159"/>
                  </a:lnTo>
                  <a:lnTo>
                    <a:pt x="2232291" y="741159"/>
                  </a:lnTo>
                  <a:lnTo>
                    <a:pt x="2231174" y="741629"/>
                  </a:lnTo>
                  <a:lnTo>
                    <a:pt x="2229307" y="743483"/>
                  </a:lnTo>
                  <a:lnTo>
                    <a:pt x="2228850" y="744613"/>
                  </a:lnTo>
                  <a:lnTo>
                    <a:pt x="2228850" y="747242"/>
                  </a:lnTo>
                  <a:lnTo>
                    <a:pt x="2229307" y="748360"/>
                  </a:lnTo>
                  <a:lnTo>
                    <a:pt x="2231174" y="750227"/>
                  </a:lnTo>
                  <a:lnTo>
                    <a:pt x="2232291" y="750684"/>
                  </a:lnTo>
                  <a:lnTo>
                    <a:pt x="2244445" y="750684"/>
                  </a:lnTo>
                  <a:lnTo>
                    <a:pt x="2245576" y="750227"/>
                  </a:lnTo>
                  <a:lnTo>
                    <a:pt x="2247430" y="748360"/>
                  </a:lnTo>
                  <a:lnTo>
                    <a:pt x="2247900" y="747242"/>
                  </a:lnTo>
                  <a:lnTo>
                    <a:pt x="2247900" y="744613"/>
                  </a:lnTo>
                  <a:close/>
                </a:path>
                <a:path w="5672455" h="2233295">
                  <a:moveTo>
                    <a:pt x="2247900" y="3441"/>
                  </a:moveTo>
                  <a:lnTo>
                    <a:pt x="2247430" y="2324"/>
                  </a:lnTo>
                  <a:lnTo>
                    <a:pt x="2245576" y="457"/>
                  </a:lnTo>
                  <a:lnTo>
                    <a:pt x="2244445" y="0"/>
                  </a:lnTo>
                  <a:lnTo>
                    <a:pt x="2232291" y="0"/>
                  </a:lnTo>
                  <a:lnTo>
                    <a:pt x="2231174" y="457"/>
                  </a:lnTo>
                  <a:lnTo>
                    <a:pt x="2229307" y="2324"/>
                  </a:lnTo>
                  <a:lnTo>
                    <a:pt x="2228850" y="3441"/>
                  </a:lnTo>
                  <a:lnTo>
                    <a:pt x="2228850" y="6070"/>
                  </a:lnTo>
                  <a:lnTo>
                    <a:pt x="2229307" y="7200"/>
                  </a:lnTo>
                  <a:lnTo>
                    <a:pt x="2231174" y="9055"/>
                  </a:lnTo>
                  <a:lnTo>
                    <a:pt x="2232291" y="9525"/>
                  </a:lnTo>
                  <a:lnTo>
                    <a:pt x="2244445" y="9525"/>
                  </a:lnTo>
                  <a:lnTo>
                    <a:pt x="2245576" y="9055"/>
                  </a:lnTo>
                  <a:lnTo>
                    <a:pt x="2247430" y="7200"/>
                  </a:lnTo>
                  <a:lnTo>
                    <a:pt x="2247900" y="6070"/>
                  </a:lnTo>
                  <a:lnTo>
                    <a:pt x="2247900" y="3441"/>
                  </a:lnTo>
                  <a:close/>
                </a:path>
                <a:path w="5672455" h="2233295">
                  <a:moveTo>
                    <a:pt x="2305050" y="2226945"/>
                  </a:moveTo>
                  <a:lnTo>
                    <a:pt x="2304580" y="2225827"/>
                  </a:lnTo>
                  <a:lnTo>
                    <a:pt x="2302726" y="2223960"/>
                  </a:lnTo>
                  <a:lnTo>
                    <a:pt x="2301595" y="2223490"/>
                  </a:lnTo>
                  <a:lnTo>
                    <a:pt x="2289441" y="2223490"/>
                  </a:lnTo>
                  <a:lnTo>
                    <a:pt x="2288324" y="2223960"/>
                  </a:lnTo>
                  <a:lnTo>
                    <a:pt x="2286457" y="2225827"/>
                  </a:lnTo>
                  <a:lnTo>
                    <a:pt x="2286000" y="2226945"/>
                  </a:lnTo>
                  <a:lnTo>
                    <a:pt x="2286000" y="2229574"/>
                  </a:lnTo>
                  <a:lnTo>
                    <a:pt x="2286457" y="2230691"/>
                  </a:lnTo>
                  <a:lnTo>
                    <a:pt x="2288324" y="2232558"/>
                  </a:lnTo>
                  <a:lnTo>
                    <a:pt x="2289441" y="2233015"/>
                  </a:lnTo>
                  <a:lnTo>
                    <a:pt x="2301595" y="2233015"/>
                  </a:lnTo>
                  <a:lnTo>
                    <a:pt x="2302726" y="2232558"/>
                  </a:lnTo>
                  <a:lnTo>
                    <a:pt x="2304580" y="2230691"/>
                  </a:lnTo>
                  <a:lnTo>
                    <a:pt x="2305050" y="2229574"/>
                  </a:lnTo>
                  <a:lnTo>
                    <a:pt x="2305050" y="2226945"/>
                  </a:lnTo>
                  <a:close/>
                </a:path>
                <a:path w="5672455" h="2233295">
                  <a:moveTo>
                    <a:pt x="2305050" y="1485773"/>
                  </a:moveTo>
                  <a:lnTo>
                    <a:pt x="2304580" y="1484655"/>
                  </a:lnTo>
                  <a:lnTo>
                    <a:pt x="2302726" y="1482788"/>
                  </a:lnTo>
                  <a:lnTo>
                    <a:pt x="2301595" y="1482331"/>
                  </a:lnTo>
                  <a:lnTo>
                    <a:pt x="2289441" y="1482331"/>
                  </a:lnTo>
                  <a:lnTo>
                    <a:pt x="2288324" y="1482788"/>
                  </a:lnTo>
                  <a:lnTo>
                    <a:pt x="2286457" y="1484655"/>
                  </a:lnTo>
                  <a:lnTo>
                    <a:pt x="2286000" y="1485773"/>
                  </a:lnTo>
                  <a:lnTo>
                    <a:pt x="2286000" y="1488401"/>
                  </a:lnTo>
                  <a:lnTo>
                    <a:pt x="2286457" y="1489532"/>
                  </a:lnTo>
                  <a:lnTo>
                    <a:pt x="2288324" y="1491386"/>
                  </a:lnTo>
                  <a:lnTo>
                    <a:pt x="2289441" y="1491856"/>
                  </a:lnTo>
                  <a:lnTo>
                    <a:pt x="2301595" y="1491856"/>
                  </a:lnTo>
                  <a:lnTo>
                    <a:pt x="2302726" y="1491386"/>
                  </a:lnTo>
                  <a:lnTo>
                    <a:pt x="2304580" y="1489532"/>
                  </a:lnTo>
                  <a:lnTo>
                    <a:pt x="2305050" y="1488401"/>
                  </a:lnTo>
                  <a:lnTo>
                    <a:pt x="2305050" y="1485773"/>
                  </a:lnTo>
                  <a:close/>
                </a:path>
                <a:path w="5672455" h="2233295">
                  <a:moveTo>
                    <a:pt x="2305050" y="744613"/>
                  </a:moveTo>
                  <a:lnTo>
                    <a:pt x="2304580" y="743483"/>
                  </a:lnTo>
                  <a:lnTo>
                    <a:pt x="2302726" y="741629"/>
                  </a:lnTo>
                  <a:lnTo>
                    <a:pt x="2301595" y="741159"/>
                  </a:lnTo>
                  <a:lnTo>
                    <a:pt x="2289441" y="741159"/>
                  </a:lnTo>
                  <a:lnTo>
                    <a:pt x="2288324" y="741629"/>
                  </a:lnTo>
                  <a:lnTo>
                    <a:pt x="2286457" y="743483"/>
                  </a:lnTo>
                  <a:lnTo>
                    <a:pt x="2286000" y="744613"/>
                  </a:lnTo>
                  <a:lnTo>
                    <a:pt x="2286000" y="747242"/>
                  </a:lnTo>
                  <a:lnTo>
                    <a:pt x="2286457" y="748360"/>
                  </a:lnTo>
                  <a:lnTo>
                    <a:pt x="2288324" y="750227"/>
                  </a:lnTo>
                  <a:lnTo>
                    <a:pt x="2289441" y="750684"/>
                  </a:lnTo>
                  <a:lnTo>
                    <a:pt x="2301595" y="750684"/>
                  </a:lnTo>
                  <a:lnTo>
                    <a:pt x="2302726" y="750227"/>
                  </a:lnTo>
                  <a:lnTo>
                    <a:pt x="2304580" y="748360"/>
                  </a:lnTo>
                  <a:lnTo>
                    <a:pt x="2305050" y="747242"/>
                  </a:lnTo>
                  <a:lnTo>
                    <a:pt x="2305050" y="744613"/>
                  </a:lnTo>
                  <a:close/>
                </a:path>
                <a:path w="5672455" h="2233295">
                  <a:moveTo>
                    <a:pt x="2305050" y="3441"/>
                  </a:moveTo>
                  <a:lnTo>
                    <a:pt x="2304580" y="2324"/>
                  </a:lnTo>
                  <a:lnTo>
                    <a:pt x="2302726" y="457"/>
                  </a:lnTo>
                  <a:lnTo>
                    <a:pt x="2301595" y="0"/>
                  </a:lnTo>
                  <a:lnTo>
                    <a:pt x="2289441" y="0"/>
                  </a:lnTo>
                  <a:lnTo>
                    <a:pt x="2288324" y="457"/>
                  </a:lnTo>
                  <a:lnTo>
                    <a:pt x="2286457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57" y="7200"/>
                  </a:lnTo>
                  <a:lnTo>
                    <a:pt x="2288324" y="9055"/>
                  </a:lnTo>
                  <a:lnTo>
                    <a:pt x="2289441" y="9525"/>
                  </a:lnTo>
                  <a:lnTo>
                    <a:pt x="2301595" y="9525"/>
                  </a:lnTo>
                  <a:lnTo>
                    <a:pt x="2302726" y="9055"/>
                  </a:lnTo>
                  <a:lnTo>
                    <a:pt x="2304580" y="7200"/>
                  </a:lnTo>
                  <a:lnTo>
                    <a:pt x="2305050" y="6070"/>
                  </a:lnTo>
                  <a:lnTo>
                    <a:pt x="2305050" y="3441"/>
                  </a:lnTo>
                  <a:close/>
                </a:path>
                <a:path w="5672455" h="2233295">
                  <a:moveTo>
                    <a:pt x="2362200" y="2226945"/>
                  </a:moveTo>
                  <a:lnTo>
                    <a:pt x="2361730" y="2225827"/>
                  </a:lnTo>
                  <a:lnTo>
                    <a:pt x="2359863" y="2223960"/>
                  </a:lnTo>
                  <a:lnTo>
                    <a:pt x="2358745" y="2223490"/>
                  </a:lnTo>
                  <a:lnTo>
                    <a:pt x="2346591" y="2223490"/>
                  </a:lnTo>
                  <a:lnTo>
                    <a:pt x="2345474" y="2223960"/>
                  </a:lnTo>
                  <a:lnTo>
                    <a:pt x="2343607" y="2225827"/>
                  </a:lnTo>
                  <a:lnTo>
                    <a:pt x="2343150" y="2226945"/>
                  </a:lnTo>
                  <a:lnTo>
                    <a:pt x="2343150" y="2229574"/>
                  </a:lnTo>
                  <a:lnTo>
                    <a:pt x="2343607" y="2230691"/>
                  </a:lnTo>
                  <a:lnTo>
                    <a:pt x="2345474" y="2232558"/>
                  </a:lnTo>
                  <a:lnTo>
                    <a:pt x="2346591" y="2233015"/>
                  </a:lnTo>
                  <a:lnTo>
                    <a:pt x="2358745" y="2233015"/>
                  </a:lnTo>
                  <a:lnTo>
                    <a:pt x="2359863" y="2232558"/>
                  </a:lnTo>
                  <a:lnTo>
                    <a:pt x="2361730" y="2230691"/>
                  </a:lnTo>
                  <a:lnTo>
                    <a:pt x="2362200" y="2229574"/>
                  </a:lnTo>
                  <a:lnTo>
                    <a:pt x="2362200" y="2226945"/>
                  </a:lnTo>
                  <a:close/>
                </a:path>
                <a:path w="5672455" h="2233295">
                  <a:moveTo>
                    <a:pt x="2362200" y="1485773"/>
                  </a:moveTo>
                  <a:lnTo>
                    <a:pt x="2361730" y="1484655"/>
                  </a:lnTo>
                  <a:lnTo>
                    <a:pt x="2359863" y="1482788"/>
                  </a:lnTo>
                  <a:lnTo>
                    <a:pt x="2358745" y="1482331"/>
                  </a:lnTo>
                  <a:lnTo>
                    <a:pt x="2346591" y="1482331"/>
                  </a:lnTo>
                  <a:lnTo>
                    <a:pt x="2345474" y="1482788"/>
                  </a:lnTo>
                  <a:lnTo>
                    <a:pt x="2343607" y="1484655"/>
                  </a:lnTo>
                  <a:lnTo>
                    <a:pt x="2343150" y="1485773"/>
                  </a:lnTo>
                  <a:lnTo>
                    <a:pt x="2343150" y="1488401"/>
                  </a:lnTo>
                  <a:lnTo>
                    <a:pt x="2343607" y="1489532"/>
                  </a:lnTo>
                  <a:lnTo>
                    <a:pt x="2345474" y="1491386"/>
                  </a:lnTo>
                  <a:lnTo>
                    <a:pt x="2346591" y="1491856"/>
                  </a:lnTo>
                  <a:lnTo>
                    <a:pt x="2358745" y="1491856"/>
                  </a:lnTo>
                  <a:lnTo>
                    <a:pt x="2359863" y="1491386"/>
                  </a:lnTo>
                  <a:lnTo>
                    <a:pt x="2361730" y="1489532"/>
                  </a:lnTo>
                  <a:lnTo>
                    <a:pt x="2362200" y="1488401"/>
                  </a:lnTo>
                  <a:lnTo>
                    <a:pt x="2362200" y="1485773"/>
                  </a:lnTo>
                  <a:close/>
                </a:path>
                <a:path w="5672455" h="2233295">
                  <a:moveTo>
                    <a:pt x="2362200" y="744613"/>
                  </a:moveTo>
                  <a:lnTo>
                    <a:pt x="2361730" y="743483"/>
                  </a:lnTo>
                  <a:lnTo>
                    <a:pt x="2359863" y="741629"/>
                  </a:lnTo>
                  <a:lnTo>
                    <a:pt x="2358745" y="741159"/>
                  </a:lnTo>
                  <a:lnTo>
                    <a:pt x="2346591" y="741159"/>
                  </a:lnTo>
                  <a:lnTo>
                    <a:pt x="2345474" y="741629"/>
                  </a:lnTo>
                  <a:lnTo>
                    <a:pt x="2343607" y="743483"/>
                  </a:lnTo>
                  <a:lnTo>
                    <a:pt x="2343150" y="744613"/>
                  </a:lnTo>
                  <a:lnTo>
                    <a:pt x="2343150" y="747242"/>
                  </a:lnTo>
                  <a:lnTo>
                    <a:pt x="2343607" y="748360"/>
                  </a:lnTo>
                  <a:lnTo>
                    <a:pt x="2345474" y="750227"/>
                  </a:lnTo>
                  <a:lnTo>
                    <a:pt x="2346591" y="750684"/>
                  </a:lnTo>
                  <a:lnTo>
                    <a:pt x="2358745" y="750684"/>
                  </a:lnTo>
                  <a:lnTo>
                    <a:pt x="2359863" y="750227"/>
                  </a:lnTo>
                  <a:lnTo>
                    <a:pt x="2361730" y="748360"/>
                  </a:lnTo>
                  <a:lnTo>
                    <a:pt x="2362200" y="747242"/>
                  </a:lnTo>
                  <a:lnTo>
                    <a:pt x="2362200" y="744613"/>
                  </a:lnTo>
                  <a:close/>
                </a:path>
                <a:path w="5672455" h="2233295">
                  <a:moveTo>
                    <a:pt x="2362200" y="3441"/>
                  </a:moveTo>
                  <a:lnTo>
                    <a:pt x="2361730" y="2324"/>
                  </a:lnTo>
                  <a:lnTo>
                    <a:pt x="2359863" y="457"/>
                  </a:lnTo>
                  <a:lnTo>
                    <a:pt x="2358745" y="0"/>
                  </a:lnTo>
                  <a:lnTo>
                    <a:pt x="2346591" y="0"/>
                  </a:lnTo>
                  <a:lnTo>
                    <a:pt x="2345474" y="457"/>
                  </a:lnTo>
                  <a:lnTo>
                    <a:pt x="2343607" y="2324"/>
                  </a:lnTo>
                  <a:lnTo>
                    <a:pt x="2343150" y="3441"/>
                  </a:lnTo>
                  <a:lnTo>
                    <a:pt x="2343150" y="6070"/>
                  </a:lnTo>
                  <a:lnTo>
                    <a:pt x="2343607" y="7200"/>
                  </a:lnTo>
                  <a:lnTo>
                    <a:pt x="2345474" y="9055"/>
                  </a:lnTo>
                  <a:lnTo>
                    <a:pt x="2346591" y="9525"/>
                  </a:lnTo>
                  <a:lnTo>
                    <a:pt x="2358745" y="9525"/>
                  </a:lnTo>
                  <a:lnTo>
                    <a:pt x="2359863" y="9055"/>
                  </a:lnTo>
                  <a:lnTo>
                    <a:pt x="2361730" y="7200"/>
                  </a:lnTo>
                  <a:lnTo>
                    <a:pt x="2362200" y="6070"/>
                  </a:lnTo>
                  <a:lnTo>
                    <a:pt x="2362200" y="3441"/>
                  </a:lnTo>
                  <a:close/>
                </a:path>
                <a:path w="5672455" h="2233295">
                  <a:moveTo>
                    <a:pt x="2419350" y="2226945"/>
                  </a:moveTo>
                  <a:lnTo>
                    <a:pt x="2418880" y="2225827"/>
                  </a:lnTo>
                  <a:lnTo>
                    <a:pt x="2417026" y="2223960"/>
                  </a:lnTo>
                  <a:lnTo>
                    <a:pt x="2415895" y="2223490"/>
                  </a:lnTo>
                  <a:lnTo>
                    <a:pt x="2403741" y="2223490"/>
                  </a:lnTo>
                  <a:lnTo>
                    <a:pt x="2402624" y="2223960"/>
                  </a:lnTo>
                  <a:lnTo>
                    <a:pt x="2400757" y="2225827"/>
                  </a:lnTo>
                  <a:lnTo>
                    <a:pt x="2400300" y="2226945"/>
                  </a:lnTo>
                  <a:lnTo>
                    <a:pt x="2400300" y="2229574"/>
                  </a:lnTo>
                  <a:lnTo>
                    <a:pt x="2400757" y="2230691"/>
                  </a:lnTo>
                  <a:lnTo>
                    <a:pt x="2402624" y="2232558"/>
                  </a:lnTo>
                  <a:lnTo>
                    <a:pt x="2403741" y="2233015"/>
                  </a:lnTo>
                  <a:lnTo>
                    <a:pt x="2415895" y="2233015"/>
                  </a:lnTo>
                  <a:lnTo>
                    <a:pt x="2417026" y="2232558"/>
                  </a:lnTo>
                  <a:lnTo>
                    <a:pt x="2418880" y="2230691"/>
                  </a:lnTo>
                  <a:lnTo>
                    <a:pt x="2419350" y="2229574"/>
                  </a:lnTo>
                  <a:lnTo>
                    <a:pt x="2419350" y="2226945"/>
                  </a:lnTo>
                  <a:close/>
                </a:path>
                <a:path w="5672455" h="2233295">
                  <a:moveTo>
                    <a:pt x="2419350" y="1485773"/>
                  </a:moveTo>
                  <a:lnTo>
                    <a:pt x="2418880" y="1484655"/>
                  </a:lnTo>
                  <a:lnTo>
                    <a:pt x="2417026" y="1482788"/>
                  </a:lnTo>
                  <a:lnTo>
                    <a:pt x="2415895" y="1482331"/>
                  </a:lnTo>
                  <a:lnTo>
                    <a:pt x="2403741" y="1482331"/>
                  </a:lnTo>
                  <a:lnTo>
                    <a:pt x="2402624" y="1482788"/>
                  </a:lnTo>
                  <a:lnTo>
                    <a:pt x="2400757" y="1484655"/>
                  </a:lnTo>
                  <a:lnTo>
                    <a:pt x="2400300" y="1485773"/>
                  </a:lnTo>
                  <a:lnTo>
                    <a:pt x="2400300" y="1488401"/>
                  </a:lnTo>
                  <a:lnTo>
                    <a:pt x="2400757" y="1489532"/>
                  </a:lnTo>
                  <a:lnTo>
                    <a:pt x="2402624" y="1491386"/>
                  </a:lnTo>
                  <a:lnTo>
                    <a:pt x="2403741" y="1491856"/>
                  </a:lnTo>
                  <a:lnTo>
                    <a:pt x="2415895" y="1491856"/>
                  </a:lnTo>
                  <a:lnTo>
                    <a:pt x="2417026" y="1491386"/>
                  </a:lnTo>
                  <a:lnTo>
                    <a:pt x="2418880" y="1489532"/>
                  </a:lnTo>
                  <a:lnTo>
                    <a:pt x="2419350" y="1488401"/>
                  </a:lnTo>
                  <a:lnTo>
                    <a:pt x="2419350" y="1485773"/>
                  </a:lnTo>
                  <a:close/>
                </a:path>
                <a:path w="5672455" h="2233295">
                  <a:moveTo>
                    <a:pt x="2419350" y="744613"/>
                  </a:moveTo>
                  <a:lnTo>
                    <a:pt x="2418880" y="743483"/>
                  </a:lnTo>
                  <a:lnTo>
                    <a:pt x="2417026" y="741629"/>
                  </a:lnTo>
                  <a:lnTo>
                    <a:pt x="2415895" y="741159"/>
                  </a:lnTo>
                  <a:lnTo>
                    <a:pt x="2403741" y="741159"/>
                  </a:lnTo>
                  <a:lnTo>
                    <a:pt x="2402624" y="741629"/>
                  </a:lnTo>
                  <a:lnTo>
                    <a:pt x="2400757" y="743483"/>
                  </a:lnTo>
                  <a:lnTo>
                    <a:pt x="2400300" y="744613"/>
                  </a:lnTo>
                  <a:lnTo>
                    <a:pt x="2400300" y="747242"/>
                  </a:lnTo>
                  <a:lnTo>
                    <a:pt x="2400757" y="748360"/>
                  </a:lnTo>
                  <a:lnTo>
                    <a:pt x="2402624" y="750227"/>
                  </a:lnTo>
                  <a:lnTo>
                    <a:pt x="2403741" y="750684"/>
                  </a:lnTo>
                  <a:lnTo>
                    <a:pt x="2415895" y="750684"/>
                  </a:lnTo>
                  <a:lnTo>
                    <a:pt x="2417026" y="750227"/>
                  </a:lnTo>
                  <a:lnTo>
                    <a:pt x="2418880" y="748360"/>
                  </a:lnTo>
                  <a:lnTo>
                    <a:pt x="2419350" y="747242"/>
                  </a:lnTo>
                  <a:lnTo>
                    <a:pt x="2419350" y="744613"/>
                  </a:lnTo>
                  <a:close/>
                </a:path>
                <a:path w="5672455" h="2233295">
                  <a:moveTo>
                    <a:pt x="2419350" y="3441"/>
                  </a:moveTo>
                  <a:lnTo>
                    <a:pt x="2418880" y="2324"/>
                  </a:lnTo>
                  <a:lnTo>
                    <a:pt x="2417026" y="457"/>
                  </a:lnTo>
                  <a:lnTo>
                    <a:pt x="2415895" y="0"/>
                  </a:lnTo>
                  <a:lnTo>
                    <a:pt x="2403741" y="0"/>
                  </a:lnTo>
                  <a:lnTo>
                    <a:pt x="2402624" y="457"/>
                  </a:lnTo>
                  <a:lnTo>
                    <a:pt x="2400757" y="2324"/>
                  </a:lnTo>
                  <a:lnTo>
                    <a:pt x="2400300" y="3441"/>
                  </a:lnTo>
                  <a:lnTo>
                    <a:pt x="2400300" y="6070"/>
                  </a:lnTo>
                  <a:lnTo>
                    <a:pt x="2400757" y="7200"/>
                  </a:lnTo>
                  <a:lnTo>
                    <a:pt x="2402624" y="9055"/>
                  </a:lnTo>
                  <a:lnTo>
                    <a:pt x="2403741" y="9525"/>
                  </a:lnTo>
                  <a:lnTo>
                    <a:pt x="2415895" y="9525"/>
                  </a:lnTo>
                  <a:lnTo>
                    <a:pt x="2417026" y="9055"/>
                  </a:lnTo>
                  <a:lnTo>
                    <a:pt x="2418880" y="7200"/>
                  </a:lnTo>
                  <a:lnTo>
                    <a:pt x="2419350" y="6070"/>
                  </a:lnTo>
                  <a:lnTo>
                    <a:pt x="2419350" y="3441"/>
                  </a:lnTo>
                  <a:close/>
                </a:path>
                <a:path w="5672455" h="2233295">
                  <a:moveTo>
                    <a:pt x="2476500" y="2226945"/>
                  </a:moveTo>
                  <a:lnTo>
                    <a:pt x="2476030" y="2225827"/>
                  </a:lnTo>
                  <a:lnTo>
                    <a:pt x="2474176" y="2223960"/>
                  </a:lnTo>
                  <a:lnTo>
                    <a:pt x="2473045" y="2223490"/>
                  </a:lnTo>
                  <a:lnTo>
                    <a:pt x="2460891" y="2223490"/>
                  </a:lnTo>
                  <a:lnTo>
                    <a:pt x="2459774" y="2223960"/>
                  </a:lnTo>
                  <a:lnTo>
                    <a:pt x="2457907" y="2225827"/>
                  </a:lnTo>
                  <a:lnTo>
                    <a:pt x="2457450" y="2226945"/>
                  </a:lnTo>
                  <a:lnTo>
                    <a:pt x="2457450" y="2229574"/>
                  </a:lnTo>
                  <a:lnTo>
                    <a:pt x="2457907" y="2230691"/>
                  </a:lnTo>
                  <a:lnTo>
                    <a:pt x="2459774" y="2232558"/>
                  </a:lnTo>
                  <a:lnTo>
                    <a:pt x="2460891" y="2233015"/>
                  </a:lnTo>
                  <a:lnTo>
                    <a:pt x="2473045" y="2233015"/>
                  </a:lnTo>
                  <a:lnTo>
                    <a:pt x="2474176" y="2232558"/>
                  </a:lnTo>
                  <a:lnTo>
                    <a:pt x="2476030" y="2230691"/>
                  </a:lnTo>
                  <a:lnTo>
                    <a:pt x="2476500" y="2229574"/>
                  </a:lnTo>
                  <a:lnTo>
                    <a:pt x="2476500" y="2226945"/>
                  </a:lnTo>
                  <a:close/>
                </a:path>
                <a:path w="5672455" h="2233295">
                  <a:moveTo>
                    <a:pt x="2476500" y="1485773"/>
                  </a:moveTo>
                  <a:lnTo>
                    <a:pt x="2476030" y="1484655"/>
                  </a:lnTo>
                  <a:lnTo>
                    <a:pt x="2474176" y="1482788"/>
                  </a:lnTo>
                  <a:lnTo>
                    <a:pt x="2473045" y="1482331"/>
                  </a:lnTo>
                  <a:lnTo>
                    <a:pt x="2460891" y="1482331"/>
                  </a:lnTo>
                  <a:lnTo>
                    <a:pt x="2459774" y="1482788"/>
                  </a:lnTo>
                  <a:lnTo>
                    <a:pt x="2457907" y="1484655"/>
                  </a:lnTo>
                  <a:lnTo>
                    <a:pt x="2457450" y="1485773"/>
                  </a:lnTo>
                  <a:lnTo>
                    <a:pt x="2457450" y="1488401"/>
                  </a:lnTo>
                  <a:lnTo>
                    <a:pt x="2457907" y="1489532"/>
                  </a:lnTo>
                  <a:lnTo>
                    <a:pt x="2459774" y="1491386"/>
                  </a:lnTo>
                  <a:lnTo>
                    <a:pt x="2460891" y="1491856"/>
                  </a:lnTo>
                  <a:lnTo>
                    <a:pt x="2473045" y="1491856"/>
                  </a:lnTo>
                  <a:lnTo>
                    <a:pt x="2474176" y="1491386"/>
                  </a:lnTo>
                  <a:lnTo>
                    <a:pt x="2476030" y="1489532"/>
                  </a:lnTo>
                  <a:lnTo>
                    <a:pt x="2476500" y="1488401"/>
                  </a:lnTo>
                  <a:lnTo>
                    <a:pt x="2476500" y="1485773"/>
                  </a:lnTo>
                  <a:close/>
                </a:path>
                <a:path w="5672455" h="2233295">
                  <a:moveTo>
                    <a:pt x="2476500" y="744613"/>
                  </a:moveTo>
                  <a:lnTo>
                    <a:pt x="2476030" y="743483"/>
                  </a:lnTo>
                  <a:lnTo>
                    <a:pt x="2474176" y="741629"/>
                  </a:lnTo>
                  <a:lnTo>
                    <a:pt x="2473045" y="741159"/>
                  </a:lnTo>
                  <a:lnTo>
                    <a:pt x="2460891" y="741159"/>
                  </a:lnTo>
                  <a:lnTo>
                    <a:pt x="2459774" y="741629"/>
                  </a:lnTo>
                  <a:lnTo>
                    <a:pt x="2457907" y="743483"/>
                  </a:lnTo>
                  <a:lnTo>
                    <a:pt x="2457450" y="744613"/>
                  </a:lnTo>
                  <a:lnTo>
                    <a:pt x="2457450" y="747242"/>
                  </a:lnTo>
                  <a:lnTo>
                    <a:pt x="2457907" y="748360"/>
                  </a:lnTo>
                  <a:lnTo>
                    <a:pt x="2459774" y="750227"/>
                  </a:lnTo>
                  <a:lnTo>
                    <a:pt x="2460891" y="750684"/>
                  </a:lnTo>
                  <a:lnTo>
                    <a:pt x="2473045" y="750684"/>
                  </a:lnTo>
                  <a:lnTo>
                    <a:pt x="2474176" y="750227"/>
                  </a:lnTo>
                  <a:lnTo>
                    <a:pt x="2476030" y="748360"/>
                  </a:lnTo>
                  <a:lnTo>
                    <a:pt x="2476500" y="747242"/>
                  </a:lnTo>
                  <a:lnTo>
                    <a:pt x="2476500" y="744613"/>
                  </a:lnTo>
                  <a:close/>
                </a:path>
                <a:path w="5672455" h="2233295">
                  <a:moveTo>
                    <a:pt x="2476500" y="3441"/>
                  </a:moveTo>
                  <a:lnTo>
                    <a:pt x="2476030" y="2324"/>
                  </a:lnTo>
                  <a:lnTo>
                    <a:pt x="2474176" y="457"/>
                  </a:lnTo>
                  <a:lnTo>
                    <a:pt x="2473045" y="0"/>
                  </a:lnTo>
                  <a:lnTo>
                    <a:pt x="2460891" y="0"/>
                  </a:lnTo>
                  <a:lnTo>
                    <a:pt x="2459774" y="457"/>
                  </a:lnTo>
                  <a:lnTo>
                    <a:pt x="2457907" y="2324"/>
                  </a:lnTo>
                  <a:lnTo>
                    <a:pt x="2457450" y="3441"/>
                  </a:lnTo>
                  <a:lnTo>
                    <a:pt x="2457450" y="6070"/>
                  </a:lnTo>
                  <a:lnTo>
                    <a:pt x="2457907" y="7200"/>
                  </a:lnTo>
                  <a:lnTo>
                    <a:pt x="2459774" y="9055"/>
                  </a:lnTo>
                  <a:lnTo>
                    <a:pt x="2460891" y="9525"/>
                  </a:lnTo>
                  <a:lnTo>
                    <a:pt x="2473045" y="9525"/>
                  </a:lnTo>
                  <a:lnTo>
                    <a:pt x="2474176" y="9055"/>
                  </a:lnTo>
                  <a:lnTo>
                    <a:pt x="2476030" y="7200"/>
                  </a:lnTo>
                  <a:lnTo>
                    <a:pt x="2476500" y="6070"/>
                  </a:lnTo>
                  <a:lnTo>
                    <a:pt x="2476500" y="3441"/>
                  </a:lnTo>
                  <a:close/>
                </a:path>
                <a:path w="5672455" h="2233295">
                  <a:moveTo>
                    <a:pt x="2533650" y="2226945"/>
                  </a:moveTo>
                  <a:lnTo>
                    <a:pt x="2533180" y="2225827"/>
                  </a:lnTo>
                  <a:lnTo>
                    <a:pt x="2531326" y="2223960"/>
                  </a:lnTo>
                  <a:lnTo>
                    <a:pt x="2530195" y="2223490"/>
                  </a:lnTo>
                  <a:lnTo>
                    <a:pt x="2518041" y="2223490"/>
                  </a:lnTo>
                  <a:lnTo>
                    <a:pt x="2516924" y="2223960"/>
                  </a:lnTo>
                  <a:lnTo>
                    <a:pt x="2515057" y="2225827"/>
                  </a:lnTo>
                  <a:lnTo>
                    <a:pt x="2514600" y="2226945"/>
                  </a:lnTo>
                  <a:lnTo>
                    <a:pt x="2514600" y="2229574"/>
                  </a:lnTo>
                  <a:lnTo>
                    <a:pt x="2515057" y="2230691"/>
                  </a:lnTo>
                  <a:lnTo>
                    <a:pt x="2516924" y="2232558"/>
                  </a:lnTo>
                  <a:lnTo>
                    <a:pt x="2518041" y="2233015"/>
                  </a:lnTo>
                  <a:lnTo>
                    <a:pt x="2530195" y="2233015"/>
                  </a:lnTo>
                  <a:lnTo>
                    <a:pt x="2531326" y="2232558"/>
                  </a:lnTo>
                  <a:lnTo>
                    <a:pt x="2533180" y="2230691"/>
                  </a:lnTo>
                  <a:lnTo>
                    <a:pt x="2533650" y="2229574"/>
                  </a:lnTo>
                  <a:lnTo>
                    <a:pt x="2533650" y="2226945"/>
                  </a:lnTo>
                  <a:close/>
                </a:path>
                <a:path w="5672455" h="2233295">
                  <a:moveTo>
                    <a:pt x="2533650" y="1485773"/>
                  </a:moveTo>
                  <a:lnTo>
                    <a:pt x="2533180" y="1484655"/>
                  </a:lnTo>
                  <a:lnTo>
                    <a:pt x="2531326" y="1482788"/>
                  </a:lnTo>
                  <a:lnTo>
                    <a:pt x="2530195" y="1482331"/>
                  </a:lnTo>
                  <a:lnTo>
                    <a:pt x="2518041" y="1482331"/>
                  </a:lnTo>
                  <a:lnTo>
                    <a:pt x="2516924" y="1482788"/>
                  </a:lnTo>
                  <a:lnTo>
                    <a:pt x="2515057" y="1484655"/>
                  </a:lnTo>
                  <a:lnTo>
                    <a:pt x="2514600" y="1485773"/>
                  </a:lnTo>
                  <a:lnTo>
                    <a:pt x="2514600" y="1488401"/>
                  </a:lnTo>
                  <a:lnTo>
                    <a:pt x="2515057" y="1489532"/>
                  </a:lnTo>
                  <a:lnTo>
                    <a:pt x="2516924" y="1491386"/>
                  </a:lnTo>
                  <a:lnTo>
                    <a:pt x="2518041" y="1491856"/>
                  </a:lnTo>
                  <a:lnTo>
                    <a:pt x="2530195" y="1491856"/>
                  </a:lnTo>
                  <a:lnTo>
                    <a:pt x="2531326" y="1491386"/>
                  </a:lnTo>
                  <a:lnTo>
                    <a:pt x="2533180" y="1489532"/>
                  </a:lnTo>
                  <a:lnTo>
                    <a:pt x="2533650" y="1488401"/>
                  </a:lnTo>
                  <a:lnTo>
                    <a:pt x="2533650" y="1485773"/>
                  </a:lnTo>
                  <a:close/>
                </a:path>
                <a:path w="5672455" h="2233295">
                  <a:moveTo>
                    <a:pt x="2533650" y="744613"/>
                  </a:moveTo>
                  <a:lnTo>
                    <a:pt x="2533180" y="743483"/>
                  </a:lnTo>
                  <a:lnTo>
                    <a:pt x="2531326" y="741629"/>
                  </a:lnTo>
                  <a:lnTo>
                    <a:pt x="2530195" y="741159"/>
                  </a:lnTo>
                  <a:lnTo>
                    <a:pt x="2518041" y="741159"/>
                  </a:lnTo>
                  <a:lnTo>
                    <a:pt x="2516924" y="741629"/>
                  </a:lnTo>
                  <a:lnTo>
                    <a:pt x="2515057" y="743483"/>
                  </a:lnTo>
                  <a:lnTo>
                    <a:pt x="2514600" y="744613"/>
                  </a:lnTo>
                  <a:lnTo>
                    <a:pt x="2514600" y="747242"/>
                  </a:lnTo>
                  <a:lnTo>
                    <a:pt x="2515057" y="748360"/>
                  </a:lnTo>
                  <a:lnTo>
                    <a:pt x="2516924" y="750227"/>
                  </a:lnTo>
                  <a:lnTo>
                    <a:pt x="2518041" y="750684"/>
                  </a:lnTo>
                  <a:lnTo>
                    <a:pt x="2530195" y="750684"/>
                  </a:lnTo>
                  <a:lnTo>
                    <a:pt x="2531326" y="750227"/>
                  </a:lnTo>
                  <a:lnTo>
                    <a:pt x="2533180" y="748360"/>
                  </a:lnTo>
                  <a:lnTo>
                    <a:pt x="2533650" y="747242"/>
                  </a:lnTo>
                  <a:lnTo>
                    <a:pt x="2533650" y="744613"/>
                  </a:lnTo>
                  <a:close/>
                </a:path>
                <a:path w="5672455" h="2233295">
                  <a:moveTo>
                    <a:pt x="2533650" y="3441"/>
                  </a:moveTo>
                  <a:lnTo>
                    <a:pt x="2533180" y="2324"/>
                  </a:lnTo>
                  <a:lnTo>
                    <a:pt x="2531326" y="457"/>
                  </a:lnTo>
                  <a:lnTo>
                    <a:pt x="2530195" y="0"/>
                  </a:lnTo>
                  <a:lnTo>
                    <a:pt x="2518041" y="0"/>
                  </a:lnTo>
                  <a:lnTo>
                    <a:pt x="2516924" y="457"/>
                  </a:lnTo>
                  <a:lnTo>
                    <a:pt x="2515057" y="2324"/>
                  </a:lnTo>
                  <a:lnTo>
                    <a:pt x="2514600" y="3441"/>
                  </a:lnTo>
                  <a:lnTo>
                    <a:pt x="2514600" y="6070"/>
                  </a:lnTo>
                  <a:lnTo>
                    <a:pt x="2515057" y="7200"/>
                  </a:lnTo>
                  <a:lnTo>
                    <a:pt x="2516924" y="9055"/>
                  </a:lnTo>
                  <a:lnTo>
                    <a:pt x="2518041" y="9525"/>
                  </a:lnTo>
                  <a:lnTo>
                    <a:pt x="2530195" y="9525"/>
                  </a:lnTo>
                  <a:lnTo>
                    <a:pt x="2531326" y="9055"/>
                  </a:lnTo>
                  <a:lnTo>
                    <a:pt x="2533180" y="7200"/>
                  </a:lnTo>
                  <a:lnTo>
                    <a:pt x="2533650" y="6070"/>
                  </a:lnTo>
                  <a:lnTo>
                    <a:pt x="2533650" y="3441"/>
                  </a:lnTo>
                  <a:close/>
                </a:path>
                <a:path w="5672455" h="2233295">
                  <a:moveTo>
                    <a:pt x="2590800" y="2226945"/>
                  </a:moveTo>
                  <a:lnTo>
                    <a:pt x="2590330" y="2225827"/>
                  </a:lnTo>
                  <a:lnTo>
                    <a:pt x="2588476" y="2223960"/>
                  </a:lnTo>
                  <a:lnTo>
                    <a:pt x="2587345" y="2223490"/>
                  </a:lnTo>
                  <a:lnTo>
                    <a:pt x="2575191" y="2223490"/>
                  </a:lnTo>
                  <a:lnTo>
                    <a:pt x="2574074" y="2223960"/>
                  </a:lnTo>
                  <a:lnTo>
                    <a:pt x="2572207" y="2225827"/>
                  </a:lnTo>
                  <a:lnTo>
                    <a:pt x="2571750" y="2226945"/>
                  </a:lnTo>
                  <a:lnTo>
                    <a:pt x="2571750" y="2229574"/>
                  </a:lnTo>
                  <a:lnTo>
                    <a:pt x="2572207" y="2230691"/>
                  </a:lnTo>
                  <a:lnTo>
                    <a:pt x="2574074" y="2232558"/>
                  </a:lnTo>
                  <a:lnTo>
                    <a:pt x="2575191" y="2233015"/>
                  </a:lnTo>
                  <a:lnTo>
                    <a:pt x="2587345" y="2233015"/>
                  </a:lnTo>
                  <a:lnTo>
                    <a:pt x="2588476" y="2232558"/>
                  </a:lnTo>
                  <a:lnTo>
                    <a:pt x="2590330" y="2230691"/>
                  </a:lnTo>
                  <a:lnTo>
                    <a:pt x="2590800" y="2229574"/>
                  </a:lnTo>
                  <a:lnTo>
                    <a:pt x="2590800" y="2226945"/>
                  </a:lnTo>
                  <a:close/>
                </a:path>
                <a:path w="5672455" h="2233295">
                  <a:moveTo>
                    <a:pt x="2590800" y="1485773"/>
                  </a:moveTo>
                  <a:lnTo>
                    <a:pt x="2590330" y="1484655"/>
                  </a:lnTo>
                  <a:lnTo>
                    <a:pt x="2588476" y="1482788"/>
                  </a:lnTo>
                  <a:lnTo>
                    <a:pt x="2587345" y="1482331"/>
                  </a:lnTo>
                  <a:lnTo>
                    <a:pt x="2575191" y="1482331"/>
                  </a:lnTo>
                  <a:lnTo>
                    <a:pt x="2574074" y="1482788"/>
                  </a:lnTo>
                  <a:lnTo>
                    <a:pt x="2572207" y="1484655"/>
                  </a:lnTo>
                  <a:lnTo>
                    <a:pt x="2571750" y="1485773"/>
                  </a:lnTo>
                  <a:lnTo>
                    <a:pt x="2571750" y="1488401"/>
                  </a:lnTo>
                  <a:lnTo>
                    <a:pt x="2572207" y="1489532"/>
                  </a:lnTo>
                  <a:lnTo>
                    <a:pt x="2574074" y="1491386"/>
                  </a:lnTo>
                  <a:lnTo>
                    <a:pt x="2575191" y="1491856"/>
                  </a:lnTo>
                  <a:lnTo>
                    <a:pt x="2587345" y="1491856"/>
                  </a:lnTo>
                  <a:lnTo>
                    <a:pt x="2588476" y="1491386"/>
                  </a:lnTo>
                  <a:lnTo>
                    <a:pt x="2590330" y="1489532"/>
                  </a:lnTo>
                  <a:lnTo>
                    <a:pt x="2590800" y="1488401"/>
                  </a:lnTo>
                  <a:lnTo>
                    <a:pt x="2590800" y="1485773"/>
                  </a:lnTo>
                  <a:close/>
                </a:path>
                <a:path w="5672455" h="2233295">
                  <a:moveTo>
                    <a:pt x="2590800" y="744613"/>
                  </a:moveTo>
                  <a:lnTo>
                    <a:pt x="2590330" y="743483"/>
                  </a:lnTo>
                  <a:lnTo>
                    <a:pt x="2588476" y="741629"/>
                  </a:lnTo>
                  <a:lnTo>
                    <a:pt x="2587345" y="741159"/>
                  </a:lnTo>
                  <a:lnTo>
                    <a:pt x="2575191" y="741159"/>
                  </a:lnTo>
                  <a:lnTo>
                    <a:pt x="2574074" y="741629"/>
                  </a:lnTo>
                  <a:lnTo>
                    <a:pt x="2572207" y="743483"/>
                  </a:lnTo>
                  <a:lnTo>
                    <a:pt x="2571750" y="744613"/>
                  </a:lnTo>
                  <a:lnTo>
                    <a:pt x="2571750" y="747242"/>
                  </a:lnTo>
                  <a:lnTo>
                    <a:pt x="2572207" y="748360"/>
                  </a:lnTo>
                  <a:lnTo>
                    <a:pt x="2574074" y="750227"/>
                  </a:lnTo>
                  <a:lnTo>
                    <a:pt x="2575191" y="750684"/>
                  </a:lnTo>
                  <a:lnTo>
                    <a:pt x="2587345" y="750684"/>
                  </a:lnTo>
                  <a:lnTo>
                    <a:pt x="2588476" y="750227"/>
                  </a:lnTo>
                  <a:lnTo>
                    <a:pt x="2590330" y="748360"/>
                  </a:lnTo>
                  <a:lnTo>
                    <a:pt x="2590800" y="747242"/>
                  </a:lnTo>
                  <a:lnTo>
                    <a:pt x="2590800" y="744613"/>
                  </a:lnTo>
                  <a:close/>
                </a:path>
                <a:path w="5672455" h="2233295">
                  <a:moveTo>
                    <a:pt x="2590800" y="3441"/>
                  </a:moveTo>
                  <a:lnTo>
                    <a:pt x="2590330" y="2324"/>
                  </a:lnTo>
                  <a:lnTo>
                    <a:pt x="2588476" y="457"/>
                  </a:lnTo>
                  <a:lnTo>
                    <a:pt x="2587345" y="0"/>
                  </a:lnTo>
                  <a:lnTo>
                    <a:pt x="2575191" y="0"/>
                  </a:lnTo>
                  <a:lnTo>
                    <a:pt x="2574074" y="457"/>
                  </a:lnTo>
                  <a:lnTo>
                    <a:pt x="2572207" y="2324"/>
                  </a:lnTo>
                  <a:lnTo>
                    <a:pt x="2571750" y="3441"/>
                  </a:lnTo>
                  <a:lnTo>
                    <a:pt x="2571750" y="6070"/>
                  </a:lnTo>
                  <a:lnTo>
                    <a:pt x="2572207" y="7200"/>
                  </a:lnTo>
                  <a:lnTo>
                    <a:pt x="2574074" y="9055"/>
                  </a:lnTo>
                  <a:lnTo>
                    <a:pt x="2575191" y="9525"/>
                  </a:lnTo>
                  <a:lnTo>
                    <a:pt x="2587345" y="9525"/>
                  </a:lnTo>
                  <a:lnTo>
                    <a:pt x="2588476" y="9055"/>
                  </a:lnTo>
                  <a:lnTo>
                    <a:pt x="2590330" y="7200"/>
                  </a:lnTo>
                  <a:lnTo>
                    <a:pt x="2590800" y="6070"/>
                  </a:lnTo>
                  <a:lnTo>
                    <a:pt x="2590800" y="3441"/>
                  </a:lnTo>
                  <a:close/>
                </a:path>
                <a:path w="5672455" h="2233295">
                  <a:moveTo>
                    <a:pt x="2647950" y="2226945"/>
                  </a:moveTo>
                  <a:lnTo>
                    <a:pt x="2647480" y="2225827"/>
                  </a:lnTo>
                  <a:lnTo>
                    <a:pt x="2645613" y="2223960"/>
                  </a:lnTo>
                  <a:lnTo>
                    <a:pt x="2644495" y="2223490"/>
                  </a:lnTo>
                  <a:lnTo>
                    <a:pt x="2632341" y="2223490"/>
                  </a:lnTo>
                  <a:lnTo>
                    <a:pt x="2631224" y="2223960"/>
                  </a:lnTo>
                  <a:lnTo>
                    <a:pt x="2629357" y="2225827"/>
                  </a:lnTo>
                  <a:lnTo>
                    <a:pt x="2628900" y="2226945"/>
                  </a:lnTo>
                  <a:lnTo>
                    <a:pt x="2628900" y="2229574"/>
                  </a:lnTo>
                  <a:lnTo>
                    <a:pt x="2629357" y="2230691"/>
                  </a:lnTo>
                  <a:lnTo>
                    <a:pt x="2631224" y="2232558"/>
                  </a:lnTo>
                  <a:lnTo>
                    <a:pt x="2632341" y="2233015"/>
                  </a:lnTo>
                  <a:lnTo>
                    <a:pt x="2644495" y="2233015"/>
                  </a:lnTo>
                  <a:lnTo>
                    <a:pt x="2645613" y="2232558"/>
                  </a:lnTo>
                  <a:lnTo>
                    <a:pt x="2647480" y="2230691"/>
                  </a:lnTo>
                  <a:lnTo>
                    <a:pt x="2647950" y="2229574"/>
                  </a:lnTo>
                  <a:lnTo>
                    <a:pt x="2647950" y="2226945"/>
                  </a:lnTo>
                  <a:close/>
                </a:path>
                <a:path w="5672455" h="2233295">
                  <a:moveTo>
                    <a:pt x="2647950" y="1485773"/>
                  </a:moveTo>
                  <a:lnTo>
                    <a:pt x="2647480" y="1484655"/>
                  </a:lnTo>
                  <a:lnTo>
                    <a:pt x="2645613" y="1482788"/>
                  </a:lnTo>
                  <a:lnTo>
                    <a:pt x="2644495" y="1482331"/>
                  </a:lnTo>
                  <a:lnTo>
                    <a:pt x="2632341" y="1482331"/>
                  </a:lnTo>
                  <a:lnTo>
                    <a:pt x="2631224" y="1482788"/>
                  </a:lnTo>
                  <a:lnTo>
                    <a:pt x="2629357" y="1484655"/>
                  </a:lnTo>
                  <a:lnTo>
                    <a:pt x="2628900" y="1485773"/>
                  </a:lnTo>
                  <a:lnTo>
                    <a:pt x="2628900" y="1488401"/>
                  </a:lnTo>
                  <a:lnTo>
                    <a:pt x="2629357" y="1489532"/>
                  </a:lnTo>
                  <a:lnTo>
                    <a:pt x="2631224" y="1491386"/>
                  </a:lnTo>
                  <a:lnTo>
                    <a:pt x="2632341" y="1491856"/>
                  </a:lnTo>
                  <a:lnTo>
                    <a:pt x="2644495" y="1491856"/>
                  </a:lnTo>
                  <a:lnTo>
                    <a:pt x="2645613" y="1491386"/>
                  </a:lnTo>
                  <a:lnTo>
                    <a:pt x="2647480" y="1489532"/>
                  </a:lnTo>
                  <a:lnTo>
                    <a:pt x="2647950" y="1488401"/>
                  </a:lnTo>
                  <a:lnTo>
                    <a:pt x="2647950" y="1485773"/>
                  </a:lnTo>
                  <a:close/>
                </a:path>
                <a:path w="5672455" h="2233295">
                  <a:moveTo>
                    <a:pt x="2647950" y="744613"/>
                  </a:moveTo>
                  <a:lnTo>
                    <a:pt x="2647480" y="743483"/>
                  </a:lnTo>
                  <a:lnTo>
                    <a:pt x="2645613" y="741629"/>
                  </a:lnTo>
                  <a:lnTo>
                    <a:pt x="2644495" y="741159"/>
                  </a:lnTo>
                  <a:lnTo>
                    <a:pt x="2632341" y="741159"/>
                  </a:lnTo>
                  <a:lnTo>
                    <a:pt x="2631224" y="741629"/>
                  </a:lnTo>
                  <a:lnTo>
                    <a:pt x="2629357" y="743483"/>
                  </a:lnTo>
                  <a:lnTo>
                    <a:pt x="2628900" y="744613"/>
                  </a:lnTo>
                  <a:lnTo>
                    <a:pt x="2628900" y="747242"/>
                  </a:lnTo>
                  <a:lnTo>
                    <a:pt x="2629357" y="748360"/>
                  </a:lnTo>
                  <a:lnTo>
                    <a:pt x="2631224" y="750227"/>
                  </a:lnTo>
                  <a:lnTo>
                    <a:pt x="2632341" y="750684"/>
                  </a:lnTo>
                  <a:lnTo>
                    <a:pt x="2644495" y="750684"/>
                  </a:lnTo>
                  <a:lnTo>
                    <a:pt x="2645613" y="750227"/>
                  </a:lnTo>
                  <a:lnTo>
                    <a:pt x="2647480" y="748360"/>
                  </a:lnTo>
                  <a:lnTo>
                    <a:pt x="2647950" y="747242"/>
                  </a:lnTo>
                  <a:lnTo>
                    <a:pt x="2647950" y="744613"/>
                  </a:lnTo>
                  <a:close/>
                </a:path>
                <a:path w="5672455" h="2233295">
                  <a:moveTo>
                    <a:pt x="2647950" y="3441"/>
                  </a:moveTo>
                  <a:lnTo>
                    <a:pt x="2647480" y="2324"/>
                  </a:lnTo>
                  <a:lnTo>
                    <a:pt x="2645613" y="457"/>
                  </a:lnTo>
                  <a:lnTo>
                    <a:pt x="2644495" y="0"/>
                  </a:lnTo>
                  <a:lnTo>
                    <a:pt x="2632341" y="0"/>
                  </a:lnTo>
                  <a:lnTo>
                    <a:pt x="2631224" y="457"/>
                  </a:lnTo>
                  <a:lnTo>
                    <a:pt x="2629357" y="2324"/>
                  </a:lnTo>
                  <a:lnTo>
                    <a:pt x="2628900" y="3441"/>
                  </a:lnTo>
                  <a:lnTo>
                    <a:pt x="2628900" y="6070"/>
                  </a:lnTo>
                  <a:lnTo>
                    <a:pt x="2629357" y="7200"/>
                  </a:lnTo>
                  <a:lnTo>
                    <a:pt x="2631224" y="9055"/>
                  </a:lnTo>
                  <a:lnTo>
                    <a:pt x="2632341" y="9525"/>
                  </a:lnTo>
                  <a:lnTo>
                    <a:pt x="2644495" y="9525"/>
                  </a:lnTo>
                  <a:lnTo>
                    <a:pt x="2645613" y="9055"/>
                  </a:lnTo>
                  <a:lnTo>
                    <a:pt x="2647480" y="7200"/>
                  </a:lnTo>
                  <a:lnTo>
                    <a:pt x="2647950" y="6070"/>
                  </a:lnTo>
                  <a:lnTo>
                    <a:pt x="2647950" y="3441"/>
                  </a:lnTo>
                  <a:close/>
                </a:path>
                <a:path w="5672455" h="2233295">
                  <a:moveTo>
                    <a:pt x="2705100" y="2226945"/>
                  </a:moveTo>
                  <a:lnTo>
                    <a:pt x="2704630" y="2225827"/>
                  </a:lnTo>
                  <a:lnTo>
                    <a:pt x="2702776" y="2223960"/>
                  </a:lnTo>
                  <a:lnTo>
                    <a:pt x="2701645" y="2223490"/>
                  </a:lnTo>
                  <a:lnTo>
                    <a:pt x="2689491" y="2223490"/>
                  </a:lnTo>
                  <a:lnTo>
                    <a:pt x="2688374" y="2223960"/>
                  </a:lnTo>
                  <a:lnTo>
                    <a:pt x="2686507" y="2225827"/>
                  </a:lnTo>
                  <a:lnTo>
                    <a:pt x="2686050" y="2226945"/>
                  </a:lnTo>
                  <a:lnTo>
                    <a:pt x="2686050" y="2229574"/>
                  </a:lnTo>
                  <a:lnTo>
                    <a:pt x="2686507" y="2230691"/>
                  </a:lnTo>
                  <a:lnTo>
                    <a:pt x="2688374" y="2232558"/>
                  </a:lnTo>
                  <a:lnTo>
                    <a:pt x="2689491" y="2233015"/>
                  </a:lnTo>
                  <a:lnTo>
                    <a:pt x="2701645" y="2233015"/>
                  </a:lnTo>
                  <a:lnTo>
                    <a:pt x="2702776" y="2232558"/>
                  </a:lnTo>
                  <a:lnTo>
                    <a:pt x="2704630" y="2230691"/>
                  </a:lnTo>
                  <a:lnTo>
                    <a:pt x="2705100" y="2229574"/>
                  </a:lnTo>
                  <a:lnTo>
                    <a:pt x="2705100" y="2226945"/>
                  </a:lnTo>
                  <a:close/>
                </a:path>
                <a:path w="5672455" h="2233295">
                  <a:moveTo>
                    <a:pt x="2705100" y="1485773"/>
                  </a:moveTo>
                  <a:lnTo>
                    <a:pt x="2704630" y="1484655"/>
                  </a:lnTo>
                  <a:lnTo>
                    <a:pt x="2702776" y="1482788"/>
                  </a:lnTo>
                  <a:lnTo>
                    <a:pt x="2701645" y="1482331"/>
                  </a:lnTo>
                  <a:lnTo>
                    <a:pt x="2689491" y="1482331"/>
                  </a:lnTo>
                  <a:lnTo>
                    <a:pt x="2688374" y="1482788"/>
                  </a:lnTo>
                  <a:lnTo>
                    <a:pt x="2686507" y="1484655"/>
                  </a:lnTo>
                  <a:lnTo>
                    <a:pt x="2686050" y="1485773"/>
                  </a:lnTo>
                  <a:lnTo>
                    <a:pt x="2686050" y="1488401"/>
                  </a:lnTo>
                  <a:lnTo>
                    <a:pt x="2686507" y="1489532"/>
                  </a:lnTo>
                  <a:lnTo>
                    <a:pt x="2688374" y="1491386"/>
                  </a:lnTo>
                  <a:lnTo>
                    <a:pt x="2689491" y="1491856"/>
                  </a:lnTo>
                  <a:lnTo>
                    <a:pt x="2701645" y="1491856"/>
                  </a:lnTo>
                  <a:lnTo>
                    <a:pt x="2702776" y="1491386"/>
                  </a:lnTo>
                  <a:lnTo>
                    <a:pt x="2704630" y="1489532"/>
                  </a:lnTo>
                  <a:lnTo>
                    <a:pt x="2705100" y="1488401"/>
                  </a:lnTo>
                  <a:lnTo>
                    <a:pt x="2705100" y="1485773"/>
                  </a:lnTo>
                  <a:close/>
                </a:path>
                <a:path w="5672455" h="2233295">
                  <a:moveTo>
                    <a:pt x="2705100" y="744613"/>
                  </a:moveTo>
                  <a:lnTo>
                    <a:pt x="2704630" y="743483"/>
                  </a:lnTo>
                  <a:lnTo>
                    <a:pt x="2702776" y="741629"/>
                  </a:lnTo>
                  <a:lnTo>
                    <a:pt x="2701645" y="741159"/>
                  </a:lnTo>
                  <a:lnTo>
                    <a:pt x="2689491" y="741159"/>
                  </a:lnTo>
                  <a:lnTo>
                    <a:pt x="2688374" y="741629"/>
                  </a:lnTo>
                  <a:lnTo>
                    <a:pt x="2686507" y="743483"/>
                  </a:lnTo>
                  <a:lnTo>
                    <a:pt x="2686050" y="744613"/>
                  </a:lnTo>
                  <a:lnTo>
                    <a:pt x="2686050" y="747242"/>
                  </a:lnTo>
                  <a:lnTo>
                    <a:pt x="2686507" y="748360"/>
                  </a:lnTo>
                  <a:lnTo>
                    <a:pt x="2688374" y="750227"/>
                  </a:lnTo>
                  <a:lnTo>
                    <a:pt x="2689491" y="750684"/>
                  </a:lnTo>
                  <a:lnTo>
                    <a:pt x="2701645" y="750684"/>
                  </a:lnTo>
                  <a:lnTo>
                    <a:pt x="2702776" y="750227"/>
                  </a:lnTo>
                  <a:lnTo>
                    <a:pt x="2704630" y="748360"/>
                  </a:lnTo>
                  <a:lnTo>
                    <a:pt x="2705100" y="747242"/>
                  </a:lnTo>
                  <a:lnTo>
                    <a:pt x="2705100" y="744613"/>
                  </a:lnTo>
                  <a:close/>
                </a:path>
                <a:path w="5672455" h="2233295">
                  <a:moveTo>
                    <a:pt x="2705100" y="3441"/>
                  </a:moveTo>
                  <a:lnTo>
                    <a:pt x="2704630" y="2324"/>
                  </a:lnTo>
                  <a:lnTo>
                    <a:pt x="2702776" y="457"/>
                  </a:lnTo>
                  <a:lnTo>
                    <a:pt x="2701645" y="0"/>
                  </a:lnTo>
                  <a:lnTo>
                    <a:pt x="2689491" y="0"/>
                  </a:lnTo>
                  <a:lnTo>
                    <a:pt x="2688374" y="457"/>
                  </a:lnTo>
                  <a:lnTo>
                    <a:pt x="2686507" y="2324"/>
                  </a:lnTo>
                  <a:lnTo>
                    <a:pt x="2686050" y="3441"/>
                  </a:lnTo>
                  <a:lnTo>
                    <a:pt x="2686050" y="6070"/>
                  </a:lnTo>
                  <a:lnTo>
                    <a:pt x="2686507" y="7200"/>
                  </a:lnTo>
                  <a:lnTo>
                    <a:pt x="2688374" y="9055"/>
                  </a:lnTo>
                  <a:lnTo>
                    <a:pt x="2689491" y="9525"/>
                  </a:lnTo>
                  <a:lnTo>
                    <a:pt x="2701645" y="9525"/>
                  </a:lnTo>
                  <a:lnTo>
                    <a:pt x="2702776" y="9055"/>
                  </a:lnTo>
                  <a:lnTo>
                    <a:pt x="2704630" y="7200"/>
                  </a:lnTo>
                  <a:lnTo>
                    <a:pt x="2705100" y="6070"/>
                  </a:lnTo>
                  <a:lnTo>
                    <a:pt x="2705100" y="3441"/>
                  </a:lnTo>
                  <a:close/>
                </a:path>
                <a:path w="5672455" h="2233295">
                  <a:moveTo>
                    <a:pt x="2762250" y="2226945"/>
                  </a:moveTo>
                  <a:lnTo>
                    <a:pt x="2761780" y="2225827"/>
                  </a:lnTo>
                  <a:lnTo>
                    <a:pt x="2759913" y="2223960"/>
                  </a:lnTo>
                  <a:lnTo>
                    <a:pt x="2758795" y="2223490"/>
                  </a:lnTo>
                  <a:lnTo>
                    <a:pt x="2746641" y="2223490"/>
                  </a:lnTo>
                  <a:lnTo>
                    <a:pt x="2745524" y="2223960"/>
                  </a:lnTo>
                  <a:lnTo>
                    <a:pt x="2743657" y="2225827"/>
                  </a:lnTo>
                  <a:lnTo>
                    <a:pt x="2743200" y="2226945"/>
                  </a:lnTo>
                  <a:lnTo>
                    <a:pt x="2743200" y="2229574"/>
                  </a:lnTo>
                  <a:lnTo>
                    <a:pt x="2743657" y="2230691"/>
                  </a:lnTo>
                  <a:lnTo>
                    <a:pt x="2745524" y="2232558"/>
                  </a:lnTo>
                  <a:lnTo>
                    <a:pt x="2746641" y="2233015"/>
                  </a:lnTo>
                  <a:lnTo>
                    <a:pt x="2758795" y="2233015"/>
                  </a:lnTo>
                  <a:lnTo>
                    <a:pt x="2759913" y="2232558"/>
                  </a:lnTo>
                  <a:lnTo>
                    <a:pt x="2761780" y="2230691"/>
                  </a:lnTo>
                  <a:lnTo>
                    <a:pt x="2762250" y="2229574"/>
                  </a:lnTo>
                  <a:lnTo>
                    <a:pt x="2762250" y="2226945"/>
                  </a:lnTo>
                  <a:close/>
                </a:path>
                <a:path w="5672455" h="2233295">
                  <a:moveTo>
                    <a:pt x="2762250" y="1485773"/>
                  </a:moveTo>
                  <a:lnTo>
                    <a:pt x="2761780" y="1484655"/>
                  </a:lnTo>
                  <a:lnTo>
                    <a:pt x="2759913" y="1482788"/>
                  </a:lnTo>
                  <a:lnTo>
                    <a:pt x="2758795" y="1482331"/>
                  </a:lnTo>
                  <a:lnTo>
                    <a:pt x="2746641" y="1482331"/>
                  </a:lnTo>
                  <a:lnTo>
                    <a:pt x="2745524" y="1482788"/>
                  </a:lnTo>
                  <a:lnTo>
                    <a:pt x="2743657" y="1484655"/>
                  </a:lnTo>
                  <a:lnTo>
                    <a:pt x="2743200" y="1485773"/>
                  </a:lnTo>
                  <a:lnTo>
                    <a:pt x="2743200" y="1488401"/>
                  </a:lnTo>
                  <a:lnTo>
                    <a:pt x="2743657" y="1489532"/>
                  </a:lnTo>
                  <a:lnTo>
                    <a:pt x="2745524" y="1491386"/>
                  </a:lnTo>
                  <a:lnTo>
                    <a:pt x="2746641" y="1491856"/>
                  </a:lnTo>
                  <a:lnTo>
                    <a:pt x="2758795" y="1491856"/>
                  </a:lnTo>
                  <a:lnTo>
                    <a:pt x="2759913" y="1491386"/>
                  </a:lnTo>
                  <a:lnTo>
                    <a:pt x="2761780" y="1489532"/>
                  </a:lnTo>
                  <a:lnTo>
                    <a:pt x="2762250" y="1488401"/>
                  </a:lnTo>
                  <a:lnTo>
                    <a:pt x="2762250" y="1485773"/>
                  </a:lnTo>
                  <a:close/>
                </a:path>
                <a:path w="5672455" h="2233295">
                  <a:moveTo>
                    <a:pt x="2762250" y="744613"/>
                  </a:moveTo>
                  <a:lnTo>
                    <a:pt x="2761780" y="743483"/>
                  </a:lnTo>
                  <a:lnTo>
                    <a:pt x="2759913" y="741629"/>
                  </a:lnTo>
                  <a:lnTo>
                    <a:pt x="2758795" y="741159"/>
                  </a:lnTo>
                  <a:lnTo>
                    <a:pt x="2746641" y="741159"/>
                  </a:lnTo>
                  <a:lnTo>
                    <a:pt x="2745524" y="741629"/>
                  </a:lnTo>
                  <a:lnTo>
                    <a:pt x="2743657" y="743483"/>
                  </a:lnTo>
                  <a:lnTo>
                    <a:pt x="2743200" y="744613"/>
                  </a:lnTo>
                  <a:lnTo>
                    <a:pt x="2743200" y="747242"/>
                  </a:lnTo>
                  <a:lnTo>
                    <a:pt x="2743657" y="748360"/>
                  </a:lnTo>
                  <a:lnTo>
                    <a:pt x="2745524" y="750227"/>
                  </a:lnTo>
                  <a:lnTo>
                    <a:pt x="2746641" y="750684"/>
                  </a:lnTo>
                  <a:lnTo>
                    <a:pt x="2758795" y="750684"/>
                  </a:lnTo>
                  <a:lnTo>
                    <a:pt x="2759913" y="750227"/>
                  </a:lnTo>
                  <a:lnTo>
                    <a:pt x="2761780" y="748360"/>
                  </a:lnTo>
                  <a:lnTo>
                    <a:pt x="2762250" y="747242"/>
                  </a:lnTo>
                  <a:lnTo>
                    <a:pt x="2762250" y="744613"/>
                  </a:lnTo>
                  <a:close/>
                </a:path>
                <a:path w="5672455" h="2233295">
                  <a:moveTo>
                    <a:pt x="2762250" y="3441"/>
                  </a:moveTo>
                  <a:lnTo>
                    <a:pt x="2761780" y="2324"/>
                  </a:lnTo>
                  <a:lnTo>
                    <a:pt x="2759913" y="457"/>
                  </a:lnTo>
                  <a:lnTo>
                    <a:pt x="2758795" y="0"/>
                  </a:lnTo>
                  <a:lnTo>
                    <a:pt x="2746641" y="0"/>
                  </a:lnTo>
                  <a:lnTo>
                    <a:pt x="2745524" y="457"/>
                  </a:lnTo>
                  <a:lnTo>
                    <a:pt x="2743657" y="2324"/>
                  </a:lnTo>
                  <a:lnTo>
                    <a:pt x="2743200" y="3441"/>
                  </a:lnTo>
                  <a:lnTo>
                    <a:pt x="2743200" y="6070"/>
                  </a:lnTo>
                  <a:lnTo>
                    <a:pt x="2743657" y="7200"/>
                  </a:lnTo>
                  <a:lnTo>
                    <a:pt x="2745524" y="9055"/>
                  </a:lnTo>
                  <a:lnTo>
                    <a:pt x="2746641" y="9525"/>
                  </a:lnTo>
                  <a:lnTo>
                    <a:pt x="2758795" y="9525"/>
                  </a:lnTo>
                  <a:lnTo>
                    <a:pt x="2759913" y="9055"/>
                  </a:lnTo>
                  <a:lnTo>
                    <a:pt x="2761780" y="7200"/>
                  </a:lnTo>
                  <a:lnTo>
                    <a:pt x="2762250" y="6070"/>
                  </a:lnTo>
                  <a:lnTo>
                    <a:pt x="2762250" y="3441"/>
                  </a:lnTo>
                  <a:close/>
                </a:path>
                <a:path w="5672455" h="2233295">
                  <a:moveTo>
                    <a:pt x="2819400" y="2226945"/>
                  </a:moveTo>
                  <a:lnTo>
                    <a:pt x="2818930" y="2225827"/>
                  </a:lnTo>
                  <a:lnTo>
                    <a:pt x="2817063" y="2223960"/>
                  </a:lnTo>
                  <a:lnTo>
                    <a:pt x="2815945" y="2223490"/>
                  </a:lnTo>
                  <a:lnTo>
                    <a:pt x="2803791" y="2223490"/>
                  </a:lnTo>
                  <a:lnTo>
                    <a:pt x="2802674" y="2223960"/>
                  </a:lnTo>
                  <a:lnTo>
                    <a:pt x="2800807" y="2225827"/>
                  </a:lnTo>
                  <a:lnTo>
                    <a:pt x="2800350" y="2226945"/>
                  </a:lnTo>
                  <a:lnTo>
                    <a:pt x="2800350" y="2229574"/>
                  </a:lnTo>
                  <a:lnTo>
                    <a:pt x="2800807" y="2230691"/>
                  </a:lnTo>
                  <a:lnTo>
                    <a:pt x="2802674" y="2232558"/>
                  </a:lnTo>
                  <a:lnTo>
                    <a:pt x="2803791" y="2233015"/>
                  </a:lnTo>
                  <a:lnTo>
                    <a:pt x="2815945" y="2233015"/>
                  </a:lnTo>
                  <a:lnTo>
                    <a:pt x="2817063" y="2232558"/>
                  </a:lnTo>
                  <a:lnTo>
                    <a:pt x="2818930" y="2230691"/>
                  </a:lnTo>
                  <a:lnTo>
                    <a:pt x="2819400" y="2229574"/>
                  </a:lnTo>
                  <a:lnTo>
                    <a:pt x="2819400" y="2226945"/>
                  </a:lnTo>
                  <a:close/>
                </a:path>
                <a:path w="5672455" h="2233295">
                  <a:moveTo>
                    <a:pt x="2819400" y="1485773"/>
                  </a:moveTo>
                  <a:lnTo>
                    <a:pt x="2818930" y="1484655"/>
                  </a:lnTo>
                  <a:lnTo>
                    <a:pt x="2817063" y="1482788"/>
                  </a:lnTo>
                  <a:lnTo>
                    <a:pt x="2815945" y="1482331"/>
                  </a:lnTo>
                  <a:lnTo>
                    <a:pt x="2803791" y="1482331"/>
                  </a:lnTo>
                  <a:lnTo>
                    <a:pt x="2802674" y="1482788"/>
                  </a:lnTo>
                  <a:lnTo>
                    <a:pt x="2800807" y="1484655"/>
                  </a:lnTo>
                  <a:lnTo>
                    <a:pt x="2800350" y="1485773"/>
                  </a:lnTo>
                  <a:lnTo>
                    <a:pt x="2800350" y="1488401"/>
                  </a:lnTo>
                  <a:lnTo>
                    <a:pt x="2800807" y="1489532"/>
                  </a:lnTo>
                  <a:lnTo>
                    <a:pt x="2802674" y="1491386"/>
                  </a:lnTo>
                  <a:lnTo>
                    <a:pt x="2803791" y="1491856"/>
                  </a:lnTo>
                  <a:lnTo>
                    <a:pt x="2815945" y="1491856"/>
                  </a:lnTo>
                  <a:lnTo>
                    <a:pt x="2817063" y="1491386"/>
                  </a:lnTo>
                  <a:lnTo>
                    <a:pt x="2818930" y="1489532"/>
                  </a:lnTo>
                  <a:lnTo>
                    <a:pt x="2819400" y="1488401"/>
                  </a:lnTo>
                  <a:lnTo>
                    <a:pt x="2819400" y="1485773"/>
                  </a:lnTo>
                  <a:close/>
                </a:path>
                <a:path w="5672455" h="2233295">
                  <a:moveTo>
                    <a:pt x="2819400" y="744613"/>
                  </a:moveTo>
                  <a:lnTo>
                    <a:pt x="2818930" y="743483"/>
                  </a:lnTo>
                  <a:lnTo>
                    <a:pt x="2817063" y="741629"/>
                  </a:lnTo>
                  <a:lnTo>
                    <a:pt x="2815945" y="741159"/>
                  </a:lnTo>
                  <a:lnTo>
                    <a:pt x="2803791" y="741159"/>
                  </a:lnTo>
                  <a:lnTo>
                    <a:pt x="2802674" y="741629"/>
                  </a:lnTo>
                  <a:lnTo>
                    <a:pt x="2800807" y="743483"/>
                  </a:lnTo>
                  <a:lnTo>
                    <a:pt x="2800350" y="744613"/>
                  </a:lnTo>
                  <a:lnTo>
                    <a:pt x="2800350" y="747242"/>
                  </a:lnTo>
                  <a:lnTo>
                    <a:pt x="2800807" y="748360"/>
                  </a:lnTo>
                  <a:lnTo>
                    <a:pt x="2802674" y="750227"/>
                  </a:lnTo>
                  <a:lnTo>
                    <a:pt x="2803791" y="750684"/>
                  </a:lnTo>
                  <a:lnTo>
                    <a:pt x="2815945" y="750684"/>
                  </a:lnTo>
                  <a:lnTo>
                    <a:pt x="2817063" y="750227"/>
                  </a:lnTo>
                  <a:lnTo>
                    <a:pt x="2818930" y="748360"/>
                  </a:lnTo>
                  <a:lnTo>
                    <a:pt x="2819400" y="747242"/>
                  </a:lnTo>
                  <a:lnTo>
                    <a:pt x="2819400" y="744613"/>
                  </a:lnTo>
                  <a:close/>
                </a:path>
                <a:path w="5672455" h="2233295">
                  <a:moveTo>
                    <a:pt x="2819400" y="3441"/>
                  </a:moveTo>
                  <a:lnTo>
                    <a:pt x="2818930" y="2324"/>
                  </a:lnTo>
                  <a:lnTo>
                    <a:pt x="2817063" y="457"/>
                  </a:lnTo>
                  <a:lnTo>
                    <a:pt x="2815945" y="0"/>
                  </a:lnTo>
                  <a:lnTo>
                    <a:pt x="2803791" y="0"/>
                  </a:lnTo>
                  <a:lnTo>
                    <a:pt x="2802674" y="457"/>
                  </a:lnTo>
                  <a:lnTo>
                    <a:pt x="2800807" y="2324"/>
                  </a:lnTo>
                  <a:lnTo>
                    <a:pt x="2800350" y="3441"/>
                  </a:lnTo>
                  <a:lnTo>
                    <a:pt x="2800350" y="6070"/>
                  </a:lnTo>
                  <a:lnTo>
                    <a:pt x="2800807" y="7200"/>
                  </a:lnTo>
                  <a:lnTo>
                    <a:pt x="2802674" y="9055"/>
                  </a:lnTo>
                  <a:lnTo>
                    <a:pt x="2803791" y="9525"/>
                  </a:lnTo>
                  <a:lnTo>
                    <a:pt x="2815945" y="9525"/>
                  </a:lnTo>
                  <a:lnTo>
                    <a:pt x="2817063" y="9055"/>
                  </a:lnTo>
                  <a:lnTo>
                    <a:pt x="2818930" y="7200"/>
                  </a:lnTo>
                  <a:lnTo>
                    <a:pt x="2819400" y="6070"/>
                  </a:lnTo>
                  <a:lnTo>
                    <a:pt x="2819400" y="3441"/>
                  </a:lnTo>
                  <a:close/>
                </a:path>
                <a:path w="5672455" h="2233295">
                  <a:moveTo>
                    <a:pt x="2876550" y="2226945"/>
                  </a:moveTo>
                  <a:lnTo>
                    <a:pt x="2876080" y="2225827"/>
                  </a:lnTo>
                  <a:lnTo>
                    <a:pt x="2874226" y="2223960"/>
                  </a:lnTo>
                  <a:lnTo>
                    <a:pt x="2873095" y="2223490"/>
                  </a:lnTo>
                  <a:lnTo>
                    <a:pt x="2860941" y="2223490"/>
                  </a:lnTo>
                  <a:lnTo>
                    <a:pt x="2859824" y="2223960"/>
                  </a:lnTo>
                  <a:lnTo>
                    <a:pt x="2857957" y="2225827"/>
                  </a:lnTo>
                  <a:lnTo>
                    <a:pt x="2857500" y="2226945"/>
                  </a:lnTo>
                  <a:lnTo>
                    <a:pt x="2857500" y="2229574"/>
                  </a:lnTo>
                  <a:lnTo>
                    <a:pt x="2857957" y="2230691"/>
                  </a:lnTo>
                  <a:lnTo>
                    <a:pt x="2859824" y="2232558"/>
                  </a:lnTo>
                  <a:lnTo>
                    <a:pt x="2860941" y="2233015"/>
                  </a:lnTo>
                  <a:lnTo>
                    <a:pt x="2873095" y="2233015"/>
                  </a:lnTo>
                  <a:lnTo>
                    <a:pt x="2874226" y="2232558"/>
                  </a:lnTo>
                  <a:lnTo>
                    <a:pt x="2876080" y="2230691"/>
                  </a:lnTo>
                  <a:lnTo>
                    <a:pt x="2876550" y="2229574"/>
                  </a:lnTo>
                  <a:lnTo>
                    <a:pt x="2876550" y="2226945"/>
                  </a:lnTo>
                  <a:close/>
                </a:path>
                <a:path w="5672455" h="2233295">
                  <a:moveTo>
                    <a:pt x="2876550" y="1485773"/>
                  </a:moveTo>
                  <a:lnTo>
                    <a:pt x="2876080" y="1484655"/>
                  </a:lnTo>
                  <a:lnTo>
                    <a:pt x="2874226" y="1482788"/>
                  </a:lnTo>
                  <a:lnTo>
                    <a:pt x="2873095" y="1482331"/>
                  </a:lnTo>
                  <a:lnTo>
                    <a:pt x="2860941" y="1482331"/>
                  </a:lnTo>
                  <a:lnTo>
                    <a:pt x="2859824" y="1482788"/>
                  </a:lnTo>
                  <a:lnTo>
                    <a:pt x="2857957" y="1484655"/>
                  </a:lnTo>
                  <a:lnTo>
                    <a:pt x="2857500" y="1485773"/>
                  </a:lnTo>
                  <a:lnTo>
                    <a:pt x="2857500" y="1488401"/>
                  </a:lnTo>
                  <a:lnTo>
                    <a:pt x="2857957" y="1489532"/>
                  </a:lnTo>
                  <a:lnTo>
                    <a:pt x="2859824" y="1491386"/>
                  </a:lnTo>
                  <a:lnTo>
                    <a:pt x="2860941" y="1491856"/>
                  </a:lnTo>
                  <a:lnTo>
                    <a:pt x="2873095" y="1491856"/>
                  </a:lnTo>
                  <a:lnTo>
                    <a:pt x="2874226" y="1491386"/>
                  </a:lnTo>
                  <a:lnTo>
                    <a:pt x="2876080" y="1489532"/>
                  </a:lnTo>
                  <a:lnTo>
                    <a:pt x="2876550" y="1488401"/>
                  </a:lnTo>
                  <a:lnTo>
                    <a:pt x="2876550" y="1485773"/>
                  </a:lnTo>
                  <a:close/>
                </a:path>
                <a:path w="5672455" h="2233295">
                  <a:moveTo>
                    <a:pt x="2876550" y="744613"/>
                  </a:moveTo>
                  <a:lnTo>
                    <a:pt x="2876080" y="743483"/>
                  </a:lnTo>
                  <a:lnTo>
                    <a:pt x="2874226" y="741629"/>
                  </a:lnTo>
                  <a:lnTo>
                    <a:pt x="2873095" y="741159"/>
                  </a:lnTo>
                  <a:lnTo>
                    <a:pt x="2860941" y="741159"/>
                  </a:lnTo>
                  <a:lnTo>
                    <a:pt x="2859824" y="741629"/>
                  </a:lnTo>
                  <a:lnTo>
                    <a:pt x="2857957" y="743483"/>
                  </a:lnTo>
                  <a:lnTo>
                    <a:pt x="2857500" y="744613"/>
                  </a:lnTo>
                  <a:lnTo>
                    <a:pt x="2857500" y="747242"/>
                  </a:lnTo>
                  <a:lnTo>
                    <a:pt x="2857957" y="748360"/>
                  </a:lnTo>
                  <a:lnTo>
                    <a:pt x="2859824" y="750227"/>
                  </a:lnTo>
                  <a:lnTo>
                    <a:pt x="2860941" y="750684"/>
                  </a:lnTo>
                  <a:lnTo>
                    <a:pt x="2873095" y="750684"/>
                  </a:lnTo>
                  <a:lnTo>
                    <a:pt x="2874226" y="750227"/>
                  </a:lnTo>
                  <a:lnTo>
                    <a:pt x="2876080" y="748360"/>
                  </a:lnTo>
                  <a:lnTo>
                    <a:pt x="2876550" y="747242"/>
                  </a:lnTo>
                  <a:lnTo>
                    <a:pt x="2876550" y="744613"/>
                  </a:lnTo>
                  <a:close/>
                </a:path>
                <a:path w="5672455" h="2233295">
                  <a:moveTo>
                    <a:pt x="2876550" y="3441"/>
                  </a:moveTo>
                  <a:lnTo>
                    <a:pt x="2876080" y="2324"/>
                  </a:lnTo>
                  <a:lnTo>
                    <a:pt x="2874226" y="457"/>
                  </a:lnTo>
                  <a:lnTo>
                    <a:pt x="2873095" y="0"/>
                  </a:lnTo>
                  <a:lnTo>
                    <a:pt x="2860941" y="0"/>
                  </a:lnTo>
                  <a:lnTo>
                    <a:pt x="2859824" y="457"/>
                  </a:lnTo>
                  <a:lnTo>
                    <a:pt x="2857957" y="2324"/>
                  </a:lnTo>
                  <a:lnTo>
                    <a:pt x="2857500" y="3441"/>
                  </a:lnTo>
                  <a:lnTo>
                    <a:pt x="2857500" y="6070"/>
                  </a:lnTo>
                  <a:lnTo>
                    <a:pt x="2857957" y="7200"/>
                  </a:lnTo>
                  <a:lnTo>
                    <a:pt x="2859824" y="9055"/>
                  </a:lnTo>
                  <a:lnTo>
                    <a:pt x="2860941" y="9525"/>
                  </a:lnTo>
                  <a:lnTo>
                    <a:pt x="2873095" y="9525"/>
                  </a:lnTo>
                  <a:lnTo>
                    <a:pt x="2874226" y="9055"/>
                  </a:lnTo>
                  <a:lnTo>
                    <a:pt x="2876080" y="7200"/>
                  </a:lnTo>
                  <a:lnTo>
                    <a:pt x="2876550" y="6070"/>
                  </a:lnTo>
                  <a:lnTo>
                    <a:pt x="2876550" y="3441"/>
                  </a:lnTo>
                  <a:close/>
                </a:path>
                <a:path w="5672455" h="2233295">
                  <a:moveTo>
                    <a:pt x="2933700" y="2226945"/>
                  </a:moveTo>
                  <a:lnTo>
                    <a:pt x="2933230" y="2225827"/>
                  </a:lnTo>
                  <a:lnTo>
                    <a:pt x="2931376" y="2223960"/>
                  </a:lnTo>
                  <a:lnTo>
                    <a:pt x="2930245" y="2223490"/>
                  </a:lnTo>
                  <a:lnTo>
                    <a:pt x="2918091" y="2223490"/>
                  </a:lnTo>
                  <a:lnTo>
                    <a:pt x="2916974" y="2223960"/>
                  </a:lnTo>
                  <a:lnTo>
                    <a:pt x="2915107" y="2225827"/>
                  </a:lnTo>
                  <a:lnTo>
                    <a:pt x="2914650" y="2226945"/>
                  </a:lnTo>
                  <a:lnTo>
                    <a:pt x="2914650" y="2229574"/>
                  </a:lnTo>
                  <a:lnTo>
                    <a:pt x="2915107" y="2230691"/>
                  </a:lnTo>
                  <a:lnTo>
                    <a:pt x="2916974" y="2232558"/>
                  </a:lnTo>
                  <a:lnTo>
                    <a:pt x="2918091" y="2233015"/>
                  </a:lnTo>
                  <a:lnTo>
                    <a:pt x="2930245" y="2233015"/>
                  </a:lnTo>
                  <a:lnTo>
                    <a:pt x="2931376" y="2232558"/>
                  </a:lnTo>
                  <a:lnTo>
                    <a:pt x="2933230" y="2230691"/>
                  </a:lnTo>
                  <a:lnTo>
                    <a:pt x="2933700" y="2229574"/>
                  </a:lnTo>
                  <a:lnTo>
                    <a:pt x="2933700" y="2226945"/>
                  </a:lnTo>
                  <a:close/>
                </a:path>
                <a:path w="5672455" h="2233295">
                  <a:moveTo>
                    <a:pt x="2933700" y="1485773"/>
                  </a:moveTo>
                  <a:lnTo>
                    <a:pt x="2933230" y="1484655"/>
                  </a:lnTo>
                  <a:lnTo>
                    <a:pt x="2931376" y="1482788"/>
                  </a:lnTo>
                  <a:lnTo>
                    <a:pt x="2930245" y="1482331"/>
                  </a:lnTo>
                  <a:lnTo>
                    <a:pt x="2918091" y="1482331"/>
                  </a:lnTo>
                  <a:lnTo>
                    <a:pt x="2916974" y="1482788"/>
                  </a:lnTo>
                  <a:lnTo>
                    <a:pt x="2915107" y="1484655"/>
                  </a:lnTo>
                  <a:lnTo>
                    <a:pt x="2914650" y="1485773"/>
                  </a:lnTo>
                  <a:lnTo>
                    <a:pt x="2914650" y="1488401"/>
                  </a:lnTo>
                  <a:lnTo>
                    <a:pt x="2915107" y="1489532"/>
                  </a:lnTo>
                  <a:lnTo>
                    <a:pt x="2916974" y="1491386"/>
                  </a:lnTo>
                  <a:lnTo>
                    <a:pt x="2918091" y="1491856"/>
                  </a:lnTo>
                  <a:lnTo>
                    <a:pt x="2930245" y="1491856"/>
                  </a:lnTo>
                  <a:lnTo>
                    <a:pt x="2931376" y="1491386"/>
                  </a:lnTo>
                  <a:lnTo>
                    <a:pt x="2933230" y="1489532"/>
                  </a:lnTo>
                  <a:lnTo>
                    <a:pt x="2933700" y="1488401"/>
                  </a:lnTo>
                  <a:lnTo>
                    <a:pt x="2933700" y="1485773"/>
                  </a:lnTo>
                  <a:close/>
                </a:path>
                <a:path w="5672455" h="2233295">
                  <a:moveTo>
                    <a:pt x="2933700" y="744613"/>
                  </a:moveTo>
                  <a:lnTo>
                    <a:pt x="2933230" y="743483"/>
                  </a:lnTo>
                  <a:lnTo>
                    <a:pt x="2931376" y="741629"/>
                  </a:lnTo>
                  <a:lnTo>
                    <a:pt x="2930245" y="741159"/>
                  </a:lnTo>
                  <a:lnTo>
                    <a:pt x="2918091" y="741159"/>
                  </a:lnTo>
                  <a:lnTo>
                    <a:pt x="2916974" y="741629"/>
                  </a:lnTo>
                  <a:lnTo>
                    <a:pt x="2915107" y="743483"/>
                  </a:lnTo>
                  <a:lnTo>
                    <a:pt x="2914650" y="744613"/>
                  </a:lnTo>
                  <a:lnTo>
                    <a:pt x="2914650" y="747242"/>
                  </a:lnTo>
                  <a:lnTo>
                    <a:pt x="2915107" y="748360"/>
                  </a:lnTo>
                  <a:lnTo>
                    <a:pt x="2916974" y="750227"/>
                  </a:lnTo>
                  <a:lnTo>
                    <a:pt x="2918091" y="750684"/>
                  </a:lnTo>
                  <a:lnTo>
                    <a:pt x="2930245" y="750684"/>
                  </a:lnTo>
                  <a:lnTo>
                    <a:pt x="2931376" y="750227"/>
                  </a:lnTo>
                  <a:lnTo>
                    <a:pt x="2933230" y="748360"/>
                  </a:lnTo>
                  <a:lnTo>
                    <a:pt x="2933700" y="747242"/>
                  </a:lnTo>
                  <a:lnTo>
                    <a:pt x="2933700" y="744613"/>
                  </a:lnTo>
                  <a:close/>
                </a:path>
                <a:path w="5672455" h="2233295">
                  <a:moveTo>
                    <a:pt x="2933700" y="3441"/>
                  </a:moveTo>
                  <a:lnTo>
                    <a:pt x="2933230" y="2324"/>
                  </a:lnTo>
                  <a:lnTo>
                    <a:pt x="2931376" y="457"/>
                  </a:lnTo>
                  <a:lnTo>
                    <a:pt x="2930245" y="0"/>
                  </a:lnTo>
                  <a:lnTo>
                    <a:pt x="2918091" y="0"/>
                  </a:lnTo>
                  <a:lnTo>
                    <a:pt x="2916974" y="457"/>
                  </a:lnTo>
                  <a:lnTo>
                    <a:pt x="2915107" y="2324"/>
                  </a:lnTo>
                  <a:lnTo>
                    <a:pt x="2914650" y="3441"/>
                  </a:lnTo>
                  <a:lnTo>
                    <a:pt x="2914650" y="6070"/>
                  </a:lnTo>
                  <a:lnTo>
                    <a:pt x="2915107" y="7200"/>
                  </a:lnTo>
                  <a:lnTo>
                    <a:pt x="2916974" y="9055"/>
                  </a:lnTo>
                  <a:lnTo>
                    <a:pt x="2918091" y="9525"/>
                  </a:lnTo>
                  <a:lnTo>
                    <a:pt x="2930245" y="9525"/>
                  </a:lnTo>
                  <a:lnTo>
                    <a:pt x="2931376" y="9055"/>
                  </a:lnTo>
                  <a:lnTo>
                    <a:pt x="2933230" y="7200"/>
                  </a:lnTo>
                  <a:lnTo>
                    <a:pt x="2933700" y="6070"/>
                  </a:lnTo>
                  <a:lnTo>
                    <a:pt x="2933700" y="3441"/>
                  </a:lnTo>
                  <a:close/>
                </a:path>
                <a:path w="5672455" h="2233295">
                  <a:moveTo>
                    <a:pt x="2990850" y="2226945"/>
                  </a:moveTo>
                  <a:lnTo>
                    <a:pt x="2990380" y="2225827"/>
                  </a:lnTo>
                  <a:lnTo>
                    <a:pt x="2988526" y="2223960"/>
                  </a:lnTo>
                  <a:lnTo>
                    <a:pt x="2987395" y="2223490"/>
                  </a:lnTo>
                  <a:lnTo>
                    <a:pt x="2975241" y="2223490"/>
                  </a:lnTo>
                  <a:lnTo>
                    <a:pt x="2974124" y="2223960"/>
                  </a:lnTo>
                  <a:lnTo>
                    <a:pt x="2972257" y="2225827"/>
                  </a:lnTo>
                  <a:lnTo>
                    <a:pt x="2971800" y="2226945"/>
                  </a:lnTo>
                  <a:lnTo>
                    <a:pt x="2971800" y="2229574"/>
                  </a:lnTo>
                  <a:lnTo>
                    <a:pt x="2972257" y="2230691"/>
                  </a:lnTo>
                  <a:lnTo>
                    <a:pt x="2974124" y="2232558"/>
                  </a:lnTo>
                  <a:lnTo>
                    <a:pt x="2975241" y="2233015"/>
                  </a:lnTo>
                  <a:lnTo>
                    <a:pt x="2987395" y="2233015"/>
                  </a:lnTo>
                  <a:lnTo>
                    <a:pt x="2988526" y="2232558"/>
                  </a:lnTo>
                  <a:lnTo>
                    <a:pt x="2990380" y="2230691"/>
                  </a:lnTo>
                  <a:lnTo>
                    <a:pt x="2990850" y="2229574"/>
                  </a:lnTo>
                  <a:lnTo>
                    <a:pt x="2990850" y="2226945"/>
                  </a:lnTo>
                  <a:close/>
                </a:path>
                <a:path w="5672455" h="2233295">
                  <a:moveTo>
                    <a:pt x="2990850" y="1485773"/>
                  </a:moveTo>
                  <a:lnTo>
                    <a:pt x="2990380" y="1484655"/>
                  </a:lnTo>
                  <a:lnTo>
                    <a:pt x="2988526" y="1482788"/>
                  </a:lnTo>
                  <a:lnTo>
                    <a:pt x="2987395" y="1482331"/>
                  </a:lnTo>
                  <a:lnTo>
                    <a:pt x="2975241" y="1482331"/>
                  </a:lnTo>
                  <a:lnTo>
                    <a:pt x="2974124" y="1482788"/>
                  </a:lnTo>
                  <a:lnTo>
                    <a:pt x="2972257" y="1484655"/>
                  </a:lnTo>
                  <a:lnTo>
                    <a:pt x="2971800" y="1485773"/>
                  </a:lnTo>
                  <a:lnTo>
                    <a:pt x="2971800" y="1488401"/>
                  </a:lnTo>
                  <a:lnTo>
                    <a:pt x="2972257" y="1489532"/>
                  </a:lnTo>
                  <a:lnTo>
                    <a:pt x="2974124" y="1491386"/>
                  </a:lnTo>
                  <a:lnTo>
                    <a:pt x="2975241" y="1491856"/>
                  </a:lnTo>
                  <a:lnTo>
                    <a:pt x="2987395" y="1491856"/>
                  </a:lnTo>
                  <a:lnTo>
                    <a:pt x="2988526" y="1491386"/>
                  </a:lnTo>
                  <a:lnTo>
                    <a:pt x="2990380" y="1489532"/>
                  </a:lnTo>
                  <a:lnTo>
                    <a:pt x="2990850" y="1488401"/>
                  </a:lnTo>
                  <a:lnTo>
                    <a:pt x="2990850" y="1485773"/>
                  </a:lnTo>
                  <a:close/>
                </a:path>
                <a:path w="5672455" h="2233295">
                  <a:moveTo>
                    <a:pt x="2990850" y="744613"/>
                  </a:moveTo>
                  <a:lnTo>
                    <a:pt x="2990380" y="743483"/>
                  </a:lnTo>
                  <a:lnTo>
                    <a:pt x="2988526" y="741629"/>
                  </a:lnTo>
                  <a:lnTo>
                    <a:pt x="2987395" y="741159"/>
                  </a:lnTo>
                  <a:lnTo>
                    <a:pt x="2975241" y="741159"/>
                  </a:lnTo>
                  <a:lnTo>
                    <a:pt x="2974124" y="741629"/>
                  </a:lnTo>
                  <a:lnTo>
                    <a:pt x="2972257" y="743483"/>
                  </a:lnTo>
                  <a:lnTo>
                    <a:pt x="2971800" y="744613"/>
                  </a:lnTo>
                  <a:lnTo>
                    <a:pt x="2971800" y="747242"/>
                  </a:lnTo>
                  <a:lnTo>
                    <a:pt x="2972257" y="748360"/>
                  </a:lnTo>
                  <a:lnTo>
                    <a:pt x="2974124" y="750227"/>
                  </a:lnTo>
                  <a:lnTo>
                    <a:pt x="2975241" y="750684"/>
                  </a:lnTo>
                  <a:lnTo>
                    <a:pt x="2987395" y="750684"/>
                  </a:lnTo>
                  <a:lnTo>
                    <a:pt x="2988526" y="750227"/>
                  </a:lnTo>
                  <a:lnTo>
                    <a:pt x="2990380" y="748360"/>
                  </a:lnTo>
                  <a:lnTo>
                    <a:pt x="2990850" y="747242"/>
                  </a:lnTo>
                  <a:lnTo>
                    <a:pt x="2990850" y="744613"/>
                  </a:lnTo>
                  <a:close/>
                </a:path>
                <a:path w="5672455" h="2233295">
                  <a:moveTo>
                    <a:pt x="2990850" y="3441"/>
                  </a:moveTo>
                  <a:lnTo>
                    <a:pt x="2990380" y="2324"/>
                  </a:lnTo>
                  <a:lnTo>
                    <a:pt x="2988526" y="457"/>
                  </a:lnTo>
                  <a:lnTo>
                    <a:pt x="2987395" y="0"/>
                  </a:lnTo>
                  <a:lnTo>
                    <a:pt x="2975241" y="0"/>
                  </a:lnTo>
                  <a:lnTo>
                    <a:pt x="2974124" y="457"/>
                  </a:lnTo>
                  <a:lnTo>
                    <a:pt x="2972257" y="2324"/>
                  </a:lnTo>
                  <a:lnTo>
                    <a:pt x="2971800" y="3441"/>
                  </a:lnTo>
                  <a:lnTo>
                    <a:pt x="2971800" y="6070"/>
                  </a:lnTo>
                  <a:lnTo>
                    <a:pt x="2972257" y="7200"/>
                  </a:lnTo>
                  <a:lnTo>
                    <a:pt x="2974124" y="9055"/>
                  </a:lnTo>
                  <a:lnTo>
                    <a:pt x="2975241" y="9525"/>
                  </a:lnTo>
                  <a:lnTo>
                    <a:pt x="2987395" y="9525"/>
                  </a:lnTo>
                  <a:lnTo>
                    <a:pt x="2988526" y="9055"/>
                  </a:lnTo>
                  <a:lnTo>
                    <a:pt x="2990380" y="7200"/>
                  </a:lnTo>
                  <a:lnTo>
                    <a:pt x="2990850" y="6070"/>
                  </a:lnTo>
                  <a:lnTo>
                    <a:pt x="2990850" y="3441"/>
                  </a:lnTo>
                  <a:close/>
                </a:path>
                <a:path w="5672455" h="2233295">
                  <a:moveTo>
                    <a:pt x="3048000" y="2226945"/>
                  </a:moveTo>
                  <a:lnTo>
                    <a:pt x="3047530" y="2225827"/>
                  </a:lnTo>
                  <a:lnTo>
                    <a:pt x="3045676" y="2223960"/>
                  </a:lnTo>
                  <a:lnTo>
                    <a:pt x="3044545" y="2223490"/>
                  </a:lnTo>
                  <a:lnTo>
                    <a:pt x="3032391" y="2223490"/>
                  </a:lnTo>
                  <a:lnTo>
                    <a:pt x="3031274" y="2223960"/>
                  </a:lnTo>
                  <a:lnTo>
                    <a:pt x="3029407" y="2225827"/>
                  </a:lnTo>
                  <a:lnTo>
                    <a:pt x="3028950" y="2226945"/>
                  </a:lnTo>
                  <a:lnTo>
                    <a:pt x="3028950" y="2229574"/>
                  </a:lnTo>
                  <a:lnTo>
                    <a:pt x="3029407" y="2230691"/>
                  </a:lnTo>
                  <a:lnTo>
                    <a:pt x="3031274" y="2232558"/>
                  </a:lnTo>
                  <a:lnTo>
                    <a:pt x="3032391" y="2233015"/>
                  </a:lnTo>
                  <a:lnTo>
                    <a:pt x="3044545" y="2233015"/>
                  </a:lnTo>
                  <a:lnTo>
                    <a:pt x="3045676" y="2232558"/>
                  </a:lnTo>
                  <a:lnTo>
                    <a:pt x="3047530" y="2230691"/>
                  </a:lnTo>
                  <a:lnTo>
                    <a:pt x="3048000" y="2229574"/>
                  </a:lnTo>
                  <a:lnTo>
                    <a:pt x="3048000" y="2226945"/>
                  </a:lnTo>
                  <a:close/>
                </a:path>
                <a:path w="5672455" h="2233295">
                  <a:moveTo>
                    <a:pt x="3048000" y="1485773"/>
                  </a:moveTo>
                  <a:lnTo>
                    <a:pt x="3047530" y="1484655"/>
                  </a:lnTo>
                  <a:lnTo>
                    <a:pt x="3045676" y="1482788"/>
                  </a:lnTo>
                  <a:lnTo>
                    <a:pt x="3044545" y="1482331"/>
                  </a:lnTo>
                  <a:lnTo>
                    <a:pt x="3032391" y="1482331"/>
                  </a:lnTo>
                  <a:lnTo>
                    <a:pt x="3031274" y="1482788"/>
                  </a:lnTo>
                  <a:lnTo>
                    <a:pt x="3029407" y="1484655"/>
                  </a:lnTo>
                  <a:lnTo>
                    <a:pt x="3028950" y="1485773"/>
                  </a:lnTo>
                  <a:lnTo>
                    <a:pt x="3028950" y="1488401"/>
                  </a:lnTo>
                  <a:lnTo>
                    <a:pt x="3029407" y="1489532"/>
                  </a:lnTo>
                  <a:lnTo>
                    <a:pt x="3031274" y="1491386"/>
                  </a:lnTo>
                  <a:lnTo>
                    <a:pt x="3032391" y="1491856"/>
                  </a:lnTo>
                  <a:lnTo>
                    <a:pt x="3044545" y="1491856"/>
                  </a:lnTo>
                  <a:lnTo>
                    <a:pt x="3045676" y="1491386"/>
                  </a:lnTo>
                  <a:lnTo>
                    <a:pt x="3047530" y="1489532"/>
                  </a:lnTo>
                  <a:lnTo>
                    <a:pt x="3048000" y="1488401"/>
                  </a:lnTo>
                  <a:lnTo>
                    <a:pt x="3048000" y="1485773"/>
                  </a:lnTo>
                  <a:close/>
                </a:path>
                <a:path w="5672455" h="2233295">
                  <a:moveTo>
                    <a:pt x="3048000" y="744613"/>
                  </a:moveTo>
                  <a:lnTo>
                    <a:pt x="3047530" y="743483"/>
                  </a:lnTo>
                  <a:lnTo>
                    <a:pt x="3045676" y="741629"/>
                  </a:lnTo>
                  <a:lnTo>
                    <a:pt x="3044545" y="741159"/>
                  </a:lnTo>
                  <a:lnTo>
                    <a:pt x="3032391" y="741159"/>
                  </a:lnTo>
                  <a:lnTo>
                    <a:pt x="3031274" y="741629"/>
                  </a:lnTo>
                  <a:lnTo>
                    <a:pt x="3029407" y="743483"/>
                  </a:lnTo>
                  <a:lnTo>
                    <a:pt x="3028950" y="744613"/>
                  </a:lnTo>
                  <a:lnTo>
                    <a:pt x="3028950" y="747242"/>
                  </a:lnTo>
                  <a:lnTo>
                    <a:pt x="3029407" y="748360"/>
                  </a:lnTo>
                  <a:lnTo>
                    <a:pt x="3031274" y="750227"/>
                  </a:lnTo>
                  <a:lnTo>
                    <a:pt x="3032391" y="750684"/>
                  </a:lnTo>
                  <a:lnTo>
                    <a:pt x="3044545" y="750684"/>
                  </a:lnTo>
                  <a:lnTo>
                    <a:pt x="3045676" y="750227"/>
                  </a:lnTo>
                  <a:lnTo>
                    <a:pt x="3047530" y="748360"/>
                  </a:lnTo>
                  <a:lnTo>
                    <a:pt x="3048000" y="747242"/>
                  </a:lnTo>
                  <a:lnTo>
                    <a:pt x="3048000" y="744613"/>
                  </a:lnTo>
                  <a:close/>
                </a:path>
                <a:path w="5672455" h="2233295">
                  <a:moveTo>
                    <a:pt x="3048000" y="3441"/>
                  </a:moveTo>
                  <a:lnTo>
                    <a:pt x="3047530" y="2324"/>
                  </a:lnTo>
                  <a:lnTo>
                    <a:pt x="3045676" y="457"/>
                  </a:lnTo>
                  <a:lnTo>
                    <a:pt x="3044545" y="0"/>
                  </a:lnTo>
                  <a:lnTo>
                    <a:pt x="3032391" y="0"/>
                  </a:lnTo>
                  <a:lnTo>
                    <a:pt x="3031274" y="457"/>
                  </a:lnTo>
                  <a:lnTo>
                    <a:pt x="3029407" y="2324"/>
                  </a:lnTo>
                  <a:lnTo>
                    <a:pt x="3028950" y="3441"/>
                  </a:lnTo>
                  <a:lnTo>
                    <a:pt x="3028950" y="6070"/>
                  </a:lnTo>
                  <a:lnTo>
                    <a:pt x="3029407" y="7200"/>
                  </a:lnTo>
                  <a:lnTo>
                    <a:pt x="3031274" y="9055"/>
                  </a:lnTo>
                  <a:lnTo>
                    <a:pt x="3032391" y="9525"/>
                  </a:lnTo>
                  <a:lnTo>
                    <a:pt x="3044545" y="9525"/>
                  </a:lnTo>
                  <a:lnTo>
                    <a:pt x="3045676" y="9055"/>
                  </a:lnTo>
                  <a:lnTo>
                    <a:pt x="3047530" y="7200"/>
                  </a:lnTo>
                  <a:lnTo>
                    <a:pt x="3048000" y="6070"/>
                  </a:lnTo>
                  <a:lnTo>
                    <a:pt x="3048000" y="3441"/>
                  </a:lnTo>
                  <a:close/>
                </a:path>
                <a:path w="5672455" h="2233295">
                  <a:moveTo>
                    <a:pt x="3105150" y="2226945"/>
                  </a:moveTo>
                  <a:lnTo>
                    <a:pt x="3104680" y="2225827"/>
                  </a:lnTo>
                  <a:lnTo>
                    <a:pt x="3102826" y="2223960"/>
                  </a:lnTo>
                  <a:lnTo>
                    <a:pt x="3101695" y="2223490"/>
                  </a:lnTo>
                  <a:lnTo>
                    <a:pt x="3089541" y="2223490"/>
                  </a:lnTo>
                  <a:lnTo>
                    <a:pt x="3088424" y="2223960"/>
                  </a:lnTo>
                  <a:lnTo>
                    <a:pt x="3086557" y="2225827"/>
                  </a:lnTo>
                  <a:lnTo>
                    <a:pt x="3086100" y="2226945"/>
                  </a:lnTo>
                  <a:lnTo>
                    <a:pt x="3086100" y="2229574"/>
                  </a:lnTo>
                  <a:lnTo>
                    <a:pt x="3086557" y="2230691"/>
                  </a:lnTo>
                  <a:lnTo>
                    <a:pt x="3088424" y="2232558"/>
                  </a:lnTo>
                  <a:lnTo>
                    <a:pt x="3089541" y="2233015"/>
                  </a:lnTo>
                  <a:lnTo>
                    <a:pt x="3101695" y="2233015"/>
                  </a:lnTo>
                  <a:lnTo>
                    <a:pt x="3102826" y="2232558"/>
                  </a:lnTo>
                  <a:lnTo>
                    <a:pt x="3104680" y="2230691"/>
                  </a:lnTo>
                  <a:lnTo>
                    <a:pt x="3105150" y="2229574"/>
                  </a:lnTo>
                  <a:lnTo>
                    <a:pt x="3105150" y="2226945"/>
                  </a:lnTo>
                  <a:close/>
                </a:path>
                <a:path w="5672455" h="2233295">
                  <a:moveTo>
                    <a:pt x="3105150" y="1485773"/>
                  </a:moveTo>
                  <a:lnTo>
                    <a:pt x="3104680" y="1484655"/>
                  </a:lnTo>
                  <a:lnTo>
                    <a:pt x="3102826" y="1482788"/>
                  </a:lnTo>
                  <a:lnTo>
                    <a:pt x="3101695" y="1482331"/>
                  </a:lnTo>
                  <a:lnTo>
                    <a:pt x="3089541" y="1482331"/>
                  </a:lnTo>
                  <a:lnTo>
                    <a:pt x="3088424" y="1482788"/>
                  </a:lnTo>
                  <a:lnTo>
                    <a:pt x="3086557" y="1484655"/>
                  </a:lnTo>
                  <a:lnTo>
                    <a:pt x="3086100" y="1485773"/>
                  </a:lnTo>
                  <a:lnTo>
                    <a:pt x="3086100" y="1488401"/>
                  </a:lnTo>
                  <a:lnTo>
                    <a:pt x="3086557" y="1489532"/>
                  </a:lnTo>
                  <a:lnTo>
                    <a:pt x="3088424" y="1491386"/>
                  </a:lnTo>
                  <a:lnTo>
                    <a:pt x="3089541" y="1491856"/>
                  </a:lnTo>
                  <a:lnTo>
                    <a:pt x="3101695" y="1491856"/>
                  </a:lnTo>
                  <a:lnTo>
                    <a:pt x="3102826" y="1491386"/>
                  </a:lnTo>
                  <a:lnTo>
                    <a:pt x="3104680" y="1489532"/>
                  </a:lnTo>
                  <a:lnTo>
                    <a:pt x="3105150" y="1488401"/>
                  </a:lnTo>
                  <a:lnTo>
                    <a:pt x="3105150" y="1485773"/>
                  </a:lnTo>
                  <a:close/>
                </a:path>
                <a:path w="5672455" h="2233295">
                  <a:moveTo>
                    <a:pt x="3105150" y="744613"/>
                  </a:moveTo>
                  <a:lnTo>
                    <a:pt x="3104680" y="743483"/>
                  </a:lnTo>
                  <a:lnTo>
                    <a:pt x="3102826" y="741629"/>
                  </a:lnTo>
                  <a:lnTo>
                    <a:pt x="3101695" y="741159"/>
                  </a:lnTo>
                  <a:lnTo>
                    <a:pt x="3089541" y="741159"/>
                  </a:lnTo>
                  <a:lnTo>
                    <a:pt x="3088424" y="741629"/>
                  </a:lnTo>
                  <a:lnTo>
                    <a:pt x="3086557" y="743483"/>
                  </a:lnTo>
                  <a:lnTo>
                    <a:pt x="3086100" y="744613"/>
                  </a:lnTo>
                  <a:lnTo>
                    <a:pt x="3086100" y="747242"/>
                  </a:lnTo>
                  <a:lnTo>
                    <a:pt x="3086557" y="748360"/>
                  </a:lnTo>
                  <a:lnTo>
                    <a:pt x="3088424" y="750227"/>
                  </a:lnTo>
                  <a:lnTo>
                    <a:pt x="3089541" y="750684"/>
                  </a:lnTo>
                  <a:lnTo>
                    <a:pt x="3101695" y="750684"/>
                  </a:lnTo>
                  <a:lnTo>
                    <a:pt x="3102826" y="750227"/>
                  </a:lnTo>
                  <a:lnTo>
                    <a:pt x="3104680" y="748360"/>
                  </a:lnTo>
                  <a:lnTo>
                    <a:pt x="3105150" y="747242"/>
                  </a:lnTo>
                  <a:lnTo>
                    <a:pt x="3105150" y="744613"/>
                  </a:lnTo>
                  <a:close/>
                </a:path>
                <a:path w="5672455" h="2233295">
                  <a:moveTo>
                    <a:pt x="3105150" y="3441"/>
                  </a:moveTo>
                  <a:lnTo>
                    <a:pt x="3104680" y="2324"/>
                  </a:lnTo>
                  <a:lnTo>
                    <a:pt x="3102826" y="457"/>
                  </a:lnTo>
                  <a:lnTo>
                    <a:pt x="3101695" y="0"/>
                  </a:lnTo>
                  <a:lnTo>
                    <a:pt x="3089541" y="0"/>
                  </a:lnTo>
                  <a:lnTo>
                    <a:pt x="3088424" y="457"/>
                  </a:lnTo>
                  <a:lnTo>
                    <a:pt x="3086557" y="2324"/>
                  </a:lnTo>
                  <a:lnTo>
                    <a:pt x="3086100" y="3441"/>
                  </a:lnTo>
                  <a:lnTo>
                    <a:pt x="3086100" y="6070"/>
                  </a:lnTo>
                  <a:lnTo>
                    <a:pt x="3086557" y="7200"/>
                  </a:lnTo>
                  <a:lnTo>
                    <a:pt x="3088424" y="9055"/>
                  </a:lnTo>
                  <a:lnTo>
                    <a:pt x="3089541" y="9525"/>
                  </a:lnTo>
                  <a:lnTo>
                    <a:pt x="3101695" y="9525"/>
                  </a:lnTo>
                  <a:lnTo>
                    <a:pt x="3102826" y="9055"/>
                  </a:lnTo>
                  <a:lnTo>
                    <a:pt x="3104680" y="7200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5672455" h="2233295">
                  <a:moveTo>
                    <a:pt x="3162300" y="2226945"/>
                  </a:moveTo>
                  <a:lnTo>
                    <a:pt x="3161830" y="2225827"/>
                  </a:lnTo>
                  <a:lnTo>
                    <a:pt x="3159976" y="2223960"/>
                  </a:lnTo>
                  <a:lnTo>
                    <a:pt x="3158845" y="2223490"/>
                  </a:lnTo>
                  <a:lnTo>
                    <a:pt x="3146691" y="2223490"/>
                  </a:lnTo>
                  <a:lnTo>
                    <a:pt x="3145574" y="2223960"/>
                  </a:lnTo>
                  <a:lnTo>
                    <a:pt x="3143707" y="2225827"/>
                  </a:lnTo>
                  <a:lnTo>
                    <a:pt x="3143250" y="2226945"/>
                  </a:lnTo>
                  <a:lnTo>
                    <a:pt x="3143250" y="2229574"/>
                  </a:lnTo>
                  <a:lnTo>
                    <a:pt x="3143707" y="2230691"/>
                  </a:lnTo>
                  <a:lnTo>
                    <a:pt x="3145574" y="2232558"/>
                  </a:lnTo>
                  <a:lnTo>
                    <a:pt x="3146691" y="2233015"/>
                  </a:lnTo>
                  <a:lnTo>
                    <a:pt x="3158845" y="2233015"/>
                  </a:lnTo>
                  <a:lnTo>
                    <a:pt x="3159976" y="2232558"/>
                  </a:lnTo>
                  <a:lnTo>
                    <a:pt x="3161830" y="2230691"/>
                  </a:lnTo>
                  <a:lnTo>
                    <a:pt x="3162300" y="2229574"/>
                  </a:lnTo>
                  <a:lnTo>
                    <a:pt x="3162300" y="2226945"/>
                  </a:lnTo>
                  <a:close/>
                </a:path>
                <a:path w="5672455" h="2233295">
                  <a:moveTo>
                    <a:pt x="3162300" y="1485773"/>
                  </a:moveTo>
                  <a:lnTo>
                    <a:pt x="3161830" y="1484655"/>
                  </a:lnTo>
                  <a:lnTo>
                    <a:pt x="3159976" y="1482788"/>
                  </a:lnTo>
                  <a:lnTo>
                    <a:pt x="3158845" y="1482331"/>
                  </a:lnTo>
                  <a:lnTo>
                    <a:pt x="3146691" y="1482331"/>
                  </a:lnTo>
                  <a:lnTo>
                    <a:pt x="3145574" y="1482788"/>
                  </a:lnTo>
                  <a:lnTo>
                    <a:pt x="3143707" y="1484655"/>
                  </a:lnTo>
                  <a:lnTo>
                    <a:pt x="3143250" y="1485773"/>
                  </a:lnTo>
                  <a:lnTo>
                    <a:pt x="3143250" y="1488401"/>
                  </a:lnTo>
                  <a:lnTo>
                    <a:pt x="3143707" y="1489532"/>
                  </a:lnTo>
                  <a:lnTo>
                    <a:pt x="3145574" y="1491386"/>
                  </a:lnTo>
                  <a:lnTo>
                    <a:pt x="3146691" y="1491856"/>
                  </a:lnTo>
                  <a:lnTo>
                    <a:pt x="3158845" y="1491856"/>
                  </a:lnTo>
                  <a:lnTo>
                    <a:pt x="3159976" y="1491386"/>
                  </a:lnTo>
                  <a:lnTo>
                    <a:pt x="3161830" y="1489532"/>
                  </a:lnTo>
                  <a:lnTo>
                    <a:pt x="3162300" y="1488401"/>
                  </a:lnTo>
                  <a:lnTo>
                    <a:pt x="3162300" y="1485773"/>
                  </a:lnTo>
                  <a:close/>
                </a:path>
                <a:path w="5672455" h="2233295">
                  <a:moveTo>
                    <a:pt x="3162300" y="744613"/>
                  </a:moveTo>
                  <a:lnTo>
                    <a:pt x="3161830" y="743483"/>
                  </a:lnTo>
                  <a:lnTo>
                    <a:pt x="3159976" y="741629"/>
                  </a:lnTo>
                  <a:lnTo>
                    <a:pt x="3158845" y="741159"/>
                  </a:lnTo>
                  <a:lnTo>
                    <a:pt x="3146691" y="741159"/>
                  </a:lnTo>
                  <a:lnTo>
                    <a:pt x="3145574" y="741629"/>
                  </a:lnTo>
                  <a:lnTo>
                    <a:pt x="3143707" y="743483"/>
                  </a:lnTo>
                  <a:lnTo>
                    <a:pt x="3143250" y="744613"/>
                  </a:lnTo>
                  <a:lnTo>
                    <a:pt x="3143250" y="747242"/>
                  </a:lnTo>
                  <a:lnTo>
                    <a:pt x="3143707" y="748360"/>
                  </a:lnTo>
                  <a:lnTo>
                    <a:pt x="3145574" y="750227"/>
                  </a:lnTo>
                  <a:lnTo>
                    <a:pt x="3146691" y="750684"/>
                  </a:lnTo>
                  <a:lnTo>
                    <a:pt x="3158845" y="750684"/>
                  </a:lnTo>
                  <a:lnTo>
                    <a:pt x="3159976" y="750227"/>
                  </a:lnTo>
                  <a:lnTo>
                    <a:pt x="3161830" y="748360"/>
                  </a:lnTo>
                  <a:lnTo>
                    <a:pt x="3162300" y="747242"/>
                  </a:lnTo>
                  <a:lnTo>
                    <a:pt x="3162300" y="744613"/>
                  </a:lnTo>
                  <a:close/>
                </a:path>
                <a:path w="5672455" h="2233295">
                  <a:moveTo>
                    <a:pt x="3162300" y="3441"/>
                  </a:moveTo>
                  <a:lnTo>
                    <a:pt x="3161830" y="2324"/>
                  </a:lnTo>
                  <a:lnTo>
                    <a:pt x="3159976" y="457"/>
                  </a:lnTo>
                  <a:lnTo>
                    <a:pt x="3158845" y="0"/>
                  </a:lnTo>
                  <a:lnTo>
                    <a:pt x="3146691" y="0"/>
                  </a:lnTo>
                  <a:lnTo>
                    <a:pt x="3145574" y="457"/>
                  </a:lnTo>
                  <a:lnTo>
                    <a:pt x="3143707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07" y="7200"/>
                  </a:lnTo>
                  <a:lnTo>
                    <a:pt x="3145574" y="9055"/>
                  </a:lnTo>
                  <a:lnTo>
                    <a:pt x="3146691" y="9525"/>
                  </a:lnTo>
                  <a:lnTo>
                    <a:pt x="3158845" y="9525"/>
                  </a:lnTo>
                  <a:lnTo>
                    <a:pt x="3159976" y="9055"/>
                  </a:lnTo>
                  <a:lnTo>
                    <a:pt x="3161830" y="7200"/>
                  </a:lnTo>
                  <a:lnTo>
                    <a:pt x="3162300" y="6070"/>
                  </a:lnTo>
                  <a:lnTo>
                    <a:pt x="3162300" y="3441"/>
                  </a:lnTo>
                  <a:close/>
                </a:path>
                <a:path w="5672455" h="2233295">
                  <a:moveTo>
                    <a:pt x="3219450" y="2226945"/>
                  </a:moveTo>
                  <a:lnTo>
                    <a:pt x="3218980" y="2225827"/>
                  </a:lnTo>
                  <a:lnTo>
                    <a:pt x="3217126" y="2223960"/>
                  </a:lnTo>
                  <a:lnTo>
                    <a:pt x="3215995" y="2223490"/>
                  </a:lnTo>
                  <a:lnTo>
                    <a:pt x="3203841" y="2223490"/>
                  </a:lnTo>
                  <a:lnTo>
                    <a:pt x="3202724" y="2223960"/>
                  </a:lnTo>
                  <a:lnTo>
                    <a:pt x="3200857" y="2225827"/>
                  </a:lnTo>
                  <a:lnTo>
                    <a:pt x="3200400" y="2226945"/>
                  </a:lnTo>
                  <a:lnTo>
                    <a:pt x="3200400" y="2229574"/>
                  </a:lnTo>
                  <a:lnTo>
                    <a:pt x="3200857" y="2230691"/>
                  </a:lnTo>
                  <a:lnTo>
                    <a:pt x="3202724" y="2232558"/>
                  </a:lnTo>
                  <a:lnTo>
                    <a:pt x="3203841" y="2233015"/>
                  </a:lnTo>
                  <a:lnTo>
                    <a:pt x="3215995" y="2233015"/>
                  </a:lnTo>
                  <a:lnTo>
                    <a:pt x="3217126" y="2232558"/>
                  </a:lnTo>
                  <a:lnTo>
                    <a:pt x="3218980" y="2230691"/>
                  </a:lnTo>
                  <a:lnTo>
                    <a:pt x="3219450" y="2229574"/>
                  </a:lnTo>
                  <a:lnTo>
                    <a:pt x="3219450" y="2226945"/>
                  </a:lnTo>
                  <a:close/>
                </a:path>
                <a:path w="5672455" h="2233295">
                  <a:moveTo>
                    <a:pt x="3219450" y="1485773"/>
                  </a:moveTo>
                  <a:lnTo>
                    <a:pt x="3218980" y="1484655"/>
                  </a:lnTo>
                  <a:lnTo>
                    <a:pt x="3217126" y="1482788"/>
                  </a:lnTo>
                  <a:lnTo>
                    <a:pt x="3215995" y="1482331"/>
                  </a:lnTo>
                  <a:lnTo>
                    <a:pt x="3203841" y="1482331"/>
                  </a:lnTo>
                  <a:lnTo>
                    <a:pt x="3202724" y="1482788"/>
                  </a:lnTo>
                  <a:lnTo>
                    <a:pt x="3200857" y="1484655"/>
                  </a:lnTo>
                  <a:lnTo>
                    <a:pt x="3200400" y="1485773"/>
                  </a:lnTo>
                  <a:lnTo>
                    <a:pt x="3200400" y="1488401"/>
                  </a:lnTo>
                  <a:lnTo>
                    <a:pt x="3200857" y="1489532"/>
                  </a:lnTo>
                  <a:lnTo>
                    <a:pt x="3202724" y="1491386"/>
                  </a:lnTo>
                  <a:lnTo>
                    <a:pt x="3203841" y="1491856"/>
                  </a:lnTo>
                  <a:lnTo>
                    <a:pt x="3215995" y="1491856"/>
                  </a:lnTo>
                  <a:lnTo>
                    <a:pt x="3217126" y="1491386"/>
                  </a:lnTo>
                  <a:lnTo>
                    <a:pt x="3218980" y="1489532"/>
                  </a:lnTo>
                  <a:lnTo>
                    <a:pt x="3219450" y="1488401"/>
                  </a:lnTo>
                  <a:lnTo>
                    <a:pt x="3219450" y="1485773"/>
                  </a:lnTo>
                  <a:close/>
                </a:path>
                <a:path w="5672455" h="2233295">
                  <a:moveTo>
                    <a:pt x="3219450" y="744613"/>
                  </a:moveTo>
                  <a:lnTo>
                    <a:pt x="3218980" y="743483"/>
                  </a:lnTo>
                  <a:lnTo>
                    <a:pt x="3217126" y="741629"/>
                  </a:lnTo>
                  <a:lnTo>
                    <a:pt x="3215995" y="741159"/>
                  </a:lnTo>
                  <a:lnTo>
                    <a:pt x="3203841" y="741159"/>
                  </a:lnTo>
                  <a:lnTo>
                    <a:pt x="3202724" y="741629"/>
                  </a:lnTo>
                  <a:lnTo>
                    <a:pt x="3200857" y="743483"/>
                  </a:lnTo>
                  <a:lnTo>
                    <a:pt x="3200400" y="744613"/>
                  </a:lnTo>
                  <a:lnTo>
                    <a:pt x="3200400" y="747242"/>
                  </a:lnTo>
                  <a:lnTo>
                    <a:pt x="3200857" y="748360"/>
                  </a:lnTo>
                  <a:lnTo>
                    <a:pt x="3202724" y="750227"/>
                  </a:lnTo>
                  <a:lnTo>
                    <a:pt x="3203841" y="750684"/>
                  </a:lnTo>
                  <a:lnTo>
                    <a:pt x="3215995" y="750684"/>
                  </a:lnTo>
                  <a:lnTo>
                    <a:pt x="3217126" y="750227"/>
                  </a:lnTo>
                  <a:lnTo>
                    <a:pt x="3218980" y="748360"/>
                  </a:lnTo>
                  <a:lnTo>
                    <a:pt x="3219450" y="747242"/>
                  </a:lnTo>
                  <a:lnTo>
                    <a:pt x="3219450" y="744613"/>
                  </a:lnTo>
                  <a:close/>
                </a:path>
                <a:path w="5672455" h="2233295">
                  <a:moveTo>
                    <a:pt x="3219450" y="3441"/>
                  </a:moveTo>
                  <a:lnTo>
                    <a:pt x="3218980" y="2324"/>
                  </a:lnTo>
                  <a:lnTo>
                    <a:pt x="3217126" y="457"/>
                  </a:lnTo>
                  <a:lnTo>
                    <a:pt x="3215995" y="0"/>
                  </a:lnTo>
                  <a:lnTo>
                    <a:pt x="3203841" y="0"/>
                  </a:lnTo>
                  <a:lnTo>
                    <a:pt x="3202724" y="457"/>
                  </a:lnTo>
                  <a:lnTo>
                    <a:pt x="3200857" y="2324"/>
                  </a:lnTo>
                  <a:lnTo>
                    <a:pt x="3200400" y="3441"/>
                  </a:lnTo>
                  <a:lnTo>
                    <a:pt x="3200400" y="6070"/>
                  </a:lnTo>
                  <a:lnTo>
                    <a:pt x="3200857" y="7200"/>
                  </a:lnTo>
                  <a:lnTo>
                    <a:pt x="3202724" y="9055"/>
                  </a:lnTo>
                  <a:lnTo>
                    <a:pt x="3203841" y="9525"/>
                  </a:lnTo>
                  <a:lnTo>
                    <a:pt x="3215995" y="9525"/>
                  </a:lnTo>
                  <a:lnTo>
                    <a:pt x="3217126" y="9055"/>
                  </a:lnTo>
                  <a:lnTo>
                    <a:pt x="3218980" y="7200"/>
                  </a:lnTo>
                  <a:lnTo>
                    <a:pt x="3219450" y="6070"/>
                  </a:lnTo>
                  <a:lnTo>
                    <a:pt x="3219450" y="3441"/>
                  </a:lnTo>
                  <a:close/>
                </a:path>
                <a:path w="5672455" h="2233295">
                  <a:moveTo>
                    <a:pt x="3276600" y="2226945"/>
                  </a:moveTo>
                  <a:lnTo>
                    <a:pt x="3276130" y="2225827"/>
                  </a:lnTo>
                  <a:lnTo>
                    <a:pt x="3274276" y="2223960"/>
                  </a:lnTo>
                  <a:lnTo>
                    <a:pt x="3273145" y="2223490"/>
                  </a:lnTo>
                  <a:lnTo>
                    <a:pt x="3260991" y="2223490"/>
                  </a:lnTo>
                  <a:lnTo>
                    <a:pt x="3259874" y="2223960"/>
                  </a:lnTo>
                  <a:lnTo>
                    <a:pt x="3258007" y="2225827"/>
                  </a:lnTo>
                  <a:lnTo>
                    <a:pt x="3257550" y="2226945"/>
                  </a:lnTo>
                  <a:lnTo>
                    <a:pt x="3257550" y="2229574"/>
                  </a:lnTo>
                  <a:lnTo>
                    <a:pt x="3258007" y="2230691"/>
                  </a:lnTo>
                  <a:lnTo>
                    <a:pt x="3259874" y="2232558"/>
                  </a:lnTo>
                  <a:lnTo>
                    <a:pt x="3260991" y="2233015"/>
                  </a:lnTo>
                  <a:lnTo>
                    <a:pt x="3273145" y="2233015"/>
                  </a:lnTo>
                  <a:lnTo>
                    <a:pt x="3274276" y="2232558"/>
                  </a:lnTo>
                  <a:lnTo>
                    <a:pt x="3276130" y="2230691"/>
                  </a:lnTo>
                  <a:lnTo>
                    <a:pt x="3276600" y="2229574"/>
                  </a:lnTo>
                  <a:lnTo>
                    <a:pt x="3276600" y="2226945"/>
                  </a:lnTo>
                  <a:close/>
                </a:path>
                <a:path w="5672455" h="2233295">
                  <a:moveTo>
                    <a:pt x="3276600" y="1485773"/>
                  </a:moveTo>
                  <a:lnTo>
                    <a:pt x="3276130" y="1484655"/>
                  </a:lnTo>
                  <a:lnTo>
                    <a:pt x="3274276" y="1482788"/>
                  </a:lnTo>
                  <a:lnTo>
                    <a:pt x="3273145" y="1482331"/>
                  </a:lnTo>
                  <a:lnTo>
                    <a:pt x="3260991" y="1482331"/>
                  </a:lnTo>
                  <a:lnTo>
                    <a:pt x="3259874" y="1482788"/>
                  </a:lnTo>
                  <a:lnTo>
                    <a:pt x="3258007" y="1484655"/>
                  </a:lnTo>
                  <a:lnTo>
                    <a:pt x="3257550" y="1485773"/>
                  </a:lnTo>
                  <a:lnTo>
                    <a:pt x="3257550" y="1488401"/>
                  </a:lnTo>
                  <a:lnTo>
                    <a:pt x="3258007" y="1489532"/>
                  </a:lnTo>
                  <a:lnTo>
                    <a:pt x="3259874" y="1491386"/>
                  </a:lnTo>
                  <a:lnTo>
                    <a:pt x="3260991" y="1491856"/>
                  </a:lnTo>
                  <a:lnTo>
                    <a:pt x="3273145" y="1491856"/>
                  </a:lnTo>
                  <a:lnTo>
                    <a:pt x="3274276" y="1491386"/>
                  </a:lnTo>
                  <a:lnTo>
                    <a:pt x="3276130" y="1489532"/>
                  </a:lnTo>
                  <a:lnTo>
                    <a:pt x="3276600" y="1488401"/>
                  </a:lnTo>
                  <a:lnTo>
                    <a:pt x="3276600" y="1485773"/>
                  </a:lnTo>
                  <a:close/>
                </a:path>
                <a:path w="5672455" h="2233295">
                  <a:moveTo>
                    <a:pt x="3276600" y="744613"/>
                  </a:moveTo>
                  <a:lnTo>
                    <a:pt x="3276130" y="743483"/>
                  </a:lnTo>
                  <a:lnTo>
                    <a:pt x="3274276" y="741629"/>
                  </a:lnTo>
                  <a:lnTo>
                    <a:pt x="3273145" y="741159"/>
                  </a:lnTo>
                  <a:lnTo>
                    <a:pt x="3260991" y="741159"/>
                  </a:lnTo>
                  <a:lnTo>
                    <a:pt x="3259874" y="741629"/>
                  </a:lnTo>
                  <a:lnTo>
                    <a:pt x="3258007" y="743483"/>
                  </a:lnTo>
                  <a:lnTo>
                    <a:pt x="3257550" y="744613"/>
                  </a:lnTo>
                  <a:lnTo>
                    <a:pt x="3257550" y="747242"/>
                  </a:lnTo>
                  <a:lnTo>
                    <a:pt x="3258007" y="748360"/>
                  </a:lnTo>
                  <a:lnTo>
                    <a:pt x="3259874" y="750227"/>
                  </a:lnTo>
                  <a:lnTo>
                    <a:pt x="3260991" y="750684"/>
                  </a:lnTo>
                  <a:lnTo>
                    <a:pt x="3273145" y="750684"/>
                  </a:lnTo>
                  <a:lnTo>
                    <a:pt x="3274276" y="750227"/>
                  </a:lnTo>
                  <a:lnTo>
                    <a:pt x="3276130" y="748360"/>
                  </a:lnTo>
                  <a:lnTo>
                    <a:pt x="3276600" y="747242"/>
                  </a:lnTo>
                  <a:lnTo>
                    <a:pt x="3276600" y="744613"/>
                  </a:lnTo>
                  <a:close/>
                </a:path>
                <a:path w="5672455" h="2233295">
                  <a:moveTo>
                    <a:pt x="3276600" y="3441"/>
                  </a:moveTo>
                  <a:lnTo>
                    <a:pt x="3276130" y="2324"/>
                  </a:lnTo>
                  <a:lnTo>
                    <a:pt x="3274276" y="457"/>
                  </a:lnTo>
                  <a:lnTo>
                    <a:pt x="3273145" y="0"/>
                  </a:lnTo>
                  <a:lnTo>
                    <a:pt x="3260991" y="0"/>
                  </a:lnTo>
                  <a:lnTo>
                    <a:pt x="3259874" y="457"/>
                  </a:lnTo>
                  <a:lnTo>
                    <a:pt x="3258007" y="2324"/>
                  </a:lnTo>
                  <a:lnTo>
                    <a:pt x="3257550" y="3441"/>
                  </a:lnTo>
                  <a:lnTo>
                    <a:pt x="3257550" y="6070"/>
                  </a:lnTo>
                  <a:lnTo>
                    <a:pt x="3258007" y="7200"/>
                  </a:lnTo>
                  <a:lnTo>
                    <a:pt x="3259874" y="9055"/>
                  </a:lnTo>
                  <a:lnTo>
                    <a:pt x="3260991" y="9525"/>
                  </a:lnTo>
                  <a:lnTo>
                    <a:pt x="3273145" y="9525"/>
                  </a:lnTo>
                  <a:lnTo>
                    <a:pt x="3274276" y="9055"/>
                  </a:lnTo>
                  <a:lnTo>
                    <a:pt x="3276130" y="7200"/>
                  </a:lnTo>
                  <a:lnTo>
                    <a:pt x="3276600" y="6070"/>
                  </a:lnTo>
                  <a:lnTo>
                    <a:pt x="3276600" y="3441"/>
                  </a:lnTo>
                  <a:close/>
                </a:path>
                <a:path w="5672455" h="2233295">
                  <a:moveTo>
                    <a:pt x="3333750" y="2226945"/>
                  </a:moveTo>
                  <a:lnTo>
                    <a:pt x="3333280" y="2225827"/>
                  </a:lnTo>
                  <a:lnTo>
                    <a:pt x="3331426" y="2223960"/>
                  </a:lnTo>
                  <a:lnTo>
                    <a:pt x="3330295" y="2223490"/>
                  </a:lnTo>
                  <a:lnTo>
                    <a:pt x="3318141" y="2223490"/>
                  </a:lnTo>
                  <a:lnTo>
                    <a:pt x="3317024" y="2223960"/>
                  </a:lnTo>
                  <a:lnTo>
                    <a:pt x="3315157" y="2225827"/>
                  </a:lnTo>
                  <a:lnTo>
                    <a:pt x="3314700" y="2226945"/>
                  </a:lnTo>
                  <a:lnTo>
                    <a:pt x="3314700" y="2229574"/>
                  </a:lnTo>
                  <a:lnTo>
                    <a:pt x="3315157" y="2230691"/>
                  </a:lnTo>
                  <a:lnTo>
                    <a:pt x="3317024" y="2232558"/>
                  </a:lnTo>
                  <a:lnTo>
                    <a:pt x="3318141" y="2233015"/>
                  </a:lnTo>
                  <a:lnTo>
                    <a:pt x="3330295" y="2233015"/>
                  </a:lnTo>
                  <a:lnTo>
                    <a:pt x="3331426" y="2232558"/>
                  </a:lnTo>
                  <a:lnTo>
                    <a:pt x="3333280" y="2230691"/>
                  </a:lnTo>
                  <a:lnTo>
                    <a:pt x="3333750" y="2229574"/>
                  </a:lnTo>
                  <a:lnTo>
                    <a:pt x="3333750" y="2226945"/>
                  </a:lnTo>
                  <a:close/>
                </a:path>
                <a:path w="5672455" h="2233295">
                  <a:moveTo>
                    <a:pt x="3333750" y="1485773"/>
                  </a:moveTo>
                  <a:lnTo>
                    <a:pt x="3333280" y="1484655"/>
                  </a:lnTo>
                  <a:lnTo>
                    <a:pt x="3331426" y="1482788"/>
                  </a:lnTo>
                  <a:lnTo>
                    <a:pt x="3330295" y="1482331"/>
                  </a:lnTo>
                  <a:lnTo>
                    <a:pt x="3318141" y="1482331"/>
                  </a:lnTo>
                  <a:lnTo>
                    <a:pt x="3317024" y="1482788"/>
                  </a:lnTo>
                  <a:lnTo>
                    <a:pt x="3315157" y="1484655"/>
                  </a:lnTo>
                  <a:lnTo>
                    <a:pt x="3314700" y="1485773"/>
                  </a:lnTo>
                  <a:lnTo>
                    <a:pt x="3314700" y="1488401"/>
                  </a:lnTo>
                  <a:lnTo>
                    <a:pt x="3315157" y="1489532"/>
                  </a:lnTo>
                  <a:lnTo>
                    <a:pt x="3317024" y="1491386"/>
                  </a:lnTo>
                  <a:lnTo>
                    <a:pt x="3318141" y="1491856"/>
                  </a:lnTo>
                  <a:lnTo>
                    <a:pt x="3330295" y="1491856"/>
                  </a:lnTo>
                  <a:lnTo>
                    <a:pt x="3331426" y="1491386"/>
                  </a:lnTo>
                  <a:lnTo>
                    <a:pt x="3333280" y="1489532"/>
                  </a:lnTo>
                  <a:lnTo>
                    <a:pt x="3333750" y="1488401"/>
                  </a:lnTo>
                  <a:lnTo>
                    <a:pt x="3333750" y="1485773"/>
                  </a:lnTo>
                  <a:close/>
                </a:path>
                <a:path w="5672455" h="2233295">
                  <a:moveTo>
                    <a:pt x="3333750" y="744613"/>
                  </a:moveTo>
                  <a:lnTo>
                    <a:pt x="3333280" y="743483"/>
                  </a:lnTo>
                  <a:lnTo>
                    <a:pt x="3331426" y="741629"/>
                  </a:lnTo>
                  <a:lnTo>
                    <a:pt x="3330295" y="741159"/>
                  </a:lnTo>
                  <a:lnTo>
                    <a:pt x="3318141" y="741159"/>
                  </a:lnTo>
                  <a:lnTo>
                    <a:pt x="3317024" y="741629"/>
                  </a:lnTo>
                  <a:lnTo>
                    <a:pt x="3315157" y="743483"/>
                  </a:lnTo>
                  <a:lnTo>
                    <a:pt x="3314700" y="744613"/>
                  </a:lnTo>
                  <a:lnTo>
                    <a:pt x="3314700" y="747242"/>
                  </a:lnTo>
                  <a:lnTo>
                    <a:pt x="3315157" y="748360"/>
                  </a:lnTo>
                  <a:lnTo>
                    <a:pt x="3317024" y="750227"/>
                  </a:lnTo>
                  <a:lnTo>
                    <a:pt x="3318141" y="750684"/>
                  </a:lnTo>
                  <a:lnTo>
                    <a:pt x="3330295" y="750684"/>
                  </a:lnTo>
                  <a:lnTo>
                    <a:pt x="3331426" y="750227"/>
                  </a:lnTo>
                  <a:lnTo>
                    <a:pt x="3333280" y="748360"/>
                  </a:lnTo>
                  <a:lnTo>
                    <a:pt x="3333750" y="747242"/>
                  </a:lnTo>
                  <a:lnTo>
                    <a:pt x="3333750" y="744613"/>
                  </a:lnTo>
                  <a:close/>
                </a:path>
                <a:path w="5672455" h="2233295">
                  <a:moveTo>
                    <a:pt x="3333750" y="3441"/>
                  </a:moveTo>
                  <a:lnTo>
                    <a:pt x="3333280" y="2324"/>
                  </a:lnTo>
                  <a:lnTo>
                    <a:pt x="3331426" y="457"/>
                  </a:lnTo>
                  <a:lnTo>
                    <a:pt x="3330295" y="0"/>
                  </a:lnTo>
                  <a:lnTo>
                    <a:pt x="3318141" y="0"/>
                  </a:lnTo>
                  <a:lnTo>
                    <a:pt x="3317024" y="457"/>
                  </a:lnTo>
                  <a:lnTo>
                    <a:pt x="3315157" y="2324"/>
                  </a:lnTo>
                  <a:lnTo>
                    <a:pt x="3314700" y="3441"/>
                  </a:lnTo>
                  <a:lnTo>
                    <a:pt x="3314700" y="6070"/>
                  </a:lnTo>
                  <a:lnTo>
                    <a:pt x="3315157" y="7200"/>
                  </a:lnTo>
                  <a:lnTo>
                    <a:pt x="3317024" y="9055"/>
                  </a:lnTo>
                  <a:lnTo>
                    <a:pt x="3318141" y="9525"/>
                  </a:lnTo>
                  <a:lnTo>
                    <a:pt x="3330295" y="9525"/>
                  </a:lnTo>
                  <a:lnTo>
                    <a:pt x="3331426" y="9055"/>
                  </a:lnTo>
                  <a:lnTo>
                    <a:pt x="3333280" y="7200"/>
                  </a:lnTo>
                  <a:lnTo>
                    <a:pt x="3333750" y="6070"/>
                  </a:lnTo>
                  <a:lnTo>
                    <a:pt x="3333750" y="3441"/>
                  </a:lnTo>
                  <a:close/>
                </a:path>
                <a:path w="5672455" h="2233295">
                  <a:moveTo>
                    <a:pt x="3390900" y="2226945"/>
                  </a:moveTo>
                  <a:lnTo>
                    <a:pt x="3390430" y="2225827"/>
                  </a:lnTo>
                  <a:lnTo>
                    <a:pt x="3388576" y="2223960"/>
                  </a:lnTo>
                  <a:lnTo>
                    <a:pt x="3387445" y="2223490"/>
                  </a:lnTo>
                  <a:lnTo>
                    <a:pt x="3375291" y="2223490"/>
                  </a:lnTo>
                  <a:lnTo>
                    <a:pt x="3374174" y="2223960"/>
                  </a:lnTo>
                  <a:lnTo>
                    <a:pt x="3372307" y="2225827"/>
                  </a:lnTo>
                  <a:lnTo>
                    <a:pt x="3371850" y="2226945"/>
                  </a:lnTo>
                  <a:lnTo>
                    <a:pt x="3371850" y="2229574"/>
                  </a:lnTo>
                  <a:lnTo>
                    <a:pt x="3372307" y="2230691"/>
                  </a:lnTo>
                  <a:lnTo>
                    <a:pt x="3374174" y="2232558"/>
                  </a:lnTo>
                  <a:lnTo>
                    <a:pt x="3375291" y="2233015"/>
                  </a:lnTo>
                  <a:lnTo>
                    <a:pt x="3387445" y="2233015"/>
                  </a:lnTo>
                  <a:lnTo>
                    <a:pt x="3388576" y="2232558"/>
                  </a:lnTo>
                  <a:lnTo>
                    <a:pt x="3390430" y="2230691"/>
                  </a:lnTo>
                  <a:lnTo>
                    <a:pt x="3390900" y="2229574"/>
                  </a:lnTo>
                  <a:lnTo>
                    <a:pt x="3390900" y="2226945"/>
                  </a:lnTo>
                  <a:close/>
                </a:path>
                <a:path w="5672455" h="2233295">
                  <a:moveTo>
                    <a:pt x="3390900" y="1485773"/>
                  </a:moveTo>
                  <a:lnTo>
                    <a:pt x="3390430" y="1484655"/>
                  </a:lnTo>
                  <a:lnTo>
                    <a:pt x="3388576" y="1482788"/>
                  </a:lnTo>
                  <a:lnTo>
                    <a:pt x="3387445" y="1482331"/>
                  </a:lnTo>
                  <a:lnTo>
                    <a:pt x="3375291" y="1482331"/>
                  </a:lnTo>
                  <a:lnTo>
                    <a:pt x="3374174" y="1482788"/>
                  </a:lnTo>
                  <a:lnTo>
                    <a:pt x="3372307" y="1484655"/>
                  </a:lnTo>
                  <a:lnTo>
                    <a:pt x="3371850" y="1485773"/>
                  </a:lnTo>
                  <a:lnTo>
                    <a:pt x="3371850" y="1488401"/>
                  </a:lnTo>
                  <a:lnTo>
                    <a:pt x="3372307" y="1489532"/>
                  </a:lnTo>
                  <a:lnTo>
                    <a:pt x="3374174" y="1491386"/>
                  </a:lnTo>
                  <a:lnTo>
                    <a:pt x="3375291" y="1491856"/>
                  </a:lnTo>
                  <a:lnTo>
                    <a:pt x="3387445" y="1491856"/>
                  </a:lnTo>
                  <a:lnTo>
                    <a:pt x="3388576" y="1491386"/>
                  </a:lnTo>
                  <a:lnTo>
                    <a:pt x="3390430" y="1489532"/>
                  </a:lnTo>
                  <a:lnTo>
                    <a:pt x="3390900" y="1488401"/>
                  </a:lnTo>
                  <a:lnTo>
                    <a:pt x="3390900" y="1485773"/>
                  </a:lnTo>
                  <a:close/>
                </a:path>
                <a:path w="5672455" h="2233295">
                  <a:moveTo>
                    <a:pt x="3390900" y="744613"/>
                  </a:moveTo>
                  <a:lnTo>
                    <a:pt x="3390430" y="743483"/>
                  </a:lnTo>
                  <a:lnTo>
                    <a:pt x="3388576" y="741629"/>
                  </a:lnTo>
                  <a:lnTo>
                    <a:pt x="3387445" y="741159"/>
                  </a:lnTo>
                  <a:lnTo>
                    <a:pt x="3375291" y="741159"/>
                  </a:lnTo>
                  <a:lnTo>
                    <a:pt x="3374174" y="741629"/>
                  </a:lnTo>
                  <a:lnTo>
                    <a:pt x="3372307" y="743483"/>
                  </a:lnTo>
                  <a:lnTo>
                    <a:pt x="3371850" y="744613"/>
                  </a:lnTo>
                  <a:lnTo>
                    <a:pt x="3371850" y="747242"/>
                  </a:lnTo>
                  <a:lnTo>
                    <a:pt x="3372307" y="748360"/>
                  </a:lnTo>
                  <a:lnTo>
                    <a:pt x="3374174" y="750227"/>
                  </a:lnTo>
                  <a:lnTo>
                    <a:pt x="3375291" y="750684"/>
                  </a:lnTo>
                  <a:lnTo>
                    <a:pt x="3387445" y="750684"/>
                  </a:lnTo>
                  <a:lnTo>
                    <a:pt x="3388576" y="750227"/>
                  </a:lnTo>
                  <a:lnTo>
                    <a:pt x="3390430" y="748360"/>
                  </a:lnTo>
                  <a:lnTo>
                    <a:pt x="3390900" y="747242"/>
                  </a:lnTo>
                  <a:lnTo>
                    <a:pt x="3390900" y="744613"/>
                  </a:lnTo>
                  <a:close/>
                </a:path>
                <a:path w="5672455" h="2233295">
                  <a:moveTo>
                    <a:pt x="3390900" y="3441"/>
                  </a:moveTo>
                  <a:lnTo>
                    <a:pt x="3390430" y="2324"/>
                  </a:lnTo>
                  <a:lnTo>
                    <a:pt x="3388576" y="457"/>
                  </a:lnTo>
                  <a:lnTo>
                    <a:pt x="3387445" y="0"/>
                  </a:lnTo>
                  <a:lnTo>
                    <a:pt x="3375291" y="0"/>
                  </a:lnTo>
                  <a:lnTo>
                    <a:pt x="3374174" y="457"/>
                  </a:lnTo>
                  <a:lnTo>
                    <a:pt x="3372307" y="2324"/>
                  </a:lnTo>
                  <a:lnTo>
                    <a:pt x="3371850" y="3441"/>
                  </a:lnTo>
                  <a:lnTo>
                    <a:pt x="3371850" y="6070"/>
                  </a:lnTo>
                  <a:lnTo>
                    <a:pt x="3372307" y="7200"/>
                  </a:lnTo>
                  <a:lnTo>
                    <a:pt x="3374174" y="9055"/>
                  </a:lnTo>
                  <a:lnTo>
                    <a:pt x="3375291" y="9525"/>
                  </a:lnTo>
                  <a:lnTo>
                    <a:pt x="3387445" y="9525"/>
                  </a:lnTo>
                  <a:lnTo>
                    <a:pt x="3388576" y="9055"/>
                  </a:lnTo>
                  <a:lnTo>
                    <a:pt x="3390430" y="7200"/>
                  </a:lnTo>
                  <a:lnTo>
                    <a:pt x="3390900" y="6070"/>
                  </a:lnTo>
                  <a:lnTo>
                    <a:pt x="3390900" y="3441"/>
                  </a:lnTo>
                  <a:close/>
                </a:path>
                <a:path w="5672455" h="2233295">
                  <a:moveTo>
                    <a:pt x="3448050" y="2226945"/>
                  </a:moveTo>
                  <a:lnTo>
                    <a:pt x="3447580" y="2225827"/>
                  </a:lnTo>
                  <a:lnTo>
                    <a:pt x="3445726" y="2223960"/>
                  </a:lnTo>
                  <a:lnTo>
                    <a:pt x="3444595" y="2223490"/>
                  </a:lnTo>
                  <a:lnTo>
                    <a:pt x="3432441" y="2223490"/>
                  </a:lnTo>
                  <a:lnTo>
                    <a:pt x="3431324" y="2223960"/>
                  </a:lnTo>
                  <a:lnTo>
                    <a:pt x="3429457" y="2225827"/>
                  </a:lnTo>
                  <a:lnTo>
                    <a:pt x="3429000" y="2226945"/>
                  </a:lnTo>
                  <a:lnTo>
                    <a:pt x="3429000" y="2229574"/>
                  </a:lnTo>
                  <a:lnTo>
                    <a:pt x="3429457" y="2230691"/>
                  </a:lnTo>
                  <a:lnTo>
                    <a:pt x="3431324" y="2232558"/>
                  </a:lnTo>
                  <a:lnTo>
                    <a:pt x="3432441" y="2233015"/>
                  </a:lnTo>
                  <a:lnTo>
                    <a:pt x="3444595" y="2233015"/>
                  </a:lnTo>
                  <a:lnTo>
                    <a:pt x="3445726" y="2232558"/>
                  </a:lnTo>
                  <a:lnTo>
                    <a:pt x="3447580" y="2230691"/>
                  </a:lnTo>
                  <a:lnTo>
                    <a:pt x="3448050" y="2229574"/>
                  </a:lnTo>
                  <a:lnTo>
                    <a:pt x="3448050" y="2226945"/>
                  </a:lnTo>
                  <a:close/>
                </a:path>
                <a:path w="5672455" h="2233295">
                  <a:moveTo>
                    <a:pt x="3448050" y="1485773"/>
                  </a:moveTo>
                  <a:lnTo>
                    <a:pt x="3447580" y="1484655"/>
                  </a:lnTo>
                  <a:lnTo>
                    <a:pt x="3445726" y="1482788"/>
                  </a:lnTo>
                  <a:lnTo>
                    <a:pt x="3444595" y="1482331"/>
                  </a:lnTo>
                  <a:lnTo>
                    <a:pt x="3432441" y="1482331"/>
                  </a:lnTo>
                  <a:lnTo>
                    <a:pt x="3431324" y="1482788"/>
                  </a:lnTo>
                  <a:lnTo>
                    <a:pt x="3429457" y="1484655"/>
                  </a:lnTo>
                  <a:lnTo>
                    <a:pt x="3429000" y="1485773"/>
                  </a:lnTo>
                  <a:lnTo>
                    <a:pt x="3429000" y="1488401"/>
                  </a:lnTo>
                  <a:lnTo>
                    <a:pt x="3429457" y="1489532"/>
                  </a:lnTo>
                  <a:lnTo>
                    <a:pt x="3431324" y="1491386"/>
                  </a:lnTo>
                  <a:lnTo>
                    <a:pt x="3432441" y="1491856"/>
                  </a:lnTo>
                  <a:lnTo>
                    <a:pt x="3444595" y="1491856"/>
                  </a:lnTo>
                  <a:lnTo>
                    <a:pt x="3445726" y="1491386"/>
                  </a:lnTo>
                  <a:lnTo>
                    <a:pt x="3447580" y="1489532"/>
                  </a:lnTo>
                  <a:lnTo>
                    <a:pt x="3448050" y="1488401"/>
                  </a:lnTo>
                  <a:lnTo>
                    <a:pt x="3448050" y="1485773"/>
                  </a:lnTo>
                  <a:close/>
                </a:path>
                <a:path w="5672455" h="2233295">
                  <a:moveTo>
                    <a:pt x="3448050" y="744613"/>
                  </a:moveTo>
                  <a:lnTo>
                    <a:pt x="3447580" y="743483"/>
                  </a:lnTo>
                  <a:lnTo>
                    <a:pt x="3445726" y="741629"/>
                  </a:lnTo>
                  <a:lnTo>
                    <a:pt x="3444595" y="741159"/>
                  </a:lnTo>
                  <a:lnTo>
                    <a:pt x="3432441" y="741159"/>
                  </a:lnTo>
                  <a:lnTo>
                    <a:pt x="3431324" y="741629"/>
                  </a:lnTo>
                  <a:lnTo>
                    <a:pt x="3429457" y="743483"/>
                  </a:lnTo>
                  <a:lnTo>
                    <a:pt x="3429000" y="744613"/>
                  </a:lnTo>
                  <a:lnTo>
                    <a:pt x="3429000" y="747242"/>
                  </a:lnTo>
                  <a:lnTo>
                    <a:pt x="3429457" y="748360"/>
                  </a:lnTo>
                  <a:lnTo>
                    <a:pt x="3431324" y="750227"/>
                  </a:lnTo>
                  <a:lnTo>
                    <a:pt x="3432441" y="750684"/>
                  </a:lnTo>
                  <a:lnTo>
                    <a:pt x="3444595" y="750684"/>
                  </a:lnTo>
                  <a:lnTo>
                    <a:pt x="3445726" y="750227"/>
                  </a:lnTo>
                  <a:lnTo>
                    <a:pt x="3447580" y="748360"/>
                  </a:lnTo>
                  <a:lnTo>
                    <a:pt x="3448050" y="747242"/>
                  </a:lnTo>
                  <a:lnTo>
                    <a:pt x="3448050" y="744613"/>
                  </a:lnTo>
                  <a:close/>
                </a:path>
                <a:path w="5672455" h="2233295">
                  <a:moveTo>
                    <a:pt x="3448050" y="3441"/>
                  </a:moveTo>
                  <a:lnTo>
                    <a:pt x="3447580" y="2324"/>
                  </a:lnTo>
                  <a:lnTo>
                    <a:pt x="3445726" y="457"/>
                  </a:lnTo>
                  <a:lnTo>
                    <a:pt x="3444595" y="0"/>
                  </a:lnTo>
                  <a:lnTo>
                    <a:pt x="3432441" y="0"/>
                  </a:lnTo>
                  <a:lnTo>
                    <a:pt x="3431324" y="457"/>
                  </a:lnTo>
                  <a:lnTo>
                    <a:pt x="3429457" y="2324"/>
                  </a:lnTo>
                  <a:lnTo>
                    <a:pt x="3429000" y="3441"/>
                  </a:lnTo>
                  <a:lnTo>
                    <a:pt x="3429000" y="6070"/>
                  </a:lnTo>
                  <a:lnTo>
                    <a:pt x="3429457" y="7200"/>
                  </a:lnTo>
                  <a:lnTo>
                    <a:pt x="3431324" y="9055"/>
                  </a:lnTo>
                  <a:lnTo>
                    <a:pt x="3432441" y="9525"/>
                  </a:lnTo>
                  <a:lnTo>
                    <a:pt x="3444595" y="9525"/>
                  </a:lnTo>
                  <a:lnTo>
                    <a:pt x="3445726" y="9055"/>
                  </a:lnTo>
                  <a:lnTo>
                    <a:pt x="3447580" y="7200"/>
                  </a:lnTo>
                  <a:lnTo>
                    <a:pt x="3448050" y="6070"/>
                  </a:lnTo>
                  <a:lnTo>
                    <a:pt x="3448050" y="3441"/>
                  </a:lnTo>
                  <a:close/>
                </a:path>
                <a:path w="5672455" h="2233295">
                  <a:moveTo>
                    <a:pt x="3505200" y="2226945"/>
                  </a:moveTo>
                  <a:lnTo>
                    <a:pt x="3504730" y="2225827"/>
                  </a:lnTo>
                  <a:lnTo>
                    <a:pt x="3502876" y="2223960"/>
                  </a:lnTo>
                  <a:lnTo>
                    <a:pt x="3501745" y="2223490"/>
                  </a:lnTo>
                  <a:lnTo>
                    <a:pt x="3489591" y="2223490"/>
                  </a:lnTo>
                  <a:lnTo>
                    <a:pt x="3488474" y="2223960"/>
                  </a:lnTo>
                  <a:lnTo>
                    <a:pt x="3486607" y="2225827"/>
                  </a:lnTo>
                  <a:lnTo>
                    <a:pt x="3486150" y="2226945"/>
                  </a:lnTo>
                  <a:lnTo>
                    <a:pt x="3486150" y="2229574"/>
                  </a:lnTo>
                  <a:lnTo>
                    <a:pt x="3486607" y="2230691"/>
                  </a:lnTo>
                  <a:lnTo>
                    <a:pt x="3488474" y="2232558"/>
                  </a:lnTo>
                  <a:lnTo>
                    <a:pt x="3489591" y="2233015"/>
                  </a:lnTo>
                  <a:lnTo>
                    <a:pt x="3501745" y="2233015"/>
                  </a:lnTo>
                  <a:lnTo>
                    <a:pt x="3502876" y="2232558"/>
                  </a:lnTo>
                  <a:lnTo>
                    <a:pt x="3504730" y="2230691"/>
                  </a:lnTo>
                  <a:lnTo>
                    <a:pt x="3505200" y="2229574"/>
                  </a:lnTo>
                  <a:lnTo>
                    <a:pt x="3505200" y="2226945"/>
                  </a:lnTo>
                  <a:close/>
                </a:path>
                <a:path w="5672455" h="2233295">
                  <a:moveTo>
                    <a:pt x="3505200" y="1485773"/>
                  </a:moveTo>
                  <a:lnTo>
                    <a:pt x="3504730" y="1484655"/>
                  </a:lnTo>
                  <a:lnTo>
                    <a:pt x="3502876" y="1482788"/>
                  </a:lnTo>
                  <a:lnTo>
                    <a:pt x="3501745" y="1482331"/>
                  </a:lnTo>
                  <a:lnTo>
                    <a:pt x="3489591" y="1482331"/>
                  </a:lnTo>
                  <a:lnTo>
                    <a:pt x="3488474" y="1482788"/>
                  </a:lnTo>
                  <a:lnTo>
                    <a:pt x="3486607" y="1484655"/>
                  </a:lnTo>
                  <a:lnTo>
                    <a:pt x="3486150" y="1485773"/>
                  </a:lnTo>
                  <a:lnTo>
                    <a:pt x="3486150" y="1488401"/>
                  </a:lnTo>
                  <a:lnTo>
                    <a:pt x="3486607" y="1489532"/>
                  </a:lnTo>
                  <a:lnTo>
                    <a:pt x="3488474" y="1491386"/>
                  </a:lnTo>
                  <a:lnTo>
                    <a:pt x="3489591" y="1491856"/>
                  </a:lnTo>
                  <a:lnTo>
                    <a:pt x="3501745" y="1491856"/>
                  </a:lnTo>
                  <a:lnTo>
                    <a:pt x="3502876" y="1491386"/>
                  </a:lnTo>
                  <a:lnTo>
                    <a:pt x="3504730" y="1489532"/>
                  </a:lnTo>
                  <a:lnTo>
                    <a:pt x="3505200" y="1488401"/>
                  </a:lnTo>
                  <a:lnTo>
                    <a:pt x="3505200" y="1485773"/>
                  </a:lnTo>
                  <a:close/>
                </a:path>
                <a:path w="5672455" h="2233295">
                  <a:moveTo>
                    <a:pt x="3505200" y="744613"/>
                  </a:moveTo>
                  <a:lnTo>
                    <a:pt x="3504730" y="743483"/>
                  </a:lnTo>
                  <a:lnTo>
                    <a:pt x="3502876" y="741629"/>
                  </a:lnTo>
                  <a:lnTo>
                    <a:pt x="3501745" y="741159"/>
                  </a:lnTo>
                  <a:lnTo>
                    <a:pt x="3489591" y="741159"/>
                  </a:lnTo>
                  <a:lnTo>
                    <a:pt x="3488474" y="741629"/>
                  </a:lnTo>
                  <a:lnTo>
                    <a:pt x="3486607" y="743483"/>
                  </a:lnTo>
                  <a:lnTo>
                    <a:pt x="3486150" y="744613"/>
                  </a:lnTo>
                  <a:lnTo>
                    <a:pt x="3486150" y="747242"/>
                  </a:lnTo>
                  <a:lnTo>
                    <a:pt x="3486607" y="748360"/>
                  </a:lnTo>
                  <a:lnTo>
                    <a:pt x="3488474" y="750227"/>
                  </a:lnTo>
                  <a:lnTo>
                    <a:pt x="3489591" y="750684"/>
                  </a:lnTo>
                  <a:lnTo>
                    <a:pt x="3501745" y="750684"/>
                  </a:lnTo>
                  <a:lnTo>
                    <a:pt x="3502876" y="750227"/>
                  </a:lnTo>
                  <a:lnTo>
                    <a:pt x="3504730" y="748360"/>
                  </a:lnTo>
                  <a:lnTo>
                    <a:pt x="3505200" y="747242"/>
                  </a:lnTo>
                  <a:lnTo>
                    <a:pt x="3505200" y="744613"/>
                  </a:lnTo>
                  <a:close/>
                </a:path>
                <a:path w="5672455" h="2233295">
                  <a:moveTo>
                    <a:pt x="3505200" y="3441"/>
                  </a:moveTo>
                  <a:lnTo>
                    <a:pt x="3504730" y="2324"/>
                  </a:lnTo>
                  <a:lnTo>
                    <a:pt x="3502876" y="457"/>
                  </a:lnTo>
                  <a:lnTo>
                    <a:pt x="3501745" y="0"/>
                  </a:lnTo>
                  <a:lnTo>
                    <a:pt x="3489591" y="0"/>
                  </a:lnTo>
                  <a:lnTo>
                    <a:pt x="3488474" y="457"/>
                  </a:lnTo>
                  <a:lnTo>
                    <a:pt x="3486607" y="2324"/>
                  </a:lnTo>
                  <a:lnTo>
                    <a:pt x="3486150" y="3441"/>
                  </a:lnTo>
                  <a:lnTo>
                    <a:pt x="3486150" y="6070"/>
                  </a:lnTo>
                  <a:lnTo>
                    <a:pt x="3486607" y="7200"/>
                  </a:lnTo>
                  <a:lnTo>
                    <a:pt x="3488474" y="9055"/>
                  </a:lnTo>
                  <a:lnTo>
                    <a:pt x="3489591" y="9525"/>
                  </a:lnTo>
                  <a:lnTo>
                    <a:pt x="3501745" y="9525"/>
                  </a:lnTo>
                  <a:lnTo>
                    <a:pt x="3502876" y="9055"/>
                  </a:lnTo>
                  <a:lnTo>
                    <a:pt x="3504730" y="7200"/>
                  </a:lnTo>
                  <a:lnTo>
                    <a:pt x="3505200" y="6070"/>
                  </a:lnTo>
                  <a:lnTo>
                    <a:pt x="3505200" y="3441"/>
                  </a:lnTo>
                  <a:close/>
                </a:path>
                <a:path w="5672455" h="2233295">
                  <a:moveTo>
                    <a:pt x="3562350" y="2226945"/>
                  </a:moveTo>
                  <a:lnTo>
                    <a:pt x="3561880" y="2225827"/>
                  </a:lnTo>
                  <a:lnTo>
                    <a:pt x="3560026" y="2223960"/>
                  </a:lnTo>
                  <a:lnTo>
                    <a:pt x="3558895" y="2223490"/>
                  </a:lnTo>
                  <a:lnTo>
                    <a:pt x="3546741" y="2223490"/>
                  </a:lnTo>
                  <a:lnTo>
                    <a:pt x="3545624" y="2223960"/>
                  </a:lnTo>
                  <a:lnTo>
                    <a:pt x="3543757" y="2225827"/>
                  </a:lnTo>
                  <a:lnTo>
                    <a:pt x="3543300" y="2226945"/>
                  </a:lnTo>
                  <a:lnTo>
                    <a:pt x="3543300" y="2229574"/>
                  </a:lnTo>
                  <a:lnTo>
                    <a:pt x="3543757" y="2230691"/>
                  </a:lnTo>
                  <a:lnTo>
                    <a:pt x="3545624" y="2232558"/>
                  </a:lnTo>
                  <a:lnTo>
                    <a:pt x="3546741" y="2233015"/>
                  </a:lnTo>
                  <a:lnTo>
                    <a:pt x="3558895" y="2233015"/>
                  </a:lnTo>
                  <a:lnTo>
                    <a:pt x="3560026" y="2232558"/>
                  </a:lnTo>
                  <a:lnTo>
                    <a:pt x="3561880" y="2230691"/>
                  </a:lnTo>
                  <a:lnTo>
                    <a:pt x="3562350" y="2229574"/>
                  </a:lnTo>
                  <a:lnTo>
                    <a:pt x="3562350" y="2226945"/>
                  </a:lnTo>
                  <a:close/>
                </a:path>
                <a:path w="5672455" h="2233295">
                  <a:moveTo>
                    <a:pt x="3562350" y="1485773"/>
                  </a:moveTo>
                  <a:lnTo>
                    <a:pt x="3561880" y="1484655"/>
                  </a:lnTo>
                  <a:lnTo>
                    <a:pt x="3560026" y="1482788"/>
                  </a:lnTo>
                  <a:lnTo>
                    <a:pt x="3558895" y="1482331"/>
                  </a:lnTo>
                  <a:lnTo>
                    <a:pt x="3546741" y="1482331"/>
                  </a:lnTo>
                  <a:lnTo>
                    <a:pt x="3545624" y="1482788"/>
                  </a:lnTo>
                  <a:lnTo>
                    <a:pt x="3543757" y="1484655"/>
                  </a:lnTo>
                  <a:lnTo>
                    <a:pt x="3543300" y="1485773"/>
                  </a:lnTo>
                  <a:lnTo>
                    <a:pt x="3543300" y="1488401"/>
                  </a:lnTo>
                  <a:lnTo>
                    <a:pt x="3543757" y="1489532"/>
                  </a:lnTo>
                  <a:lnTo>
                    <a:pt x="3545624" y="1491386"/>
                  </a:lnTo>
                  <a:lnTo>
                    <a:pt x="3546741" y="1491856"/>
                  </a:lnTo>
                  <a:lnTo>
                    <a:pt x="3558895" y="1491856"/>
                  </a:lnTo>
                  <a:lnTo>
                    <a:pt x="3560026" y="1491386"/>
                  </a:lnTo>
                  <a:lnTo>
                    <a:pt x="3561880" y="1489532"/>
                  </a:lnTo>
                  <a:lnTo>
                    <a:pt x="3562350" y="1488401"/>
                  </a:lnTo>
                  <a:lnTo>
                    <a:pt x="3562350" y="1485773"/>
                  </a:lnTo>
                  <a:close/>
                </a:path>
                <a:path w="5672455" h="2233295">
                  <a:moveTo>
                    <a:pt x="3562350" y="744613"/>
                  </a:moveTo>
                  <a:lnTo>
                    <a:pt x="3561880" y="743483"/>
                  </a:lnTo>
                  <a:lnTo>
                    <a:pt x="3560026" y="741629"/>
                  </a:lnTo>
                  <a:lnTo>
                    <a:pt x="3558895" y="741159"/>
                  </a:lnTo>
                  <a:lnTo>
                    <a:pt x="3546741" y="741159"/>
                  </a:lnTo>
                  <a:lnTo>
                    <a:pt x="3545624" y="741629"/>
                  </a:lnTo>
                  <a:lnTo>
                    <a:pt x="3543757" y="743483"/>
                  </a:lnTo>
                  <a:lnTo>
                    <a:pt x="3543300" y="744613"/>
                  </a:lnTo>
                  <a:lnTo>
                    <a:pt x="3543300" y="747242"/>
                  </a:lnTo>
                  <a:lnTo>
                    <a:pt x="3543757" y="748360"/>
                  </a:lnTo>
                  <a:lnTo>
                    <a:pt x="3545624" y="750227"/>
                  </a:lnTo>
                  <a:lnTo>
                    <a:pt x="3546741" y="750684"/>
                  </a:lnTo>
                  <a:lnTo>
                    <a:pt x="3558895" y="750684"/>
                  </a:lnTo>
                  <a:lnTo>
                    <a:pt x="3560026" y="750227"/>
                  </a:lnTo>
                  <a:lnTo>
                    <a:pt x="3561880" y="748360"/>
                  </a:lnTo>
                  <a:lnTo>
                    <a:pt x="3562350" y="747242"/>
                  </a:lnTo>
                  <a:lnTo>
                    <a:pt x="3562350" y="744613"/>
                  </a:lnTo>
                  <a:close/>
                </a:path>
                <a:path w="5672455" h="2233295">
                  <a:moveTo>
                    <a:pt x="3562350" y="3441"/>
                  </a:moveTo>
                  <a:lnTo>
                    <a:pt x="3561880" y="2324"/>
                  </a:lnTo>
                  <a:lnTo>
                    <a:pt x="3560026" y="457"/>
                  </a:lnTo>
                  <a:lnTo>
                    <a:pt x="3558895" y="0"/>
                  </a:lnTo>
                  <a:lnTo>
                    <a:pt x="3546741" y="0"/>
                  </a:lnTo>
                  <a:lnTo>
                    <a:pt x="3545624" y="457"/>
                  </a:lnTo>
                  <a:lnTo>
                    <a:pt x="3543757" y="2324"/>
                  </a:lnTo>
                  <a:lnTo>
                    <a:pt x="3543300" y="3441"/>
                  </a:lnTo>
                  <a:lnTo>
                    <a:pt x="3543300" y="6070"/>
                  </a:lnTo>
                  <a:lnTo>
                    <a:pt x="3543757" y="7200"/>
                  </a:lnTo>
                  <a:lnTo>
                    <a:pt x="3545624" y="9055"/>
                  </a:lnTo>
                  <a:lnTo>
                    <a:pt x="3546741" y="9525"/>
                  </a:lnTo>
                  <a:lnTo>
                    <a:pt x="3558895" y="9525"/>
                  </a:lnTo>
                  <a:lnTo>
                    <a:pt x="3560026" y="9055"/>
                  </a:lnTo>
                  <a:lnTo>
                    <a:pt x="3561880" y="7200"/>
                  </a:lnTo>
                  <a:lnTo>
                    <a:pt x="3562350" y="6070"/>
                  </a:lnTo>
                  <a:lnTo>
                    <a:pt x="3562350" y="3441"/>
                  </a:lnTo>
                  <a:close/>
                </a:path>
                <a:path w="5672455" h="2233295">
                  <a:moveTo>
                    <a:pt x="3619500" y="2226945"/>
                  </a:moveTo>
                  <a:lnTo>
                    <a:pt x="3619030" y="2225827"/>
                  </a:lnTo>
                  <a:lnTo>
                    <a:pt x="3617176" y="2223960"/>
                  </a:lnTo>
                  <a:lnTo>
                    <a:pt x="3616045" y="2223490"/>
                  </a:lnTo>
                  <a:lnTo>
                    <a:pt x="3603891" y="2223490"/>
                  </a:lnTo>
                  <a:lnTo>
                    <a:pt x="3602774" y="2223960"/>
                  </a:lnTo>
                  <a:lnTo>
                    <a:pt x="3600907" y="2225827"/>
                  </a:lnTo>
                  <a:lnTo>
                    <a:pt x="3600450" y="2226945"/>
                  </a:lnTo>
                  <a:lnTo>
                    <a:pt x="3600450" y="2229574"/>
                  </a:lnTo>
                  <a:lnTo>
                    <a:pt x="3600907" y="2230691"/>
                  </a:lnTo>
                  <a:lnTo>
                    <a:pt x="3602774" y="2232558"/>
                  </a:lnTo>
                  <a:lnTo>
                    <a:pt x="3603891" y="2233015"/>
                  </a:lnTo>
                  <a:lnTo>
                    <a:pt x="3616045" y="2233015"/>
                  </a:lnTo>
                  <a:lnTo>
                    <a:pt x="3617176" y="2232558"/>
                  </a:lnTo>
                  <a:lnTo>
                    <a:pt x="3619030" y="2230691"/>
                  </a:lnTo>
                  <a:lnTo>
                    <a:pt x="3619500" y="2229574"/>
                  </a:lnTo>
                  <a:lnTo>
                    <a:pt x="3619500" y="2226945"/>
                  </a:lnTo>
                  <a:close/>
                </a:path>
                <a:path w="5672455" h="2233295">
                  <a:moveTo>
                    <a:pt x="3619500" y="1485773"/>
                  </a:moveTo>
                  <a:lnTo>
                    <a:pt x="3619030" y="1484655"/>
                  </a:lnTo>
                  <a:lnTo>
                    <a:pt x="3617176" y="1482788"/>
                  </a:lnTo>
                  <a:lnTo>
                    <a:pt x="3616045" y="1482331"/>
                  </a:lnTo>
                  <a:lnTo>
                    <a:pt x="3603891" y="1482331"/>
                  </a:lnTo>
                  <a:lnTo>
                    <a:pt x="3602774" y="1482788"/>
                  </a:lnTo>
                  <a:lnTo>
                    <a:pt x="3600907" y="1484655"/>
                  </a:lnTo>
                  <a:lnTo>
                    <a:pt x="3600450" y="1485773"/>
                  </a:lnTo>
                  <a:lnTo>
                    <a:pt x="3600450" y="1488401"/>
                  </a:lnTo>
                  <a:lnTo>
                    <a:pt x="3600907" y="1489532"/>
                  </a:lnTo>
                  <a:lnTo>
                    <a:pt x="3602774" y="1491386"/>
                  </a:lnTo>
                  <a:lnTo>
                    <a:pt x="3603891" y="1491856"/>
                  </a:lnTo>
                  <a:lnTo>
                    <a:pt x="3616045" y="1491856"/>
                  </a:lnTo>
                  <a:lnTo>
                    <a:pt x="3617176" y="1491386"/>
                  </a:lnTo>
                  <a:lnTo>
                    <a:pt x="3619030" y="1489532"/>
                  </a:lnTo>
                  <a:lnTo>
                    <a:pt x="3619500" y="1488401"/>
                  </a:lnTo>
                  <a:lnTo>
                    <a:pt x="3619500" y="1485773"/>
                  </a:lnTo>
                  <a:close/>
                </a:path>
                <a:path w="5672455" h="2233295">
                  <a:moveTo>
                    <a:pt x="3619500" y="744613"/>
                  </a:moveTo>
                  <a:lnTo>
                    <a:pt x="3619030" y="743483"/>
                  </a:lnTo>
                  <a:lnTo>
                    <a:pt x="3617176" y="741629"/>
                  </a:lnTo>
                  <a:lnTo>
                    <a:pt x="3616045" y="741159"/>
                  </a:lnTo>
                  <a:lnTo>
                    <a:pt x="3603891" y="741159"/>
                  </a:lnTo>
                  <a:lnTo>
                    <a:pt x="3602774" y="741629"/>
                  </a:lnTo>
                  <a:lnTo>
                    <a:pt x="3600907" y="743483"/>
                  </a:lnTo>
                  <a:lnTo>
                    <a:pt x="3600450" y="744613"/>
                  </a:lnTo>
                  <a:lnTo>
                    <a:pt x="3600450" y="747242"/>
                  </a:lnTo>
                  <a:lnTo>
                    <a:pt x="3600907" y="748360"/>
                  </a:lnTo>
                  <a:lnTo>
                    <a:pt x="3602774" y="750227"/>
                  </a:lnTo>
                  <a:lnTo>
                    <a:pt x="3603891" y="750684"/>
                  </a:lnTo>
                  <a:lnTo>
                    <a:pt x="3616045" y="750684"/>
                  </a:lnTo>
                  <a:lnTo>
                    <a:pt x="3617176" y="750227"/>
                  </a:lnTo>
                  <a:lnTo>
                    <a:pt x="3619030" y="748360"/>
                  </a:lnTo>
                  <a:lnTo>
                    <a:pt x="3619500" y="747242"/>
                  </a:lnTo>
                  <a:lnTo>
                    <a:pt x="3619500" y="744613"/>
                  </a:lnTo>
                  <a:close/>
                </a:path>
                <a:path w="5672455" h="2233295">
                  <a:moveTo>
                    <a:pt x="3619500" y="3441"/>
                  </a:moveTo>
                  <a:lnTo>
                    <a:pt x="3619030" y="2324"/>
                  </a:lnTo>
                  <a:lnTo>
                    <a:pt x="3617176" y="457"/>
                  </a:lnTo>
                  <a:lnTo>
                    <a:pt x="3616045" y="0"/>
                  </a:lnTo>
                  <a:lnTo>
                    <a:pt x="3603891" y="0"/>
                  </a:lnTo>
                  <a:lnTo>
                    <a:pt x="3602774" y="457"/>
                  </a:lnTo>
                  <a:lnTo>
                    <a:pt x="3600907" y="2324"/>
                  </a:lnTo>
                  <a:lnTo>
                    <a:pt x="3600450" y="3441"/>
                  </a:lnTo>
                  <a:lnTo>
                    <a:pt x="3600450" y="6070"/>
                  </a:lnTo>
                  <a:lnTo>
                    <a:pt x="3600907" y="7200"/>
                  </a:lnTo>
                  <a:lnTo>
                    <a:pt x="3602774" y="9055"/>
                  </a:lnTo>
                  <a:lnTo>
                    <a:pt x="3603891" y="9525"/>
                  </a:lnTo>
                  <a:lnTo>
                    <a:pt x="3616045" y="9525"/>
                  </a:lnTo>
                  <a:lnTo>
                    <a:pt x="3617176" y="9055"/>
                  </a:lnTo>
                  <a:lnTo>
                    <a:pt x="3619030" y="7200"/>
                  </a:lnTo>
                  <a:lnTo>
                    <a:pt x="3619500" y="6070"/>
                  </a:lnTo>
                  <a:lnTo>
                    <a:pt x="3619500" y="3441"/>
                  </a:lnTo>
                  <a:close/>
                </a:path>
                <a:path w="5672455" h="2233295">
                  <a:moveTo>
                    <a:pt x="3676650" y="2226945"/>
                  </a:moveTo>
                  <a:lnTo>
                    <a:pt x="3676180" y="2225827"/>
                  </a:lnTo>
                  <a:lnTo>
                    <a:pt x="3674326" y="2223960"/>
                  </a:lnTo>
                  <a:lnTo>
                    <a:pt x="3673195" y="2223490"/>
                  </a:lnTo>
                  <a:lnTo>
                    <a:pt x="3661041" y="2223490"/>
                  </a:lnTo>
                  <a:lnTo>
                    <a:pt x="3659924" y="2223960"/>
                  </a:lnTo>
                  <a:lnTo>
                    <a:pt x="3658057" y="2225827"/>
                  </a:lnTo>
                  <a:lnTo>
                    <a:pt x="3657600" y="2226945"/>
                  </a:lnTo>
                  <a:lnTo>
                    <a:pt x="3657600" y="2229574"/>
                  </a:lnTo>
                  <a:lnTo>
                    <a:pt x="3658057" y="2230691"/>
                  </a:lnTo>
                  <a:lnTo>
                    <a:pt x="3659924" y="2232558"/>
                  </a:lnTo>
                  <a:lnTo>
                    <a:pt x="3661041" y="2233015"/>
                  </a:lnTo>
                  <a:lnTo>
                    <a:pt x="3673195" y="2233015"/>
                  </a:lnTo>
                  <a:lnTo>
                    <a:pt x="3674326" y="2232558"/>
                  </a:lnTo>
                  <a:lnTo>
                    <a:pt x="3676180" y="2230691"/>
                  </a:lnTo>
                  <a:lnTo>
                    <a:pt x="3676650" y="2229574"/>
                  </a:lnTo>
                  <a:lnTo>
                    <a:pt x="3676650" y="2226945"/>
                  </a:lnTo>
                  <a:close/>
                </a:path>
                <a:path w="5672455" h="2233295">
                  <a:moveTo>
                    <a:pt x="3676650" y="1485773"/>
                  </a:moveTo>
                  <a:lnTo>
                    <a:pt x="3676180" y="1484655"/>
                  </a:lnTo>
                  <a:lnTo>
                    <a:pt x="3674326" y="1482788"/>
                  </a:lnTo>
                  <a:lnTo>
                    <a:pt x="3673195" y="1482331"/>
                  </a:lnTo>
                  <a:lnTo>
                    <a:pt x="3661041" y="1482331"/>
                  </a:lnTo>
                  <a:lnTo>
                    <a:pt x="3659924" y="1482788"/>
                  </a:lnTo>
                  <a:lnTo>
                    <a:pt x="3658057" y="1484655"/>
                  </a:lnTo>
                  <a:lnTo>
                    <a:pt x="3657600" y="1485773"/>
                  </a:lnTo>
                  <a:lnTo>
                    <a:pt x="3657600" y="1488401"/>
                  </a:lnTo>
                  <a:lnTo>
                    <a:pt x="3658057" y="1489532"/>
                  </a:lnTo>
                  <a:lnTo>
                    <a:pt x="3659924" y="1491386"/>
                  </a:lnTo>
                  <a:lnTo>
                    <a:pt x="3661041" y="1491856"/>
                  </a:lnTo>
                  <a:lnTo>
                    <a:pt x="3673195" y="1491856"/>
                  </a:lnTo>
                  <a:lnTo>
                    <a:pt x="3674326" y="1491386"/>
                  </a:lnTo>
                  <a:lnTo>
                    <a:pt x="3676180" y="1489532"/>
                  </a:lnTo>
                  <a:lnTo>
                    <a:pt x="3676650" y="1488401"/>
                  </a:lnTo>
                  <a:lnTo>
                    <a:pt x="3676650" y="1485773"/>
                  </a:lnTo>
                  <a:close/>
                </a:path>
                <a:path w="5672455" h="2233295">
                  <a:moveTo>
                    <a:pt x="3676650" y="744613"/>
                  </a:moveTo>
                  <a:lnTo>
                    <a:pt x="3676180" y="743483"/>
                  </a:lnTo>
                  <a:lnTo>
                    <a:pt x="3674326" y="741629"/>
                  </a:lnTo>
                  <a:lnTo>
                    <a:pt x="3673195" y="741159"/>
                  </a:lnTo>
                  <a:lnTo>
                    <a:pt x="3661041" y="741159"/>
                  </a:lnTo>
                  <a:lnTo>
                    <a:pt x="3659924" y="741629"/>
                  </a:lnTo>
                  <a:lnTo>
                    <a:pt x="3658057" y="743483"/>
                  </a:lnTo>
                  <a:lnTo>
                    <a:pt x="3657600" y="744613"/>
                  </a:lnTo>
                  <a:lnTo>
                    <a:pt x="3657600" y="747242"/>
                  </a:lnTo>
                  <a:lnTo>
                    <a:pt x="3658057" y="748360"/>
                  </a:lnTo>
                  <a:lnTo>
                    <a:pt x="3659924" y="750227"/>
                  </a:lnTo>
                  <a:lnTo>
                    <a:pt x="3661041" y="750684"/>
                  </a:lnTo>
                  <a:lnTo>
                    <a:pt x="3673195" y="750684"/>
                  </a:lnTo>
                  <a:lnTo>
                    <a:pt x="3674326" y="750227"/>
                  </a:lnTo>
                  <a:lnTo>
                    <a:pt x="3676180" y="748360"/>
                  </a:lnTo>
                  <a:lnTo>
                    <a:pt x="3676650" y="747242"/>
                  </a:lnTo>
                  <a:lnTo>
                    <a:pt x="3676650" y="744613"/>
                  </a:lnTo>
                  <a:close/>
                </a:path>
                <a:path w="5672455" h="2233295">
                  <a:moveTo>
                    <a:pt x="3676650" y="3441"/>
                  </a:moveTo>
                  <a:lnTo>
                    <a:pt x="3676180" y="2324"/>
                  </a:lnTo>
                  <a:lnTo>
                    <a:pt x="3674326" y="457"/>
                  </a:lnTo>
                  <a:lnTo>
                    <a:pt x="3673195" y="0"/>
                  </a:lnTo>
                  <a:lnTo>
                    <a:pt x="3661041" y="0"/>
                  </a:lnTo>
                  <a:lnTo>
                    <a:pt x="3659924" y="457"/>
                  </a:lnTo>
                  <a:lnTo>
                    <a:pt x="3658057" y="2324"/>
                  </a:lnTo>
                  <a:lnTo>
                    <a:pt x="3657600" y="3441"/>
                  </a:lnTo>
                  <a:lnTo>
                    <a:pt x="3657600" y="6070"/>
                  </a:lnTo>
                  <a:lnTo>
                    <a:pt x="3658057" y="7200"/>
                  </a:lnTo>
                  <a:lnTo>
                    <a:pt x="3659924" y="9055"/>
                  </a:lnTo>
                  <a:lnTo>
                    <a:pt x="3661041" y="9525"/>
                  </a:lnTo>
                  <a:lnTo>
                    <a:pt x="3673195" y="9525"/>
                  </a:lnTo>
                  <a:lnTo>
                    <a:pt x="3674326" y="9055"/>
                  </a:lnTo>
                  <a:lnTo>
                    <a:pt x="3676180" y="7200"/>
                  </a:lnTo>
                  <a:lnTo>
                    <a:pt x="3676650" y="6070"/>
                  </a:lnTo>
                  <a:lnTo>
                    <a:pt x="3676650" y="3441"/>
                  </a:lnTo>
                  <a:close/>
                </a:path>
                <a:path w="5672455" h="2233295">
                  <a:moveTo>
                    <a:pt x="3733800" y="2226945"/>
                  </a:moveTo>
                  <a:lnTo>
                    <a:pt x="3733330" y="2225827"/>
                  </a:lnTo>
                  <a:lnTo>
                    <a:pt x="3731476" y="2223960"/>
                  </a:lnTo>
                  <a:lnTo>
                    <a:pt x="3730345" y="2223490"/>
                  </a:lnTo>
                  <a:lnTo>
                    <a:pt x="3718191" y="2223490"/>
                  </a:lnTo>
                  <a:lnTo>
                    <a:pt x="3717074" y="2223960"/>
                  </a:lnTo>
                  <a:lnTo>
                    <a:pt x="3715207" y="2225827"/>
                  </a:lnTo>
                  <a:lnTo>
                    <a:pt x="3714750" y="2226945"/>
                  </a:lnTo>
                  <a:lnTo>
                    <a:pt x="3714750" y="2229574"/>
                  </a:lnTo>
                  <a:lnTo>
                    <a:pt x="3715207" y="2230691"/>
                  </a:lnTo>
                  <a:lnTo>
                    <a:pt x="3717074" y="2232558"/>
                  </a:lnTo>
                  <a:lnTo>
                    <a:pt x="3718191" y="2233015"/>
                  </a:lnTo>
                  <a:lnTo>
                    <a:pt x="3730345" y="2233015"/>
                  </a:lnTo>
                  <a:lnTo>
                    <a:pt x="3731476" y="2232558"/>
                  </a:lnTo>
                  <a:lnTo>
                    <a:pt x="3733330" y="2230691"/>
                  </a:lnTo>
                  <a:lnTo>
                    <a:pt x="3733800" y="2229574"/>
                  </a:lnTo>
                  <a:lnTo>
                    <a:pt x="3733800" y="2226945"/>
                  </a:lnTo>
                  <a:close/>
                </a:path>
                <a:path w="5672455" h="2233295">
                  <a:moveTo>
                    <a:pt x="3733800" y="1485773"/>
                  </a:moveTo>
                  <a:lnTo>
                    <a:pt x="3733330" y="1484655"/>
                  </a:lnTo>
                  <a:lnTo>
                    <a:pt x="3731476" y="1482788"/>
                  </a:lnTo>
                  <a:lnTo>
                    <a:pt x="3730345" y="1482331"/>
                  </a:lnTo>
                  <a:lnTo>
                    <a:pt x="3718191" y="1482331"/>
                  </a:lnTo>
                  <a:lnTo>
                    <a:pt x="3717074" y="1482788"/>
                  </a:lnTo>
                  <a:lnTo>
                    <a:pt x="3715207" y="1484655"/>
                  </a:lnTo>
                  <a:lnTo>
                    <a:pt x="3714750" y="1485773"/>
                  </a:lnTo>
                  <a:lnTo>
                    <a:pt x="3714750" y="1488401"/>
                  </a:lnTo>
                  <a:lnTo>
                    <a:pt x="3715207" y="1489532"/>
                  </a:lnTo>
                  <a:lnTo>
                    <a:pt x="3717074" y="1491386"/>
                  </a:lnTo>
                  <a:lnTo>
                    <a:pt x="3718191" y="1491856"/>
                  </a:lnTo>
                  <a:lnTo>
                    <a:pt x="3730345" y="1491856"/>
                  </a:lnTo>
                  <a:lnTo>
                    <a:pt x="3731476" y="1491386"/>
                  </a:lnTo>
                  <a:lnTo>
                    <a:pt x="3733330" y="1489532"/>
                  </a:lnTo>
                  <a:lnTo>
                    <a:pt x="3733800" y="1488401"/>
                  </a:lnTo>
                  <a:lnTo>
                    <a:pt x="3733800" y="1485773"/>
                  </a:lnTo>
                  <a:close/>
                </a:path>
                <a:path w="5672455" h="2233295">
                  <a:moveTo>
                    <a:pt x="3733800" y="744613"/>
                  </a:moveTo>
                  <a:lnTo>
                    <a:pt x="3733330" y="743483"/>
                  </a:lnTo>
                  <a:lnTo>
                    <a:pt x="3731476" y="741629"/>
                  </a:lnTo>
                  <a:lnTo>
                    <a:pt x="3730345" y="741159"/>
                  </a:lnTo>
                  <a:lnTo>
                    <a:pt x="3718191" y="741159"/>
                  </a:lnTo>
                  <a:lnTo>
                    <a:pt x="3717074" y="741629"/>
                  </a:lnTo>
                  <a:lnTo>
                    <a:pt x="3715207" y="743483"/>
                  </a:lnTo>
                  <a:lnTo>
                    <a:pt x="3714750" y="744613"/>
                  </a:lnTo>
                  <a:lnTo>
                    <a:pt x="3714750" y="747242"/>
                  </a:lnTo>
                  <a:lnTo>
                    <a:pt x="3715207" y="748360"/>
                  </a:lnTo>
                  <a:lnTo>
                    <a:pt x="3717074" y="750227"/>
                  </a:lnTo>
                  <a:lnTo>
                    <a:pt x="3718191" y="750684"/>
                  </a:lnTo>
                  <a:lnTo>
                    <a:pt x="3730345" y="750684"/>
                  </a:lnTo>
                  <a:lnTo>
                    <a:pt x="3731476" y="750227"/>
                  </a:lnTo>
                  <a:lnTo>
                    <a:pt x="3733330" y="748360"/>
                  </a:lnTo>
                  <a:lnTo>
                    <a:pt x="3733800" y="747242"/>
                  </a:lnTo>
                  <a:lnTo>
                    <a:pt x="3733800" y="744613"/>
                  </a:lnTo>
                  <a:close/>
                </a:path>
                <a:path w="5672455" h="2233295">
                  <a:moveTo>
                    <a:pt x="3733800" y="3441"/>
                  </a:moveTo>
                  <a:lnTo>
                    <a:pt x="3733330" y="2324"/>
                  </a:lnTo>
                  <a:lnTo>
                    <a:pt x="3731476" y="457"/>
                  </a:lnTo>
                  <a:lnTo>
                    <a:pt x="3730345" y="0"/>
                  </a:lnTo>
                  <a:lnTo>
                    <a:pt x="3718191" y="0"/>
                  </a:lnTo>
                  <a:lnTo>
                    <a:pt x="3717074" y="457"/>
                  </a:lnTo>
                  <a:lnTo>
                    <a:pt x="3715207" y="2324"/>
                  </a:lnTo>
                  <a:lnTo>
                    <a:pt x="3714750" y="3441"/>
                  </a:lnTo>
                  <a:lnTo>
                    <a:pt x="3714750" y="6070"/>
                  </a:lnTo>
                  <a:lnTo>
                    <a:pt x="3715207" y="7200"/>
                  </a:lnTo>
                  <a:lnTo>
                    <a:pt x="3717074" y="9055"/>
                  </a:lnTo>
                  <a:lnTo>
                    <a:pt x="3718191" y="9525"/>
                  </a:lnTo>
                  <a:lnTo>
                    <a:pt x="3730345" y="9525"/>
                  </a:lnTo>
                  <a:lnTo>
                    <a:pt x="3731476" y="9055"/>
                  </a:lnTo>
                  <a:lnTo>
                    <a:pt x="3733330" y="7200"/>
                  </a:lnTo>
                  <a:lnTo>
                    <a:pt x="3733800" y="6070"/>
                  </a:lnTo>
                  <a:lnTo>
                    <a:pt x="3733800" y="3441"/>
                  </a:lnTo>
                  <a:close/>
                </a:path>
                <a:path w="5672455" h="2233295">
                  <a:moveTo>
                    <a:pt x="3790950" y="2226945"/>
                  </a:moveTo>
                  <a:lnTo>
                    <a:pt x="3790480" y="2225827"/>
                  </a:lnTo>
                  <a:lnTo>
                    <a:pt x="3788626" y="2223960"/>
                  </a:lnTo>
                  <a:lnTo>
                    <a:pt x="3787495" y="2223490"/>
                  </a:lnTo>
                  <a:lnTo>
                    <a:pt x="3775341" y="2223490"/>
                  </a:lnTo>
                  <a:lnTo>
                    <a:pt x="3774224" y="2223960"/>
                  </a:lnTo>
                  <a:lnTo>
                    <a:pt x="3772357" y="2225827"/>
                  </a:lnTo>
                  <a:lnTo>
                    <a:pt x="3771900" y="2226945"/>
                  </a:lnTo>
                  <a:lnTo>
                    <a:pt x="3771900" y="2229574"/>
                  </a:lnTo>
                  <a:lnTo>
                    <a:pt x="3772357" y="2230691"/>
                  </a:lnTo>
                  <a:lnTo>
                    <a:pt x="3774224" y="2232558"/>
                  </a:lnTo>
                  <a:lnTo>
                    <a:pt x="3775341" y="2233015"/>
                  </a:lnTo>
                  <a:lnTo>
                    <a:pt x="3787495" y="2233015"/>
                  </a:lnTo>
                  <a:lnTo>
                    <a:pt x="3788626" y="2232558"/>
                  </a:lnTo>
                  <a:lnTo>
                    <a:pt x="3790480" y="2230691"/>
                  </a:lnTo>
                  <a:lnTo>
                    <a:pt x="3790950" y="2229574"/>
                  </a:lnTo>
                  <a:lnTo>
                    <a:pt x="3790950" y="2226945"/>
                  </a:lnTo>
                  <a:close/>
                </a:path>
                <a:path w="5672455" h="2233295">
                  <a:moveTo>
                    <a:pt x="3790950" y="1485773"/>
                  </a:moveTo>
                  <a:lnTo>
                    <a:pt x="3790480" y="1484655"/>
                  </a:lnTo>
                  <a:lnTo>
                    <a:pt x="3788626" y="1482788"/>
                  </a:lnTo>
                  <a:lnTo>
                    <a:pt x="3787495" y="1482331"/>
                  </a:lnTo>
                  <a:lnTo>
                    <a:pt x="3775341" y="1482331"/>
                  </a:lnTo>
                  <a:lnTo>
                    <a:pt x="3774224" y="1482788"/>
                  </a:lnTo>
                  <a:lnTo>
                    <a:pt x="3772357" y="1484655"/>
                  </a:lnTo>
                  <a:lnTo>
                    <a:pt x="3771900" y="1485773"/>
                  </a:lnTo>
                  <a:lnTo>
                    <a:pt x="3771900" y="1488401"/>
                  </a:lnTo>
                  <a:lnTo>
                    <a:pt x="3772357" y="1489532"/>
                  </a:lnTo>
                  <a:lnTo>
                    <a:pt x="3774224" y="1491386"/>
                  </a:lnTo>
                  <a:lnTo>
                    <a:pt x="3775341" y="1491856"/>
                  </a:lnTo>
                  <a:lnTo>
                    <a:pt x="3787495" y="1491856"/>
                  </a:lnTo>
                  <a:lnTo>
                    <a:pt x="3788626" y="1491386"/>
                  </a:lnTo>
                  <a:lnTo>
                    <a:pt x="3790480" y="1489532"/>
                  </a:lnTo>
                  <a:lnTo>
                    <a:pt x="3790950" y="1488401"/>
                  </a:lnTo>
                  <a:lnTo>
                    <a:pt x="3790950" y="1485773"/>
                  </a:lnTo>
                  <a:close/>
                </a:path>
                <a:path w="5672455" h="2233295">
                  <a:moveTo>
                    <a:pt x="3790950" y="744613"/>
                  </a:moveTo>
                  <a:lnTo>
                    <a:pt x="3790480" y="743483"/>
                  </a:lnTo>
                  <a:lnTo>
                    <a:pt x="3788626" y="741629"/>
                  </a:lnTo>
                  <a:lnTo>
                    <a:pt x="3787495" y="741159"/>
                  </a:lnTo>
                  <a:lnTo>
                    <a:pt x="3775341" y="741159"/>
                  </a:lnTo>
                  <a:lnTo>
                    <a:pt x="3774224" y="741629"/>
                  </a:lnTo>
                  <a:lnTo>
                    <a:pt x="3772357" y="743483"/>
                  </a:lnTo>
                  <a:lnTo>
                    <a:pt x="3771900" y="744613"/>
                  </a:lnTo>
                  <a:lnTo>
                    <a:pt x="3771900" y="747242"/>
                  </a:lnTo>
                  <a:lnTo>
                    <a:pt x="3772357" y="748360"/>
                  </a:lnTo>
                  <a:lnTo>
                    <a:pt x="3774224" y="750227"/>
                  </a:lnTo>
                  <a:lnTo>
                    <a:pt x="3775341" y="750684"/>
                  </a:lnTo>
                  <a:lnTo>
                    <a:pt x="3787495" y="750684"/>
                  </a:lnTo>
                  <a:lnTo>
                    <a:pt x="3788626" y="750227"/>
                  </a:lnTo>
                  <a:lnTo>
                    <a:pt x="3790480" y="748360"/>
                  </a:lnTo>
                  <a:lnTo>
                    <a:pt x="3790950" y="747242"/>
                  </a:lnTo>
                  <a:lnTo>
                    <a:pt x="3790950" y="744613"/>
                  </a:lnTo>
                  <a:close/>
                </a:path>
                <a:path w="5672455" h="2233295">
                  <a:moveTo>
                    <a:pt x="3790950" y="3441"/>
                  </a:moveTo>
                  <a:lnTo>
                    <a:pt x="3790480" y="2324"/>
                  </a:lnTo>
                  <a:lnTo>
                    <a:pt x="3788626" y="457"/>
                  </a:lnTo>
                  <a:lnTo>
                    <a:pt x="3787495" y="0"/>
                  </a:lnTo>
                  <a:lnTo>
                    <a:pt x="3775341" y="0"/>
                  </a:lnTo>
                  <a:lnTo>
                    <a:pt x="3774224" y="457"/>
                  </a:lnTo>
                  <a:lnTo>
                    <a:pt x="3772357" y="2324"/>
                  </a:lnTo>
                  <a:lnTo>
                    <a:pt x="3771900" y="3441"/>
                  </a:lnTo>
                  <a:lnTo>
                    <a:pt x="3771900" y="6070"/>
                  </a:lnTo>
                  <a:lnTo>
                    <a:pt x="3772357" y="7200"/>
                  </a:lnTo>
                  <a:lnTo>
                    <a:pt x="3774224" y="9055"/>
                  </a:lnTo>
                  <a:lnTo>
                    <a:pt x="3775341" y="9525"/>
                  </a:lnTo>
                  <a:lnTo>
                    <a:pt x="3787495" y="9525"/>
                  </a:lnTo>
                  <a:lnTo>
                    <a:pt x="3788626" y="9055"/>
                  </a:lnTo>
                  <a:lnTo>
                    <a:pt x="3790480" y="7200"/>
                  </a:lnTo>
                  <a:lnTo>
                    <a:pt x="3790950" y="6070"/>
                  </a:lnTo>
                  <a:lnTo>
                    <a:pt x="3790950" y="3441"/>
                  </a:lnTo>
                  <a:close/>
                </a:path>
                <a:path w="5672455" h="2233295">
                  <a:moveTo>
                    <a:pt x="3848100" y="2226945"/>
                  </a:moveTo>
                  <a:lnTo>
                    <a:pt x="3847630" y="2225827"/>
                  </a:lnTo>
                  <a:lnTo>
                    <a:pt x="3845776" y="2223960"/>
                  </a:lnTo>
                  <a:lnTo>
                    <a:pt x="3844645" y="2223490"/>
                  </a:lnTo>
                  <a:lnTo>
                    <a:pt x="3832491" y="2223490"/>
                  </a:lnTo>
                  <a:lnTo>
                    <a:pt x="3831374" y="2223960"/>
                  </a:lnTo>
                  <a:lnTo>
                    <a:pt x="3829507" y="2225827"/>
                  </a:lnTo>
                  <a:lnTo>
                    <a:pt x="3829050" y="2226945"/>
                  </a:lnTo>
                  <a:lnTo>
                    <a:pt x="3829050" y="2229574"/>
                  </a:lnTo>
                  <a:lnTo>
                    <a:pt x="3829507" y="2230691"/>
                  </a:lnTo>
                  <a:lnTo>
                    <a:pt x="3831374" y="2232558"/>
                  </a:lnTo>
                  <a:lnTo>
                    <a:pt x="3832491" y="2233015"/>
                  </a:lnTo>
                  <a:lnTo>
                    <a:pt x="3844645" y="2233015"/>
                  </a:lnTo>
                  <a:lnTo>
                    <a:pt x="3845776" y="2232558"/>
                  </a:lnTo>
                  <a:lnTo>
                    <a:pt x="3847630" y="2230691"/>
                  </a:lnTo>
                  <a:lnTo>
                    <a:pt x="3848100" y="2229574"/>
                  </a:lnTo>
                  <a:lnTo>
                    <a:pt x="3848100" y="2226945"/>
                  </a:lnTo>
                  <a:close/>
                </a:path>
                <a:path w="5672455" h="2233295">
                  <a:moveTo>
                    <a:pt x="3848100" y="1485773"/>
                  </a:moveTo>
                  <a:lnTo>
                    <a:pt x="3847630" y="1484655"/>
                  </a:lnTo>
                  <a:lnTo>
                    <a:pt x="3845776" y="1482788"/>
                  </a:lnTo>
                  <a:lnTo>
                    <a:pt x="3844645" y="1482331"/>
                  </a:lnTo>
                  <a:lnTo>
                    <a:pt x="3832491" y="1482331"/>
                  </a:lnTo>
                  <a:lnTo>
                    <a:pt x="3831374" y="1482788"/>
                  </a:lnTo>
                  <a:lnTo>
                    <a:pt x="3829507" y="1484655"/>
                  </a:lnTo>
                  <a:lnTo>
                    <a:pt x="3829050" y="1485773"/>
                  </a:lnTo>
                  <a:lnTo>
                    <a:pt x="3829050" y="1488401"/>
                  </a:lnTo>
                  <a:lnTo>
                    <a:pt x="3829507" y="1489532"/>
                  </a:lnTo>
                  <a:lnTo>
                    <a:pt x="3831374" y="1491386"/>
                  </a:lnTo>
                  <a:lnTo>
                    <a:pt x="3832491" y="1491856"/>
                  </a:lnTo>
                  <a:lnTo>
                    <a:pt x="3844645" y="1491856"/>
                  </a:lnTo>
                  <a:lnTo>
                    <a:pt x="3845776" y="1491386"/>
                  </a:lnTo>
                  <a:lnTo>
                    <a:pt x="3847630" y="1489532"/>
                  </a:lnTo>
                  <a:lnTo>
                    <a:pt x="3848100" y="1488401"/>
                  </a:lnTo>
                  <a:lnTo>
                    <a:pt x="3848100" y="1485773"/>
                  </a:lnTo>
                  <a:close/>
                </a:path>
                <a:path w="5672455" h="2233295">
                  <a:moveTo>
                    <a:pt x="3848100" y="744613"/>
                  </a:moveTo>
                  <a:lnTo>
                    <a:pt x="3847630" y="743483"/>
                  </a:lnTo>
                  <a:lnTo>
                    <a:pt x="3845776" y="741629"/>
                  </a:lnTo>
                  <a:lnTo>
                    <a:pt x="3844645" y="741159"/>
                  </a:lnTo>
                  <a:lnTo>
                    <a:pt x="3832491" y="741159"/>
                  </a:lnTo>
                  <a:lnTo>
                    <a:pt x="3831374" y="741629"/>
                  </a:lnTo>
                  <a:lnTo>
                    <a:pt x="3829507" y="743483"/>
                  </a:lnTo>
                  <a:lnTo>
                    <a:pt x="3829050" y="744613"/>
                  </a:lnTo>
                  <a:lnTo>
                    <a:pt x="3829050" y="747242"/>
                  </a:lnTo>
                  <a:lnTo>
                    <a:pt x="3829507" y="748360"/>
                  </a:lnTo>
                  <a:lnTo>
                    <a:pt x="3831374" y="750227"/>
                  </a:lnTo>
                  <a:lnTo>
                    <a:pt x="3832491" y="750684"/>
                  </a:lnTo>
                  <a:lnTo>
                    <a:pt x="3844645" y="750684"/>
                  </a:lnTo>
                  <a:lnTo>
                    <a:pt x="3845776" y="750227"/>
                  </a:lnTo>
                  <a:lnTo>
                    <a:pt x="3847630" y="748360"/>
                  </a:lnTo>
                  <a:lnTo>
                    <a:pt x="3848100" y="747242"/>
                  </a:lnTo>
                  <a:lnTo>
                    <a:pt x="3848100" y="744613"/>
                  </a:lnTo>
                  <a:close/>
                </a:path>
                <a:path w="5672455" h="2233295">
                  <a:moveTo>
                    <a:pt x="3848100" y="3441"/>
                  </a:moveTo>
                  <a:lnTo>
                    <a:pt x="3847630" y="2324"/>
                  </a:lnTo>
                  <a:lnTo>
                    <a:pt x="3845776" y="457"/>
                  </a:lnTo>
                  <a:lnTo>
                    <a:pt x="3844645" y="0"/>
                  </a:lnTo>
                  <a:lnTo>
                    <a:pt x="3832491" y="0"/>
                  </a:lnTo>
                  <a:lnTo>
                    <a:pt x="3831374" y="457"/>
                  </a:lnTo>
                  <a:lnTo>
                    <a:pt x="3829507" y="2324"/>
                  </a:lnTo>
                  <a:lnTo>
                    <a:pt x="3829050" y="3441"/>
                  </a:lnTo>
                  <a:lnTo>
                    <a:pt x="3829050" y="6070"/>
                  </a:lnTo>
                  <a:lnTo>
                    <a:pt x="3829507" y="7200"/>
                  </a:lnTo>
                  <a:lnTo>
                    <a:pt x="3831374" y="9055"/>
                  </a:lnTo>
                  <a:lnTo>
                    <a:pt x="3832491" y="9525"/>
                  </a:lnTo>
                  <a:lnTo>
                    <a:pt x="3844645" y="9525"/>
                  </a:lnTo>
                  <a:lnTo>
                    <a:pt x="3845776" y="9055"/>
                  </a:lnTo>
                  <a:lnTo>
                    <a:pt x="3847630" y="7200"/>
                  </a:lnTo>
                  <a:lnTo>
                    <a:pt x="3848100" y="6070"/>
                  </a:lnTo>
                  <a:lnTo>
                    <a:pt x="3848100" y="3441"/>
                  </a:lnTo>
                  <a:close/>
                </a:path>
                <a:path w="5672455" h="2233295">
                  <a:moveTo>
                    <a:pt x="3905250" y="2226945"/>
                  </a:moveTo>
                  <a:lnTo>
                    <a:pt x="3904780" y="2225827"/>
                  </a:lnTo>
                  <a:lnTo>
                    <a:pt x="3902926" y="2223960"/>
                  </a:lnTo>
                  <a:lnTo>
                    <a:pt x="3901795" y="2223490"/>
                  </a:lnTo>
                  <a:lnTo>
                    <a:pt x="3889641" y="2223490"/>
                  </a:lnTo>
                  <a:lnTo>
                    <a:pt x="3888524" y="2223960"/>
                  </a:lnTo>
                  <a:lnTo>
                    <a:pt x="3886657" y="2225827"/>
                  </a:lnTo>
                  <a:lnTo>
                    <a:pt x="3886200" y="2226945"/>
                  </a:lnTo>
                  <a:lnTo>
                    <a:pt x="3886200" y="2229574"/>
                  </a:lnTo>
                  <a:lnTo>
                    <a:pt x="3886657" y="2230691"/>
                  </a:lnTo>
                  <a:lnTo>
                    <a:pt x="3888524" y="2232558"/>
                  </a:lnTo>
                  <a:lnTo>
                    <a:pt x="3889641" y="2233015"/>
                  </a:lnTo>
                  <a:lnTo>
                    <a:pt x="3901795" y="2233015"/>
                  </a:lnTo>
                  <a:lnTo>
                    <a:pt x="3902926" y="2232558"/>
                  </a:lnTo>
                  <a:lnTo>
                    <a:pt x="3904780" y="2230691"/>
                  </a:lnTo>
                  <a:lnTo>
                    <a:pt x="3905250" y="2229574"/>
                  </a:lnTo>
                  <a:lnTo>
                    <a:pt x="3905250" y="2226945"/>
                  </a:lnTo>
                  <a:close/>
                </a:path>
                <a:path w="5672455" h="2233295">
                  <a:moveTo>
                    <a:pt x="3905250" y="1485773"/>
                  </a:moveTo>
                  <a:lnTo>
                    <a:pt x="3904780" y="1484655"/>
                  </a:lnTo>
                  <a:lnTo>
                    <a:pt x="3902926" y="1482788"/>
                  </a:lnTo>
                  <a:lnTo>
                    <a:pt x="3901795" y="1482331"/>
                  </a:lnTo>
                  <a:lnTo>
                    <a:pt x="3889641" y="1482331"/>
                  </a:lnTo>
                  <a:lnTo>
                    <a:pt x="3888524" y="1482788"/>
                  </a:lnTo>
                  <a:lnTo>
                    <a:pt x="3886657" y="1484655"/>
                  </a:lnTo>
                  <a:lnTo>
                    <a:pt x="3886200" y="1485773"/>
                  </a:lnTo>
                  <a:lnTo>
                    <a:pt x="3886200" y="1488401"/>
                  </a:lnTo>
                  <a:lnTo>
                    <a:pt x="3886657" y="1489532"/>
                  </a:lnTo>
                  <a:lnTo>
                    <a:pt x="3888524" y="1491386"/>
                  </a:lnTo>
                  <a:lnTo>
                    <a:pt x="3889641" y="1491856"/>
                  </a:lnTo>
                  <a:lnTo>
                    <a:pt x="3901795" y="1491856"/>
                  </a:lnTo>
                  <a:lnTo>
                    <a:pt x="3902926" y="1491386"/>
                  </a:lnTo>
                  <a:lnTo>
                    <a:pt x="3904780" y="1489532"/>
                  </a:lnTo>
                  <a:lnTo>
                    <a:pt x="3905250" y="1488401"/>
                  </a:lnTo>
                  <a:lnTo>
                    <a:pt x="3905250" y="1485773"/>
                  </a:lnTo>
                  <a:close/>
                </a:path>
                <a:path w="5672455" h="2233295">
                  <a:moveTo>
                    <a:pt x="3905250" y="744613"/>
                  </a:moveTo>
                  <a:lnTo>
                    <a:pt x="3904780" y="743483"/>
                  </a:lnTo>
                  <a:lnTo>
                    <a:pt x="3902926" y="741629"/>
                  </a:lnTo>
                  <a:lnTo>
                    <a:pt x="3901795" y="741159"/>
                  </a:lnTo>
                  <a:lnTo>
                    <a:pt x="3889641" y="741159"/>
                  </a:lnTo>
                  <a:lnTo>
                    <a:pt x="3888524" y="741629"/>
                  </a:lnTo>
                  <a:lnTo>
                    <a:pt x="3886657" y="743483"/>
                  </a:lnTo>
                  <a:lnTo>
                    <a:pt x="3886200" y="744613"/>
                  </a:lnTo>
                  <a:lnTo>
                    <a:pt x="3886200" y="747242"/>
                  </a:lnTo>
                  <a:lnTo>
                    <a:pt x="3886657" y="748360"/>
                  </a:lnTo>
                  <a:lnTo>
                    <a:pt x="3888524" y="750227"/>
                  </a:lnTo>
                  <a:lnTo>
                    <a:pt x="3889641" y="750684"/>
                  </a:lnTo>
                  <a:lnTo>
                    <a:pt x="3901795" y="750684"/>
                  </a:lnTo>
                  <a:lnTo>
                    <a:pt x="3902926" y="750227"/>
                  </a:lnTo>
                  <a:lnTo>
                    <a:pt x="3904780" y="748360"/>
                  </a:lnTo>
                  <a:lnTo>
                    <a:pt x="3905250" y="747242"/>
                  </a:lnTo>
                  <a:lnTo>
                    <a:pt x="3905250" y="744613"/>
                  </a:lnTo>
                  <a:close/>
                </a:path>
                <a:path w="5672455" h="2233295">
                  <a:moveTo>
                    <a:pt x="3905250" y="3441"/>
                  </a:moveTo>
                  <a:lnTo>
                    <a:pt x="3904780" y="2324"/>
                  </a:lnTo>
                  <a:lnTo>
                    <a:pt x="3902926" y="457"/>
                  </a:lnTo>
                  <a:lnTo>
                    <a:pt x="3901795" y="0"/>
                  </a:lnTo>
                  <a:lnTo>
                    <a:pt x="3889641" y="0"/>
                  </a:lnTo>
                  <a:lnTo>
                    <a:pt x="3888524" y="457"/>
                  </a:lnTo>
                  <a:lnTo>
                    <a:pt x="3886657" y="2324"/>
                  </a:lnTo>
                  <a:lnTo>
                    <a:pt x="3886200" y="3441"/>
                  </a:lnTo>
                  <a:lnTo>
                    <a:pt x="3886200" y="6070"/>
                  </a:lnTo>
                  <a:lnTo>
                    <a:pt x="3886657" y="7200"/>
                  </a:lnTo>
                  <a:lnTo>
                    <a:pt x="3888524" y="9055"/>
                  </a:lnTo>
                  <a:lnTo>
                    <a:pt x="3889641" y="9525"/>
                  </a:lnTo>
                  <a:lnTo>
                    <a:pt x="3901795" y="9525"/>
                  </a:lnTo>
                  <a:lnTo>
                    <a:pt x="3902926" y="9055"/>
                  </a:lnTo>
                  <a:lnTo>
                    <a:pt x="3904780" y="7200"/>
                  </a:lnTo>
                  <a:lnTo>
                    <a:pt x="3905250" y="6070"/>
                  </a:lnTo>
                  <a:lnTo>
                    <a:pt x="3905250" y="3441"/>
                  </a:lnTo>
                  <a:close/>
                </a:path>
                <a:path w="5672455" h="2233295">
                  <a:moveTo>
                    <a:pt x="3962400" y="2226945"/>
                  </a:moveTo>
                  <a:lnTo>
                    <a:pt x="3961930" y="2225827"/>
                  </a:lnTo>
                  <a:lnTo>
                    <a:pt x="3960076" y="2223960"/>
                  </a:lnTo>
                  <a:lnTo>
                    <a:pt x="3958945" y="2223490"/>
                  </a:lnTo>
                  <a:lnTo>
                    <a:pt x="3946791" y="2223490"/>
                  </a:lnTo>
                  <a:lnTo>
                    <a:pt x="3945674" y="2223960"/>
                  </a:lnTo>
                  <a:lnTo>
                    <a:pt x="3943807" y="2225827"/>
                  </a:lnTo>
                  <a:lnTo>
                    <a:pt x="3943350" y="2226945"/>
                  </a:lnTo>
                  <a:lnTo>
                    <a:pt x="3943350" y="2229574"/>
                  </a:lnTo>
                  <a:lnTo>
                    <a:pt x="3943807" y="2230691"/>
                  </a:lnTo>
                  <a:lnTo>
                    <a:pt x="3945674" y="2232558"/>
                  </a:lnTo>
                  <a:lnTo>
                    <a:pt x="3946791" y="2233015"/>
                  </a:lnTo>
                  <a:lnTo>
                    <a:pt x="3958945" y="2233015"/>
                  </a:lnTo>
                  <a:lnTo>
                    <a:pt x="3960076" y="2232558"/>
                  </a:lnTo>
                  <a:lnTo>
                    <a:pt x="3961930" y="2230691"/>
                  </a:lnTo>
                  <a:lnTo>
                    <a:pt x="3962400" y="2229574"/>
                  </a:lnTo>
                  <a:lnTo>
                    <a:pt x="3962400" y="2226945"/>
                  </a:lnTo>
                  <a:close/>
                </a:path>
                <a:path w="5672455" h="2233295">
                  <a:moveTo>
                    <a:pt x="3962400" y="1485773"/>
                  </a:moveTo>
                  <a:lnTo>
                    <a:pt x="3961930" y="1484655"/>
                  </a:lnTo>
                  <a:lnTo>
                    <a:pt x="3960076" y="1482788"/>
                  </a:lnTo>
                  <a:lnTo>
                    <a:pt x="3958945" y="1482331"/>
                  </a:lnTo>
                  <a:lnTo>
                    <a:pt x="3946791" y="1482331"/>
                  </a:lnTo>
                  <a:lnTo>
                    <a:pt x="3945674" y="1482788"/>
                  </a:lnTo>
                  <a:lnTo>
                    <a:pt x="3943807" y="1484655"/>
                  </a:lnTo>
                  <a:lnTo>
                    <a:pt x="3943350" y="1485773"/>
                  </a:lnTo>
                  <a:lnTo>
                    <a:pt x="3943350" y="1488401"/>
                  </a:lnTo>
                  <a:lnTo>
                    <a:pt x="3943807" y="1489532"/>
                  </a:lnTo>
                  <a:lnTo>
                    <a:pt x="3945674" y="1491386"/>
                  </a:lnTo>
                  <a:lnTo>
                    <a:pt x="3946791" y="1491856"/>
                  </a:lnTo>
                  <a:lnTo>
                    <a:pt x="3958945" y="1491856"/>
                  </a:lnTo>
                  <a:lnTo>
                    <a:pt x="3960076" y="1491386"/>
                  </a:lnTo>
                  <a:lnTo>
                    <a:pt x="3961930" y="1489532"/>
                  </a:lnTo>
                  <a:lnTo>
                    <a:pt x="3962400" y="1488401"/>
                  </a:lnTo>
                  <a:lnTo>
                    <a:pt x="3962400" y="1485773"/>
                  </a:lnTo>
                  <a:close/>
                </a:path>
                <a:path w="5672455" h="2233295">
                  <a:moveTo>
                    <a:pt x="3962400" y="744613"/>
                  </a:moveTo>
                  <a:lnTo>
                    <a:pt x="3961930" y="743483"/>
                  </a:lnTo>
                  <a:lnTo>
                    <a:pt x="3960076" y="741629"/>
                  </a:lnTo>
                  <a:lnTo>
                    <a:pt x="3958945" y="741159"/>
                  </a:lnTo>
                  <a:lnTo>
                    <a:pt x="3946791" y="741159"/>
                  </a:lnTo>
                  <a:lnTo>
                    <a:pt x="3945674" y="741629"/>
                  </a:lnTo>
                  <a:lnTo>
                    <a:pt x="3943807" y="743483"/>
                  </a:lnTo>
                  <a:lnTo>
                    <a:pt x="3943350" y="744613"/>
                  </a:lnTo>
                  <a:lnTo>
                    <a:pt x="3943350" y="747242"/>
                  </a:lnTo>
                  <a:lnTo>
                    <a:pt x="3943807" y="748360"/>
                  </a:lnTo>
                  <a:lnTo>
                    <a:pt x="3945674" y="750227"/>
                  </a:lnTo>
                  <a:lnTo>
                    <a:pt x="3946791" y="750684"/>
                  </a:lnTo>
                  <a:lnTo>
                    <a:pt x="3958945" y="750684"/>
                  </a:lnTo>
                  <a:lnTo>
                    <a:pt x="3960076" y="750227"/>
                  </a:lnTo>
                  <a:lnTo>
                    <a:pt x="3961930" y="748360"/>
                  </a:lnTo>
                  <a:lnTo>
                    <a:pt x="3962400" y="747242"/>
                  </a:lnTo>
                  <a:lnTo>
                    <a:pt x="3962400" y="744613"/>
                  </a:lnTo>
                  <a:close/>
                </a:path>
                <a:path w="5672455" h="2233295">
                  <a:moveTo>
                    <a:pt x="3962400" y="3441"/>
                  </a:moveTo>
                  <a:lnTo>
                    <a:pt x="3961930" y="2324"/>
                  </a:lnTo>
                  <a:lnTo>
                    <a:pt x="3960076" y="457"/>
                  </a:lnTo>
                  <a:lnTo>
                    <a:pt x="3958945" y="0"/>
                  </a:lnTo>
                  <a:lnTo>
                    <a:pt x="3946791" y="0"/>
                  </a:lnTo>
                  <a:lnTo>
                    <a:pt x="3945674" y="457"/>
                  </a:lnTo>
                  <a:lnTo>
                    <a:pt x="3943807" y="2324"/>
                  </a:lnTo>
                  <a:lnTo>
                    <a:pt x="3943350" y="3441"/>
                  </a:lnTo>
                  <a:lnTo>
                    <a:pt x="3943350" y="6070"/>
                  </a:lnTo>
                  <a:lnTo>
                    <a:pt x="3943807" y="7200"/>
                  </a:lnTo>
                  <a:lnTo>
                    <a:pt x="3945674" y="9055"/>
                  </a:lnTo>
                  <a:lnTo>
                    <a:pt x="3946791" y="9525"/>
                  </a:lnTo>
                  <a:lnTo>
                    <a:pt x="3958945" y="9525"/>
                  </a:lnTo>
                  <a:lnTo>
                    <a:pt x="3960076" y="9055"/>
                  </a:lnTo>
                  <a:lnTo>
                    <a:pt x="3961930" y="7200"/>
                  </a:lnTo>
                  <a:lnTo>
                    <a:pt x="3962400" y="6070"/>
                  </a:lnTo>
                  <a:lnTo>
                    <a:pt x="3962400" y="3441"/>
                  </a:lnTo>
                  <a:close/>
                </a:path>
                <a:path w="5672455" h="2233295">
                  <a:moveTo>
                    <a:pt x="4019550" y="2226945"/>
                  </a:moveTo>
                  <a:lnTo>
                    <a:pt x="4019080" y="2225827"/>
                  </a:lnTo>
                  <a:lnTo>
                    <a:pt x="4017226" y="2223960"/>
                  </a:lnTo>
                  <a:lnTo>
                    <a:pt x="4016095" y="2223490"/>
                  </a:lnTo>
                  <a:lnTo>
                    <a:pt x="4003941" y="2223490"/>
                  </a:lnTo>
                  <a:lnTo>
                    <a:pt x="4002824" y="2223960"/>
                  </a:lnTo>
                  <a:lnTo>
                    <a:pt x="4000957" y="2225827"/>
                  </a:lnTo>
                  <a:lnTo>
                    <a:pt x="4000500" y="2226945"/>
                  </a:lnTo>
                  <a:lnTo>
                    <a:pt x="4000500" y="2229574"/>
                  </a:lnTo>
                  <a:lnTo>
                    <a:pt x="4000957" y="2230691"/>
                  </a:lnTo>
                  <a:lnTo>
                    <a:pt x="4002824" y="2232558"/>
                  </a:lnTo>
                  <a:lnTo>
                    <a:pt x="4003941" y="2233015"/>
                  </a:lnTo>
                  <a:lnTo>
                    <a:pt x="4016095" y="2233015"/>
                  </a:lnTo>
                  <a:lnTo>
                    <a:pt x="4017226" y="2232558"/>
                  </a:lnTo>
                  <a:lnTo>
                    <a:pt x="4019080" y="2230691"/>
                  </a:lnTo>
                  <a:lnTo>
                    <a:pt x="4019550" y="2229574"/>
                  </a:lnTo>
                  <a:lnTo>
                    <a:pt x="4019550" y="2226945"/>
                  </a:lnTo>
                  <a:close/>
                </a:path>
                <a:path w="5672455" h="2233295">
                  <a:moveTo>
                    <a:pt x="4019550" y="1485773"/>
                  </a:moveTo>
                  <a:lnTo>
                    <a:pt x="4019080" y="1484655"/>
                  </a:lnTo>
                  <a:lnTo>
                    <a:pt x="4017226" y="1482788"/>
                  </a:lnTo>
                  <a:lnTo>
                    <a:pt x="4016095" y="1482331"/>
                  </a:lnTo>
                  <a:lnTo>
                    <a:pt x="4003941" y="1482331"/>
                  </a:lnTo>
                  <a:lnTo>
                    <a:pt x="4002824" y="1482788"/>
                  </a:lnTo>
                  <a:lnTo>
                    <a:pt x="4000957" y="1484655"/>
                  </a:lnTo>
                  <a:lnTo>
                    <a:pt x="4000500" y="1485773"/>
                  </a:lnTo>
                  <a:lnTo>
                    <a:pt x="4000500" y="1488401"/>
                  </a:lnTo>
                  <a:lnTo>
                    <a:pt x="4000957" y="1489532"/>
                  </a:lnTo>
                  <a:lnTo>
                    <a:pt x="4002824" y="1491386"/>
                  </a:lnTo>
                  <a:lnTo>
                    <a:pt x="4003941" y="1491856"/>
                  </a:lnTo>
                  <a:lnTo>
                    <a:pt x="4016095" y="1491856"/>
                  </a:lnTo>
                  <a:lnTo>
                    <a:pt x="4017226" y="1491386"/>
                  </a:lnTo>
                  <a:lnTo>
                    <a:pt x="4019080" y="1489532"/>
                  </a:lnTo>
                  <a:lnTo>
                    <a:pt x="4019550" y="1488401"/>
                  </a:lnTo>
                  <a:lnTo>
                    <a:pt x="4019550" y="1485773"/>
                  </a:lnTo>
                  <a:close/>
                </a:path>
                <a:path w="5672455" h="2233295">
                  <a:moveTo>
                    <a:pt x="4019550" y="744613"/>
                  </a:moveTo>
                  <a:lnTo>
                    <a:pt x="4019080" y="743483"/>
                  </a:lnTo>
                  <a:lnTo>
                    <a:pt x="4017226" y="741629"/>
                  </a:lnTo>
                  <a:lnTo>
                    <a:pt x="4016095" y="741159"/>
                  </a:lnTo>
                  <a:lnTo>
                    <a:pt x="4003941" y="741159"/>
                  </a:lnTo>
                  <a:lnTo>
                    <a:pt x="4002824" y="741629"/>
                  </a:lnTo>
                  <a:lnTo>
                    <a:pt x="4000957" y="743483"/>
                  </a:lnTo>
                  <a:lnTo>
                    <a:pt x="4000500" y="744613"/>
                  </a:lnTo>
                  <a:lnTo>
                    <a:pt x="4000500" y="747242"/>
                  </a:lnTo>
                  <a:lnTo>
                    <a:pt x="4000957" y="748360"/>
                  </a:lnTo>
                  <a:lnTo>
                    <a:pt x="4002824" y="750227"/>
                  </a:lnTo>
                  <a:lnTo>
                    <a:pt x="4003941" y="750684"/>
                  </a:lnTo>
                  <a:lnTo>
                    <a:pt x="4016095" y="750684"/>
                  </a:lnTo>
                  <a:lnTo>
                    <a:pt x="4017226" y="750227"/>
                  </a:lnTo>
                  <a:lnTo>
                    <a:pt x="4019080" y="748360"/>
                  </a:lnTo>
                  <a:lnTo>
                    <a:pt x="4019550" y="747242"/>
                  </a:lnTo>
                  <a:lnTo>
                    <a:pt x="4019550" y="744613"/>
                  </a:lnTo>
                  <a:close/>
                </a:path>
                <a:path w="5672455" h="2233295">
                  <a:moveTo>
                    <a:pt x="4019550" y="3441"/>
                  </a:moveTo>
                  <a:lnTo>
                    <a:pt x="4019080" y="2324"/>
                  </a:lnTo>
                  <a:lnTo>
                    <a:pt x="4017226" y="457"/>
                  </a:lnTo>
                  <a:lnTo>
                    <a:pt x="4016095" y="0"/>
                  </a:lnTo>
                  <a:lnTo>
                    <a:pt x="4003941" y="0"/>
                  </a:lnTo>
                  <a:lnTo>
                    <a:pt x="4002824" y="457"/>
                  </a:lnTo>
                  <a:lnTo>
                    <a:pt x="4000957" y="2324"/>
                  </a:lnTo>
                  <a:lnTo>
                    <a:pt x="4000500" y="3441"/>
                  </a:lnTo>
                  <a:lnTo>
                    <a:pt x="4000500" y="6070"/>
                  </a:lnTo>
                  <a:lnTo>
                    <a:pt x="4000957" y="7200"/>
                  </a:lnTo>
                  <a:lnTo>
                    <a:pt x="4002824" y="9055"/>
                  </a:lnTo>
                  <a:lnTo>
                    <a:pt x="4003941" y="9525"/>
                  </a:lnTo>
                  <a:lnTo>
                    <a:pt x="4016095" y="9525"/>
                  </a:lnTo>
                  <a:lnTo>
                    <a:pt x="4017226" y="9055"/>
                  </a:lnTo>
                  <a:lnTo>
                    <a:pt x="4019080" y="7200"/>
                  </a:lnTo>
                  <a:lnTo>
                    <a:pt x="4019550" y="6070"/>
                  </a:lnTo>
                  <a:lnTo>
                    <a:pt x="4019550" y="3441"/>
                  </a:lnTo>
                  <a:close/>
                </a:path>
                <a:path w="5672455" h="2233295">
                  <a:moveTo>
                    <a:pt x="4076700" y="2226945"/>
                  </a:moveTo>
                  <a:lnTo>
                    <a:pt x="4076230" y="2225827"/>
                  </a:lnTo>
                  <a:lnTo>
                    <a:pt x="4074376" y="2223960"/>
                  </a:lnTo>
                  <a:lnTo>
                    <a:pt x="4073245" y="2223490"/>
                  </a:lnTo>
                  <a:lnTo>
                    <a:pt x="4061091" y="2223490"/>
                  </a:lnTo>
                  <a:lnTo>
                    <a:pt x="4059974" y="2223960"/>
                  </a:lnTo>
                  <a:lnTo>
                    <a:pt x="4058107" y="2225827"/>
                  </a:lnTo>
                  <a:lnTo>
                    <a:pt x="4057650" y="2226945"/>
                  </a:lnTo>
                  <a:lnTo>
                    <a:pt x="4057650" y="2229574"/>
                  </a:lnTo>
                  <a:lnTo>
                    <a:pt x="4058107" y="2230691"/>
                  </a:lnTo>
                  <a:lnTo>
                    <a:pt x="4059974" y="2232558"/>
                  </a:lnTo>
                  <a:lnTo>
                    <a:pt x="4061091" y="2233015"/>
                  </a:lnTo>
                  <a:lnTo>
                    <a:pt x="4073245" y="2233015"/>
                  </a:lnTo>
                  <a:lnTo>
                    <a:pt x="4074376" y="2232558"/>
                  </a:lnTo>
                  <a:lnTo>
                    <a:pt x="4076230" y="2230691"/>
                  </a:lnTo>
                  <a:lnTo>
                    <a:pt x="4076700" y="2229574"/>
                  </a:lnTo>
                  <a:lnTo>
                    <a:pt x="4076700" y="2226945"/>
                  </a:lnTo>
                  <a:close/>
                </a:path>
                <a:path w="5672455" h="2233295">
                  <a:moveTo>
                    <a:pt x="4076700" y="1485773"/>
                  </a:moveTo>
                  <a:lnTo>
                    <a:pt x="4076230" y="1484655"/>
                  </a:lnTo>
                  <a:lnTo>
                    <a:pt x="4074376" y="1482788"/>
                  </a:lnTo>
                  <a:lnTo>
                    <a:pt x="4073245" y="1482331"/>
                  </a:lnTo>
                  <a:lnTo>
                    <a:pt x="4061091" y="1482331"/>
                  </a:lnTo>
                  <a:lnTo>
                    <a:pt x="4059974" y="1482788"/>
                  </a:lnTo>
                  <a:lnTo>
                    <a:pt x="4058107" y="1484655"/>
                  </a:lnTo>
                  <a:lnTo>
                    <a:pt x="4057650" y="1485773"/>
                  </a:lnTo>
                  <a:lnTo>
                    <a:pt x="4057650" y="1488401"/>
                  </a:lnTo>
                  <a:lnTo>
                    <a:pt x="4058107" y="1489532"/>
                  </a:lnTo>
                  <a:lnTo>
                    <a:pt x="4059974" y="1491386"/>
                  </a:lnTo>
                  <a:lnTo>
                    <a:pt x="4061091" y="1491856"/>
                  </a:lnTo>
                  <a:lnTo>
                    <a:pt x="4073245" y="1491856"/>
                  </a:lnTo>
                  <a:lnTo>
                    <a:pt x="4074376" y="1491386"/>
                  </a:lnTo>
                  <a:lnTo>
                    <a:pt x="4076230" y="1489532"/>
                  </a:lnTo>
                  <a:lnTo>
                    <a:pt x="4076700" y="1488401"/>
                  </a:lnTo>
                  <a:lnTo>
                    <a:pt x="4076700" y="1485773"/>
                  </a:lnTo>
                  <a:close/>
                </a:path>
                <a:path w="5672455" h="2233295">
                  <a:moveTo>
                    <a:pt x="4076700" y="744613"/>
                  </a:moveTo>
                  <a:lnTo>
                    <a:pt x="4076230" y="743483"/>
                  </a:lnTo>
                  <a:lnTo>
                    <a:pt x="4074376" y="741629"/>
                  </a:lnTo>
                  <a:lnTo>
                    <a:pt x="4073245" y="741159"/>
                  </a:lnTo>
                  <a:lnTo>
                    <a:pt x="4061091" y="741159"/>
                  </a:lnTo>
                  <a:lnTo>
                    <a:pt x="4059974" y="741629"/>
                  </a:lnTo>
                  <a:lnTo>
                    <a:pt x="4058107" y="743483"/>
                  </a:lnTo>
                  <a:lnTo>
                    <a:pt x="4057650" y="744613"/>
                  </a:lnTo>
                  <a:lnTo>
                    <a:pt x="4057650" y="747242"/>
                  </a:lnTo>
                  <a:lnTo>
                    <a:pt x="4058107" y="748360"/>
                  </a:lnTo>
                  <a:lnTo>
                    <a:pt x="4059974" y="750227"/>
                  </a:lnTo>
                  <a:lnTo>
                    <a:pt x="4061091" y="750684"/>
                  </a:lnTo>
                  <a:lnTo>
                    <a:pt x="4073245" y="750684"/>
                  </a:lnTo>
                  <a:lnTo>
                    <a:pt x="4074376" y="750227"/>
                  </a:lnTo>
                  <a:lnTo>
                    <a:pt x="4076230" y="748360"/>
                  </a:lnTo>
                  <a:lnTo>
                    <a:pt x="4076700" y="747242"/>
                  </a:lnTo>
                  <a:lnTo>
                    <a:pt x="4076700" y="744613"/>
                  </a:lnTo>
                  <a:close/>
                </a:path>
                <a:path w="5672455" h="2233295">
                  <a:moveTo>
                    <a:pt x="4076700" y="3441"/>
                  </a:moveTo>
                  <a:lnTo>
                    <a:pt x="4076230" y="2324"/>
                  </a:lnTo>
                  <a:lnTo>
                    <a:pt x="4074376" y="457"/>
                  </a:lnTo>
                  <a:lnTo>
                    <a:pt x="4073245" y="0"/>
                  </a:lnTo>
                  <a:lnTo>
                    <a:pt x="4061091" y="0"/>
                  </a:lnTo>
                  <a:lnTo>
                    <a:pt x="4059974" y="457"/>
                  </a:lnTo>
                  <a:lnTo>
                    <a:pt x="4058107" y="2324"/>
                  </a:lnTo>
                  <a:lnTo>
                    <a:pt x="4057650" y="3441"/>
                  </a:lnTo>
                  <a:lnTo>
                    <a:pt x="4057650" y="6070"/>
                  </a:lnTo>
                  <a:lnTo>
                    <a:pt x="4058107" y="7200"/>
                  </a:lnTo>
                  <a:lnTo>
                    <a:pt x="4059974" y="9055"/>
                  </a:lnTo>
                  <a:lnTo>
                    <a:pt x="4061091" y="9525"/>
                  </a:lnTo>
                  <a:lnTo>
                    <a:pt x="4073245" y="9525"/>
                  </a:lnTo>
                  <a:lnTo>
                    <a:pt x="4074376" y="9055"/>
                  </a:lnTo>
                  <a:lnTo>
                    <a:pt x="4076230" y="7200"/>
                  </a:lnTo>
                  <a:lnTo>
                    <a:pt x="4076700" y="6070"/>
                  </a:lnTo>
                  <a:lnTo>
                    <a:pt x="4076700" y="3441"/>
                  </a:lnTo>
                  <a:close/>
                </a:path>
                <a:path w="5672455" h="2233295">
                  <a:moveTo>
                    <a:pt x="4133850" y="2226945"/>
                  </a:moveTo>
                  <a:lnTo>
                    <a:pt x="4133380" y="2225827"/>
                  </a:lnTo>
                  <a:lnTo>
                    <a:pt x="4131526" y="2223960"/>
                  </a:lnTo>
                  <a:lnTo>
                    <a:pt x="4130395" y="2223490"/>
                  </a:lnTo>
                  <a:lnTo>
                    <a:pt x="4118241" y="2223490"/>
                  </a:lnTo>
                  <a:lnTo>
                    <a:pt x="4117124" y="2223960"/>
                  </a:lnTo>
                  <a:lnTo>
                    <a:pt x="4115257" y="2225827"/>
                  </a:lnTo>
                  <a:lnTo>
                    <a:pt x="4114800" y="2226945"/>
                  </a:lnTo>
                  <a:lnTo>
                    <a:pt x="4114800" y="2229574"/>
                  </a:lnTo>
                  <a:lnTo>
                    <a:pt x="4115257" y="2230691"/>
                  </a:lnTo>
                  <a:lnTo>
                    <a:pt x="4117124" y="2232558"/>
                  </a:lnTo>
                  <a:lnTo>
                    <a:pt x="4118241" y="2233015"/>
                  </a:lnTo>
                  <a:lnTo>
                    <a:pt x="4130395" y="2233015"/>
                  </a:lnTo>
                  <a:lnTo>
                    <a:pt x="4131526" y="2232558"/>
                  </a:lnTo>
                  <a:lnTo>
                    <a:pt x="4133380" y="2230691"/>
                  </a:lnTo>
                  <a:lnTo>
                    <a:pt x="4133850" y="2229574"/>
                  </a:lnTo>
                  <a:lnTo>
                    <a:pt x="4133850" y="2226945"/>
                  </a:lnTo>
                  <a:close/>
                </a:path>
                <a:path w="5672455" h="2233295">
                  <a:moveTo>
                    <a:pt x="4133850" y="1485773"/>
                  </a:moveTo>
                  <a:lnTo>
                    <a:pt x="4133380" y="1484655"/>
                  </a:lnTo>
                  <a:lnTo>
                    <a:pt x="4131526" y="1482788"/>
                  </a:lnTo>
                  <a:lnTo>
                    <a:pt x="4130395" y="1482331"/>
                  </a:lnTo>
                  <a:lnTo>
                    <a:pt x="4118241" y="1482331"/>
                  </a:lnTo>
                  <a:lnTo>
                    <a:pt x="4117124" y="1482788"/>
                  </a:lnTo>
                  <a:lnTo>
                    <a:pt x="4115257" y="1484655"/>
                  </a:lnTo>
                  <a:lnTo>
                    <a:pt x="4114800" y="1485773"/>
                  </a:lnTo>
                  <a:lnTo>
                    <a:pt x="4114800" y="1488401"/>
                  </a:lnTo>
                  <a:lnTo>
                    <a:pt x="4115257" y="1489532"/>
                  </a:lnTo>
                  <a:lnTo>
                    <a:pt x="4117124" y="1491386"/>
                  </a:lnTo>
                  <a:lnTo>
                    <a:pt x="4118241" y="1491856"/>
                  </a:lnTo>
                  <a:lnTo>
                    <a:pt x="4130395" y="1491856"/>
                  </a:lnTo>
                  <a:lnTo>
                    <a:pt x="4131526" y="1491386"/>
                  </a:lnTo>
                  <a:lnTo>
                    <a:pt x="4133380" y="1489532"/>
                  </a:lnTo>
                  <a:lnTo>
                    <a:pt x="4133850" y="1488401"/>
                  </a:lnTo>
                  <a:lnTo>
                    <a:pt x="4133850" y="1485773"/>
                  </a:lnTo>
                  <a:close/>
                </a:path>
                <a:path w="5672455" h="2233295">
                  <a:moveTo>
                    <a:pt x="4133850" y="744613"/>
                  </a:moveTo>
                  <a:lnTo>
                    <a:pt x="4133380" y="743483"/>
                  </a:lnTo>
                  <a:lnTo>
                    <a:pt x="4131526" y="741629"/>
                  </a:lnTo>
                  <a:lnTo>
                    <a:pt x="4130395" y="741159"/>
                  </a:lnTo>
                  <a:lnTo>
                    <a:pt x="4118241" y="741159"/>
                  </a:lnTo>
                  <a:lnTo>
                    <a:pt x="4117124" y="741629"/>
                  </a:lnTo>
                  <a:lnTo>
                    <a:pt x="4115257" y="743483"/>
                  </a:lnTo>
                  <a:lnTo>
                    <a:pt x="4114800" y="744613"/>
                  </a:lnTo>
                  <a:lnTo>
                    <a:pt x="4114800" y="747242"/>
                  </a:lnTo>
                  <a:lnTo>
                    <a:pt x="4115257" y="748360"/>
                  </a:lnTo>
                  <a:lnTo>
                    <a:pt x="4117124" y="750227"/>
                  </a:lnTo>
                  <a:lnTo>
                    <a:pt x="4118241" y="750684"/>
                  </a:lnTo>
                  <a:lnTo>
                    <a:pt x="4130395" y="750684"/>
                  </a:lnTo>
                  <a:lnTo>
                    <a:pt x="4131526" y="750227"/>
                  </a:lnTo>
                  <a:lnTo>
                    <a:pt x="4133380" y="748360"/>
                  </a:lnTo>
                  <a:lnTo>
                    <a:pt x="4133850" y="747242"/>
                  </a:lnTo>
                  <a:lnTo>
                    <a:pt x="4133850" y="744613"/>
                  </a:lnTo>
                  <a:close/>
                </a:path>
                <a:path w="5672455" h="2233295">
                  <a:moveTo>
                    <a:pt x="4133850" y="3441"/>
                  </a:moveTo>
                  <a:lnTo>
                    <a:pt x="4133380" y="2324"/>
                  </a:lnTo>
                  <a:lnTo>
                    <a:pt x="4131526" y="457"/>
                  </a:lnTo>
                  <a:lnTo>
                    <a:pt x="4130395" y="0"/>
                  </a:lnTo>
                  <a:lnTo>
                    <a:pt x="4118241" y="0"/>
                  </a:lnTo>
                  <a:lnTo>
                    <a:pt x="4117124" y="457"/>
                  </a:lnTo>
                  <a:lnTo>
                    <a:pt x="4115257" y="2324"/>
                  </a:lnTo>
                  <a:lnTo>
                    <a:pt x="4114800" y="3441"/>
                  </a:lnTo>
                  <a:lnTo>
                    <a:pt x="4114800" y="6070"/>
                  </a:lnTo>
                  <a:lnTo>
                    <a:pt x="4115257" y="7200"/>
                  </a:lnTo>
                  <a:lnTo>
                    <a:pt x="4117124" y="9055"/>
                  </a:lnTo>
                  <a:lnTo>
                    <a:pt x="4118241" y="9525"/>
                  </a:lnTo>
                  <a:lnTo>
                    <a:pt x="4130395" y="9525"/>
                  </a:lnTo>
                  <a:lnTo>
                    <a:pt x="4131526" y="9055"/>
                  </a:lnTo>
                  <a:lnTo>
                    <a:pt x="4133380" y="7200"/>
                  </a:lnTo>
                  <a:lnTo>
                    <a:pt x="4133850" y="6070"/>
                  </a:lnTo>
                  <a:lnTo>
                    <a:pt x="4133850" y="3441"/>
                  </a:lnTo>
                  <a:close/>
                </a:path>
                <a:path w="5672455" h="2233295">
                  <a:moveTo>
                    <a:pt x="4191000" y="2226945"/>
                  </a:moveTo>
                  <a:lnTo>
                    <a:pt x="4190530" y="2225827"/>
                  </a:lnTo>
                  <a:lnTo>
                    <a:pt x="4188676" y="2223960"/>
                  </a:lnTo>
                  <a:lnTo>
                    <a:pt x="4187545" y="2223490"/>
                  </a:lnTo>
                  <a:lnTo>
                    <a:pt x="4175391" y="2223490"/>
                  </a:lnTo>
                  <a:lnTo>
                    <a:pt x="4174274" y="2223960"/>
                  </a:lnTo>
                  <a:lnTo>
                    <a:pt x="4172407" y="2225827"/>
                  </a:lnTo>
                  <a:lnTo>
                    <a:pt x="4171950" y="2226945"/>
                  </a:lnTo>
                  <a:lnTo>
                    <a:pt x="4171950" y="2229574"/>
                  </a:lnTo>
                  <a:lnTo>
                    <a:pt x="4172407" y="2230691"/>
                  </a:lnTo>
                  <a:lnTo>
                    <a:pt x="4174274" y="2232558"/>
                  </a:lnTo>
                  <a:lnTo>
                    <a:pt x="4175391" y="2233015"/>
                  </a:lnTo>
                  <a:lnTo>
                    <a:pt x="4187545" y="2233015"/>
                  </a:lnTo>
                  <a:lnTo>
                    <a:pt x="4188676" y="2232558"/>
                  </a:lnTo>
                  <a:lnTo>
                    <a:pt x="4190530" y="2230691"/>
                  </a:lnTo>
                  <a:lnTo>
                    <a:pt x="4191000" y="2229574"/>
                  </a:lnTo>
                  <a:lnTo>
                    <a:pt x="4191000" y="2226945"/>
                  </a:lnTo>
                  <a:close/>
                </a:path>
                <a:path w="5672455" h="2233295">
                  <a:moveTo>
                    <a:pt x="4191000" y="1485773"/>
                  </a:moveTo>
                  <a:lnTo>
                    <a:pt x="4190530" y="1484655"/>
                  </a:lnTo>
                  <a:lnTo>
                    <a:pt x="4188676" y="1482788"/>
                  </a:lnTo>
                  <a:lnTo>
                    <a:pt x="4187545" y="1482331"/>
                  </a:lnTo>
                  <a:lnTo>
                    <a:pt x="4175391" y="1482331"/>
                  </a:lnTo>
                  <a:lnTo>
                    <a:pt x="4174274" y="1482788"/>
                  </a:lnTo>
                  <a:lnTo>
                    <a:pt x="4172407" y="1484655"/>
                  </a:lnTo>
                  <a:lnTo>
                    <a:pt x="4171950" y="1485773"/>
                  </a:lnTo>
                  <a:lnTo>
                    <a:pt x="4171950" y="1488401"/>
                  </a:lnTo>
                  <a:lnTo>
                    <a:pt x="4172407" y="1489532"/>
                  </a:lnTo>
                  <a:lnTo>
                    <a:pt x="4174274" y="1491386"/>
                  </a:lnTo>
                  <a:lnTo>
                    <a:pt x="4175391" y="1491856"/>
                  </a:lnTo>
                  <a:lnTo>
                    <a:pt x="4187545" y="1491856"/>
                  </a:lnTo>
                  <a:lnTo>
                    <a:pt x="4188676" y="1491386"/>
                  </a:lnTo>
                  <a:lnTo>
                    <a:pt x="4190530" y="1489532"/>
                  </a:lnTo>
                  <a:lnTo>
                    <a:pt x="4191000" y="1488401"/>
                  </a:lnTo>
                  <a:lnTo>
                    <a:pt x="4191000" y="1485773"/>
                  </a:lnTo>
                  <a:close/>
                </a:path>
                <a:path w="5672455" h="2233295">
                  <a:moveTo>
                    <a:pt x="4191000" y="744613"/>
                  </a:moveTo>
                  <a:lnTo>
                    <a:pt x="4190530" y="743483"/>
                  </a:lnTo>
                  <a:lnTo>
                    <a:pt x="4188676" y="741629"/>
                  </a:lnTo>
                  <a:lnTo>
                    <a:pt x="4187545" y="741159"/>
                  </a:lnTo>
                  <a:lnTo>
                    <a:pt x="4175391" y="741159"/>
                  </a:lnTo>
                  <a:lnTo>
                    <a:pt x="4174274" y="741629"/>
                  </a:lnTo>
                  <a:lnTo>
                    <a:pt x="4172407" y="743483"/>
                  </a:lnTo>
                  <a:lnTo>
                    <a:pt x="4171950" y="744613"/>
                  </a:lnTo>
                  <a:lnTo>
                    <a:pt x="4171950" y="747242"/>
                  </a:lnTo>
                  <a:lnTo>
                    <a:pt x="4172407" y="748360"/>
                  </a:lnTo>
                  <a:lnTo>
                    <a:pt x="4174274" y="750227"/>
                  </a:lnTo>
                  <a:lnTo>
                    <a:pt x="4175391" y="750684"/>
                  </a:lnTo>
                  <a:lnTo>
                    <a:pt x="4187545" y="750684"/>
                  </a:lnTo>
                  <a:lnTo>
                    <a:pt x="4188676" y="750227"/>
                  </a:lnTo>
                  <a:lnTo>
                    <a:pt x="4190530" y="748360"/>
                  </a:lnTo>
                  <a:lnTo>
                    <a:pt x="4191000" y="747242"/>
                  </a:lnTo>
                  <a:lnTo>
                    <a:pt x="4191000" y="744613"/>
                  </a:lnTo>
                  <a:close/>
                </a:path>
                <a:path w="5672455" h="2233295">
                  <a:moveTo>
                    <a:pt x="4191000" y="3441"/>
                  </a:moveTo>
                  <a:lnTo>
                    <a:pt x="4190530" y="2324"/>
                  </a:lnTo>
                  <a:lnTo>
                    <a:pt x="4188676" y="457"/>
                  </a:lnTo>
                  <a:lnTo>
                    <a:pt x="4187545" y="0"/>
                  </a:lnTo>
                  <a:lnTo>
                    <a:pt x="4175391" y="0"/>
                  </a:lnTo>
                  <a:lnTo>
                    <a:pt x="4174274" y="457"/>
                  </a:lnTo>
                  <a:lnTo>
                    <a:pt x="4172407" y="2324"/>
                  </a:lnTo>
                  <a:lnTo>
                    <a:pt x="4171950" y="3441"/>
                  </a:lnTo>
                  <a:lnTo>
                    <a:pt x="4171950" y="6070"/>
                  </a:lnTo>
                  <a:lnTo>
                    <a:pt x="4172407" y="7200"/>
                  </a:lnTo>
                  <a:lnTo>
                    <a:pt x="4174274" y="9055"/>
                  </a:lnTo>
                  <a:lnTo>
                    <a:pt x="4175391" y="9525"/>
                  </a:lnTo>
                  <a:lnTo>
                    <a:pt x="4187545" y="9525"/>
                  </a:lnTo>
                  <a:lnTo>
                    <a:pt x="4188676" y="9055"/>
                  </a:lnTo>
                  <a:lnTo>
                    <a:pt x="4190530" y="7200"/>
                  </a:lnTo>
                  <a:lnTo>
                    <a:pt x="4191000" y="6070"/>
                  </a:lnTo>
                  <a:lnTo>
                    <a:pt x="4191000" y="3441"/>
                  </a:lnTo>
                  <a:close/>
                </a:path>
                <a:path w="5672455" h="2233295">
                  <a:moveTo>
                    <a:pt x="4248150" y="2226945"/>
                  </a:moveTo>
                  <a:lnTo>
                    <a:pt x="4247680" y="2225827"/>
                  </a:lnTo>
                  <a:lnTo>
                    <a:pt x="4245826" y="2223960"/>
                  </a:lnTo>
                  <a:lnTo>
                    <a:pt x="4244695" y="2223490"/>
                  </a:lnTo>
                  <a:lnTo>
                    <a:pt x="4232541" y="2223490"/>
                  </a:lnTo>
                  <a:lnTo>
                    <a:pt x="4231424" y="2223960"/>
                  </a:lnTo>
                  <a:lnTo>
                    <a:pt x="4229557" y="2225827"/>
                  </a:lnTo>
                  <a:lnTo>
                    <a:pt x="4229100" y="2226945"/>
                  </a:lnTo>
                  <a:lnTo>
                    <a:pt x="4229100" y="2229574"/>
                  </a:lnTo>
                  <a:lnTo>
                    <a:pt x="4229557" y="2230691"/>
                  </a:lnTo>
                  <a:lnTo>
                    <a:pt x="4231424" y="2232558"/>
                  </a:lnTo>
                  <a:lnTo>
                    <a:pt x="4232541" y="2233015"/>
                  </a:lnTo>
                  <a:lnTo>
                    <a:pt x="4244695" y="2233015"/>
                  </a:lnTo>
                  <a:lnTo>
                    <a:pt x="4245826" y="2232558"/>
                  </a:lnTo>
                  <a:lnTo>
                    <a:pt x="4247680" y="2230691"/>
                  </a:lnTo>
                  <a:lnTo>
                    <a:pt x="4248150" y="2229574"/>
                  </a:lnTo>
                  <a:lnTo>
                    <a:pt x="4248150" y="2226945"/>
                  </a:lnTo>
                  <a:close/>
                </a:path>
                <a:path w="5672455" h="2233295">
                  <a:moveTo>
                    <a:pt x="4248150" y="1485773"/>
                  </a:moveTo>
                  <a:lnTo>
                    <a:pt x="4247680" y="1484655"/>
                  </a:lnTo>
                  <a:lnTo>
                    <a:pt x="4245826" y="1482788"/>
                  </a:lnTo>
                  <a:lnTo>
                    <a:pt x="4244695" y="1482331"/>
                  </a:lnTo>
                  <a:lnTo>
                    <a:pt x="4232541" y="1482331"/>
                  </a:lnTo>
                  <a:lnTo>
                    <a:pt x="4231424" y="1482788"/>
                  </a:lnTo>
                  <a:lnTo>
                    <a:pt x="4229557" y="1484655"/>
                  </a:lnTo>
                  <a:lnTo>
                    <a:pt x="4229100" y="1485773"/>
                  </a:lnTo>
                  <a:lnTo>
                    <a:pt x="4229100" y="1488401"/>
                  </a:lnTo>
                  <a:lnTo>
                    <a:pt x="4229557" y="1489532"/>
                  </a:lnTo>
                  <a:lnTo>
                    <a:pt x="4231424" y="1491386"/>
                  </a:lnTo>
                  <a:lnTo>
                    <a:pt x="4232541" y="1491856"/>
                  </a:lnTo>
                  <a:lnTo>
                    <a:pt x="4244695" y="1491856"/>
                  </a:lnTo>
                  <a:lnTo>
                    <a:pt x="4245826" y="1491386"/>
                  </a:lnTo>
                  <a:lnTo>
                    <a:pt x="4247680" y="1489532"/>
                  </a:lnTo>
                  <a:lnTo>
                    <a:pt x="4248150" y="1488401"/>
                  </a:lnTo>
                  <a:lnTo>
                    <a:pt x="4248150" y="1485773"/>
                  </a:lnTo>
                  <a:close/>
                </a:path>
                <a:path w="5672455" h="2233295">
                  <a:moveTo>
                    <a:pt x="4248150" y="744613"/>
                  </a:moveTo>
                  <a:lnTo>
                    <a:pt x="4247680" y="743483"/>
                  </a:lnTo>
                  <a:lnTo>
                    <a:pt x="4245826" y="741629"/>
                  </a:lnTo>
                  <a:lnTo>
                    <a:pt x="4244695" y="741159"/>
                  </a:lnTo>
                  <a:lnTo>
                    <a:pt x="4232541" y="741159"/>
                  </a:lnTo>
                  <a:lnTo>
                    <a:pt x="4231424" y="741629"/>
                  </a:lnTo>
                  <a:lnTo>
                    <a:pt x="4229557" y="743483"/>
                  </a:lnTo>
                  <a:lnTo>
                    <a:pt x="4229100" y="744613"/>
                  </a:lnTo>
                  <a:lnTo>
                    <a:pt x="4229100" y="747242"/>
                  </a:lnTo>
                  <a:lnTo>
                    <a:pt x="4229557" y="748360"/>
                  </a:lnTo>
                  <a:lnTo>
                    <a:pt x="4231424" y="750227"/>
                  </a:lnTo>
                  <a:lnTo>
                    <a:pt x="4232541" y="750684"/>
                  </a:lnTo>
                  <a:lnTo>
                    <a:pt x="4244695" y="750684"/>
                  </a:lnTo>
                  <a:lnTo>
                    <a:pt x="4245826" y="750227"/>
                  </a:lnTo>
                  <a:lnTo>
                    <a:pt x="4247680" y="748360"/>
                  </a:lnTo>
                  <a:lnTo>
                    <a:pt x="4248150" y="747242"/>
                  </a:lnTo>
                  <a:lnTo>
                    <a:pt x="4248150" y="744613"/>
                  </a:lnTo>
                  <a:close/>
                </a:path>
                <a:path w="5672455" h="2233295">
                  <a:moveTo>
                    <a:pt x="4248150" y="3441"/>
                  </a:moveTo>
                  <a:lnTo>
                    <a:pt x="4247680" y="2324"/>
                  </a:lnTo>
                  <a:lnTo>
                    <a:pt x="4245826" y="457"/>
                  </a:lnTo>
                  <a:lnTo>
                    <a:pt x="4244695" y="0"/>
                  </a:lnTo>
                  <a:lnTo>
                    <a:pt x="4232541" y="0"/>
                  </a:lnTo>
                  <a:lnTo>
                    <a:pt x="4231424" y="457"/>
                  </a:lnTo>
                  <a:lnTo>
                    <a:pt x="4229557" y="2324"/>
                  </a:lnTo>
                  <a:lnTo>
                    <a:pt x="4229100" y="3441"/>
                  </a:lnTo>
                  <a:lnTo>
                    <a:pt x="4229100" y="6070"/>
                  </a:lnTo>
                  <a:lnTo>
                    <a:pt x="4229557" y="7200"/>
                  </a:lnTo>
                  <a:lnTo>
                    <a:pt x="4231424" y="9055"/>
                  </a:lnTo>
                  <a:lnTo>
                    <a:pt x="4232541" y="9525"/>
                  </a:lnTo>
                  <a:lnTo>
                    <a:pt x="4244695" y="9525"/>
                  </a:lnTo>
                  <a:lnTo>
                    <a:pt x="4245826" y="9055"/>
                  </a:lnTo>
                  <a:lnTo>
                    <a:pt x="4247680" y="7200"/>
                  </a:lnTo>
                  <a:lnTo>
                    <a:pt x="4248150" y="6070"/>
                  </a:lnTo>
                  <a:lnTo>
                    <a:pt x="4248150" y="3441"/>
                  </a:lnTo>
                  <a:close/>
                </a:path>
                <a:path w="5672455" h="2233295">
                  <a:moveTo>
                    <a:pt x="4305300" y="2226945"/>
                  </a:moveTo>
                  <a:lnTo>
                    <a:pt x="4304830" y="2225827"/>
                  </a:lnTo>
                  <a:lnTo>
                    <a:pt x="4302963" y="2223960"/>
                  </a:lnTo>
                  <a:lnTo>
                    <a:pt x="4301845" y="2223490"/>
                  </a:lnTo>
                  <a:lnTo>
                    <a:pt x="4289691" y="2223490"/>
                  </a:lnTo>
                  <a:lnTo>
                    <a:pt x="4288574" y="2223960"/>
                  </a:lnTo>
                  <a:lnTo>
                    <a:pt x="4286707" y="2225827"/>
                  </a:lnTo>
                  <a:lnTo>
                    <a:pt x="4286250" y="2226945"/>
                  </a:lnTo>
                  <a:lnTo>
                    <a:pt x="4286250" y="2229574"/>
                  </a:lnTo>
                  <a:lnTo>
                    <a:pt x="4286707" y="2230691"/>
                  </a:lnTo>
                  <a:lnTo>
                    <a:pt x="4288574" y="2232558"/>
                  </a:lnTo>
                  <a:lnTo>
                    <a:pt x="4289691" y="2233015"/>
                  </a:lnTo>
                  <a:lnTo>
                    <a:pt x="4301845" y="2233015"/>
                  </a:lnTo>
                  <a:lnTo>
                    <a:pt x="4302963" y="2232558"/>
                  </a:lnTo>
                  <a:lnTo>
                    <a:pt x="4304830" y="2230691"/>
                  </a:lnTo>
                  <a:lnTo>
                    <a:pt x="4305300" y="2229574"/>
                  </a:lnTo>
                  <a:lnTo>
                    <a:pt x="4305300" y="2226945"/>
                  </a:lnTo>
                  <a:close/>
                </a:path>
                <a:path w="5672455" h="2233295">
                  <a:moveTo>
                    <a:pt x="4305300" y="1485773"/>
                  </a:moveTo>
                  <a:lnTo>
                    <a:pt x="4304830" y="1484655"/>
                  </a:lnTo>
                  <a:lnTo>
                    <a:pt x="4302963" y="1482788"/>
                  </a:lnTo>
                  <a:lnTo>
                    <a:pt x="4301845" y="1482331"/>
                  </a:lnTo>
                  <a:lnTo>
                    <a:pt x="4289691" y="1482331"/>
                  </a:lnTo>
                  <a:lnTo>
                    <a:pt x="4288574" y="1482788"/>
                  </a:lnTo>
                  <a:lnTo>
                    <a:pt x="4286707" y="1484655"/>
                  </a:lnTo>
                  <a:lnTo>
                    <a:pt x="4286250" y="1485773"/>
                  </a:lnTo>
                  <a:lnTo>
                    <a:pt x="4286250" y="1488401"/>
                  </a:lnTo>
                  <a:lnTo>
                    <a:pt x="4286707" y="1489532"/>
                  </a:lnTo>
                  <a:lnTo>
                    <a:pt x="4288574" y="1491386"/>
                  </a:lnTo>
                  <a:lnTo>
                    <a:pt x="4289691" y="1491856"/>
                  </a:lnTo>
                  <a:lnTo>
                    <a:pt x="4301845" y="1491856"/>
                  </a:lnTo>
                  <a:lnTo>
                    <a:pt x="4302963" y="1491386"/>
                  </a:lnTo>
                  <a:lnTo>
                    <a:pt x="4304830" y="1489532"/>
                  </a:lnTo>
                  <a:lnTo>
                    <a:pt x="4305300" y="1488401"/>
                  </a:lnTo>
                  <a:lnTo>
                    <a:pt x="4305300" y="1485773"/>
                  </a:lnTo>
                  <a:close/>
                </a:path>
                <a:path w="5672455" h="2233295">
                  <a:moveTo>
                    <a:pt x="4305300" y="744613"/>
                  </a:moveTo>
                  <a:lnTo>
                    <a:pt x="4304830" y="743483"/>
                  </a:lnTo>
                  <a:lnTo>
                    <a:pt x="4302963" y="741629"/>
                  </a:lnTo>
                  <a:lnTo>
                    <a:pt x="4301845" y="741159"/>
                  </a:lnTo>
                  <a:lnTo>
                    <a:pt x="4289691" y="741159"/>
                  </a:lnTo>
                  <a:lnTo>
                    <a:pt x="4288574" y="741629"/>
                  </a:lnTo>
                  <a:lnTo>
                    <a:pt x="4286707" y="743483"/>
                  </a:lnTo>
                  <a:lnTo>
                    <a:pt x="4286250" y="744613"/>
                  </a:lnTo>
                  <a:lnTo>
                    <a:pt x="4286250" y="747242"/>
                  </a:lnTo>
                  <a:lnTo>
                    <a:pt x="4286707" y="748360"/>
                  </a:lnTo>
                  <a:lnTo>
                    <a:pt x="4288574" y="750227"/>
                  </a:lnTo>
                  <a:lnTo>
                    <a:pt x="4289691" y="750684"/>
                  </a:lnTo>
                  <a:lnTo>
                    <a:pt x="4301845" y="750684"/>
                  </a:lnTo>
                  <a:lnTo>
                    <a:pt x="4302963" y="750227"/>
                  </a:lnTo>
                  <a:lnTo>
                    <a:pt x="4304830" y="748360"/>
                  </a:lnTo>
                  <a:lnTo>
                    <a:pt x="4305300" y="747242"/>
                  </a:lnTo>
                  <a:lnTo>
                    <a:pt x="4305300" y="744613"/>
                  </a:lnTo>
                  <a:close/>
                </a:path>
                <a:path w="5672455" h="2233295">
                  <a:moveTo>
                    <a:pt x="4305300" y="3441"/>
                  </a:moveTo>
                  <a:lnTo>
                    <a:pt x="4304830" y="2324"/>
                  </a:lnTo>
                  <a:lnTo>
                    <a:pt x="4302963" y="457"/>
                  </a:lnTo>
                  <a:lnTo>
                    <a:pt x="4301845" y="0"/>
                  </a:lnTo>
                  <a:lnTo>
                    <a:pt x="4289691" y="0"/>
                  </a:lnTo>
                  <a:lnTo>
                    <a:pt x="4288574" y="457"/>
                  </a:lnTo>
                  <a:lnTo>
                    <a:pt x="4286707" y="2324"/>
                  </a:lnTo>
                  <a:lnTo>
                    <a:pt x="4286250" y="3441"/>
                  </a:lnTo>
                  <a:lnTo>
                    <a:pt x="4286250" y="6070"/>
                  </a:lnTo>
                  <a:lnTo>
                    <a:pt x="4286707" y="7200"/>
                  </a:lnTo>
                  <a:lnTo>
                    <a:pt x="4288574" y="9055"/>
                  </a:lnTo>
                  <a:lnTo>
                    <a:pt x="4289691" y="9525"/>
                  </a:lnTo>
                  <a:lnTo>
                    <a:pt x="4301845" y="9525"/>
                  </a:lnTo>
                  <a:lnTo>
                    <a:pt x="4302963" y="9055"/>
                  </a:lnTo>
                  <a:lnTo>
                    <a:pt x="4304830" y="7200"/>
                  </a:lnTo>
                  <a:lnTo>
                    <a:pt x="4305300" y="6070"/>
                  </a:lnTo>
                  <a:lnTo>
                    <a:pt x="4305300" y="3441"/>
                  </a:lnTo>
                  <a:close/>
                </a:path>
                <a:path w="5672455" h="2233295">
                  <a:moveTo>
                    <a:pt x="4362450" y="2226945"/>
                  </a:moveTo>
                  <a:lnTo>
                    <a:pt x="4361980" y="2225827"/>
                  </a:lnTo>
                  <a:lnTo>
                    <a:pt x="4360126" y="2223960"/>
                  </a:lnTo>
                  <a:lnTo>
                    <a:pt x="4358995" y="2223490"/>
                  </a:lnTo>
                  <a:lnTo>
                    <a:pt x="4346841" y="2223490"/>
                  </a:lnTo>
                  <a:lnTo>
                    <a:pt x="4345724" y="2223960"/>
                  </a:lnTo>
                  <a:lnTo>
                    <a:pt x="4343857" y="2225827"/>
                  </a:lnTo>
                  <a:lnTo>
                    <a:pt x="4343400" y="2226945"/>
                  </a:lnTo>
                  <a:lnTo>
                    <a:pt x="4343400" y="2229574"/>
                  </a:lnTo>
                  <a:lnTo>
                    <a:pt x="4343857" y="2230691"/>
                  </a:lnTo>
                  <a:lnTo>
                    <a:pt x="4345724" y="2232558"/>
                  </a:lnTo>
                  <a:lnTo>
                    <a:pt x="4346841" y="2233015"/>
                  </a:lnTo>
                  <a:lnTo>
                    <a:pt x="4358995" y="2233015"/>
                  </a:lnTo>
                  <a:lnTo>
                    <a:pt x="4360126" y="2232558"/>
                  </a:lnTo>
                  <a:lnTo>
                    <a:pt x="4361980" y="2230691"/>
                  </a:lnTo>
                  <a:lnTo>
                    <a:pt x="4362450" y="2229574"/>
                  </a:lnTo>
                  <a:lnTo>
                    <a:pt x="4362450" y="2226945"/>
                  </a:lnTo>
                  <a:close/>
                </a:path>
                <a:path w="5672455" h="2233295">
                  <a:moveTo>
                    <a:pt x="4362450" y="1485773"/>
                  </a:moveTo>
                  <a:lnTo>
                    <a:pt x="4361980" y="1484655"/>
                  </a:lnTo>
                  <a:lnTo>
                    <a:pt x="4360126" y="1482788"/>
                  </a:lnTo>
                  <a:lnTo>
                    <a:pt x="4358995" y="1482331"/>
                  </a:lnTo>
                  <a:lnTo>
                    <a:pt x="4346841" y="1482331"/>
                  </a:lnTo>
                  <a:lnTo>
                    <a:pt x="4345724" y="1482788"/>
                  </a:lnTo>
                  <a:lnTo>
                    <a:pt x="4343857" y="1484655"/>
                  </a:lnTo>
                  <a:lnTo>
                    <a:pt x="4343400" y="1485773"/>
                  </a:lnTo>
                  <a:lnTo>
                    <a:pt x="4343400" y="1488401"/>
                  </a:lnTo>
                  <a:lnTo>
                    <a:pt x="4343857" y="1489532"/>
                  </a:lnTo>
                  <a:lnTo>
                    <a:pt x="4345724" y="1491386"/>
                  </a:lnTo>
                  <a:lnTo>
                    <a:pt x="4346841" y="1491856"/>
                  </a:lnTo>
                  <a:lnTo>
                    <a:pt x="4358995" y="1491856"/>
                  </a:lnTo>
                  <a:lnTo>
                    <a:pt x="4360126" y="1491386"/>
                  </a:lnTo>
                  <a:lnTo>
                    <a:pt x="4361980" y="1489532"/>
                  </a:lnTo>
                  <a:lnTo>
                    <a:pt x="4362450" y="1488401"/>
                  </a:lnTo>
                  <a:lnTo>
                    <a:pt x="4362450" y="1485773"/>
                  </a:lnTo>
                  <a:close/>
                </a:path>
                <a:path w="5672455" h="2233295">
                  <a:moveTo>
                    <a:pt x="4362450" y="744613"/>
                  </a:moveTo>
                  <a:lnTo>
                    <a:pt x="4361980" y="743483"/>
                  </a:lnTo>
                  <a:lnTo>
                    <a:pt x="4360126" y="741629"/>
                  </a:lnTo>
                  <a:lnTo>
                    <a:pt x="4358995" y="741159"/>
                  </a:lnTo>
                  <a:lnTo>
                    <a:pt x="4346841" y="741159"/>
                  </a:lnTo>
                  <a:lnTo>
                    <a:pt x="4345724" y="741629"/>
                  </a:lnTo>
                  <a:lnTo>
                    <a:pt x="4343857" y="743483"/>
                  </a:lnTo>
                  <a:lnTo>
                    <a:pt x="4343400" y="744613"/>
                  </a:lnTo>
                  <a:lnTo>
                    <a:pt x="4343400" y="747242"/>
                  </a:lnTo>
                  <a:lnTo>
                    <a:pt x="4343857" y="748360"/>
                  </a:lnTo>
                  <a:lnTo>
                    <a:pt x="4345724" y="750227"/>
                  </a:lnTo>
                  <a:lnTo>
                    <a:pt x="4346841" y="750684"/>
                  </a:lnTo>
                  <a:lnTo>
                    <a:pt x="4358995" y="750684"/>
                  </a:lnTo>
                  <a:lnTo>
                    <a:pt x="4360126" y="750227"/>
                  </a:lnTo>
                  <a:lnTo>
                    <a:pt x="4361980" y="748360"/>
                  </a:lnTo>
                  <a:lnTo>
                    <a:pt x="4362450" y="747242"/>
                  </a:lnTo>
                  <a:lnTo>
                    <a:pt x="4362450" y="744613"/>
                  </a:lnTo>
                  <a:close/>
                </a:path>
                <a:path w="5672455" h="2233295">
                  <a:moveTo>
                    <a:pt x="4362450" y="3441"/>
                  </a:moveTo>
                  <a:lnTo>
                    <a:pt x="4361980" y="2324"/>
                  </a:lnTo>
                  <a:lnTo>
                    <a:pt x="4360126" y="457"/>
                  </a:lnTo>
                  <a:lnTo>
                    <a:pt x="4358995" y="0"/>
                  </a:lnTo>
                  <a:lnTo>
                    <a:pt x="4346841" y="0"/>
                  </a:lnTo>
                  <a:lnTo>
                    <a:pt x="4345724" y="457"/>
                  </a:lnTo>
                  <a:lnTo>
                    <a:pt x="4343857" y="2324"/>
                  </a:lnTo>
                  <a:lnTo>
                    <a:pt x="4343400" y="3441"/>
                  </a:lnTo>
                  <a:lnTo>
                    <a:pt x="4343400" y="6070"/>
                  </a:lnTo>
                  <a:lnTo>
                    <a:pt x="4343857" y="7200"/>
                  </a:lnTo>
                  <a:lnTo>
                    <a:pt x="4345724" y="9055"/>
                  </a:lnTo>
                  <a:lnTo>
                    <a:pt x="4346841" y="9525"/>
                  </a:lnTo>
                  <a:lnTo>
                    <a:pt x="4358995" y="9525"/>
                  </a:lnTo>
                  <a:lnTo>
                    <a:pt x="4360126" y="9055"/>
                  </a:lnTo>
                  <a:lnTo>
                    <a:pt x="4361980" y="7200"/>
                  </a:lnTo>
                  <a:lnTo>
                    <a:pt x="4362450" y="6070"/>
                  </a:lnTo>
                  <a:lnTo>
                    <a:pt x="4362450" y="3441"/>
                  </a:lnTo>
                  <a:close/>
                </a:path>
                <a:path w="5672455" h="2233295">
                  <a:moveTo>
                    <a:pt x="4419600" y="2226945"/>
                  </a:moveTo>
                  <a:lnTo>
                    <a:pt x="4419130" y="2225827"/>
                  </a:lnTo>
                  <a:lnTo>
                    <a:pt x="4417276" y="2223960"/>
                  </a:lnTo>
                  <a:lnTo>
                    <a:pt x="4416145" y="2223490"/>
                  </a:lnTo>
                  <a:lnTo>
                    <a:pt x="4403991" y="2223490"/>
                  </a:lnTo>
                  <a:lnTo>
                    <a:pt x="4402874" y="2223960"/>
                  </a:lnTo>
                  <a:lnTo>
                    <a:pt x="4401007" y="2225827"/>
                  </a:lnTo>
                  <a:lnTo>
                    <a:pt x="4400550" y="2226945"/>
                  </a:lnTo>
                  <a:lnTo>
                    <a:pt x="4400550" y="2229574"/>
                  </a:lnTo>
                  <a:lnTo>
                    <a:pt x="4401007" y="2230691"/>
                  </a:lnTo>
                  <a:lnTo>
                    <a:pt x="4402874" y="2232558"/>
                  </a:lnTo>
                  <a:lnTo>
                    <a:pt x="4403991" y="2233015"/>
                  </a:lnTo>
                  <a:lnTo>
                    <a:pt x="4416145" y="2233015"/>
                  </a:lnTo>
                  <a:lnTo>
                    <a:pt x="4417276" y="2232558"/>
                  </a:lnTo>
                  <a:lnTo>
                    <a:pt x="4419130" y="2230691"/>
                  </a:lnTo>
                  <a:lnTo>
                    <a:pt x="4419600" y="2229574"/>
                  </a:lnTo>
                  <a:lnTo>
                    <a:pt x="4419600" y="2226945"/>
                  </a:lnTo>
                  <a:close/>
                </a:path>
                <a:path w="5672455" h="2233295">
                  <a:moveTo>
                    <a:pt x="4419600" y="1485773"/>
                  </a:moveTo>
                  <a:lnTo>
                    <a:pt x="4419130" y="1484655"/>
                  </a:lnTo>
                  <a:lnTo>
                    <a:pt x="4417276" y="1482788"/>
                  </a:lnTo>
                  <a:lnTo>
                    <a:pt x="4416145" y="1482331"/>
                  </a:lnTo>
                  <a:lnTo>
                    <a:pt x="4403991" y="1482331"/>
                  </a:lnTo>
                  <a:lnTo>
                    <a:pt x="4402874" y="1482788"/>
                  </a:lnTo>
                  <a:lnTo>
                    <a:pt x="4401007" y="1484655"/>
                  </a:lnTo>
                  <a:lnTo>
                    <a:pt x="4400550" y="1485773"/>
                  </a:lnTo>
                  <a:lnTo>
                    <a:pt x="4400550" y="1488401"/>
                  </a:lnTo>
                  <a:lnTo>
                    <a:pt x="4401007" y="1489532"/>
                  </a:lnTo>
                  <a:lnTo>
                    <a:pt x="4402874" y="1491386"/>
                  </a:lnTo>
                  <a:lnTo>
                    <a:pt x="4403991" y="1491856"/>
                  </a:lnTo>
                  <a:lnTo>
                    <a:pt x="4416145" y="1491856"/>
                  </a:lnTo>
                  <a:lnTo>
                    <a:pt x="4417276" y="1491386"/>
                  </a:lnTo>
                  <a:lnTo>
                    <a:pt x="4419130" y="1489532"/>
                  </a:lnTo>
                  <a:lnTo>
                    <a:pt x="4419600" y="1488401"/>
                  </a:lnTo>
                  <a:lnTo>
                    <a:pt x="4419600" y="1485773"/>
                  </a:lnTo>
                  <a:close/>
                </a:path>
                <a:path w="5672455" h="2233295">
                  <a:moveTo>
                    <a:pt x="4419600" y="744613"/>
                  </a:moveTo>
                  <a:lnTo>
                    <a:pt x="4419130" y="743483"/>
                  </a:lnTo>
                  <a:lnTo>
                    <a:pt x="4417276" y="741629"/>
                  </a:lnTo>
                  <a:lnTo>
                    <a:pt x="4416145" y="741159"/>
                  </a:lnTo>
                  <a:lnTo>
                    <a:pt x="4403991" y="741159"/>
                  </a:lnTo>
                  <a:lnTo>
                    <a:pt x="4402874" y="741629"/>
                  </a:lnTo>
                  <a:lnTo>
                    <a:pt x="4401007" y="743483"/>
                  </a:lnTo>
                  <a:lnTo>
                    <a:pt x="4400550" y="744613"/>
                  </a:lnTo>
                  <a:lnTo>
                    <a:pt x="4400550" y="747242"/>
                  </a:lnTo>
                  <a:lnTo>
                    <a:pt x="4401007" y="748360"/>
                  </a:lnTo>
                  <a:lnTo>
                    <a:pt x="4402874" y="750227"/>
                  </a:lnTo>
                  <a:lnTo>
                    <a:pt x="4403991" y="750684"/>
                  </a:lnTo>
                  <a:lnTo>
                    <a:pt x="4416145" y="750684"/>
                  </a:lnTo>
                  <a:lnTo>
                    <a:pt x="4417276" y="750227"/>
                  </a:lnTo>
                  <a:lnTo>
                    <a:pt x="4419130" y="748360"/>
                  </a:lnTo>
                  <a:lnTo>
                    <a:pt x="4419600" y="747242"/>
                  </a:lnTo>
                  <a:lnTo>
                    <a:pt x="4419600" y="744613"/>
                  </a:lnTo>
                  <a:close/>
                </a:path>
                <a:path w="5672455" h="2233295">
                  <a:moveTo>
                    <a:pt x="4419600" y="3441"/>
                  </a:moveTo>
                  <a:lnTo>
                    <a:pt x="4419130" y="2324"/>
                  </a:lnTo>
                  <a:lnTo>
                    <a:pt x="4417276" y="457"/>
                  </a:lnTo>
                  <a:lnTo>
                    <a:pt x="4416145" y="0"/>
                  </a:lnTo>
                  <a:lnTo>
                    <a:pt x="4403991" y="0"/>
                  </a:lnTo>
                  <a:lnTo>
                    <a:pt x="4402874" y="457"/>
                  </a:lnTo>
                  <a:lnTo>
                    <a:pt x="4401007" y="2324"/>
                  </a:lnTo>
                  <a:lnTo>
                    <a:pt x="4400550" y="3441"/>
                  </a:lnTo>
                  <a:lnTo>
                    <a:pt x="4400550" y="6070"/>
                  </a:lnTo>
                  <a:lnTo>
                    <a:pt x="4401007" y="7200"/>
                  </a:lnTo>
                  <a:lnTo>
                    <a:pt x="4402874" y="9055"/>
                  </a:lnTo>
                  <a:lnTo>
                    <a:pt x="4403991" y="9525"/>
                  </a:lnTo>
                  <a:lnTo>
                    <a:pt x="4416145" y="9525"/>
                  </a:lnTo>
                  <a:lnTo>
                    <a:pt x="4417276" y="9055"/>
                  </a:lnTo>
                  <a:lnTo>
                    <a:pt x="4419130" y="7200"/>
                  </a:lnTo>
                  <a:lnTo>
                    <a:pt x="4419600" y="6070"/>
                  </a:lnTo>
                  <a:lnTo>
                    <a:pt x="4419600" y="3441"/>
                  </a:lnTo>
                  <a:close/>
                </a:path>
                <a:path w="5672455" h="2233295">
                  <a:moveTo>
                    <a:pt x="4476750" y="2226945"/>
                  </a:moveTo>
                  <a:lnTo>
                    <a:pt x="4476280" y="2225827"/>
                  </a:lnTo>
                  <a:lnTo>
                    <a:pt x="4474426" y="2223960"/>
                  </a:lnTo>
                  <a:lnTo>
                    <a:pt x="4473295" y="2223490"/>
                  </a:lnTo>
                  <a:lnTo>
                    <a:pt x="4461141" y="2223490"/>
                  </a:lnTo>
                  <a:lnTo>
                    <a:pt x="4460024" y="2223960"/>
                  </a:lnTo>
                  <a:lnTo>
                    <a:pt x="4458157" y="2225827"/>
                  </a:lnTo>
                  <a:lnTo>
                    <a:pt x="4457700" y="2226945"/>
                  </a:lnTo>
                  <a:lnTo>
                    <a:pt x="4457700" y="2229574"/>
                  </a:lnTo>
                  <a:lnTo>
                    <a:pt x="4458157" y="2230691"/>
                  </a:lnTo>
                  <a:lnTo>
                    <a:pt x="4460024" y="2232558"/>
                  </a:lnTo>
                  <a:lnTo>
                    <a:pt x="4461141" y="2233015"/>
                  </a:lnTo>
                  <a:lnTo>
                    <a:pt x="4473295" y="2233015"/>
                  </a:lnTo>
                  <a:lnTo>
                    <a:pt x="4474426" y="2232558"/>
                  </a:lnTo>
                  <a:lnTo>
                    <a:pt x="4476280" y="2230691"/>
                  </a:lnTo>
                  <a:lnTo>
                    <a:pt x="4476750" y="2229574"/>
                  </a:lnTo>
                  <a:lnTo>
                    <a:pt x="4476750" y="2226945"/>
                  </a:lnTo>
                  <a:close/>
                </a:path>
                <a:path w="5672455" h="2233295">
                  <a:moveTo>
                    <a:pt x="4476750" y="1485773"/>
                  </a:moveTo>
                  <a:lnTo>
                    <a:pt x="4476280" y="1484655"/>
                  </a:lnTo>
                  <a:lnTo>
                    <a:pt x="4474426" y="1482788"/>
                  </a:lnTo>
                  <a:lnTo>
                    <a:pt x="4473295" y="1482331"/>
                  </a:lnTo>
                  <a:lnTo>
                    <a:pt x="4461141" y="1482331"/>
                  </a:lnTo>
                  <a:lnTo>
                    <a:pt x="4460024" y="1482788"/>
                  </a:lnTo>
                  <a:lnTo>
                    <a:pt x="4458157" y="1484655"/>
                  </a:lnTo>
                  <a:lnTo>
                    <a:pt x="4457700" y="1485773"/>
                  </a:lnTo>
                  <a:lnTo>
                    <a:pt x="4457700" y="1488401"/>
                  </a:lnTo>
                  <a:lnTo>
                    <a:pt x="4458157" y="1489532"/>
                  </a:lnTo>
                  <a:lnTo>
                    <a:pt x="4460024" y="1491386"/>
                  </a:lnTo>
                  <a:lnTo>
                    <a:pt x="4461141" y="1491856"/>
                  </a:lnTo>
                  <a:lnTo>
                    <a:pt x="4473295" y="1491856"/>
                  </a:lnTo>
                  <a:lnTo>
                    <a:pt x="4474426" y="1491386"/>
                  </a:lnTo>
                  <a:lnTo>
                    <a:pt x="4476280" y="1489532"/>
                  </a:lnTo>
                  <a:lnTo>
                    <a:pt x="4476750" y="1488401"/>
                  </a:lnTo>
                  <a:lnTo>
                    <a:pt x="4476750" y="1485773"/>
                  </a:lnTo>
                  <a:close/>
                </a:path>
                <a:path w="5672455" h="2233295">
                  <a:moveTo>
                    <a:pt x="4476750" y="744613"/>
                  </a:moveTo>
                  <a:lnTo>
                    <a:pt x="4476280" y="743483"/>
                  </a:lnTo>
                  <a:lnTo>
                    <a:pt x="4474426" y="741629"/>
                  </a:lnTo>
                  <a:lnTo>
                    <a:pt x="4473295" y="741159"/>
                  </a:lnTo>
                  <a:lnTo>
                    <a:pt x="4461141" y="741159"/>
                  </a:lnTo>
                  <a:lnTo>
                    <a:pt x="4460024" y="741629"/>
                  </a:lnTo>
                  <a:lnTo>
                    <a:pt x="4458157" y="743483"/>
                  </a:lnTo>
                  <a:lnTo>
                    <a:pt x="4457700" y="744613"/>
                  </a:lnTo>
                  <a:lnTo>
                    <a:pt x="4457700" y="747242"/>
                  </a:lnTo>
                  <a:lnTo>
                    <a:pt x="4458157" y="748360"/>
                  </a:lnTo>
                  <a:lnTo>
                    <a:pt x="4460024" y="750227"/>
                  </a:lnTo>
                  <a:lnTo>
                    <a:pt x="4461141" y="750684"/>
                  </a:lnTo>
                  <a:lnTo>
                    <a:pt x="4473295" y="750684"/>
                  </a:lnTo>
                  <a:lnTo>
                    <a:pt x="4474426" y="750227"/>
                  </a:lnTo>
                  <a:lnTo>
                    <a:pt x="4476280" y="748360"/>
                  </a:lnTo>
                  <a:lnTo>
                    <a:pt x="4476750" y="747242"/>
                  </a:lnTo>
                  <a:lnTo>
                    <a:pt x="4476750" y="744613"/>
                  </a:lnTo>
                  <a:close/>
                </a:path>
                <a:path w="5672455" h="2233295">
                  <a:moveTo>
                    <a:pt x="4476750" y="3441"/>
                  </a:moveTo>
                  <a:lnTo>
                    <a:pt x="4476280" y="2324"/>
                  </a:lnTo>
                  <a:lnTo>
                    <a:pt x="4474426" y="457"/>
                  </a:lnTo>
                  <a:lnTo>
                    <a:pt x="4473295" y="0"/>
                  </a:lnTo>
                  <a:lnTo>
                    <a:pt x="4461141" y="0"/>
                  </a:lnTo>
                  <a:lnTo>
                    <a:pt x="4460024" y="457"/>
                  </a:lnTo>
                  <a:lnTo>
                    <a:pt x="4458157" y="2324"/>
                  </a:lnTo>
                  <a:lnTo>
                    <a:pt x="4457700" y="3441"/>
                  </a:lnTo>
                  <a:lnTo>
                    <a:pt x="4457700" y="6070"/>
                  </a:lnTo>
                  <a:lnTo>
                    <a:pt x="4458157" y="7200"/>
                  </a:lnTo>
                  <a:lnTo>
                    <a:pt x="4460024" y="9055"/>
                  </a:lnTo>
                  <a:lnTo>
                    <a:pt x="4461141" y="9525"/>
                  </a:lnTo>
                  <a:lnTo>
                    <a:pt x="4473295" y="9525"/>
                  </a:lnTo>
                  <a:lnTo>
                    <a:pt x="4474426" y="9055"/>
                  </a:lnTo>
                  <a:lnTo>
                    <a:pt x="4476280" y="7200"/>
                  </a:lnTo>
                  <a:lnTo>
                    <a:pt x="4476750" y="6070"/>
                  </a:lnTo>
                  <a:lnTo>
                    <a:pt x="4476750" y="3441"/>
                  </a:lnTo>
                  <a:close/>
                </a:path>
                <a:path w="5672455" h="2233295">
                  <a:moveTo>
                    <a:pt x="4533900" y="2226945"/>
                  </a:moveTo>
                  <a:lnTo>
                    <a:pt x="4533430" y="2225827"/>
                  </a:lnTo>
                  <a:lnTo>
                    <a:pt x="4531576" y="2223960"/>
                  </a:lnTo>
                  <a:lnTo>
                    <a:pt x="4530445" y="2223490"/>
                  </a:lnTo>
                  <a:lnTo>
                    <a:pt x="4518291" y="2223490"/>
                  </a:lnTo>
                  <a:lnTo>
                    <a:pt x="4517174" y="2223960"/>
                  </a:lnTo>
                  <a:lnTo>
                    <a:pt x="4515307" y="2225827"/>
                  </a:lnTo>
                  <a:lnTo>
                    <a:pt x="4514850" y="2226945"/>
                  </a:lnTo>
                  <a:lnTo>
                    <a:pt x="4514850" y="2229574"/>
                  </a:lnTo>
                  <a:lnTo>
                    <a:pt x="4515307" y="2230691"/>
                  </a:lnTo>
                  <a:lnTo>
                    <a:pt x="4517174" y="2232558"/>
                  </a:lnTo>
                  <a:lnTo>
                    <a:pt x="4518291" y="2233015"/>
                  </a:lnTo>
                  <a:lnTo>
                    <a:pt x="4530445" y="2233015"/>
                  </a:lnTo>
                  <a:lnTo>
                    <a:pt x="4531576" y="2232558"/>
                  </a:lnTo>
                  <a:lnTo>
                    <a:pt x="4533430" y="2230691"/>
                  </a:lnTo>
                  <a:lnTo>
                    <a:pt x="4533900" y="2229574"/>
                  </a:lnTo>
                  <a:lnTo>
                    <a:pt x="4533900" y="2226945"/>
                  </a:lnTo>
                  <a:close/>
                </a:path>
                <a:path w="5672455" h="2233295">
                  <a:moveTo>
                    <a:pt x="4533900" y="1485773"/>
                  </a:moveTo>
                  <a:lnTo>
                    <a:pt x="4533430" y="1484655"/>
                  </a:lnTo>
                  <a:lnTo>
                    <a:pt x="4531576" y="1482788"/>
                  </a:lnTo>
                  <a:lnTo>
                    <a:pt x="4530445" y="1482331"/>
                  </a:lnTo>
                  <a:lnTo>
                    <a:pt x="4518291" y="1482331"/>
                  </a:lnTo>
                  <a:lnTo>
                    <a:pt x="4517174" y="1482788"/>
                  </a:lnTo>
                  <a:lnTo>
                    <a:pt x="4515307" y="1484655"/>
                  </a:lnTo>
                  <a:lnTo>
                    <a:pt x="4514850" y="1485773"/>
                  </a:lnTo>
                  <a:lnTo>
                    <a:pt x="4514850" y="1488401"/>
                  </a:lnTo>
                  <a:lnTo>
                    <a:pt x="4515307" y="1489532"/>
                  </a:lnTo>
                  <a:lnTo>
                    <a:pt x="4517174" y="1491386"/>
                  </a:lnTo>
                  <a:lnTo>
                    <a:pt x="4518291" y="1491856"/>
                  </a:lnTo>
                  <a:lnTo>
                    <a:pt x="4530445" y="1491856"/>
                  </a:lnTo>
                  <a:lnTo>
                    <a:pt x="4531576" y="1491386"/>
                  </a:lnTo>
                  <a:lnTo>
                    <a:pt x="4533430" y="1489532"/>
                  </a:lnTo>
                  <a:lnTo>
                    <a:pt x="4533900" y="1488401"/>
                  </a:lnTo>
                  <a:lnTo>
                    <a:pt x="4533900" y="1485773"/>
                  </a:lnTo>
                  <a:close/>
                </a:path>
                <a:path w="5672455" h="2233295">
                  <a:moveTo>
                    <a:pt x="4533900" y="744613"/>
                  </a:moveTo>
                  <a:lnTo>
                    <a:pt x="4533430" y="743483"/>
                  </a:lnTo>
                  <a:lnTo>
                    <a:pt x="4531576" y="741629"/>
                  </a:lnTo>
                  <a:lnTo>
                    <a:pt x="4530445" y="741159"/>
                  </a:lnTo>
                  <a:lnTo>
                    <a:pt x="4518291" y="741159"/>
                  </a:lnTo>
                  <a:lnTo>
                    <a:pt x="4517174" y="741629"/>
                  </a:lnTo>
                  <a:lnTo>
                    <a:pt x="4515307" y="743483"/>
                  </a:lnTo>
                  <a:lnTo>
                    <a:pt x="4514850" y="744613"/>
                  </a:lnTo>
                  <a:lnTo>
                    <a:pt x="4514850" y="747242"/>
                  </a:lnTo>
                  <a:lnTo>
                    <a:pt x="4515307" y="748360"/>
                  </a:lnTo>
                  <a:lnTo>
                    <a:pt x="4517174" y="750227"/>
                  </a:lnTo>
                  <a:lnTo>
                    <a:pt x="4518291" y="750684"/>
                  </a:lnTo>
                  <a:lnTo>
                    <a:pt x="4530445" y="750684"/>
                  </a:lnTo>
                  <a:lnTo>
                    <a:pt x="4531576" y="750227"/>
                  </a:lnTo>
                  <a:lnTo>
                    <a:pt x="4533430" y="748360"/>
                  </a:lnTo>
                  <a:lnTo>
                    <a:pt x="4533900" y="747242"/>
                  </a:lnTo>
                  <a:lnTo>
                    <a:pt x="4533900" y="744613"/>
                  </a:lnTo>
                  <a:close/>
                </a:path>
                <a:path w="5672455" h="2233295">
                  <a:moveTo>
                    <a:pt x="4533900" y="3441"/>
                  </a:moveTo>
                  <a:lnTo>
                    <a:pt x="4533430" y="2324"/>
                  </a:lnTo>
                  <a:lnTo>
                    <a:pt x="4531576" y="457"/>
                  </a:lnTo>
                  <a:lnTo>
                    <a:pt x="4530445" y="0"/>
                  </a:lnTo>
                  <a:lnTo>
                    <a:pt x="4518291" y="0"/>
                  </a:lnTo>
                  <a:lnTo>
                    <a:pt x="4517174" y="457"/>
                  </a:lnTo>
                  <a:lnTo>
                    <a:pt x="4515307" y="2324"/>
                  </a:lnTo>
                  <a:lnTo>
                    <a:pt x="4514850" y="3441"/>
                  </a:lnTo>
                  <a:lnTo>
                    <a:pt x="4514850" y="6070"/>
                  </a:lnTo>
                  <a:lnTo>
                    <a:pt x="4515307" y="7200"/>
                  </a:lnTo>
                  <a:lnTo>
                    <a:pt x="4517174" y="9055"/>
                  </a:lnTo>
                  <a:lnTo>
                    <a:pt x="4518291" y="9525"/>
                  </a:lnTo>
                  <a:lnTo>
                    <a:pt x="4530445" y="9525"/>
                  </a:lnTo>
                  <a:lnTo>
                    <a:pt x="4531576" y="9055"/>
                  </a:lnTo>
                  <a:lnTo>
                    <a:pt x="4533430" y="7200"/>
                  </a:lnTo>
                  <a:lnTo>
                    <a:pt x="4533900" y="6070"/>
                  </a:lnTo>
                  <a:lnTo>
                    <a:pt x="4533900" y="3441"/>
                  </a:lnTo>
                  <a:close/>
                </a:path>
                <a:path w="5672455" h="2233295">
                  <a:moveTo>
                    <a:pt x="4591050" y="2226945"/>
                  </a:moveTo>
                  <a:lnTo>
                    <a:pt x="4590580" y="2225827"/>
                  </a:lnTo>
                  <a:lnTo>
                    <a:pt x="4588726" y="2223960"/>
                  </a:lnTo>
                  <a:lnTo>
                    <a:pt x="4587595" y="2223490"/>
                  </a:lnTo>
                  <a:lnTo>
                    <a:pt x="4575441" y="2223490"/>
                  </a:lnTo>
                  <a:lnTo>
                    <a:pt x="4574324" y="2223960"/>
                  </a:lnTo>
                  <a:lnTo>
                    <a:pt x="4572457" y="2225827"/>
                  </a:lnTo>
                  <a:lnTo>
                    <a:pt x="4572000" y="2226945"/>
                  </a:lnTo>
                  <a:lnTo>
                    <a:pt x="4572000" y="2229574"/>
                  </a:lnTo>
                  <a:lnTo>
                    <a:pt x="4572457" y="2230691"/>
                  </a:lnTo>
                  <a:lnTo>
                    <a:pt x="4574324" y="2232558"/>
                  </a:lnTo>
                  <a:lnTo>
                    <a:pt x="4575441" y="2233015"/>
                  </a:lnTo>
                  <a:lnTo>
                    <a:pt x="4587595" y="2233015"/>
                  </a:lnTo>
                  <a:lnTo>
                    <a:pt x="4588726" y="2232558"/>
                  </a:lnTo>
                  <a:lnTo>
                    <a:pt x="4590580" y="2230691"/>
                  </a:lnTo>
                  <a:lnTo>
                    <a:pt x="4591050" y="2229574"/>
                  </a:lnTo>
                  <a:lnTo>
                    <a:pt x="4591050" y="2226945"/>
                  </a:lnTo>
                  <a:close/>
                </a:path>
                <a:path w="5672455" h="2233295">
                  <a:moveTo>
                    <a:pt x="4591050" y="1485773"/>
                  </a:moveTo>
                  <a:lnTo>
                    <a:pt x="4590580" y="1484655"/>
                  </a:lnTo>
                  <a:lnTo>
                    <a:pt x="4588726" y="1482788"/>
                  </a:lnTo>
                  <a:lnTo>
                    <a:pt x="4587595" y="1482331"/>
                  </a:lnTo>
                  <a:lnTo>
                    <a:pt x="4575441" y="1482331"/>
                  </a:lnTo>
                  <a:lnTo>
                    <a:pt x="4574324" y="1482788"/>
                  </a:lnTo>
                  <a:lnTo>
                    <a:pt x="4572457" y="1484655"/>
                  </a:lnTo>
                  <a:lnTo>
                    <a:pt x="4572000" y="1485773"/>
                  </a:lnTo>
                  <a:lnTo>
                    <a:pt x="4572000" y="1488401"/>
                  </a:lnTo>
                  <a:lnTo>
                    <a:pt x="4572457" y="1489532"/>
                  </a:lnTo>
                  <a:lnTo>
                    <a:pt x="4574324" y="1491386"/>
                  </a:lnTo>
                  <a:lnTo>
                    <a:pt x="4575441" y="1491856"/>
                  </a:lnTo>
                  <a:lnTo>
                    <a:pt x="4587595" y="1491856"/>
                  </a:lnTo>
                  <a:lnTo>
                    <a:pt x="4588726" y="1491386"/>
                  </a:lnTo>
                  <a:lnTo>
                    <a:pt x="4590580" y="1489532"/>
                  </a:lnTo>
                  <a:lnTo>
                    <a:pt x="4591050" y="1488401"/>
                  </a:lnTo>
                  <a:lnTo>
                    <a:pt x="4591050" y="1485773"/>
                  </a:lnTo>
                  <a:close/>
                </a:path>
                <a:path w="5672455" h="2233295">
                  <a:moveTo>
                    <a:pt x="4591050" y="744613"/>
                  </a:moveTo>
                  <a:lnTo>
                    <a:pt x="4590580" y="743483"/>
                  </a:lnTo>
                  <a:lnTo>
                    <a:pt x="4588726" y="741629"/>
                  </a:lnTo>
                  <a:lnTo>
                    <a:pt x="4587595" y="741159"/>
                  </a:lnTo>
                  <a:lnTo>
                    <a:pt x="4575441" y="741159"/>
                  </a:lnTo>
                  <a:lnTo>
                    <a:pt x="4574324" y="741629"/>
                  </a:lnTo>
                  <a:lnTo>
                    <a:pt x="4572457" y="743483"/>
                  </a:lnTo>
                  <a:lnTo>
                    <a:pt x="4572000" y="744613"/>
                  </a:lnTo>
                  <a:lnTo>
                    <a:pt x="4572000" y="747242"/>
                  </a:lnTo>
                  <a:lnTo>
                    <a:pt x="4572457" y="748360"/>
                  </a:lnTo>
                  <a:lnTo>
                    <a:pt x="4574324" y="750227"/>
                  </a:lnTo>
                  <a:lnTo>
                    <a:pt x="4575441" y="750684"/>
                  </a:lnTo>
                  <a:lnTo>
                    <a:pt x="4587595" y="750684"/>
                  </a:lnTo>
                  <a:lnTo>
                    <a:pt x="4588726" y="750227"/>
                  </a:lnTo>
                  <a:lnTo>
                    <a:pt x="4590580" y="748360"/>
                  </a:lnTo>
                  <a:lnTo>
                    <a:pt x="4591050" y="747242"/>
                  </a:lnTo>
                  <a:lnTo>
                    <a:pt x="4591050" y="744613"/>
                  </a:lnTo>
                  <a:close/>
                </a:path>
                <a:path w="5672455" h="2233295">
                  <a:moveTo>
                    <a:pt x="4591050" y="3441"/>
                  </a:moveTo>
                  <a:lnTo>
                    <a:pt x="4590580" y="2324"/>
                  </a:lnTo>
                  <a:lnTo>
                    <a:pt x="4588726" y="457"/>
                  </a:lnTo>
                  <a:lnTo>
                    <a:pt x="4587595" y="0"/>
                  </a:lnTo>
                  <a:lnTo>
                    <a:pt x="4575441" y="0"/>
                  </a:lnTo>
                  <a:lnTo>
                    <a:pt x="4574324" y="457"/>
                  </a:lnTo>
                  <a:lnTo>
                    <a:pt x="4572457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57" y="7200"/>
                  </a:lnTo>
                  <a:lnTo>
                    <a:pt x="4574324" y="9055"/>
                  </a:lnTo>
                  <a:lnTo>
                    <a:pt x="4575441" y="9525"/>
                  </a:lnTo>
                  <a:lnTo>
                    <a:pt x="4587595" y="9525"/>
                  </a:lnTo>
                  <a:lnTo>
                    <a:pt x="4588726" y="9055"/>
                  </a:lnTo>
                  <a:lnTo>
                    <a:pt x="4590580" y="7200"/>
                  </a:lnTo>
                  <a:lnTo>
                    <a:pt x="4591050" y="6070"/>
                  </a:lnTo>
                  <a:lnTo>
                    <a:pt x="4591050" y="3441"/>
                  </a:lnTo>
                  <a:close/>
                </a:path>
                <a:path w="5672455" h="2233295">
                  <a:moveTo>
                    <a:pt x="4648200" y="2226945"/>
                  </a:moveTo>
                  <a:lnTo>
                    <a:pt x="4647730" y="2225827"/>
                  </a:lnTo>
                  <a:lnTo>
                    <a:pt x="4645876" y="2223960"/>
                  </a:lnTo>
                  <a:lnTo>
                    <a:pt x="4644745" y="2223490"/>
                  </a:lnTo>
                  <a:lnTo>
                    <a:pt x="4632591" y="2223490"/>
                  </a:lnTo>
                  <a:lnTo>
                    <a:pt x="4631474" y="2223960"/>
                  </a:lnTo>
                  <a:lnTo>
                    <a:pt x="4629607" y="2225827"/>
                  </a:lnTo>
                  <a:lnTo>
                    <a:pt x="4629150" y="2226945"/>
                  </a:lnTo>
                  <a:lnTo>
                    <a:pt x="4629150" y="2229574"/>
                  </a:lnTo>
                  <a:lnTo>
                    <a:pt x="4629607" y="2230691"/>
                  </a:lnTo>
                  <a:lnTo>
                    <a:pt x="4631474" y="2232558"/>
                  </a:lnTo>
                  <a:lnTo>
                    <a:pt x="4632591" y="2233015"/>
                  </a:lnTo>
                  <a:lnTo>
                    <a:pt x="4644745" y="2233015"/>
                  </a:lnTo>
                  <a:lnTo>
                    <a:pt x="4645876" y="2232558"/>
                  </a:lnTo>
                  <a:lnTo>
                    <a:pt x="4647730" y="2230691"/>
                  </a:lnTo>
                  <a:lnTo>
                    <a:pt x="4648200" y="2229574"/>
                  </a:lnTo>
                  <a:lnTo>
                    <a:pt x="4648200" y="2226945"/>
                  </a:lnTo>
                  <a:close/>
                </a:path>
                <a:path w="5672455" h="2233295">
                  <a:moveTo>
                    <a:pt x="4648200" y="1485773"/>
                  </a:moveTo>
                  <a:lnTo>
                    <a:pt x="4647730" y="1484655"/>
                  </a:lnTo>
                  <a:lnTo>
                    <a:pt x="4645876" y="1482788"/>
                  </a:lnTo>
                  <a:lnTo>
                    <a:pt x="4644745" y="1482331"/>
                  </a:lnTo>
                  <a:lnTo>
                    <a:pt x="4632591" y="1482331"/>
                  </a:lnTo>
                  <a:lnTo>
                    <a:pt x="4631474" y="1482788"/>
                  </a:lnTo>
                  <a:lnTo>
                    <a:pt x="4629607" y="1484655"/>
                  </a:lnTo>
                  <a:lnTo>
                    <a:pt x="4629150" y="1485773"/>
                  </a:lnTo>
                  <a:lnTo>
                    <a:pt x="4629150" y="1488401"/>
                  </a:lnTo>
                  <a:lnTo>
                    <a:pt x="4629607" y="1489532"/>
                  </a:lnTo>
                  <a:lnTo>
                    <a:pt x="4631474" y="1491386"/>
                  </a:lnTo>
                  <a:lnTo>
                    <a:pt x="4632591" y="1491856"/>
                  </a:lnTo>
                  <a:lnTo>
                    <a:pt x="4644745" y="1491856"/>
                  </a:lnTo>
                  <a:lnTo>
                    <a:pt x="4645876" y="1491386"/>
                  </a:lnTo>
                  <a:lnTo>
                    <a:pt x="4647730" y="1489532"/>
                  </a:lnTo>
                  <a:lnTo>
                    <a:pt x="4648200" y="1488401"/>
                  </a:lnTo>
                  <a:lnTo>
                    <a:pt x="4648200" y="1485773"/>
                  </a:lnTo>
                  <a:close/>
                </a:path>
                <a:path w="5672455" h="2233295">
                  <a:moveTo>
                    <a:pt x="4648200" y="744613"/>
                  </a:moveTo>
                  <a:lnTo>
                    <a:pt x="4647730" y="743483"/>
                  </a:lnTo>
                  <a:lnTo>
                    <a:pt x="4645876" y="741629"/>
                  </a:lnTo>
                  <a:lnTo>
                    <a:pt x="4644745" y="741159"/>
                  </a:lnTo>
                  <a:lnTo>
                    <a:pt x="4632591" y="741159"/>
                  </a:lnTo>
                  <a:lnTo>
                    <a:pt x="4631474" y="741629"/>
                  </a:lnTo>
                  <a:lnTo>
                    <a:pt x="4629607" y="743483"/>
                  </a:lnTo>
                  <a:lnTo>
                    <a:pt x="4629150" y="744613"/>
                  </a:lnTo>
                  <a:lnTo>
                    <a:pt x="4629150" y="747242"/>
                  </a:lnTo>
                  <a:lnTo>
                    <a:pt x="4629607" y="748360"/>
                  </a:lnTo>
                  <a:lnTo>
                    <a:pt x="4631474" y="750227"/>
                  </a:lnTo>
                  <a:lnTo>
                    <a:pt x="4632591" y="750684"/>
                  </a:lnTo>
                  <a:lnTo>
                    <a:pt x="4644745" y="750684"/>
                  </a:lnTo>
                  <a:lnTo>
                    <a:pt x="4645876" y="750227"/>
                  </a:lnTo>
                  <a:lnTo>
                    <a:pt x="4647730" y="748360"/>
                  </a:lnTo>
                  <a:lnTo>
                    <a:pt x="4648200" y="747242"/>
                  </a:lnTo>
                  <a:lnTo>
                    <a:pt x="4648200" y="744613"/>
                  </a:lnTo>
                  <a:close/>
                </a:path>
                <a:path w="5672455" h="2233295">
                  <a:moveTo>
                    <a:pt x="4648200" y="3441"/>
                  </a:moveTo>
                  <a:lnTo>
                    <a:pt x="4647730" y="2324"/>
                  </a:lnTo>
                  <a:lnTo>
                    <a:pt x="4645876" y="457"/>
                  </a:lnTo>
                  <a:lnTo>
                    <a:pt x="4644745" y="0"/>
                  </a:lnTo>
                  <a:lnTo>
                    <a:pt x="4632591" y="0"/>
                  </a:lnTo>
                  <a:lnTo>
                    <a:pt x="4631474" y="457"/>
                  </a:lnTo>
                  <a:lnTo>
                    <a:pt x="4629607" y="2324"/>
                  </a:lnTo>
                  <a:lnTo>
                    <a:pt x="4629150" y="3441"/>
                  </a:lnTo>
                  <a:lnTo>
                    <a:pt x="4629150" y="6070"/>
                  </a:lnTo>
                  <a:lnTo>
                    <a:pt x="4629607" y="7200"/>
                  </a:lnTo>
                  <a:lnTo>
                    <a:pt x="4631474" y="9055"/>
                  </a:lnTo>
                  <a:lnTo>
                    <a:pt x="4632591" y="9525"/>
                  </a:lnTo>
                  <a:lnTo>
                    <a:pt x="4644745" y="9525"/>
                  </a:lnTo>
                  <a:lnTo>
                    <a:pt x="4645876" y="9055"/>
                  </a:lnTo>
                  <a:lnTo>
                    <a:pt x="4647730" y="7200"/>
                  </a:lnTo>
                  <a:lnTo>
                    <a:pt x="4648200" y="6070"/>
                  </a:lnTo>
                  <a:lnTo>
                    <a:pt x="4648200" y="3441"/>
                  </a:lnTo>
                  <a:close/>
                </a:path>
                <a:path w="5672455" h="2233295">
                  <a:moveTo>
                    <a:pt x="4705350" y="2226945"/>
                  </a:moveTo>
                  <a:lnTo>
                    <a:pt x="4704880" y="2225827"/>
                  </a:lnTo>
                  <a:lnTo>
                    <a:pt x="4703013" y="2223960"/>
                  </a:lnTo>
                  <a:lnTo>
                    <a:pt x="4701895" y="2223490"/>
                  </a:lnTo>
                  <a:lnTo>
                    <a:pt x="4689741" y="2223490"/>
                  </a:lnTo>
                  <a:lnTo>
                    <a:pt x="4688624" y="2223960"/>
                  </a:lnTo>
                  <a:lnTo>
                    <a:pt x="4686757" y="2225827"/>
                  </a:lnTo>
                  <a:lnTo>
                    <a:pt x="4686300" y="2226945"/>
                  </a:lnTo>
                  <a:lnTo>
                    <a:pt x="4686300" y="2229574"/>
                  </a:lnTo>
                  <a:lnTo>
                    <a:pt x="4686757" y="2230691"/>
                  </a:lnTo>
                  <a:lnTo>
                    <a:pt x="4688624" y="2232558"/>
                  </a:lnTo>
                  <a:lnTo>
                    <a:pt x="4689741" y="2233015"/>
                  </a:lnTo>
                  <a:lnTo>
                    <a:pt x="4701895" y="2233015"/>
                  </a:lnTo>
                  <a:lnTo>
                    <a:pt x="4703013" y="2232558"/>
                  </a:lnTo>
                  <a:lnTo>
                    <a:pt x="4704880" y="2230691"/>
                  </a:lnTo>
                  <a:lnTo>
                    <a:pt x="4705350" y="2229574"/>
                  </a:lnTo>
                  <a:lnTo>
                    <a:pt x="4705350" y="2226945"/>
                  </a:lnTo>
                  <a:close/>
                </a:path>
                <a:path w="5672455" h="2233295">
                  <a:moveTo>
                    <a:pt x="4705350" y="1485773"/>
                  </a:moveTo>
                  <a:lnTo>
                    <a:pt x="4704880" y="1484655"/>
                  </a:lnTo>
                  <a:lnTo>
                    <a:pt x="4703013" y="1482788"/>
                  </a:lnTo>
                  <a:lnTo>
                    <a:pt x="4701895" y="1482331"/>
                  </a:lnTo>
                  <a:lnTo>
                    <a:pt x="4689741" y="1482331"/>
                  </a:lnTo>
                  <a:lnTo>
                    <a:pt x="4688624" y="1482788"/>
                  </a:lnTo>
                  <a:lnTo>
                    <a:pt x="4686757" y="1484655"/>
                  </a:lnTo>
                  <a:lnTo>
                    <a:pt x="4686300" y="1485773"/>
                  </a:lnTo>
                  <a:lnTo>
                    <a:pt x="4686300" y="1488401"/>
                  </a:lnTo>
                  <a:lnTo>
                    <a:pt x="4686757" y="1489532"/>
                  </a:lnTo>
                  <a:lnTo>
                    <a:pt x="4688624" y="1491386"/>
                  </a:lnTo>
                  <a:lnTo>
                    <a:pt x="4689741" y="1491856"/>
                  </a:lnTo>
                  <a:lnTo>
                    <a:pt x="4701895" y="1491856"/>
                  </a:lnTo>
                  <a:lnTo>
                    <a:pt x="4703013" y="1491386"/>
                  </a:lnTo>
                  <a:lnTo>
                    <a:pt x="4704880" y="1489532"/>
                  </a:lnTo>
                  <a:lnTo>
                    <a:pt x="4705350" y="1488401"/>
                  </a:lnTo>
                  <a:lnTo>
                    <a:pt x="4705350" y="1485773"/>
                  </a:lnTo>
                  <a:close/>
                </a:path>
                <a:path w="5672455" h="2233295">
                  <a:moveTo>
                    <a:pt x="4705350" y="744613"/>
                  </a:moveTo>
                  <a:lnTo>
                    <a:pt x="4704880" y="743483"/>
                  </a:lnTo>
                  <a:lnTo>
                    <a:pt x="4703013" y="741629"/>
                  </a:lnTo>
                  <a:lnTo>
                    <a:pt x="4701895" y="741159"/>
                  </a:lnTo>
                  <a:lnTo>
                    <a:pt x="4689741" y="741159"/>
                  </a:lnTo>
                  <a:lnTo>
                    <a:pt x="4688624" y="741629"/>
                  </a:lnTo>
                  <a:lnTo>
                    <a:pt x="4686757" y="743483"/>
                  </a:lnTo>
                  <a:lnTo>
                    <a:pt x="4686300" y="744613"/>
                  </a:lnTo>
                  <a:lnTo>
                    <a:pt x="4686300" y="747242"/>
                  </a:lnTo>
                  <a:lnTo>
                    <a:pt x="4686757" y="748360"/>
                  </a:lnTo>
                  <a:lnTo>
                    <a:pt x="4688624" y="750227"/>
                  </a:lnTo>
                  <a:lnTo>
                    <a:pt x="4689741" y="750684"/>
                  </a:lnTo>
                  <a:lnTo>
                    <a:pt x="4701895" y="750684"/>
                  </a:lnTo>
                  <a:lnTo>
                    <a:pt x="4703013" y="750227"/>
                  </a:lnTo>
                  <a:lnTo>
                    <a:pt x="4704880" y="748360"/>
                  </a:lnTo>
                  <a:lnTo>
                    <a:pt x="4705350" y="747242"/>
                  </a:lnTo>
                  <a:lnTo>
                    <a:pt x="4705350" y="744613"/>
                  </a:lnTo>
                  <a:close/>
                </a:path>
                <a:path w="5672455" h="2233295">
                  <a:moveTo>
                    <a:pt x="4705350" y="3441"/>
                  </a:moveTo>
                  <a:lnTo>
                    <a:pt x="4704880" y="2324"/>
                  </a:lnTo>
                  <a:lnTo>
                    <a:pt x="4703013" y="457"/>
                  </a:lnTo>
                  <a:lnTo>
                    <a:pt x="4701895" y="0"/>
                  </a:lnTo>
                  <a:lnTo>
                    <a:pt x="4689741" y="0"/>
                  </a:lnTo>
                  <a:lnTo>
                    <a:pt x="4688624" y="457"/>
                  </a:lnTo>
                  <a:lnTo>
                    <a:pt x="4686757" y="2324"/>
                  </a:lnTo>
                  <a:lnTo>
                    <a:pt x="4686300" y="3441"/>
                  </a:lnTo>
                  <a:lnTo>
                    <a:pt x="4686300" y="6070"/>
                  </a:lnTo>
                  <a:lnTo>
                    <a:pt x="4686757" y="7200"/>
                  </a:lnTo>
                  <a:lnTo>
                    <a:pt x="4688624" y="9055"/>
                  </a:lnTo>
                  <a:lnTo>
                    <a:pt x="4689741" y="9525"/>
                  </a:lnTo>
                  <a:lnTo>
                    <a:pt x="4701895" y="9525"/>
                  </a:lnTo>
                  <a:lnTo>
                    <a:pt x="4703013" y="9055"/>
                  </a:lnTo>
                  <a:lnTo>
                    <a:pt x="4704880" y="7200"/>
                  </a:lnTo>
                  <a:lnTo>
                    <a:pt x="4705350" y="6070"/>
                  </a:lnTo>
                  <a:lnTo>
                    <a:pt x="4705350" y="3441"/>
                  </a:lnTo>
                  <a:close/>
                </a:path>
                <a:path w="5672455" h="2233295">
                  <a:moveTo>
                    <a:pt x="4762500" y="2226945"/>
                  </a:moveTo>
                  <a:lnTo>
                    <a:pt x="4762030" y="2225827"/>
                  </a:lnTo>
                  <a:lnTo>
                    <a:pt x="4760176" y="2223960"/>
                  </a:lnTo>
                  <a:lnTo>
                    <a:pt x="4759045" y="2223490"/>
                  </a:lnTo>
                  <a:lnTo>
                    <a:pt x="4746891" y="2223490"/>
                  </a:lnTo>
                  <a:lnTo>
                    <a:pt x="4745774" y="2223960"/>
                  </a:lnTo>
                  <a:lnTo>
                    <a:pt x="4743907" y="2225827"/>
                  </a:lnTo>
                  <a:lnTo>
                    <a:pt x="4743450" y="2226945"/>
                  </a:lnTo>
                  <a:lnTo>
                    <a:pt x="4743450" y="2229574"/>
                  </a:lnTo>
                  <a:lnTo>
                    <a:pt x="4743907" y="2230691"/>
                  </a:lnTo>
                  <a:lnTo>
                    <a:pt x="4745774" y="2232558"/>
                  </a:lnTo>
                  <a:lnTo>
                    <a:pt x="4746891" y="2233015"/>
                  </a:lnTo>
                  <a:lnTo>
                    <a:pt x="4759045" y="2233015"/>
                  </a:lnTo>
                  <a:lnTo>
                    <a:pt x="4760176" y="2232558"/>
                  </a:lnTo>
                  <a:lnTo>
                    <a:pt x="4762030" y="2230691"/>
                  </a:lnTo>
                  <a:lnTo>
                    <a:pt x="4762500" y="2229574"/>
                  </a:lnTo>
                  <a:lnTo>
                    <a:pt x="4762500" y="2226945"/>
                  </a:lnTo>
                  <a:close/>
                </a:path>
                <a:path w="5672455" h="2233295">
                  <a:moveTo>
                    <a:pt x="4762500" y="1485773"/>
                  </a:moveTo>
                  <a:lnTo>
                    <a:pt x="4762030" y="1484655"/>
                  </a:lnTo>
                  <a:lnTo>
                    <a:pt x="4760176" y="1482788"/>
                  </a:lnTo>
                  <a:lnTo>
                    <a:pt x="4759045" y="1482331"/>
                  </a:lnTo>
                  <a:lnTo>
                    <a:pt x="4746891" y="1482331"/>
                  </a:lnTo>
                  <a:lnTo>
                    <a:pt x="4745774" y="1482788"/>
                  </a:lnTo>
                  <a:lnTo>
                    <a:pt x="4743907" y="1484655"/>
                  </a:lnTo>
                  <a:lnTo>
                    <a:pt x="4743450" y="1485773"/>
                  </a:lnTo>
                  <a:lnTo>
                    <a:pt x="4743450" y="1488401"/>
                  </a:lnTo>
                  <a:lnTo>
                    <a:pt x="4743907" y="1489532"/>
                  </a:lnTo>
                  <a:lnTo>
                    <a:pt x="4745774" y="1491386"/>
                  </a:lnTo>
                  <a:lnTo>
                    <a:pt x="4746891" y="1491856"/>
                  </a:lnTo>
                  <a:lnTo>
                    <a:pt x="4759045" y="1491856"/>
                  </a:lnTo>
                  <a:lnTo>
                    <a:pt x="4760176" y="1491386"/>
                  </a:lnTo>
                  <a:lnTo>
                    <a:pt x="4762030" y="1489532"/>
                  </a:lnTo>
                  <a:lnTo>
                    <a:pt x="4762500" y="1488401"/>
                  </a:lnTo>
                  <a:lnTo>
                    <a:pt x="4762500" y="1485773"/>
                  </a:lnTo>
                  <a:close/>
                </a:path>
                <a:path w="5672455" h="2233295">
                  <a:moveTo>
                    <a:pt x="4762500" y="744613"/>
                  </a:moveTo>
                  <a:lnTo>
                    <a:pt x="4762030" y="743483"/>
                  </a:lnTo>
                  <a:lnTo>
                    <a:pt x="4760176" y="741629"/>
                  </a:lnTo>
                  <a:lnTo>
                    <a:pt x="4759045" y="741159"/>
                  </a:lnTo>
                  <a:lnTo>
                    <a:pt x="4746891" y="741159"/>
                  </a:lnTo>
                  <a:lnTo>
                    <a:pt x="4745774" y="741629"/>
                  </a:lnTo>
                  <a:lnTo>
                    <a:pt x="4743907" y="743483"/>
                  </a:lnTo>
                  <a:lnTo>
                    <a:pt x="4743450" y="744613"/>
                  </a:lnTo>
                  <a:lnTo>
                    <a:pt x="4743450" y="747242"/>
                  </a:lnTo>
                  <a:lnTo>
                    <a:pt x="4743907" y="748360"/>
                  </a:lnTo>
                  <a:lnTo>
                    <a:pt x="4745774" y="750227"/>
                  </a:lnTo>
                  <a:lnTo>
                    <a:pt x="4746891" y="750684"/>
                  </a:lnTo>
                  <a:lnTo>
                    <a:pt x="4759045" y="750684"/>
                  </a:lnTo>
                  <a:lnTo>
                    <a:pt x="4760176" y="750227"/>
                  </a:lnTo>
                  <a:lnTo>
                    <a:pt x="4762030" y="748360"/>
                  </a:lnTo>
                  <a:lnTo>
                    <a:pt x="4762500" y="747242"/>
                  </a:lnTo>
                  <a:lnTo>
                    <a:pt x="4762500" y="744613"/>
                  </a:lnTo>
                  <a:close/>
                </a:path>
                <a:path w="5672455" h="2233295">
                  <a:moveTo>
                    <a:pt x="4762500" y="3441"/>
                  </a:moveTo>
                  <a:lnTo>
                    <a:pt x="4762030" y="2324"/>
                  </a:lnTo>
                  <a:lnTo>
                    <a:pt x="4760176" y="457"/>
                  </a:lnTo>
                  <a:lnTo>
                    <a:pt x="4759045" y="0"/>
                  </a:lnTo>
                  <a:lnTo>
                    <a:pt x="4746891" y="0"/>
                  </a:lnTo>
                  <a:lnTo>
                    <a:pt x="4745774" y="457"/>
                  </a:lnTo>
                  <a:lnTo>
                    <a:pt x="4743907" y="2324"/>
                  </a:lnTo>
                  <a:lnTo>
                    <a:pt x="4743450" y="3441"/>
                  </a:lnTo>
                  <a:lnTo>
                    <a:pt x="4743450" y="6070"/>
                  </a:lnTo>
                  <a:lnTo>
                    <a:pt x="4743907" y="7200"/>
                  </a:lnTo>
                  <a:lnTo>
                    <a:pt x="4745774" y="9055"/>
                  </a:lnTo>
                  <a:lnTo>
                    <a:pt x="4746891" y="9525"/>
                  </a:lnTo>
                  <a:lnTo>
                    <a:pt x="4759045" y="9525"/>
                  </a:lnTo>
                  <a:lnTo>
                    <a:pt x="4760176" y="9055"/>
                  </a:lnTo>
                  <a:lnTo>
                    <a:pt x="4762030" y="7200"/>
                  </a:lnTo>
                  <a:lnTo>
                    <a:pt x="4762500" y="6070"/>
                  </a:lnTo>
                  <a:lnTo>
                    <a:pt x="4762500" y="3441"/>
                  </a:lnTo>
                  <a:close/>
                </a:path>
                <a:path w="5672455" h="2233295">
                  <a:moveTo>
                    <a:pt x="4819650" y="2226945"/>
                  </a:moveTo>
                  <a:lnTo>
                    <a:pt x="4819180" y="2225827"/>
                  </a:lnTo>
                  <a:lnTo>
                    <a:pt x="4817326" y="2223960"/>
                  </a:lnTo>
                  <a:lnTo>
                    <a:pt x="4816195" y="2223490"/>
                  </a:lnTo>
                  <a:lnTo>
                    <a:pt x="4804041" y="2223490"/>
                  </a:lnTo>
                  <a:lnTo>
                    <a:pt x="4802924" y="2223960"/>
                  </a:lnTo>
                  <a:lnTo>
                    <a:pt x="4801057" y="2225827"/>
                  </a:lnTo>
                  <a:lnTo>
                    <a:pt x="4800600" y="2226945"/>
                  </a:lnTo>
                  <a:lnTo>
                    <a:pt x="4800600" y="2229574"/>
                  </a:lnTo>
                  <a:lnTo>
                    <a:pt x="4801057" y="2230691"/>
                  </a:lnTo>
                  <a:lnTo>
                    <a:pt x="4802924" y="2232558"/>
                  </a:lnTo>
                  <a:lnTo>
                    <a:pt x="4804041" y="2233015"/>
                  </a:lnTo>
                  <a:lnTo>
                    <a:pt x="4816195" y="2233015"/>
                  </a:lnTo>
                  <a:lnTo>
                    <a:pt x="4817326" y="2232558"/>
                  </a:lnTo>
                  <a:lnTo>
                    <a:pt x="4819180" y="2230691"/>
                  </a:lnTo>
                  <a:lnTo>
                    <a:pt x="4819650" y="2229574"/>
                  </a:lnTo>
                  <a:lnTo>
                    <a:pt x="4819650" y="2226945"/>
                  </a:lnTo>
                  <a:close/>
                </a:path>
                <a:path w="5672455" h="2233295">
                  <a:moveTo>
                    <a:pt x="4819650" y="1485773"/>
                  </a:moveTo>
                  <a:lnTo>
                    <a:pt x="4819180" y="1484655"/>
                  </a:lnTo>
                  <a:lnTo>
                    <a:pt x="4817326" y="1482788"/>
                  </a:lnTo>
                  <a:lnTo>
                    <a:pt x="4816195" y="1482331"/>
                  </a:lnTo>
                  <a:lnTo>
                    <a:pt x="4804041" y="1482331"/>
                  </a:lnTo>
                  <a:lnTo>
                    <a:pt x="4802924" y="1482788"/>
                  </a:lnTo>
                  <a:lnTo>
                    <a:pt x="4801057" y="1484655"/>
                  </a:lnTo>
                  <a:lnTo>
                    <a:pt x="4800600" y="1485773"/>
                  </a:lnTo>
                  <a:lnTo>
                    <a:pt x="4800600" y="1488401"/>
                  </a:lnTo>
                  <a:lnTo>
                    <a:pt x="4801057" y="1489532"/>
                  </a:lnTo>
                  <a:lnTo>
                    <a:pt x="4802924" y="1491386"/>
                  </a:lnTo>
                  <a:lnTo>
                    <a:pt x="4804041" y="1491856"/>
                  </a:lnTo>
                  <a:lnTo>
                    <a:pt x="4816195" y="1491856"/>
                  </a:lnTo>
                  <a:lnTo>
                    <a:pt x="4817326" y="1491386"/>
                  </a:lnTo>
                  <a:lnTo>
                    <a:pt x="4819180" y="1489532"/>
                  </a:lnTo>
                  <a:lnTo>
                    <a:pt x="4819650" y="1488401"/>
                  </a:lnTo>
                  <a:lnTo>
                    <a:pt x="4819650" y="1485773"/>
                  </a:lnTo>
                  <a:close/>
                </a:path>
                <a:path w="5672455" h="2233295">
                  <a:moveTo>
                    <a:pt x="4819650" y="744613"/>
                  </a:moveTo>
                  <a:lnTo>
                    <a:pt x="4819180" y="743483"/>
                  </a:lnTo>
                  <a:lnTo>
                    <a:pt x="4817326" y="741629"/>
                  </a:lnTo>
                  <a:lnTo>
                    <a:pt x="4816195" y="741159"/>
                  </a:lnTo>
                  <a:lnTo>
                    <a:pt x="4804041" y="741159"/>
                  </a:lnTo>
                  <a:lnTo>
                    <a:pt x="4802924" y="741629"/>
                  </a:lnTo>
                  <a:lnTo>
                    <a:pt x="4801057" y="743483"/>
                  </a:lnTo>
                  <a:lnTo>
                    <a:pt x="4800600" y="744613"/>
                  </a:lnTo>
                  <a:lnTo>
                    <a:pt x="4800600" y="747242"/>
                  </a:lnTo>
                  <a:lnTo>
                    <a:pt x="4801057" y="748360"/>
                  </a:lnTo>
                  <a:lnTo>
                    <a:pt x="4802924" y="750227"/>
                  </a:lnTo>
                  <a:lnTo>
                    <a:pt x="4804041" y="750684"/>
                  </a:lnTo>
                  <a:lnTo>
                    <a:pt x="4816195" y="750684"/>
                  </a:lnTo>
                  <a:lnTo>
                    <a:pt x="4817326" y="750227"/>
                  </a:lnTo>
                  <a:lnTo>
                    <a:pt x="4819180" y="748360"/>
                  </a:lnTo>
                  <a:lnTo>
                    <a:pt x="4819650" y="747242"/>
                  </a:lnTo>
                  <a:lnTo>
                    <a:pt x="4819650" y="744613"/>
                  </a:lnTo>
                  <a:close/>
                </a:path>
                <a:path w="5672455" h="2233295">
                  <a:moveTo>
                    <a:pt x="4819650" y="3441"/>
                  </a:moveTo>
                  <a:lnTo>
                    <a:pt x="4819180" y="2324"/>
                  </a:lnTo>
                  <a:lnTo>
                    <a:pt x="4817326" y="457"/>
                  </a:lnTo>
                  <a:lnTo>
                    <a:pt x="4816195" y="0"/>
                  </a:lnTo>
                  <a:lnTo>
                    <a:pt x="4804041" y="0"/>
                  </a:lnTo>
                  <a:lnTo>
                    <a:pt x="4802924" y="457"/>
                  </a:lnTo>
                  <a:lnTo>
                    <a:pt x="4801057" y="2324"/>
                  </a:lnTo>
                  <a:lnTo>
                    <a:pt x="4800600" y="3441"/>
                  </a:lnTo>
                  <a:lnTo>
                    <a:pt x="4800600" y="6070"/>
                  </a:lnTo>
                  <a:lnTo>
                    <a:pt x="4801057" y="7200"/>
                  </a:lnTo>
                  <a:lnTo>
                    <a:pt x="4802924" y="9055"/>
                  </a:lnTo>
                  <a:lnTo>
                    <a:pt x="4804041" y="9525"/>
                  </a:lnTo>
                  <a:lnTo>
                    <a:pt x="4816195" y="9525"/>
                  </a:lnTo>
                  <a:lnTo>
                    <a:pt x="4817326" y="9055"/>
                  </a:lnTo>
                  <a:lnTo>
                    <a:pt x="4819180" y="7200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5672455" h="2233295">
                  <a:moveTo>
                    <a:pt x="4876800" y="2226945"/>
                  </a:moveTo>
                  <a:lnTo>
                    <a:pt x="4876330" y="2225827"/>
                  </a:lnTo>
                  <a:lnTo>
                    <a:pt x="4874476" y="2223960"/>
                  </a:lnTo>
                  <a:lnTo>
                    <a:pt x="4873345" y="2223490"/>
                  </a:lnTo>
                  <a:lnTo>
                    <a:pt x="4861191" y="2223490"/>
                  </a:lnTo>
                  <a:lnTo>
                    <a:pt x="4860074" y="2223960"/>
                  </a:lnTo>
                  <a:lnTo>
                    <a:pt x="4858207" y="2225827"/>
                  </a:lnTo>
                  <a:lnTo>
                    <a:pt x="4857750" y="2226945"/>
                  </a:lnTo>
                  <a:lnTo>
                    <a:pt x="4857750" y="2229574"/>
                  </a:lnTo>
                  <a:lnTo>
                    <a:pt x="4858207" y="2230691"/>
                  </a:lnTo>
                  <a:lnTo>
                    <a:pt x="4860074" y="2232558"/>
                  </a:lnTo>
                  <a:lnTo>
                    <a:pt x="4861191" y="2233015"/>
                  </a:lnTo>
                  <a:lnTo>
                    <a:pt x="4873345" y="2233015"/>
                  </a:lnTo>
                  <a:lnTo>
                    <a:pt x="4874476" y="2232558"/>
                  </a:lnTo>
                  <a:lnTo>
                    <a:pt x="4876330" y="2230691"/>
                  </a:lnTo>
                  <a:lnTo>
                    <a:pt x="4876800" y="2229574"/>
                  </a:lnTo>
                  <a:lnTo>
                    <a:pt x="4876800" y="2226945"/>
                  </a:lnTo>
                  <a:close/>
                </a:path>
                <a:path w="5672455" h="2233295">
                  <a:moveTo>
                    <a:pt x="4876800" y="1485773"/>
                  </a:moveTo>
                  <a:lnTo>
                    <a:pt x="4876330" y="1484655"/>
                  </a:lnTo>
                  <a:lnTo>
                    <a:pt x="4874476" y="1482788"/>
                  </a:lnTo>
                  <a:lnTo>
                    <a:pt x="4873345" y="1482331"/>
                  </a:lnTo>
                  <a:lnTo>
                    <a:pt x="4861191" y="1482331"/>
                  </a:lnTo>
                  <a:lnTo>
                    <a:pt x="4860074" y="1482788"/>
                  </a:lnTo>
                  <a:lnTo>
                    <a:pt x="4858207" y="1484655"/>
                  </a:lnTo>
                  <a:lnTo>
                    <a:pt x="4857750" y="1485773"/>
                  </a:lnTo>
                  <a:lnTo>
                    <a:pt x="4857750" y="1488401"/>
                  </a:lnTo>
                  <a:lnTo>
                    <a:pt x="4858207" y="1489532"/>
                  </a:lnTo>
                  <a:lnTo>
                    <a:pt x="4860074" y="1491386"/>
                  </a:lnTo>
                  <a:lnTo>
                    <a:pt x="4861191" y="1491856"/>
                  </a:lnTo>
                  <a:lnTo>
                    <a:pt x="4873345" y="1491856"/>
                  </a:lnTo>
                  <a:lnTo>
                    <a:pt x="4874476" y="1491386"/>
                  </a:lnTo>
                  <a:lnTo>
                    <a:pt x="4876330" y="1489532"/>
                  </a:lnTo>
                  <a:lnTo>
                    <a:pt x="4876800" y="1488401"/>
                  </a:lnTo>
                  <a:lnTo>
                    <a:pt x="4876800" y="1485773"/>
                  </a:lnTo>
                  <a:close/>
                </a:path>
                <a:path w="5672455" h="2233295">
                  <a:moveTo>
                    <a:pt x="4876800" y="744613"/>
                  </a:moveTo>
                  <a:lnTo>
                    <a:pt x="4876330" y="743483"/>
                  </a:lnTo>
                  <a:lnTo>
                    <a:pt x="4874476" y="741629"/>
                  </a:lnTo>
                  <a:lnTo>
                    <a:pt x="4873345" y="741159"/>
                  </a:lnTo>
                  <a:lnTo>
                    <a:pt x="4861191" y="741159"/>
                  </a:lnTo>
                  <a:lnTo>
                    <a:pt x="4860074" y="741629"/>
                  </a:lnTo>
                  <a:lnTo>
                    <a:pt x="4858207" y="743483"/>
                  </a:lnTo>
                  <a:lnTo>
                    <a:pt x="4857750" y="744613"/>
                  </a:lnTo>
                  <a:lnTo>
                    <a:pt x="4857750" y="747242"/>
                  </a:lnTo>
                  <a:lnTo>
                    <a:pt x="4858207" y="748360"/>
                  </a:lnTo>
                  <a:lnTo>
                    <a:pt x="4860074" y="750227"/>
                  </a:lnTo>
                  <a:lnTo>
                    <a:pt x="4861191" y="750684"/>
                  </a:lnTo>
                  <a:lnTo>
                    <a:pt x="4873345" y="750684"/>
                  </a:lnTo>
                  <a:lnTo>
                    <a:pt x="4874476" y="750227"/>
                  </a:lnTo>
                  <a:lnTo>
                    <a:pt x="4876330" y="748360"/>
                  </a:lnTo>
                  <a:lnTo>
                    <a:pt x="4876800" y="747242"/>
                  </a:lnTo>
                  <a:lnTo>
                    <a:pt x="4876800" y="744613"/>
                  </a:lnTo>
                  <a:close/>
                </a:path>
                <a:path w="5672455" h="2233295">
                  <a:moveTo>
                    <a:pt x="4876800" y="3441"/>
                  </a:moveTo>
                  <a:lnTo>
                    <a:pt x="4876330" y="2324"/>
                  </a:lnTo>
                  <a:lnTo>
                    <a:pt x="4874476" y="457"/>
                  </a:lnTo>
                  <a:lnTo>
                    <a:pt x="4873345" y="0"/>
                  </a:lnTo>
                  <a:lnTo>
                    <a:pt x="4861191" y="0"/>
                  </a:lnTo>
                  <a:lnTo>
                    <a:pt x="4860074" y="457"/>
                  </a:lnTo>
                  <a:lnTo>
                    <a:pt x="4858207" y="2324"/>
                  </a:lnTo>
                  <a:lnTo>
                    <a:pt x="4857750" y="3441"/>
                  </a:lnTo>
                  <a:lnTo>
                    <a:pt x="4857750" y="6070"/>
                  </a:lnTo>
                  <a:lnTo>
                    <a:pt x="4858207" y="7200"/>
                  </a:lnTo>
                  <a:lnTo>
                    <a:pt x="4860074" y="9055"/>
                  </a:lnTo>
                  <a:lnTo>
                    <a:pt x="4861191" y="9525"/>
                  </a:lnTo>
                  <a:lnTo>
                    <a:pt x="4873345" y="9525"/>
                  </a:lnTo>
                  <a:lnTo>
                    <a:pt x="4874476" y="9055"/>
                  </a:lnTo>
                  <a:lnTo>
                    <a:pt x="4876330" y="7200"/>
                  </a:lnTo>
                  <a:lnTo>
                    <a:pt x="4876800" y="6070"/>
                  </a:lnTo>
                  <a:lnTo>
                    <a:pt x="4876800" y="3441"/>
                  </a:lnTo>
                  <a:close/>
                </a:path>
                <a:path w="5672455" h="2233295">
                  <a:moveTo>
                    <a:pt x="4933950" y="2226945"/>
                  </a:moveTo>
                  <a:lnTo>
                    <a:pt x="4933480" y="2225827"/>
                  </a:lnTo>
                  <a:lnTo>
                    <a:pt x="4931613" y="2223960"/>
                  </a:lnTo>
                  <a:lnTo>
                    <a:pt x="4930495" y="2223490"/>
                  </a:lnTo>
                  <a:lnTo>
                    <a:pt x="4918341" y="2223490"/>
                  </a:lnTo>
                  <a:lnTo>
                    <a:pt x="4917224" y="2223960"/>
                  </a:lnTo>
                  <a:lnTo>
                    <a:pt x="4915357" y="2225827"/>
                  </a:lnTo>
                  <a:lnTo>
                    <a:pt x="4914900" y="2226945"/>
                  </a:lnTo>
                  <a:lnTo>
                    <a:pt x="4914900" y="2229574"/>
                  </a:lnTo>
                  <a:lnTo>
                    <a:pt x="4915357" y="2230691"/>
                  </a:lnTo>
                  <a:lnTo>
                    <a:pt x="4917224" y="2232558"/>
                  </a:lnTo>
                  <a:lnTo>
                    <a:pt x="4918341" y="2233015"/>
                  </a:lnTo>
                  <a:lnTo>
                    <a:pt x="4930495" y="2233015"/>
                  </a:lnTo>
                  <a:lnTo>
                    <a:pt x="4931613" y="2232558"/>
                  </a:lnTo>
                  <a:lnTo>
                    <a:pt x="4933480" y="2230691"/>
                  </a:lnTo>
                  <a:lnTo>
                    <a:pt x="4933950" y="2229574"/>
                  </a:lnTo>
                  <a:lnTo>
                    <a:pt x="4933950" y="2226945"/>
                  </a:lnTo>
                  <a:close/>
                </a:path>
                <a:path w="5672455" h="2233295">
                  <a:moveTo>
                    <a:pt x="4933950" y="1485773"/>
                  </a:moveTo>
                  <a:lnTo>
                    <a:pt x="4933480" y="1484655"/>
                  </a:lnTo>
                  <a:lnTo>
                    <a:pt x="4931613" y="1482788"/>
                  </a:lnTo>
                  <a:lnTo>
                    <a:pt x="4930495" y="1482331"/>
                  </a:lnTo>
                  <a:lnTo>
                    <a:pt x="4918341" y="1482331"/>
                  </a:lnTo>
                  <a:lnTo>
                    <a:pt x="4917224" y="1482788"/>
                  </a:lnTo>
                  <a:lnTo>
                    <a:pt x="4915357" y="1484655"/>
                  </a:lnTo>
                  <a:lnTo>
                    <a:pt x="4914900" y="1485773"/>
                  </a:lnTo>
                  <a:lnTo>
                    <a:pt x="4914900" y="1488401"/>
                  </a:lnTo>
                  <a:lnTo>
                    <a:pt x="4915357" y="1489532"/>
                  </a:lnTo>
                  <a:lnTo>
                    <a:pt x="4917224" y="1491386"/>
                  </a:lnTo>
                  <a:lnTo>
                    <a:pt x="4918341" y="1491856"/>
                  </a:lnTo>
                  <a:lnTo>
                    <a:pt x="4930495" y="1491856"/>
                  </a:lnTo>
                  <a:lnTo>
                    <a:pt x="4931613" y="1491386"/>
                  </a:lnTo>
                  <a:lnTo>
                    <a:pt x="4933480" y="1489532"/>
                  </a:lnTo>
                  <a:lnTo>
                    <a:pt x="4933950" y="1488401"/>
                  </a:lnTo>
                  <a:lnTo>
                    <a:pt x="4933950" y="1485773"/>
                  </a:lnTo>
                  <a:close/>
                </a:path>
                <a:path w="5672455" h="2233295">
                  <a:moveTo>
                    <a:pt x="4933950" y="744613"/>
                  </a:moveTo>
                  <a:lnTo>
                    <a:pt x="4933480" y="743483"/>
                  </a:lnTo>
                  <a:lnTo>
                    <a:pt x="4931613" y="741629"/>
                  </a:lnTo>
                  <a:lnTo>
                    <a:pt x="4930495" y="741159"/>
                  </a:lnTo>
                  <a:lnTo>
                    <a:pt x="4918341" y="741159"/>
                  </a:lnTo>
                  <a:lnTo>
                    <a:pt x="4917224" y="741629"/>
                  </a:lnTo>
                  <a:lnTo>
                    <a:pt x="4915357" y="743483"/>
                  </a:lnTo>
                  <a:lnTo>
                    <a:pt x="4914900" y="744613"/>
                  </a:lnTo>
                  <a:lnTo>
                    <a:pt x="4914900" y="747242"/>
                  </a:lnTo>
                  <a:lnTo>
                    <a:pt x="4915357" y="748360"/>
                  </a:lnTo>
                  <a:lnTo>
                    <a:pt x="4917224" y="750227"/>
                  </a:lnTo>
                  <a:lnTo>
                    <a:pt x="4918341" y="750684"/>
                  </a:lnTo>
                  <a:lnTo>
                    <a:pt x="4930495" y="750684"/>
                  </a:lnTo>
                  <a:lnTo>
                    <a:pt x="4931613" y="750227"/>
                  </a:lnTo>
                  <a:lnTo>
                    <a:pt x="4933480" y="748360"/>
                  </a:lnTo>
                  <a:lnTo>
                    <a:pt x="4933950" y="747242"/>
                  </a:lnTo>
                  <a:lnTo>
                    <a:pt x="4933950" y="744613"/>
                  </a:lnTo>
                  <a:close/>
                </a:path>
                <a:path w="5672455" h="2233295">
                  <a:moveTo>
                    <a:pt x="4933950" y="3441"/>
                  </a:moveTo>
                  <a:lnTo>
                    <a:pt x="4933480" y="2324"/>
                  </a:lnTo>
                  <a:lnTo>
                    <a:pt x="4931613" y="457"/>
                  </a:lnTo>
                  <a:lnTo>
                    <a:pt x="4930495" y="0"/>
                  </a:lnTo>
                  <a:lnTo>
                    <a:pt x="4918341" y="0"/>
                  </a:lnTo>
                  <a:lnTo>
                    <a:pt x="4917224" y="457"/>
                  </a:lnTo>
                  <a:lnTo>
                    <a:pt x="4915357" y="2324"/>
                  </a:lnTo>
                  <a:lnTo>
                    <a:pt x="4914900" y="3441"/>
                  </a:lnTo>
                  <a:lnTo>
                    <a:pt x="4914900" y="6070"/>
                  </a:lnTo>
                  <a:lnTo>
                    <a:pt x="4915357" y="7200"/>
                  </a:lnTo>
                  <a:lnTo>
                    <a:pt x="4917224" y="9055"/>
                  </a:lnTo>
                  <a:lnTo>
                    <a:pt x="4918341" y="9525"/>
                  </a:lnTo>
                  <a:lnTo>
                    <a:pt x="4930495" y="9525"/>
                  </a:lnTo>
                  <a:lnTo>
                    <a:pt x="4931613" y="9055"/>
                  </a:lnTo>
                  <a:lnTo>
                    <a:pt x="4933480" y="7200"/>
                  </a:lnTo>
                  <a:lnTo>
                    <a:pt x="4933950" y="6070"/>
                  </a:lnTo>
                  <a:lnTo>
                    <a:pt x="4933950" y="3441"/>
                  </a:lnTo>
                  <a:close/>
                </a:path>
                <a:path w="5672455" h="2233295">
                  <a:moveTo>
                    <a:pt x="4991100" y="2226945"/>
                  </a:moveTo>
                  <a:lnTo>
                    <a:pt x="4990630" y="2225827"/>
                  </a:lnTo>
                  <a:lnTo>
                    <a:pt x="4988776" y="2223960"/>
                  </a:lnTo>
                  <a:lnTo>
                    <a:pt x="4987645" y="2223490"/>
                  </a:lnTo>
                  <a:lnTo>
                    <a:pt x="4975491" y="2223490"/>
                  </a:lnTo>
                  <a:lnTo>
                    <a:pt x="4974374" y="2223960"/>
                  </a:lnTo>
                  <a:lnTo>
                    <a:pt x="4972507" y="2225827"/>
                  </a:lnTo>
                  <a:lnTo>
                    <a:pt x="4972050" y="2226945"/>
                  </a:lnTo>
                  <a:lnTo>
                    <a:pt x="4972050" y="2229574"/>
                  </a:lnTo>
                  <a:lnTo>
                    <a:pt x="4972507" y="2230691"/>
                  </a:lnTo>
                  <a:lnTo>
                    <a:pt x="4974374" y="2232558"/>
                  </a:lnTo>
                  <a:lnTo>
                    <a:pt x="4975491" y="2233015"/>
                  </a:lnTo>
                  <a:lnTo>
                    <a:pt x="4987645" y="2233015"/>
                  </a:lnTo>
                  <a:lnTo>
                    <a:pt x="4988776" y="2232558"/>
                  </a:lnTo>
                  <a:lnTo>
                    <a:pt x="4990630" y="2230691"/>
                  </a:lnTo>
                  <a:lnTo>
                    <a:pt x="4991100" y="2229574"/>
                  </a:lnTo>
                  <a:lnTo>
                    <a:pt x="4991100" y="2226945"/>
                  </a:lnTo>
                  <a:close/>
                </a:path>
                <a:path w="5672455" h="2233295">
                  <a:moveTo>
                    <a:pt x="4991100" y="1485773"/>
                  </a:moveTo>
                  <a:lnTo>
                    <a:pt x="4990630" y="1484655"/>
                  </a:lnTo>
                  <a:lnTo>
                    <a:pt x="4988776" y="1482788"/>
                  </a:lnTo>
                  <a:lnTo>
                    <a:pt x="4987645" y="1482331"/>
                  </a:lnTo>
                  <a:lnTo>
                    <a:pt x="4975491" y="1482331"/>
                  </a:lnTo>
                  <a:lnTo>
                    <a:pt x="4974374" y="1482788"/>
                  </a:lnTo>
                  <a:lnTo>
                    <a:pt x="4972507" y="1484655"/>
                  </a:lnTo>
                  <a:lnTo>
                    <a:pt x="4972050" y="1485773"/>
                  </a:lnTo>
                  <a:lnTo>
                    <a:pt x="4972050" y="1488401"/>
                  </a:lnTo>
                  <a:lnTo>
                    <a:pt x="4972507" y="1489532"/>
                  </a:lnTo>
                  <a:lnTo>
                    <a:pt x="4974374" y="1491386"/>
                  </a:lnTo>
                  <a:lnTo>
                    <a:pt x="4975491" y="1491856"/>
                  </a:lnTo>
                  <a:lnTo>
                    <a:pt x="4987645" y="1491856"/>
                  </a:lnTo>
                  <a:lnTo>
                    <a:pt x="4988776" y="1491386"/>
                  </a:lnTo>
                  <a:lnTo>
                    <a:pt x="4990630" y="1489532"/>
                  </a:lnTo>
                  <a:lnTo>
                    <a:pt x="4991100" y="1488401"/>
                  </a:lnTo>
                  <a:lnTo>
                    <a:pt x="4991100" y="1485773"/>
                  </a:lnTo>
                  <a:close/>
                </a:path>
                <a:path w="5672455" h="2233295">
                  <a:moveTo>
                    <a:pt x="4991100" y="744613"/>
                  </a:moveTo>
                  <a:lnTo>
                    <a:pt x="4990630" y="743483"/>
                  </a:lnTo>
                  <a:lnTo>
                    <a:pt x="4988776" y="741629"/>
                  </a:lnTo>
                  <a:lnTo>
                    <a:pt x="4987645" y="741159"/>
                  </a:lnTo>
                  <a:lnTo>
                    <a:pt x="4975491" y="741159"/>
                  </a:lnTo>
                  <a:lnTo>
                    <a:pt x="4974374" y="741629"/>
                  </a:lnTo>
                  <a:lnTo>
                    <a:pt x="4972507" y="743483"/>
                  </a:lnTo>
                  <a:lnTo>
                    <a:pt x="4972050" y="744613"/>
                  </a:lnTo>
                  <a:lnTo>
                    <a:pt x="4972050" y="747242"/>
                  </a:lnTo>
                  <a:lnTo>
                    <a:pt x="4972507" y="748360"/>
                  </a:lnTo>
                  <a:lnTo>
                    <a:pt x="4974374" y="750227"/>
                  </a:lnTo>
                  <a:lnTo>
                    <a:pt x="4975491" y="750684"/>
                  </a:lnTo>
                  <a:lnTo>
                    <a:pt x="4987645" y="750684"/>
                  </a:lnTo>
                  <a:lnTo>
                    <a:pt x="4988776" y="750227"/>
                  </a:lnTo>
                  <a:lnTo>
                    <a:pt x="4990630" y="748360"/>
                  </a:lnTo>
                  <a:lnTo>
                    <a:pt x="4991100" y="747242"/>
                  </a:lnTo>
                  <a:lnTo>
                    <a:pt x="4991100" y="744613"/>
                  </a:lnTo>
                  <a:close/>
                </a:path>
                <a:path w="5672455" h="2233295">
                  <a:moveTo>
                    <a:pt x="4991100" y="3441"/>
                  </a:moveTo>
                  <a:lnTo>
                    <a:pt x="4990630" y="2324"/>
                  </a:lnTo>
                  <a:lnTo>
                    <a:pt x="4988776" y="457"/>
                  </a:lnTo>
                  <a:lnTo>
                    <a:pt x="4987645" y="0"/>
                  </a:lnTo>
                  <a:lnTo>
                    <a:pt x="4975491" y="0"/>
                  </a:lnTo>
                  <a:lnTo>
                    <a:pt x="4974374" y="457"/>
                  </a:lnTo>
                  <a:lnTo>
                    <a:pt x="4972507" y="2324"/>
                  </a:lnTo>
                  <a:lnTo>
                    <a:pt x="4972050" y="3441"/>
                  </a:lnTo>
                  <a:lnTo>
                    <a:pt x="4972050" y="6070"/>
                  </a:lnTo>
                  <a:lnTo>
                    <a:pt x="4972507" y="7200"/>
                  </a:lnTo>
                  <a:lnTo>
                    <a:pt x="4974374" y="9055"/>
                  </a:lnTo>
                  <a:lnTo>
                    <a:pt x="4975491" y="9525"/>
                  </a:lnTo>
                  <a:lnTo>
                    <a:pt x="4987645" y="9525"/>
                  </a:lnTo>
                  <a:lnTo>
                    <a:pt x="4988776" y="9055"/>
                  </a:lnTo>
                  <a:lnTo>
                    <a:pt x="4990630" y="7200"/>
                  </a:lnTo>
                  <a:lnTo>
                    <a:pt x="4991100" y="6070"/>
                  </a:lnTo>
                  <a:lnTo>
                    <a:pt x="4991100" y="3441"/>
                  </a:lnTo>
                  <a:close/>
                </a:path>
                <a:path w="5672455" h="2233295">
                  <a:moveTo>
                    <a:pt x="5048250" y="2226945"/>
                  </a:moveTo>
                  <a:lnTo>
                    <a:pt x="5047780" y="2225827"/>
                  </a:lnTo>
                  <a:lnTo>
                    <a:pt x="5045926" y="2223960"/>
                  </a:lnTo>
                  <a:lnTo>
                    <a:pt x="5044795" y="2223490"/>
                  </a:lnTo>
                  <a:lnTo>
                    <a:pt x="5032641" y="2223490"/>
                  </a:lnTo>
                  <a:lnTo>
                    <a:pt x="5031524" y="2223960"/>
                  </a:lnTo>
                  <a:lnTo>
                    <a:pt x="5029657" y="2225827"/>
                  </a:lnTo>
                  <a:lnTo>
                    <a:pt x="5029200" y="2226945"/>
                  </a:lnTo>
                  <a:lnTo>
                    <a:pt x="5029200" y="2229574"/>
                  </a:lnTo>
                  <a:lnTo>
                    <a:pt x="5029657" y="2230691"/>
                  </a:lnTo>
                  <a:lnTo>
                    <a:pt x="5031524" y="2232558"/>
                  </a:lnTo>
                  <a:lnTo>
                    <a:pt x="5032641" y="2233015"/>
                  </a:lnTo>
                  <a:lnTo>
                    <a:pt x="5044795" y="2233015"/>
                  </a:lnTo>
                  <a:lnTo>
                    <a:pt x="5045926" y="2232558"/>
                  </a:lnTo>
                  <a:lnTo>
                    <a:pt x="5047780" y="2230691"/>
                  </a:lnTo>
                  <a:lnTo>
                    <a:pt x="5048250" y="2229574"/>
                  </a:lnTo>
                  <a:lnTo>
                    <a:pt x="5048250" y="2226945"/>
                  </a:lnTo>
                  <a:close/>
                </a:path>
                <a:path w="5672455" h="2233295">
                  <a:moveTo>
                    <a:pt x="5048250" y="1485773"/>
                  </a:moveTo>
                  <a:lnTo>
                    <a:pt x="5047780" y="1484655"/>
                  </a:lnTo>
                  <a:lnTo>
                    <a:pt x="5045926" y="1482788"/>
                  </a:lnTo>
                  <a:lnTo>
                    <a:pt x="5044795" y="1482331"/>
                  </a:lnTo>
                  <a:lnTo>
                    <a:pt x="5032641" y="1482331"/>
                  </a:lnTo>
                  <a:lnTo>
                    <a:pt x="5031524" y="1482788"/>
                  </a:lnTo>
                  <a:lnTo>
                    <a:pt x="5029657" y="1484655"/>
                  </a:lnTo>
                  <a:lnTo>
                    <a:pt x="5029200" y="1485773"/>
                  </a:lnTo>
                  <a:lnTo>
                    <a:pt x="5029200" y="1488401"/>
                  </a:lnTo>
                  <a:lnTo>
                    <a:pt x="5029657" y="1489532"/>
                  </a:lnTo>
                  <a:lnTo>
                    <a:pt x="5031524" y="1491386"/>
                  </a:lnTo>
                  <a:lnTo>
                    <a:pt x="5032641" y="1491856"/>
                  </a:lnTo>
                  <a:lnTo>
                    <a:pt x="5044795" y="1491856"/>
                  </a:lnTo>
                  <a:lnTo>
                    <a:pt x="5045926" y="1491386"/>
                  </a:lnTo>
                  <a:lnTo>
                    <a:pt x="5047780" y="1489532"/>
                  </a:lnTo>
                  <a:lnTo>
                    <a:pt x="5048250" y="1488401"/>
                  </a:lnTo>
                  <a:lnTo>
                    <a:pt x="5048250" y="1485773"/>
                  </a:lnTo>
                  <a:close/>
                </a:path>
                <a:path w="5672455" h="2233295">
                  <a:moveTo>
                    <a:pt x="5048250" y="744613"/>
                  </a:moveTo>
                  <a:lnTo>
                    <a:pt x="5047780" y="743483"/>
                  </a:lnTo>
                  <a:lnTo>
                    <a:pt x="5045926" y="741629"/>
                  </a:lnTo>
                  <a:lnTo>
                    <a:pt x="5044795" y="741159"/>
                  </a:lnTo>
                  <a:lnTo>
                    <a:pt x="5032641" y="741159"/>
                  </a:lnTo>
                  <a:lnTo>
                    <a:pt x="5031524" y="741629"/>
                  </a:lnTo>
                  <a:lnTo>
                    <a:pt x="5029657" y="743483"/>
                  </a:lnTo>
                  <a:lnTo>
                    <a:pt x="5029200" y="744613"/>
                  </a:lnTo>
                  <a:lnTo>
                    <a:pt x="5029200" y="747242"/>
                  </a:lnTo>
                  <a:lnTo>
                    <a:pt x="5029657" y="748360"/>
                  </a:lnTo>
                  <a:lnTo>
                    <a:pt x="5031524" y="750227"/>
                  </a:lnTo>
                  <a:lnTo>
                    <a:pt x="5032641" y="750684"/>
                  </a:lnTo>
                  <a:lnTo>
                    <a:pt x="5044795" y="750684"/>
                  </a:lnTo>
                  <a:lnTo>
                    <a:pt x="5045926" y="750227"/>
                  </a:lnTo>
                  <a:lnTo>
                    <a:pt x="5047780" y="748360"/>
                  </a:lnTo>
                  <a:lnTo>
                    <a:pt x="5048250" y="747242"/>
                  </a:lnTo>
                  <a:lnTo>
                    <a:pt x="5048250" y="744613"/>
                  </a:lnTo>
                  <a:close/>
                </a:path>
                <a:path w="5672455" h="2233295">
                  <a:moveTo>
                    <a:pt x="5048250" y="3441"/>
                  </a:moveTo>
                  <a:lnTo>
                    <a:pt x="5047780" y="2324"/>
                  </a:lnTo>
                  <a:lnTo>
                    <a:pt x="5045926" y="457"/>
                  </a:lnTo>
                  <a:lnTo>
                    <a:pt x="5044795" y="0"/>
                  </a:lnTo>
                  <a:lnTo>
                    <a:pt x="5032641" y="0"/>
                  </a:lnTo>
                  <a:lnTo>
                    <a:pt x="5031524" y="457"/>
                  </a:lnTo>
                  <a:lnTo>
                    <a:pt x="5029657" y="2324"/>
                  </a:lnTo>
                  <a:lnTo>
                    <a:pt x="5029200" y="3441"/>
                  </a:lnTo>
                  <a:lnTo>
                    <a:pt x="5029200" y="6070"/>
                  </a:lnTo>
                  <a:lnTo>
                    <a:pt x="5029657" y="7200"/>
                  </a:lnTo>
                  <a:lnTo>
                    <a:pt x="5031524" y="9055"/>
                  </a:lnTo>
                  <a:lnTo>
                    <a:pt x="5032641" y="9525"/>
                  </a:lnTo>
                  <a:lnTo>
                    <a:pt x="5044795" y="9525"/>
                  </a:lnTo>
                  <a:lnTo>
                    <a:pt x="5045926" y="9055"/>
                  </a:lnTo>
                  <a:lnTo>
                    <a:pt x="5047780" y="7200"/>
                  </a:lnTo>
                  <a:lnTo>
                    <a:pt x="5048250" y="6070"/>
                  </a:lnTo>
                  <a:lnTo>
                    <a:pt x="5048250" y="3441"/>
                  </a:lnTo>
                  <a:close/>
                </a:path>
                <a:path w="5672455" h="2233295">
                  <a:moveTo>
                    <a:pt x="5105400" y="2226945"/>
                  </a:moveTo>
                  <a:lnTo>
                    <a:pt x="5104930" y="2225827"/>
                  </a:lnTo>
                  <a:lnTo>
                    <a:pt x="5103063" y="2223960"/>
                  </a:lnTo>
                  <a:lnTo>
                    <a:pt x="5101945" y="2223490"/>
                  </a:lnTo>
                  <a:lnTo>
                    <a:pt x="5089791" y="2223490"/>
                  </a:lnTo>
                  <a:lnTo>
                    <a:pt x="5088674" y="2223960"/>
                  </a:lnTo>
                  <a:lnTo>
                    <a:pt x="5086807" y="2225827"/>
                  </a:lnTo>
                  <a:lnTo>
                    <a:pt x="5086350" y="2226945"/>
                  </a:lnTo>
                  <a:lnTo>
                    <a:pt x="5086350" y="2229574"/>
                  </a:lnTo>
                  <a:lnTo>
                    <a:pt x="5086807" y="2230691"/>
                  </a:lnTo>
                  <a:lnTo>
                    <a:pt x="5088674" y="2232558"/>
                  </a:lnTo>
                  <a:lnTo>
                    <a:pt x="5089791" y="2233015"/>
                  </a:lnTo>
                  <a:lnTo>
                    <a:pt x="5101945" y="2233015"/>
                  </a:lnTo>
                  <a:lnTo>
                    <a:pt x="5103063" y="2232558"/>
                  </a:lnTo>
                  <a:lnTo>
                    <a:pt x="5104930" y="2230691"/>
                  </a:lnTo>
                  <a:lnTo>
                    <a:pt x="5105400" y="2229574"/>
                  </a:lnTo>
                  <a:lnTo>
                    <a:pt x="5105400" y="2226945"/>
                  </a:lnTo>
                  <a:close/>
                </a:path>
                <a:path w="5672455" h="2233295">
                  <a:moveTo>
                    <a:pt x="5105400" y="1485773"/>
                  </a:moveTo>
                  <a:lnTo>
                    <a:pt x="5104930" y="1484655"/>
                  </a:lnTo>
                  <a:lnTo>
                    <a:pt x="5103063" y="1482788"/>
                  </a:lnTo>
                  <a:lnTo>
                    <a:pt x="5101945" y="1482331"/>
                  </a:lnTo>
                  <a:lnTo>
                    <a:pt x="5089791" y="1482331"/>
                  </a:lnTo>
                  <a:lnTo>
                    <a:pt x="5088674" y="1482788"/>
                  </a:lnTo>
                  <a:lnTo>
                    <a:pt x="5086807" y="1484655"/>
                  </a:lnTo>
                  <a:lnTo>
                    <a:pt x="5086350" y="1485773"/>
                  </a:lnTo>
                  <a:lnTo>
                    <a:pt x="5086350" y="1488401"/>
                  </a:lnTo>
                  <a:lnTo>
                    <a:pt x="5086807" y="1489532"/>
                  </a:lnTo>
                  <a:lnTo>
                    <a:pt x="5088674" y="1491386"/>
                  </a:lnTo>
                  <a:lnTo>
                    <a:pt x="5089791" y="1491856"/>
                  </a:lnTo>
                  <a:lnTo>
                    <a:pt x="5101945" y="1491856"/>
                  </a:lnTo>
                  <a:lnTo>
                    <a:pt x="5103063" y="1491386"/>
                  </a:lnTo>
                  <a:lnTo>
                    <a:pt x="5104930" y="1489532"/>
                  </a:lnTo>
                  <a:lnTo>
                    <a:pt x="5105400" y="1488401"/>
                  </a:lnTo>
                  <a:lnTo>
                    <a:pt x="5105400" y="1485773"/>
                  </a:lnTo>
                  <a:close/>
                </a:path>
                <a:path w="5672455" h="2233295">
                  <a:moveTo>
                    <a:pt x="5105400" y="744613"/>
                  </a:moveTo>
                  <a:lnTo>
                    <a:pt x="5104930" y="743483"/>
                  </a:lnTo>
                  <a:lnTo>
                    <a:pt x="5103063" y="741629"/>
                  </a:lnTo>
                  <a:lnTo>
                    <a:pt x="5101945" y="741159"/>
                  </a:lnTo>
                  <a:lnTo>
                    <a:pt x="5089791" y="741159"/>
                  </a:lnTo>
                  <a:lnTo>
                    <a:pt x="5088674" y="741629"/>
                  </a:lnTo>
                  <a:lnTo>
                    <a:pt x="5086807" y="743483"/>
                  </a:lnTo>
                  <a:lnTo>
                    <a:pt x="5086350" y="744613"/>
                  </a:lnTo>
                  <a:lnTo>
                    <a:pt x="5086350" y="747242"/>
                  </a:lnTo>
                  <a:lnTo>
                    <a:pt x="5086807" y="748360"/>
                  </a:lnTo>
                  <a:lnTo>
                    <a:pt x="5088674" y="750227"/>
                  </a:lnTo>
                  <a:lnTo>
                    <a:pt x="5089791" y="750684"/>
                  </a:lnTo>
                  <a:lnTo>
                    <a:pt x="5101945" y="750684"/>
                  </a:lnTo>
                  <a:lnTo>
                    <a:pt x="5103063" y="750227"/>
                  </a:lnTo>
                  <a:lnTo>
                    <a:pt x="5104930" y="748360"/>
                  </a:lnTo>
                  <a:lnTo>
                    <a:pt x="5105400" y="747242"/>
                  </a:lnTo>
                  <a:lnTo>
                    <a:pt x="5105400" y="744613"/>
                  </a:lnTo>
                  <a:close/>
                </a:path>
                <a:path w="5672455" h="2233295">
                  <a:moveTo>
                    <a:pt x="5105400" y="3441"/>
                  </a:moveTo>
                  <a:lnTo>
                    <a:pt x="5104930" y="2324"/>
                  </a:lnTo>
                  <a:lnTo>
                    <a:pt x="5103063" y="457"/>
                  </a:lnTo>
                  <a:lnTo>
                    <a:pt x="5101945" y="0"/>
                  </a:lnTo>
                  <a:lnTo>
                    <a:pt x="5089791" y="0"/>
                  </a:lnTo>
                  <a:lnTo>
                    <a:pt x="5088674" y="457"/>
                  </a:lnTo>
                  <a:lnTo>
                    <a:pt x="5086807" y="2324"/>
                  </a:lnTo>
                  <a:lnTo>
                    <a:pt x="5086350" y="3441"/>
                  </a:lnTo>
                  <a:lnTo>
                    <a:pt x="5086350" y="6070"/>
                  </a:lnTo>
                  <a:lnTo>
                    <a:pt x="5086807" y="7200"/>
                  </a:lnTo>
                  <a:lnTo>
                    <a:pt x="5088674" y="9055"/>
                  </a:lnTo>
                  <a:lnTo>
                    <a:pt x="5089791" y="9525"/>
                  </a:lnTo>
                  <a:lnTo>
                    <a:pt x="5101945" y="9525"/>
                  </a:lnTo>
                  <a:lnTo>
                    <a:pt x="5103063" y="9055"/>
                  </a:lnTo>
                  <a:lnTo>
                    <a:pt x="5104930" y="7200"/>
                  </a:lnTo>
                  <a:lnTo>
                    <a:pt x="5105400" y="6070"/>
                  </a:lnTo>
                  <a:lnTo>
                    <a:pt x="5105400" y="3441"/>
                  </a:lnTo>
                  <a:close/>
                </a:path>
                <a:path w="5672455" h="2233295">
                  <a:moveTo>
                    <a:pt x="5162550" y="2226945"/>
                  </a:moveTo>
                  <a:lnTo>
                    <a:pt x="5162080" y="2225827"/>
                  </a:lnTo>
                  <a:lnTo>
                    <a:pt x="5160226" y="2223960"/>
                  </a:lnTo>
                  <a:lnTo>
                    <a:pt x="5159095" y="2223490"/>
                  </a:lnTo>
                  <a:lnTo>
                    <a:pt x="5146941" y="2223490"/>
                  </a:lnTo>
                  <a:lnTo>
                    <a:pt x="5145824" y="2223960"/>
                  </a:lnTo>
                  <a:lnTo>
                    <a:pt x="5143957" y="2225827"/>
                  </a:lnTo>
                  <a:lnTo>
                    <a:pt x="5143500" y="2226945"/>
                  </a:lnTo>
                  <a:lnTo>
                    <a:pt x="5143500" y="2229574"/>
                  </a:lnTo>
                  <a:lnTo>
                    <a:pt x="5143957" y="2230691"/>
                  </a:lnTo>
                  <a:lnTo>
                    <a:pt x="5145824" y="2232558"/>
                  </a:lnTo>
                  <a:lnTo>
                    <a:pt x="5146941" y="2233015"/>
                  </a:lnTo>
                  <a:lnTo>
                    <a:pt x="5159095" y="2233015"/>
                  </a:lnTo>
                  <a:lnTo>
                    <a:pt x="5160226" y="2232558"/>
                  </a:lnTo>
                  <a:lnTo>
                    <a:pt x="5162080" y="2230691"/>
                  </a:lnTo>
                  <a:lnTo>
                    <a:pt x="5162550" y="2229574"/>
                  </a:lnTo>
                  <a:lnTo>
                    <a:pt x="5162550" y="2226945"/>
                  </a:lnTo>
                  <a:close/>
                </a:path>
                <a:path w="5672455" h="2233295">
                  <a:moveTo>
                    <a:pt x="5162550" y="1485773"/>
                  </a:moveTo>
                  <a:lnTo>
                    <a:pt x="5162080" y="1484655"/>
                  </a:lnTo>
                  <a:lnTo>
                    <a:pt x="5160226" y="1482788"/>
                  </a:lnTo>
                  <a:lnTo>
                    <a:pt x="5159095" y="1482331"/>
                  </a:lnTo>
                  <a:lnTo>
                    <a:pt x="5146941" y="1482331"/>
                  </a:lnTo>
                  <a:lnTo>
                    <a:pt x="5145824" y="1482788"/>
                  </a:lnTo>
                  <a:lnTo>
                    <a:pt x="5143957" y="1484655"/>
                  </a:lnTo>
                  <a:lnTo>
                    <a:pt x="5143500" y="1485773"/>
                  </a:lnTo>
                  <a:lnTo>
                    <a:pt x="5143500" y="1488401"/>
                  </a:lnTo>
                  <a:lnTo>
                    <a:pt x="5143957" y="1489532"/>
                  </a:lnTo>
                  <a:lnTo>
                    <a:pt x="5145824" y="1491386"/>
                  </a:lnTo>
                  <a:lnTo>
                    <a:pt x="5146941" y="1491856"/>
                  </a:lnTo>
                  <a:lnTo>
                    <a:pt x="5159095" y="1491856"/>
                  </a:lnTo>
                  <a:lnTo>
                    <a:pt x="5160226" y="1491386"/>
                  </a:lnTo>
                  <a:lnTo>
                    <a:pt x="5162080" y="1489532"/>
                  </a:lnTo>
                  <a:lnTo>
                    <a:pt x="5162550" y="1488401"/>
                  </a:lnTo>
                  <a:lnTo>
                    <a:pt x="5162550" y="1485773"/>
                  </a:lnTo>
                  <a:close/>
                </a:path>
                <a:path w="5672455" h="2233295">
                  <a:moveTo>
                    <a:pt x="5162550" y="744613"/>
                  </a:moveTo>
                  <a:lnTo>
                    <a:pt x="5162080" y="743483"/>
                  </a:lnTo>
                  <a:lnTo>
                    <a:pt x="5160226" y="741629"/>
                  </a:lnTo>
                  <a:lnTo>
                    <a:pt x="5159095" y="741159"/>
                  </a:lnTo>
                  <a:lnTo>
                    <a:pt x="5146941" y="741159"/>
                  </a:lnTo>
                  <a:lnTo>
                    <a:pt x="5145824" y="741629"/>
                  </a:lnTo>
                  <a:lnTo>
                    <a:pt x="5143957" y="743483"/>
                  </a:lnTo>
                  <a:lnTo>
                    <a:pt x="5143500" y="744613"/>
                  </a:lnTo>
                  <a:lnTo>
                    <a:pt x="5143500" y="747242"/>
                  </a:lnTo>
                  <a:lnTo>
                    <a:pt x="5143957" y="748360"/>
                  </a:lnTo>
                  <a:lnTo>
                    <a:pt x="5145824" y="750227"/>
                  </a:lnTo>
                  <a:lnTo>
                    <a:pt x="5146941" y="750684"/>
                  </a:lnTo>
                  <a:lnTo>
                    <a:pt x="5159095" y="750684"/>
                  </a:lnTo>
                  <a:lnTo>
                    <a:pt x="5160226" y="750227"/>
                  </a:lnTo>
                  <a:lnTo>
                    <a:pt x="5162080" y="748360"/>
                  </a:lnTo>
                  <a:lnTo>
                    <a:pt x="5162550" y="747242"/>
                  </a:lnTo>
                  <a:lnTo>
                    <a:pt x="5162550" y="744613"/>
                  </a:lnTo>
                  <a:close/>
                </a:path>
                <a:path w="5672455" h="2233295">
                  <a:moveTo>
                    <a:pt x="5162550" y="3441"/>
                  </a:moveTo>
                  <a:lnTo>
                    <a:pt x="5162080" y="2324"/>
                  </a:lnTo>
                  <a:lnTo>
                    <a:pt x="5160226" y="457"/>
                  </a:lnTo>
                  <a:lnTo>
                    <a:pt x="5159095" y="0"/>
                  </a:lnTo>
                  <a:lnTo>
                    <a:pt x="5146941" y="0"/>
                  </a:lnTo>
                  <a:lnTo>
                    <a:pt x="5145824" y="457"/>
                  </a:lnTo>
                  <a:lnTo>
                    <a:pt x="5143957" y="2324"/>
                  </a:lnTo>
                  <a:lnTo>
                    <a:pt x="5143500" y="3441"/>
                  </a:lnTo>
                  <a:lnTo>
                    <a:pt x="5143500" y="6070"/>
                  </a:lnTo>
                  <a:lnTo>
                    <a:pt x="5143957" y="7200"/>
                  </a:lnTo>
                  <a:lnTo>
                    <a:pt x="5145824" y="9055"/>
                  </a:lnTo>
                  <a:lnTo>
                    <a:pt x="5146941" y="9525"/>
                  </a:lnTo>
                  <a:lnTo>
                    <a:pt x="5159095" y="9525"/>
                  </a:lnTo>
                  <a:lnTo>
                    <a:pt x="5160226" y="9055"/>
                  </a:lnTo>
                  <a:lnTo>
                    <a:pt x="5162080" y="7200"/>
                  </a:lnTo>
                  <a:lnTo>
                    <a:pt x="5162550" y="6070"/>
                  </a:lnTo>
                  <a:lnTo>
                    <a:pt x="5162550" y="3441"/>
                  </a:lnTo>
                  <a:close/>
                </a:path>
                <a:path w="5672455" h="2233295">
                  <a:moveTo>
                    <a:pt x="5219700" y="2226945"/>
                  </a:moveTo>
                  <a:lnTo>
                    <a:pt x="5219230" y="2225827"/>
                  </a:lnTo>
                  <a:lnTo>
                    <a:pt x="5217376" y="2223960"/>
                  </a:lnTo>
                  <a:lnTo>
                    <a:pt x="5216245" y="2223490"/>
                  </a:lnTo>
                  <a:lnTo>
                    <a:pt x="5204091" y="2223490"/>
                  </a:lnTo>
                  <a:lnTo>
                    <a:pt x="5202974" y="2223960"/>
                  </a:lnTo>
                  <a:lnTo>
                    <a:pt x="5201107" y="2225827"/>
                  </a:lnTo>
                  <a:lnTo>
                    <a:pt x="5200650" y="2226945"/>
                  </a:lnTo>
                  <a:lnTo>
                    <a:pt x="5200650" y="2229574"/>
                  </a:lnTo>
                  <a:lnTo>
                    <a:pt x="5201107" y="2230691"/>
                  </a:lnTo>
                  <a:lnTo>
                    <a:pt x="5202974" y="2232558"/>
                  </a:lnTo>
                  <a:lnTo>
                    <a:pt x="5204091" y="2233015"/>
                  </a:lnTo>
                  <a:lnTo>
                    <a:pt x="5216245" y="2233015"/>
                  </a:lnTo>
                  <a:lnTo>
                    <a:pt x="5217376" y="2232558"/>
                  </a:lnTo>
                  <a:lnTo>
                    <a:pt x="5219230" y="2230691"/>
                  </a:lnTo>
                  <a:lnTo>
                    <a:pt x="5219700" y="2229574"/>
                  </a:lnTo>
                  <a:lnTo>
                    <a:pt x="5219700" y="2226945"/>
                  </a:lnTo>
                  <a:close/>
                </a:path>
                <a:path w="5672455" h="2233295">
                  <a:moveTo>
                    <a:pt x="5219700" y="1485773"/>
                  </a:moveTo>
                  <a:lnTo>
                    <a:pt x="5219230" y="1484655"/>
                  </a:lnTo>
                  <a:lnTo>
                    <a:pt x="5217376" y="1482788"/>
                  </a:lnTo>
                  <a:lnTo>
                    <a:pt x="5216245" y="1482331"/>
                  </a:lnTo>
                  <a:lnTo>
                    <a:pt x="5204091" y="1482331"/>
                  </a:lnTo>
                  <a:lnTo>
                    <a:pt x="5202974" y="1482788"/>
                  </a:lnTo>
                  <a:lnTo>
                    <a:pt x="5201107" y="1484655"/>
                  </a:lnTo>
                  <a:lnTo>
                    <a:pt x="5200650" y="1485773"/>
                  </a:lnTo>
                  <a:lnTo>
                    <a:pt x="5200650" y="1488401"/>
                  </a:lnTo>
                  <a:lnTo>
                    <a:pt x="5201107" y="1489532"/>
                  </a:lnTo>
                  <a:lnTo>
                    <a:pt x="5202974" y="1491386"/>
                  </a:lnTo>
                  <a:lnTo>
                    <a:pt x="5204091" y="1491856"/>
                  </a:lnTo>
                  <a:lnTo>
                    <a:pt x="5216245" y="1491856"/>
                  </a:lnTo>
                  <a:lnTo>
                    <a:pt x="5217376" y="1491386"/>
                  </a:lnTo>
                  <a:lnTo>
                    <a:pt x="5219230" y="1489532"/>
                  </a:lnTo>
                  <a:lnTo>
                    <a:pt x="5219700" y="1488401"/>
                  </a:lnTo>
                  <a:lnTo>
                    <a:pt x="5219700" y="1485773"/>
                  </a:lnTo>
                  <a:close/>
                </a:path>
                <a:path w="5672455" h="2233295">
                  <a:moveTo>
                    <a:pt x="5219700" y="744613"/>
                  </a:moveTo>
                  <a:lnTo>
                    <a:pt x="5219230" y="743483"/>
                  </a:lnTo>
                  <a:lnTo>
                    <a:pt x="5217376" y="741629"/>
                  </a:lnTo>
                  <a:lnTo>
                    <a:pt x="5216245" y="741159"/>
                  </a:lnTo>
                  <a:lnTo>
                    <a:pt x="5204091" y="741159"/>
                  </a:lnTo>
                  <a:lnTo>
                    <a:pt x="5202974" y="741629"/>
                  </a:lnTo>
                  <a:lnTo>
                    <a:pt x="5201107" y="743483"/>
                  </a:lnTo>
                  <a:lnTo>
                    <a:pt x="5200650" y="744613"/>
                  </a:lnTo>
                  <a:lnTo>
                    <a:pt x="5200650" y="747242"/>
                  </a:lnTo>
                  <a:lnTo>
                    <a:pt x="5201107" y="748360"/>
                  </a:lnTo>
                  <a:lnTo>
                    <a:pt x="5202974" y="750227"/>
                  </a:lnTo>
                  <a:lnTo>
                    <a:pt x="5204091" y="750684"/>
                  </a:lnTo>
                  <a:lnTo>
                    <a:pt x="5216245" y="750684"/>
                  </a:lnTo>
                  <a:lnTo>
                    <a:pt x="5217376" y="750227"/>
                  </a:lnTo>
                  <a:lnTo>
                    <a:pt x="5219230" y="748360"/>
                  </a:lnTo>
                  <a:lnTo>
                    <a:pt x="5219700" y="747242"/>
                  </a:lnTo>
                  <a:lnTo>
                    <a:pt x="5219700" y="744613"/>
                  </a:lnTo>
                  <a:close/>
                </a:path>
                <a:path w="5672455" h="2233295">
                  <a:moveTo>
                    <a:pt x="5219700" y="3441"/>
                  </a:moveTo>
                  <a:lnTo>
                    <a:pt x="5219230" y="2324"/>
                  </a:lnTo>
                  <a:lnTo>
                    <a:pt x="5217376" y="457"/>
                  </a:lnTo>
                  <a:lnTo>
                    <a:pt x="5216245" y="0"/>
                  </a:lnTo>
                  <a:lnTo>
                    <a:pt x="5204091" y="0"/>
                  </a:lnTo>
                  <a:lnTo>
                    <a:pt x="5202974" y="457"/>
                  </a:lnTo>
                  <a:lnTo>
                    <a:pt x="5201107" y="2324"/>
                  </a:lnTo>
                  <a:lnTo>
                    <a:pt x="5200650" y="3441"/>
                  </a:lnTo>
                  <a:lnTo>
                    <a:pt x="5200650" y="6070"/>
                  </a:lnTo>
                  <a:lnTo>
                    <a:pt x="5201107" y="7200"/>
                  </a:lnTo>
                  <a:lnTo>
                    <a:pt x="5202974" y="9055"/>
                  </a:lnTo>
                  <a:lnTo>
                    <a:pt x="5204091" y="9525"/>
                  </a:lnTo>
                  <a:lnTo>
                    <a:pt x="5216245" y="9525"/>
                  </a:lnTo>
                  <a:lnTo>
                    <a:pt x="5217376" y="9055"/>
                  </a:lnTo>
                  <a:lnTo>
                    <a:pt x="5219230" y="7200"/>
                  </a:lnTo>
                  <a:lnTo>
                    <a:pt x="5219700" y="6070"/>
                  </a:lnTo>
                  <a:lnTo>
                    <a:pt x="5219700" y="3441"/>
                  </a:lnTo>
                  <a:close/>
                </a:path>
                <a:path w="5672455" h="2233295">
                  <a:moveTo>
                    <a:pt x="5276850" y="2226945"/>
                  </a:moveTo>
                  <a:lnTo>
                    <a:pt x="5276380" y="2225827"/>
                  </a:lnTo>
                  <a:lnTo>
                    <a:pt x="5274526" y="2223960"/>
                  </a:lnTo>
                  <a:lnTo>
                    <a:pt x="5273395" y="2223490"/>
                  </a:lnTo>
                  <a:lnTo>
                    <a:pt x="5261241" y="2223490"/>
                  </a:lnTo>
                  <a:lnTo>
                    <a:pt x="5260124" y="2223960"/>
                  </a:lnTo>
                  <a:lnTo>
                    <a:pt x="5258257" y="2225827"/>
                  </a:lnTo>
                  <a:lnTo>
                    <a:pt x="5257800" y="2226945"/>
                  </a:lnTo>
                  <a:lnTo>
                    <a:pt x="5257800" y="2229574"/>
                  </a:lnTo>
                  <a:lnTo>
                    <a:pt x="5258257" y="2230691"/>
                  </a:lnTo>
                  <a:lnTo>
                    <a:pt x="5260124" y="2232558"/>
                  </a:lnTo>
                  <a:lnTo>
                    <a:pt x="5261241" y="2233015"/>
                  </a:lnTo>
                  <a:lnTo>
                    <a:pt x="5273395" y="2233015"/>
                  </a:lnTo>
                  <a:lnTo>
                    <a:pt x="5274526" y="2232558"/>
                  </a:lnTo>
                  <a:lnTo>
                    <a:pt x="5276380" y="2230691"/>
                  </a:lnTo>
                  <a:lnTo>
                    <a:pt x="5276850" y="2229574"/>
                  </a:lnTo>
                  <a:lnTo>
                    <a:pt x="5276850" y="2226945"/>
                  </a:lnTo>
                  <a:close/>
                </a:path>
                <a:path w="5672455" h="2233295">
                  <a:moveTo>
                    <a:pt x="5276850" y="1485773"/>
                  </a:moveTo>
                  <a:lnTo>
                    <a:pt x="5276380" y="1484655"/>
                  </a:lnTo>
                  <a:lnTo>
                    <a:pt x="5274526" y="1482788"/>
                  </a:lnTo>
                  <a:lnTo>
                    <a:pt x="5273395" y="1482331"/>
                  </a:lnTo>
                  <a:lnTo>
                    <a:pt x="5261241" y="1482331"/>
                  </a:lnTo>
                  <a:lnTo>
                    <a:pt x="5260124" y="1482788"/>
                  </a:lnTo>
                  <a:lnTo>
                    <a:pt x="5258257" y="1484655"/>
                  </a:lnTo>
                  <a:lnTo>
                    <a:pt x="5257800" y="1485773"/>
                  </a:lnTo>
                  <a:lnTo>
                    <a:pt x="5257800" y="1488401"/>
                  </a:lnTo>
                  <a:lnTo>
                    <a:pt x="5258257" y="1489532"/>
                  </a:lnTo>
                  <a:lnTo>
                    <a:pt x="5260124" y="1491386"/>
                  </a:lnTo>
                  <a:lnTo>
                    <a:pt x="5261241" y="1491856"/>
                  </a:lnTo>
                  <a:lnTo>
                    <a:pt x="5273395" y="1491856"/>
                  </a:lnTo>
                  <a:lnTo>
                    <a:pt x="5274526" y="1491386"/>
                  </a:lnTo>
                  <a:lnTo>
                    <a:pt x="5276380" y="1489532"/>
                  </a:lnTo>
                  <a:lnTo>
                    <a:pt x="5276850" y="1488401"/>
                  </a:lnTo>
                  <a:lnTo>
                    <a:pt x="5276850" y="1485773"/>
                  </a:lnTo>
                  <a:close/>
                </a:path>
                <a:path w="5672455" h="2233295">
                  <a:moveTo>
                    <a:pt x="5276850" y="744613"/>
                  </a:moveTo>
                  <a:lnTo>
                    <a:pt x="5276380" y="743483"/>
                  </a:lnTo>
                  <a:lnTo>
                    <a:pt x="5274526" y="741629"/>
                  </a:lnTo>
                  <a:lnTo>
                    <a:pt x="5273395" y="741159"/>
                  </a:lnTo>
                  <a:lnTo>
                    <a:pt x="5261241" y="741159"/>
                  </a:lnTo>
                  <a:lnTo>
                    <a:pt x="5260124" y="741629"/>
                  </a:lnTo>
                  <a:lnTo>
                    <a:pt x="5258257" y="743483"/>
                  </a:lnTo>
                  <a:lnTo>
                    <a:pt x="5257800" y="744613"/>
                  </a:lnTo>
                  <a:lnTo>
                    <a:pt x="5257800" y="747242"/>
                  </a:lnTo>
                  <a:lnTo>
                    <a:pt x="5258257" y="748360"/>
                  </a:lnTo>
                  <a:lnTo>
                    <a:pt x="5260124" y="750227"/>
                  </a:lnTo>
                  <a:lnTo>
                    <a:pt x="5261241" y="750684"/>
                  </a:lnTo>
                  <a:lnTo>
                    <a:pt x="5273395" y="750684"/>
                  </a:lnTo>
                  <a:lnTo>
                    <a:pt x="5274526" y="750227"/>
                  </a:lnTo>
                  <a:lnTo>
                    <a:pt x="5276380" y="748360"/>
                  </a:lnTo>
                  <a:lnTo>
                    <a:pt x="5276850" y="747242"/>
                  </a:lnTo>
                  <a:lnTo>
                    <a:pt x="5276850" y="744613"/>
                  </a:lnTo>
                  <a:close/>
                </a:path>
                <a:path w="5672455" h="2233295">
                  <a:moveTo>
                    <a:pt x="5276850" y="3441"/>
                  </a:moveTo>
                  <a:lnTo>
                    <a:pt x="5276380" y="2324"/>
                  </a:lnTo>
                  <a:lnTo>
                    <a:pt x="5274526" y="457"/>
                  </a:lnTo>
                  <a:lnTo>
                    <a:pt x="5273395" y="0"/>
                  </a:lnTo>
                  <a:lnTo>
                    <a:pt x="5261241" y="0"/>
                  </a:lnTo>
                  <a:lnTo>
                    <a:pt x="5260124" y="457"/>
                  </a:lnTo>
                  <a:lnTo>
                    <a:pt x="5258257" y="2324"/>
                  </a:lnTo>
                  <a:lnTo>
                    <a:pt x="5257800" y="3441"/>
                  </a:lnTo>
                  <a:lnTo>
                    <a:pt x="5257800" y="6070"/>
                  </a:lnTo>
                  <a:lnTo>
                    <a:pt x="5258257" y="7200"/>
                  </a:lnTo>
                  <a:lnTo>
                    <a:pt x="5260124" y="9055"/>
                  </a:lnTo>
                  <a:lnTo>
                    <a:pt x="5261241" y="9525"/>
                  </a:lnTo>
                  <a:lnTo>
                    <a:pt x="5273395" y="9525"/>
                  </a:lnTo>
                  <a:lnTo>
                    <a:pt x="5274526" y="9055"/>
                  </a:lnTo>
                  <a:lnTo>
                    <a:pt x="5276380" y="7200"/>
                  </a:lnTo>
                  <a:lnTo>
                    <a:pt x="5276850" y="6070"/>
                  </a:lnTo>
                  <a:lnTo>
                    <a:pt x="5276850" y="3441"/>
                  </a:lnTo>
                  <a:close/>
                </a:path>
                <a:path w="5672455" h="2233295">
                  <a:moveTo>
                    <a:pt x="5334000" y="2226945"/>
                  </a:moveTo>
                  <a:lnTo>
                    <a:pt x="5333530" y="2225827"/>
                  </a:lnTo>
                  <a:lnTo>
                    <a:pt x="5331663" y="2223960"/>
                  </a:lnTo>
                  <a:lnTo>
                    <a:pt x="5330545" y="2223490"/>
                  </a:lnTo>
                  <a:lnTo>
                    <a:pt x="5318391" y="2223490"/>
                  </a:lnTo>
                  <a:lnTo>
                    <a:pt x="5317274" y="2223960"/>
                  </a:lnTo>
                  <a:lnTo>
                    <a:pt x="5315407" y="2225827"/>
                  </a:lnTo>
                  <a:lnTo>
                    <a:pt x="5314950" y="2226945"/>
                  </a:lnTo>
                  <a:lnTo>
                    <a:pt x="5314950" y="2229574"/>
                  </a:lnTo>
                  <a:lnTo>
                    <a:pt x="5315407" y="2230691"/>
                  </a:lnTo>
                  <a:lnTo>
                    <a:pt x="5317274" y="2232558"/>
                  </a:lnTo>
                  <a:lnTo>
                    <a:pt x="5318391" y="2233015"/>
                  </a:lnTo>
                  <a:lnTo>
                    <a:pt x="5330545" y="2233015"/>
                  </a:lnTo>
                  <a:lnTo>
                    <a:pt x="5331663" y="2232558"/>
                  </a:lnTo>
                  <a:lnTo>
                    <a:pt x="5333530" y="2230691"/>
                  </a:lnTo>
                  <a:lnTo>
                    <a:pt x="5334000" y="2229574"/>
                  </a:lnTo>
                  <a:lnTo>
                    <a:pt x="5334000" y="2226945"/>
                  </a:lnTo>
                  <a:close/>
                </a:path>
                <a:path w="5672455" h="2233295">
                  <a:moveTo>
                    <a:pt x="5334000" y="1485773"/>
                  </a:moveTo>
                  <a:lnTo>
                    <a:pt x="5333530" y="1484655"/>
                  </a:lnTo>
                  <a:lnTo>
                    <a:pt x="5331663" y="1482788"/>
                  </a:lnTo>
                  <a:lnTo>
                    <a:pt x="5330545" y="1482331"/>
                  </a:lnTo>
                  <a:lnTo>
                    <a:pt x="5318391" y="1482331"/>
                  </a:lnTo>
                  <a:lnTo>
                    <a:pt x="5317274" y="1482788"/>
                  </a:lnTo>
                  <a:lnTo>
                    <a:pt x="5315407" y="1484655"/>
                  </a:lnTo>
                  <a:lnTo>
                    <a:pt x="5314950" y="1485773"/>
                  </a:lnTo>
                  <a:lnTo>
                    <a:pt x="5314950" y="1488401"/>
                  </a:lnTo>
                  <a:lnTo>
                    <a:pt x="5315407" y="1489532"/>
                  </a:lnTo>
                  <a:lnTo>
                    <a:pt x="5317274" y="1491386"/>
                  </a:lnTo>
                  <a:lnTo>
                    <a:pt x="5318391" y="1491856"/>
                  </a:lnTo>
                  <a:lnTo>
                    <a:pt x="5330545" y="1491856"/>
                  </a:lnTo>
                  <a:lnTo>
                    <a:pt x="5331663" y="1491386"/>
                  </a:lnTo>
                  <a:lnTo>
                    <a:pt x="5333530" y="1489532"/>
                  </a:lnTo>
                  <a:lnTo>
                    <a:pt x="5334000" y="1488401"/>
                  </a:lnTo>
                  <a:lnTo>
                    <a:pt x="5334000" y="1485773"/>
                  </a:lnTo>
                  <a:close/>
                </a:path>
                <a:path w="5672455" h="2233295">
                  <a:moveTo>
                    <a:pt x="5334000" y="744613"/>
                  </a:moveTo>
                  <a:lnTo>
                    <a:pt x="5333530" y="743483"/>
                  </a:lnTo>
                  <a:lnTo>
                    <a:pt x="5331663" y="741629"/>
                  </a:lnTo>
                  <a:lnTo>
                    <a:pt x="5330545" y="741159"/>
                  </a:lnTo>
                  <a:lnTo>
                    <a:pt x="5318391" y="741159"/>
                  </a:lnTo>
                  <a:lnTo>
                    <a:pt x="5317274" y="741629"/>
                  </a:lnTo>
                  <a:lnTo>
                    <a:pt x="5315407" y="743483"/>
                  </a:lnTo>
                  <a:lnTo>
                    <a:pt x="5314950" y="744613"/>
                  </a:lnTo>
                  <a:lnTo>
                    <a:pt x="5314950" y="747242"/>
                  </a:lnTo>
                  <a:lnTo>
                    <a:pt x="5315407" y="748360"/>
                  </a:lnTo>
                  <a:lnTo>
                    <a:pt x="5317274" y="750227"/>
                  </a:lnTo>
                  <a:lnTo>
                    <a:pt x="5318391" y="750684"/>
                  </a:lnTo>
                  <a:lnTo>
                    <a:pt x="5330545" y="750684"/>
                  </a:lnTo>
                  <a:lnTo>
                    <a:pt x="5331663" y="750227"/>
                  </a:lnTo>
                  <a:lnTo>
                    <a:pt x="5333530" y="748360"/>
                  </a:lnTo>
                  <a:lnTo>
                    <a:pt x="5334000" y="747242"/>
                  </a:lnTo>
                  <a:lnTo>
                    <a:pt x="5334000" y="744613"/>
                  </a:lnTo>
                  <a:close/>
                </a:path>
                <a:path w="5672455" h="2233295">
                  <a:moveTo>
                    <a:pt x="5334000" y="3441"/>
                  </a:moveTo>
                  <a:lnTo>
                    <a:pt x="5333530" y="2324"/>
                  </a:lnTo>
                  <a:lnTo>
                    <a:pt x="5331663" y="457"/>
                  </a:lnTo>
                  <a:lnTo>
                    <a:pt x="5330545" y="0"/>
                  </a:lnTo>
                  <a:lnTo>
                    <a:pt x="5318391" y="0"/>
                  </a:lnTo>
                  <a:lnTo>
                    <a:pt x="5317274" y="457"/>
                  </a:lnTo>
                  <a:lnTo>
                    <a:pt x="5315407" y="2324"/>
                  </a:lnTo>
                  <a:lnTo>
                    <a:pt x="5314950" y="3441"/>
                  </a:lnTo>
                  <a:lnTo>
                    <a:pt x="5314950" y="6070"/>
                  </a:lnTo>
                  <a:lnTo>
                    <a:pt x="5315407" y="7200"/>
                  </a:lnTo>
                  <a:lnTo>
                    <a:pt x="5317274" y="9055"/>
                  </a:lnTo>
                  <a:lnTo>
                    <a:pt x="5318391" y="9525"/>
                  </a:lnTo>
                  <a:lnTo>
                    <a:pt x="5330545" y="9525"/>
                  </a:lnTo>
                  <a:lnTo>
                    <a:pt x="5331663" y="9055"/>
                  </a:lnTo>
                  <a:lnTo>
                    <a:pt x="5333530" y="7200"/>
                  </a:lnTo>
                  <a:lnTo>
                    <a:pt x="5334000" y="6070"/>
                  </a:lnTo>
                  <a:lnTo>
                    <a:pt x="5334000" y="3441"/>
                  </a:lnTo>
                  <a:close/>
                </a:path>
                <a:path w="5672455" h="2233295">
                  <a:moveTo>
                    <a:pt x="5391150" y="2226945"/>
                  </a:moveTo>
                  <a:lnTo>
                    <a:pt x="5390680" y="2225827"/>
                  </a:lnTo>
                  <a:lnTo>
                    <a:pt x="5388826" y="2223960"/>
                  </a:lnTo>
                  <a:lnTo>
                    <a:pt x="5387695" y="2223490"/>
                  </a:lnTo>
                  <a:lnTo>
                    <a:pt x="5375541" y="2223490"/>
                  </a:lnTo>
                  <a:lnTo>
                    <a:pt x="5374424" y="2223960"/>
                  </a:lnTo>
                  <a:lnTo>
                    <a:pt x="5372557" y="2225827"/>
                  </a:lnTo>
                  <a:lnTo>
                    <a:pt x="5372100" y="2226945"/>
                  </a:lnTo>
                  <a:lnTo>
                    <a:pt x="5372100" y="2229574"/>
                  </a:lnTo>
                  <a:lnTo>
                    <a:pt x="5372557" y="2230691"/>
                  </a:lnTo>
                  <a:lnTo>
                    <a:pt x="5374424" y="2232558"/>
                  </a:lnTo>
                  <a:lnTo>
                    <a:pt x="5375541" y="2233015"/>
                  </a:lnTo>
                  <a:lnTo>
                    <a:pt x="5387695" y="2233015"/>
                  </a:lnTo>
                  <a:lnTo>
                    <a:pt x="5388826" y="2232558"/>
                  </a:lnTo>
                  <a:lnTo>
                    <a:pt x="5390680" y="2230691"/>
                  </a:lnTo>
                  <a:lnTo>
                    <a:pt x="5391150" y="2229574"/>
                  </a:lnTo>
                  <a:lnTo>
                    <a:pt x="5391150" y="2226945"/>
                  </a:lnTo>
                  <a:close/>
                </a:path>
                <a:path w="5672455" h="2233295">
                  <a:moveTo>
                    <a:pt x="5391150" y="1485773"/>
                  </a:moveTo>
                  <a:lnTo>
                    <a:pt x="5390680" y="1484655"/>
                  </a:lnTo>
                  <a:lnTo>
                    <a:pt x="5388826" y="1482788"/>
                  </a:lnTo>
                  <a:lnTo>
                    <a:pt x="5387695" y="1482331"/>
                  </a:lnTo>
                  <a:lnTo>
                    <a:pt x="5375541" y="1482331"/>
                  </a:lnTo>
                  <a:lnTo>
                    <a:pt x="5374424" y="1482788"/>
                  </a:lnTo>
                  <a:lnTo>
                    <a:pt x="5372557" y="1484655"/>
                  </a:lnTo>
                  <a:lnTo>
                    <a:pt x="5372100" y="1485773"/>
                  </a:lnTo>
                  <a:lnTo>
                    <a:pt x="5372100" y="1488401"/>
                  </a:lnTo>
                  <a:lnTo>
                    <a:pt x="5372557" y="1489532"/>
                  </a:lnTo>
                  <a:lnTo>
                    <a:pt x="5374424" y="1491386"/>
                  </a:lnTo>
                  <a:lnTo>
                    <a:pt x="5375541" y="1491856"/>
                  </a:lnTo>
                  <a:lnTo>
                    <a:pt x="5387695" y="1491856"/>
                  </a:lnTo>
                  <a:lnTo>
                    <a:pt x="5388826" y="1491386"/>
                  </a:lnTo>
                  <a:lnTo>
                    <a:pt x="5390680" y="1489532"/>
                  </a:lnTo>
                  <a:lnTo>
                    <a:pt x="5391150" y="1488401"/>
                  </a:lnTo>
                  <a:lnTo>
                    <a:pt x="5391150" y="1485773"/>
                  </a:lnTo>
                  <a:close/>
                </a:path>
                <a:path w="5672455" h="2233295">
                  <a:moveTo>
                    <a:pt x="5391150" y="744613"/>
                  </a:moveTo>
                  <a:lnTo>
                    <a:pt x="5390680" y="743483"/>
                  </a:lnTo>
                  <a:lnTo>
                    <a:pt x="5388826" y="741629"/>
                  </a:lnTo>
                  <a:lnTo>
                    <a:pt x="5387695" y="741159"/>
                  </a:lnTo>
                  <a:lnTo>
                    <a:pt x="5375541" y="741159"/>
                  </a:lnTo>
                  <a:lnTo>
                    <a:pt x="5374424" y="741629"/>
                  </a:lnTo>
                  <a:lnTo>
                    <a:pt x="5372557" y="743483"/>
                  </a:lnTo>
                  <a:lnTo>
                    <a:pt x="5372100" y="744613"/>
                  </a:lnTo>
                  <a:lnTo>
                    <a:pt x="5372100" y="747242"/>
                  </a:lnTo>
                  <a:lnTo>
                    <a:pt x="5372557" y="748360"/>
                  </a:lnTo>
                  <a:lnTo>
                    <a:pt x="5374424" y="750227"/>
                  </a:lnTo>
                  <a:lnTo>
                    <a:pt x="5375541" y="750684"/>
                  </a:lnTo>
                  <a:lnTo>
                    <a:pt x="5387695" y="750684"/>
                  </a:lnTo>
                  <a:lnTo>
                    <a:pt x="5388826" y="750227"/>
                  </a:lnTo>
                  <a:lnTo>
                    <a:pt x="5390680" y="748360"/>
                  </a:lnTo>
                  <a:lnTo>
                    <a:pt x="5391150" y="747242"/>
                  </a:lnTo>
                  <a:lnTo>
                    <a:pt x="5391150" y="744613"/>
                  </a:lnTo>
                  <a:close/>
                </a:path>
                <a:path w="5672455" h="2233295">
                  <a:moveTo>
                    <a:pt x="5391150" y="3441"/>
                  </a:moveTo>
                  <a:lnTo>
                    <a:pt x="5390680" y="2324"/>
                  </a:lnTo>
                  <a:lnTo>
                    <a:pt x="5388826" y="457"/>
                  </a:lnTo>
                  <a:lnTo>
                    <a:pt x="5387695" y="0"/>
                  </a:lnTo>
                  <a:lnTo>
                    <a:pt x="5375541" y="0"/>
                  </a:lnTo>
                  <a:lnTo>
                    <a:pt x="5374424" y="457"/>
                  </a:lnTo>
                  <a:lnTo>
                    <a:pt x="5372557" y="2324"/>
                  </a:lnTo>
                  <a:lnTo>
                    <a:pt x="5372100" y="3441"/>
                  </a:lnTo>
                  <a:lnTo>
                    <a:pt x="5372100" y="6070"/>
                  </a:lnTo>
                  <a:lnTo>
                    <a:pt x="5372557" y="7200"/>
                  </a:lnTo>
                  <a:lnTo>
                    <a:pt x="5374424" y="9055"/>
                  </a:lnTo>
                  <a:lnTo>
                    <a:pt x="5375541" y="9525"/>
                  </a:lnTo>
                  <a:lnTo>
                    <a:pt x="5387695" y="9525"/>
                  </a:lnTo>
                  <a:lnTo>
                    <a:pt x="5388826" y="9055"/>
                  </a:lnTo>
                  <a:lnTo>
                    <a:pt x="5390680" y="7200"/>
                  </a:lnTo>
                  <a:lnTo>
                    <a:pt x="5391150" y="6070"/>
                  </a:lnTo>
                  <a:lnTo>
                    <a:pt x="5391150" y="3441"/>
                  </a:lnTo>
                  <a:close/>
                </a:path>
                <a:path w="5672455" h="2233295">
                  <a:moveTo>
                    <a:pt x="5448300" y="2226945"/>
                  </a:moveTo>
                  <a:lnTo>
                    <a:pt x="5447830" y="2225827"/>
                  </a:lnTo>
                  <a:lnTo>
                    <a:pt x="5445976" y="2223960"/>
                  </a:lnTo>
                  <a:lnTo>
                    <a:pt x="5444845" y="2223490"/>
                  </a:lnTo>
                  <a:lnTo>
                    <a:pt x="5432691" y="2223490"/>
                  </a:lnTo>
                  <a:lnTo>
                    <a:pt x="5431574" y="2223960"/>
                  </a:lnTo>
                  <a:lnTo>
                    <a:pt x="5429707" y="2225827"/>
                  </a:lnTo>
                  <a:lnTo>
                    <a:pt x="5429250" y="2226945"/>
                  </a:lnTo>
                  <a:lnTo>
                    <a:pt x="5429250" y="2229574"/>
                  </a:lnTo>
                  <a:lnTo>
                    <a:pt x="5429707" y="2230691"/>
                  </a:lnTo>
                  <a:lnTo>
                    <a:pt x="5431574" y="2232558"/>
                  </a:lnTo>
                  <a:lnTo>
                    <a:pt x="5432691" y="2233015"/>
                  </a:lnTo>
                  <a:lnTo>
                    <a:pt x="5444845" y="2233015"/>
                  </a:lnTo>
                  <a:lnTo>
                    <a:pt x="5445976" y="2232558"/>
                  </a:lnTo>
                  <a:lnTo>
                    <a:pt x="5447830" y="2230691"/>
                  </a:lnTo>
                  <a:lnTo>
                    <a:pt x="5448300" y="2229574"/>
                  </a:lnTo>
                  <a:lnTo>
                    <a:pt x="5448300" y="2226945"/>
                  </a:lnTo>
                  <a:close/>
                </a:path>
                <a:path w="5672455" h="2233295">
                  <a:moveTo>
                    <a:pt x="5448300" y="1485773"/>
                  </a:moveTo>
                  <a:lnTo>
                    <a:pt x="5447830" y="1484655"/>
                  </a:lnTo>
                  <a:lnTo>
                    <a:pt x="5445976" y="1482788"/>
                  </a:lnTo>
                  <a:lnTo>
                    <a:pt x="5444845" y="1482331"/>
                  </a:lnTo>
                  <a:lnTo>
                    <a:pt x="5432691" y="1482331"/>
                  </a:lnTo>
                  <a:lnTo>
                    <a:pt x="5431574" y="1482788"/>
                  </a:lnTo>
                  <a:lnTo>
                    <a:pt x="5429707" y="1484655"/>
                  </a:lnTo>
                  <a:lnTo>
                    <a:pt x="5429250" y="1485773"/>
                  </a:lnTo>
                  <a:lnTo>
                    <a:pt x="5429250" y="1488401"/>
                  </a:lnTo>
                  <a:lnTo>
                    <a:pt x="5429707" y="1489532"/>
                  </a:lnTo>
                  <a:lnTo>
                    <a:pt x="5431574" y="1491386"/>
                  </a:lnTo>
                  <a:lnTo>
                    <a:pt x="5432691" y="1491856"/>
                  </a:lnTo>
                  <a:lnTo>
                    <a:pt x="5444845" y="1491856"/>
                  </a:lnTo>
                  <a:lnTo>
                    <a:pt x="5445976" y="1491386"/>
                  </a:lnTo>
                  <a:lnTo>
                    <a:pt x="5447830" y="1489532"/>
                  </a:lnTo>
                  <a:lnTo>
                    <a:pt x="5448300" y="1488401"/>
                  </a:lnTo>
                  <a:lnTo>
                    <a:pt x="5448300" y="1485773"/>
                  </a:lnTo>
                  <a:close/>
                </a:path>
                <a:path w="5672455" h="2233295">
                  <a:moveTo>
                    <a:pt x="5448300" y="744613"/>
                  </a:moveTo>
                  <a:lnTo>
                    <a:pt x="5447830" y="743483"/>
                  </a:lnTo>
                  <a:lnTo>
                    <a:pt x="5445976" y="741629"/>
                  </a:lnTo>
                  <a:lnTo>
                    <a:pt x="5444845" y="741159"/>
                  </a:lnTo>
                  <a:lnTo>
                    <a:pt x="5432691" y="741159"/>
                  </a:lnTo>
                  <a:lnTo>
                    <a:pt x="5431574" y="741629"/>
                  </a:lnTo>
                  <a:lnTo>
                    <a:pt x="5429707" y="743483"/>
                  </a:lnTo>
                  <a:lnTo>
                    <a:pt x="5429250" y="744613"/>
                  </a:lnTo>
                  <a:lnTo>
                    <a:pt x="5429250" y="747242"/>
                  </a:lnTo>
                  <a:lnTo>
                    <a:pt x="5429707" y="748360"/>
                  </a:lnTo>
                  <a:lnTo>
                    <a:pt x="5431574" y="750227"/>
                  </a:lnTo>
                  <a:lnTo>
                    <a:pt x="5432691" y="750684"/>
                  </a:lnTo>
                  <a:lnTo>
                    <a:pt x="5444845" y="750684"/>
                  </a:lnTo>
                  <a:lnTo>
                    <a:pt x="5445976" y="750227"/>
                  </a:lnTo>
                  <a:lnTo>
                    <a:pt x="5447830" y="748360"/>
                  </a:lnTo>
                  <a:lnTo>
                    <a:pt x="5448300" y="747242"/>
                  </a:lnTo>
                  <a:lnTo>
                    <a:pt x="5448300" y="744613"/>
                  </a:lnTo>
                  <a:close/>
                </a:path>
                <a:path w="5672455" h="2233295">
                  <a:moveTo>
                    <a:pt x="5448300" y="3441"/>
                  </a:moveTo>
                  <a:lnTo>
                    <a:pt x="5447830" y="2324"/>
                  </a:lnTo>
                  <a:lnTo>
                    <a:pt x="5445976" y="457"/>
                  </a:lnTo>
                  <a:lnTo>
                    <a:pt x="5444845" y="0"/>
                  </a:lnTo>
                  <a:lnTo>
                    <a:pt x="5432691" y="0"/>
                  </a:lnTo>
                  <a:lnTo>
                    <a:pt x="5431574" y="457"/>
                  </a:lnTo>
                  <a:lnTo>
                    <a:pt x="5429707" y="2324"/>
                  </a:lnTo>
                  <a:lnTo>
                    <a:pt x="5429250" y="3441"/>
                  </a:lnTo>
                  <a:lnTo>
                    <a:pt x="5429250" y="6070"/>
                  </a:lnTo>
                  <a:lnTo>
                    <a:pt x="5429707" y="7200"/>
                  </a:lnTo>
                  <a:lnTo>
                    <a:pt x="5431574" y="9055"/>
                  </a:lnTo>
                  <a:lnTo>
                    <a:pt x="5432691" y="9525"/>
                  </a:lnTo>
                  <a:lnTo>
                    <a:pt x="5444845" y="9525"/>
                  </a:lnTo>
                  <a:lnTo>
                    <a:pt x="5445976" y="9055"/>
                  </a:lnTo>
                  <a:lnTo>
                    <a:pt x="5447830" y="7200"/>
                  </a:lnTo>
                  <a:lnTo>
                    <a:pt x="5448300" y="6070"/>
                  </a:lnTo>
                  <a:lnTo>
                    <a:pt x="5448300" y="3441"/>
                  </a:lnTo>
                  <a:close/>
                </a:path>
                <a:path w="5672455" h="2233295">
                  <a:moveTo>
                    <a:pt x="5505450" y="2226945"/>
                  </a:moveTo>
                  <a:lnTo>
                    <a:pt x="5504980" y="2225827"/>
                  </a:lnTo>
                  <a:lnTo>
                    <a:pt x="5503113" y="2223960"/>
                  </a:lnTo>
                  <a:lnTo>
                    <a:pt x="5501995" y="2223490"/>
                  </a:lnTo>
                  <a:lnTo>
                    <a:pt x="5489841" y="2223490"/>
                  </a:lnTo>
                  <a:lnTo>
                    <a:pt x="5488724" y="2223960"/>
                  </a:lnTo>
                  <a:lnTo>
                    <a:pt x="5486857" y="2225827"/>
                  </a:lnTo>
                  <a:lnTo>
                    <a:pt x="5486400" y="2226945"/>
                  </a:lnTo>
                  <a:lnTo>
                    <a:pt x="5486400" y="2229574"/>
                  </a:lnTo>
                  <a:lnTo>
                    <a:pt x="5486857" y="2230691"/>
                  </a:lnTo>
                  <a:lnTo>
                    <a:pt x="5488724" y="2232558"/>
                  </a:lnTo>
                  <a:lnTo>
                    <a:pt x="5489841" y="2233015"/>
                  </a:lnTo>
                  <a:lnTo>
                    <a:pt x="5501995" y="2233015"/>
                  </a:lnTo>
                  <a:lnTo>
                    <a:pt x="5503113" y="2232558"/>
                  </a:lnTo>
                  <a:lnTo>
                    <a:pt x="5504980" y="2230691"/>
                  </a:lnTo>
                  <a:lnTo>
                    <a:pt x="5505450" y="2229574"/>
                  </a:lnTo>
                  <a:lnTo>
                    <a:pt x="5505450" y="2226945"/>
                  </a:lnTo>
                  <a:close/>
                </a:path>
                <a:path w="5672455" h="2233295">
                  <a:moveTo>
                    <a:pt x="5505450" y="1485773"/>
                  </a:moveTo>
                  <a:lnTo>
                    <a:pt x="5504980" y="1484655"/>
                  </a:lnTo>
                  <a:lnTo>
                    <a:pt x="5503113" y="1482788"/>
                  </a:lnTo>
                  <a:lnTo>
                    <a:pt x="5501995" y="1482331"/>
                  </a:lnTo>
                  <a:lnTo>
                    <a:pt x="5489841" y="1482331"/>
                  </a:lnTo>
                  <a:lnTo>
                    <a:pt x="5488724" y="1482788"/>
                  </a:lnTo>
                  <a:lnTo>
                    <a:pt x="5486857" y="1484655"/>
                  </a:lnTo>
                  <a:lnTo>
                    <a:pt x="5486400" y="1485773"/>
                  </a:lnTo>
                  <a:lnTo>
                    <a:pt x="5486400" y="1488401"/>
                  </a:lnTo>
                  <a:lnTo>
                    <a:pt x="5486857" y="1489532"/>
                  </a:lnTo>
                  <a:lnTo>
                    <a:pt x="5488724" y="1491386"/>
                  </a:lnTo>
                  <a:lnTo>
                    <a:pt x="5489841" y="1491856"/>
                  </a:lnTo>
                  <a:lnTo>
                    <a:pt x="5501995" y="1491856"/>
                  </a:lnTo>
                  <a:lnTo>
                    <a:pt x="5503113" y="1491386"/>
                  </a:lnTo>
                  <a:lnTo>
                    <a:pt x="5504980" y="1489532"/>
                  </a:lnTo>
                  <a:lnTo>
                    <a:pt x="5505450" y="1488401"/>
                  </a:lnTo>
                  <a:lnTo>
                    <a:pt x="5505450" y="1485773"/>
                  </a:lnTo>
                  <a:close/>
                </a:path>
                <a:path w="5672455" h="2233295">
                  <a:moveTo>
                    <a:pt x="5505450" y="744613"/>
                  </a:moveTo>
                  <a:lnTo>
                    <a:pt x="5504980" y="743483"/>
                  </a:lnTo>
                  <a:lnTo>
                    <a:pt x="5503113" y="741629"/>
                  </a:lnTo>
                  <a:lnTo>
                    <a:pt x="5501995" y="741159"/>
                  </a:lnTo>
                  <a:lnTo>
                    <a:pt x="5489841" y="741159"/>
                  </a:lnTo>
                  <a:lnTo>
                    <a:pt x="5488724" y="741629"/>
                  </a:lnTo>
                  <a:lnTo>
                    <a:pt x="5486857" y="743483"/>
                  </a:lnTo>
                  <a:lnTo>
                    <a:pt x="5486400" y="744613"/>
                  </a:lnTo>
                  <a:lnTo>
                    <a:pt x="5486400" y="747242"/>
                  </a:lnTo>
                  <a:lnTo>
                    <a:pt x="5486857" y="748360"/>
                  </a:lnTo>
                  <a:lnTo>
                    <a:pt x="5488724" y="750227"/>
                  </a:lnTo>
                  <a:lnTo>
                    <a:pt x="5489841" y="750684"/>
                  </a:lnTo>
                  <a:lnTo>
                    <a:pt x="5501995" y="750684"/>
                  </a:lnTo>
                  <a:lnTo>
                    <a:pt x="5503113" y="750227"/>
                  </a:lnTo>
                  <a:lnTo>
                    <a:pt x="5504980" y="748360"/>
                  </a:lnTo>
                  <a:lnTo>
                    <a:pt x="5505450" y="747242"/>
                  </a:lnTo>
                  <a:lnTo>
                    <a:pt x="5505450" y="744613"/>
                  </a:lnTo>
                  <a:close/>
                </a:path>
                <a:path w="5672455" h="2233295">
                  <a:moveTo>
                    <a:pt x="5505450" y="3441"/>
                  </a:moveTo>
                  <a:lnTo>
                    <a:pt x="5504980" y="2324"/>
                  </a:lnTo>
                  <a:lnTo>
                    <a:pt x="5503113" y="457"/>
                  </a:lnTo>
                  <a:lnTo>
                    <a:pt x="5501995" y="0"/>
                  </a:lnTo>
                  <a:lnTo>
                    <a:pt x="5489841" y="0"/>
                  </a:lnTo>
                  <a:lnTo>
                    <a:pt x="5488724" y="457"/>
                  </a:lnTo>
                  <a:lnTo>
                    <a:pt x="5486857" y="2324"/>
                  </a:lnTo>
                  <a:lnTo>
                    <a:pt x="5486400" y="3441"/>
                  </a:lnTo>
                  <a:lnTo>
                    <a:pt x="5486400" y="6070"/>
                  </a:lnTo>
                  <a:lnTo>
                    <a:pt x="5486857" y="7200"/>
                  </a:lnTo>
                  <a:lnTo>
                    <a:pt x="5488724" y="9055"/>
                  </a:lnTo>
                  <a:lnTo>
                    <a:pt x="5489841" y="9525"/>
                  </a:lnTo>
                  <a:lnTo>
                    <a:pt x="5501995" y="9525"/>
                  </a:lnTo>
                  <a:lnTo>
                    <a:pt x="5503113" y="9055"/>
                  </a:lnTo>
                  <a:lnTo>
                    <a:pt x="5504980" y="7200"/>
                  </a:lnTo>
                  <a:lnTo>
                    <a:pt x="5505450" y="6070"/>
                  </a:lnTo>
                  <a:lnTo>
                    <a:pt x="5505450" y="3441"/>
                  </a:lnTo>
                  <a:close/>
                </a:path>
                <a:path w="5672455" h="2233295">
                  <a:moveTo>
                    <a:pt x="5562600" y="2226945"/>
                  </a:moveTo>
                  <a:lnTo>
                    <a:pt x="5562130" y="2225827"/>
                  </a:lnTo>
                  <a:lnTo>
                    <a:pt x="5560276" y="2223960"/>
                  </a:lnTo>
                  <a:lnTo>
                    <a:pt x="5559145" y="2223490"/>
                  </a:lnTo>
                  <a:lnTo>
                    <a:pt x="5546991" y="2223490"/>
                  </a:lnTo>
                  <a:lnTo>
                    <a:pt x="5545874" y="2223960"/>
                  </a:lnTo>
                  <a:lnTo>
                    <a:pt x="5544007" y="2225827"/>
                  </a:lnTo>
                  <a:lnTo>
                    <a:pt x="5543550" y="2226945"/>
                  </a:lnTo>
                  <a:lnTo>
                    <a:pt x="5543550" y="2229574"/>
                  </a:lnTo>
                  <a:lnTo>
                    <a:pt x="5544007" y="2230691"/>
                  </a:lnTo>
                  <a:lnTo>
                    <a:pt x="5545874" y="2232558"/>
                  </a:lnTo>
                  <a:lnTo>
                    <a:pt x="5546991" y="2233015"/>
                  </a:lnTo>
                  <a:lnTo>
                    <a:pt x="5559145" y="2233015"/>
                  </a:lnTo>
                  <a:lnTo>
                    <a:pt x="5560276" y="2232558"/>
                  </a:lnTo>
                  <a:lnTo>
                    <a:pt x="5562130" y="2230691"/>
                  </a:lnTo>
                  <a:lnTo>
                    <a:pt x="5562600" y="2229574"/>
                  </a:lnTo>
                  <a:lnTo>
                    <a:pt x="5562600" y="2226945"/>
                  </a:lnTo>
                  <a:close/>
                </a:path>
                <a:path w="5672455" h="2233295">
                  <a:moveTo>
                    <a:pt x="5562600" y="1485773"/>
                  </a:moveTo>
                  <a:lnTo>
                    <a:pt x="5562130" y="1484655"/>
                  </a:lnTo>
                  <a:lnTo>
                    <a:pt x="5560276" y="1482788"/>
                  </a:lnTo>
                  <a:lnTo>
                    <a:pt x="5559145" y="1482331"/>
                  </a:lnTo>
                  <a:lnTo>
                    <a:pt x="5546991" y="1482331"/>
                  </a:lnTo>
                  <a:lnTo>
                    <a:pt x="5545874" y="1482788"/>
                  </a:lnTo>
                  <a:lnTo>
                    <a:pt x="5544007" y="1484655"/>
                  </a:lnTo>
                  <a:lnTo>
                    <a:pt x="5543550" y="1485773"/>
                  </a:lnTo>
                  <a:lnTo>
                    <a:pt x="5543550" y="1488401"/>
                  </a:lnTo>
                  <a:lnTo>
                    <a:pt x="5544007" y="1489532"/>
                  </a:lnTo>
                  <a:lnTo>
                    <a:pt x="5545874" y="1491386"/>
                  </a:lnTo>
                  <a:lnTo>
                    <a:pt x="5546991" y="1491856"/>
                  </a:lnTo>
                  <a:lnTo>
                    <a:pt x="5559145" y="1491856"/>
                  </a:lnTo>
                  <a:lnTo>
                    <a:pt x="5560276" y="1491386"/>
                  </a:lnTo>
                  <a:lnTo>
                    <a:pt x="5562130" y="1489532"/>
                  </a:lnTo>
                  <a:lnTo>
                    <a:pt x="5562600" y="1488401"/>
                  </a:lnTo>
                  <a:lnTo>
                    <a:pt x="5562600" y="1485773"/>
                  </a:lnTo>
                  <a:close/>
                </a:path>
                <a:path w="5672455" h="2233295">
                  <a:moveTo>
                    <a:pt x="5562600" y="744613"/>
                  </a:moveTo>
                  <a:lnTo>
                    <a:pt x="5562130" y="743483"/>
                  </a:lnTo>
                  <a:lnTo>
                    <a:pt x="5560276" y="741629"/>
                  </a:lnTo>
                  <a:lnTo>
                    <a:pt x="5559145" y="741159"/>
                  </a:lnTo>
                  <a:lnTo>
                    <a:pt x="5546991" y="741159"/>
                  </a:lnTo>
                  <a:lnTo>
                    <a:pt x="5545874" y="741629"/>
                  </a:lnTo>
                  <a:lnTo>
                    <a:pt x="5544007" y="743483"/>
                  </a:lnTo>
                  <a:lnTo>
                    <a:pt x="5543550" y="744613"/>
                  </a:lnTo>
                  <a:lnTo>
                    <a:pt x="5543550" y="747242"/>
                  </a:lnTo>
                  <a:lnTo>
                    <a:pt x="5544007" y="748360"/>
                  </a:lnTo>
                  <a:lnTo>
                    <a:pt x="5545874" y="750227"/>
                  </a:lnTo>
                  <a:lnTo>
                    <a:pt x="5546991" y="750684"/>
                  </a:lnTo>
                  <a:lnTo>
                    <a:pt x="5559145" y="750684"/>
                  </a:lnTo>
                  <a:lnTo>
                    <a:pt x="5560276" y="750227"/>
                  </a:lnTo>
                  <a:lnTo>
                    <a:pt x="5562130" y="748360"/>
                  </a:lnTo>
                  <a:lnTo>
                    <a:pt x="5562600" y="747242"/>
                  </a:lnTo>
                  <a:lnTo>
                    <a:pt x="5562600" y="744613"/>
                  </a:lnTo>
                  <a:close/>
                </a:path>
                <a:path w="5672455" h="2233295">
                  <a:moveTo>
                    <a:pt x="5562600" y="3441"/>
                  </a:moveTo>
                  <a:lnTo>
                    <a:pt x="5562130" y="2324"/>
                  </a:lnTo>
                  <a:lnTo>
                    <a:pt x="5560276" y="457"/>
                  </a:lnTo>
                  <a:lnTo>
                    <a:pt x="5559145" y="0"/>
                  </a:lnTo>
                  <a:lnTo>
                    <a:pt x="5546991" y="0"/>
                  </a:lnTo>
                  <a:lnTo>
                    <a:pt x="5545874" y="457"/>
                  </a:lnTo>
                  <a:lnTo>
                    <a:pt x="5544007" y="2324"/>
                  </a:lnTo>
                  <a:lnTo>
                    <a:pt x="5543550" y="3441"/>
                  </a:lnTo>
                  <a:lnTo>
                    <a:pt x="5543550" y="6070"/>
                  </a:lnTo>
                  <a:lnTo>
                    <a:pt x="5544007" y="7200"/>
                  </a:lnTo>
                  <a:lnTo>
                    <a:pt x="5545874" y="9055"/>
                  </a:lnTo>
                  <a:lnTo>
                    <a:pt x="5546991" y="9525"/>
                  </a:lnTo>
                  <a:lnTo>
                    <a:pt x="5559145" y="9525"/>
                  </a:lnTo>
                  <a:lnTo>
                    <a:pt x="5560276" y="9055"/>
                  </a:lnTo>
                  <a:lnTo>
                    <a:pt x="5562130" y="7200"/>
                  </a:lnTo>
                  <a:lnTo>
                    <a:pt x="5562600" y="6070"/>
                  </a:lnTo>
                  <a:lnTo>
                    <a:pt x="5562600" y="3441"/>
                  </a:lnTo>
                  <a:close/>
                </a:path>
                <a:path w="5672455" h="2233295">
                  <a:moveTo>
                    <a:pt x="5619750" y="2226945"/>
                  </a:moveTo>
                  <a:lnTo>
                    <a:pt x="5619280" y="2225827"/>
                  </a:lnTo>
                  <a:lnTo>
                    <a:pt x="5617426" y="2223960"/>
                  </a:lnTo>
                  <a:lnTo>
                    <a:pt x="5616295" y="2223490"/>
                  </a:lnTo>
                  <a:lnTo>
                    <a:pt x="5604141" y="2223490"/>
                  </a:lnTo>
                  <a:lnTo>
                    <a:pt x="5603024" y="2223960"/>
                  </a:lnTo>
                  <a:lnTo>
                    <a:pt x="5601157" y="2225827"/>
                  </a:lnTo>
                  <a:lnTo>
                    <a:pt x="5600700" y="2226945"/>
                  </a:lnTo>
                  <a:lnTo>
                    <a:pt x="5600700" y="2229574"/>
                  </a:lnTo>
                  <a:lnTo>
                    <a:pt x="5601157" y="2230691"/>
                  </a:lnTo>
                  <a:lnTo>
                    <a:pt x="5603024" y="2232558"/>
                  </a:lnTo>
                  <a:lnTo>
                    <a:pt x="5604141" y="2233015"/>
                  </a:lnTo>
                  <a:lnTo>
                    <a:pt x="5616295" y="2233015"/>
                  </a:lnTo>
                  <a:lnTo>
                    <a:pt x="5617426" y="2232558"/>
                  </a:lnTo>
                  <a:lnTo>
                    <a:pt x="5619280" y="2230691"/>
                  </a:lnTo>
                  <a:lnTo>
                    <a:pt x="5619750" y="2229574"/>
                  </a:lnTo>
                  <a:lnTo>
                    <a:pt x="5619750" y="2226945"/>
                  </a:lnTo>
                  <a:close/>
                </a:path>
                <a:path w="5672455" h="2233295">
                  <a:moveTo>
                    <a:pt x="5619750" y="1485773"/>
                  </a:moveTo>
                  <a:lnTo>
                    <a:pt x="5619280" y="1484655"/>
                  </a:lnTo>
                  <a:lnTo>
                    <a:pt x="5617426" y="1482788"/>
                  </a:lnTo>
                  <a:lnTo>
                    <a:pt x="5616295" y="1482331"/>
                  </a:lnTo>
                  <a:lnTo>
                    <a:pt x="5604141" y="1482331"/>
                  </a:lnTo>
                  <a:lnTo>
                    <a:pt x="5603024" y="1482788"/>
                  </a:lnTo>
                  <a:lnTo>
                    <a:pt x="5601157" y="1484655"/>
                  </a:lnTo>
                  <a:lnTo>
                    <a:pt x="5600700" y="1485773"/>
                  </a:lnTo>
                  <a:lnTo>
                    <a:pt x="5600700" y="1488401"/>
                  </a:lnTo>
                  <a:lnTo>
                    <a:pt x="5601157" y="1489532"/>
                  </a:lnTo>
                  <a:lnTo>
                    <a:pt x="5603024" y="1491386"/>
                  </a:lnTo>
                  <a:lnTo>
                    <a:pt x="5604141" y="1491856"/>
                  </a:lnTo>
                  <a:lnTo>
                    <a:pt x="5616295" y="1491856"/>
                  </a:lnTo>
                  <a:lnTo>
                    <a:pt x="5617426" y="1491386"/>
                  </a:lnTo>
                  <a:lnTo>
                    <a:pt x="5619280" y="1489532"/>
                  </a:lnTo>
                  <a:lnTo>
                    <a:pt x="5619750" y="1488401"/>
                  </a:lnTo>
                  <a:lnTo>
                    <a:pt x="5619750" y="1485773"/>
                  </a:lnTo>
                  <a:close/>
                </a:path>
                <a:path w="5672455" h="2233295">
                  <a:moveTo>
                    <a:pt x="5619750" y="744613"/>
                  </a:moveTo>
                  <a:lnTo>
                    <a:pt x="5619280" y="743483"/>
                  </a:lnTo>
                  <a:lnTo>
                    <a:pt x="5617426" y="741629"/>
                  </a:lnTo>
                  <a:lnTo>
                    <a:pt x="5616295" y="741159"/>
                  </a:lnTo>
                  <a:lnTo>
                    <a:pt x="5604141" y="741159"/>
                  </a:lnTo>
                  <a:lnTo>
                    <a:pt x="5603024" y="741629"/>
                  </a:lnTo>
                  <a:lnTo>
                    <a:pt x="5601157" y="743483"/>
                  </a:lnTo>
                  <a:lnTo>
                    <a:pt x="5600700" y="744613"/>
                  </a:lnTo>
                  <a:lnTo>
                    <a:pt x="5600700" y="747242"/>
                  </a:lnTo>
                  <a:lnTo>
                    <a:pt x="5601157" y="748360"/>
                  </a:lnTo>
                  <a:lnTo>
                    <a:pt x="5603024" y="750227"/>
                  </a:lnTo>
                  <a:lnTo>
                    <a:pt x="5604141" y="750684"/>
                  </a:lnTo>
                  <a:lnTo>
                    <a:pt x="5616295" y="750684"/>
                  </a:lnTo>
                  <a:lnTo>
                    <a:pt x="5617426" y="750227"/>
                  </a:lnTo>
                  <a:lnTo>
                    <a:pt x="5619280" y="748360"/>
                  </a:lnTo>
                  <a:lnTo>
                    <a:pt x="5619750" y="747242"/>
                  </a:lnTo>
                  <a:lnTo>
                    <a:pt x="5619750" y="744613"/>
                  </a:lnTo>
                  <a:close/>
                </a:path>
                <a:path w="5672455" h="2233295">
                  <a:moveTo>
                    <a:pt x="5619750" y="3441"/>
                  </a:moveTo>
                  <a:lnTo>
                    <a:pt x="5619280" y="2324"/>
                  </a:lnTo>
                  <a:lnTo>
                    <a:pt x="5617426" y="457"/>
                  </a:lnTo>
                  <a:lnTo>
                    <a:pt x="5616295" y="0"/>
                  </a:lnTo>
                  <a:lnTo>
                    <a:pt x="5604141" y="0"/>
                  </a:lnTo>
                  <a:lnTo>
                    <a:pt x="5603024" y="457"/>
                  </a:lnTo>
                  <a:lnTo>
                    <a:pt x="5601157" y="2324"/>
                  </a:lnTo>
                  <a:lnTo>
                    <a:pt x="5600700" y="3441"/>
                  </a:lnTo>
                  <a:lnTo>
                    <a:pt x="5600700" y="6070"/>
                  </a:lnTo>
                  <a:lnTo>
                    <a:pt x="5601157" y="7200"/>
                  </a:lnTo>
                  <a:lnTo>
                    <a:pt x="5603024" y="9055"/>
                  </a:lnTo>
                  <a:lnTo>
                    <a:pt x="5604141" y="9525"/>
                  </a:lnTo>
                  <a:lnTo>
                    <a:pt x="5616295" y="9525"/>
                  </a:lnTo>
                  <a:lnTo>
                    <a:pt x="5617426" y="9055"/>
                  </a:lnTo>
                  <a:lnTo>
                    <a:pt x="5619280" y="7200"/>
                  </a:lnTo>
                  <a:lnTo>
                    <a:pt x="5619750" y="6070"/>
                  </a:lnTo>
                  <a:lnTo>
                    <a:pt x="5619750" y="3441"/>
                  </a:lnTo>
                  <a:close/>
                </a:path>
                <a:path w="5672455" h="2233295">
                  <a:moveTo>
                    <a:pt x="5672137" y="2223490"/>
                  </a:moveTo>
                  <a:lnTo>
                    <a:pt x="5661291" y="2223490"/>
                  </a:lnTo>
                  <a:lnTo>
                    <a:pt x="5660174" y="2223960"/>
                  </a:lnTo>
                  <a:lnTo>
                    <a:pt x="5658307" y="2225827"/>
                  </a:lnTo>
                  <a:lnTo>
                    <a:pt x="5657850" y="2226945"/>
                  </a:lnTo>
                  <a:lnTo>
                    <a:pt x="5657850" y="2229574"/>
                  </a:lnTo>
                  <a:lnTo>
                    <a:pt x="5658307" y="2230691"/>
                  </a:lnTo>
                  <a:lnTo>
                    <a:pt x="5660174" y="2232558"/>
                  </a:lnTo>
                  <a:lnTo>
                    <a:pt x="5661291" y="2233015"/>
                  </a:lnTo>
                  <a:lnTo>
                    <a:pt x="5672137" y="2233015"/>
                  </a:lnTo>
                  <a:lnTo>
                    <a:pt x="5672137" y="2223490"/>
                  </a:lnTo>
                  <a:close/>
                </a:path>
                <a:path w="5672455" h="2233295">
                  <a:moveTo>
                    <a:pt x="5672137" y="1482331"/>
                  </a:moveTo>
                  <a:lnTo>
                    <a:pt x="5661291" y="1482331"/>
                  </a:lnTo>
                  <a:lnTo>
                    <a:pt x="5660174" y="1482788"/>
                  </a:lnTo>
                  <a:lnTo>
                    <a:pt x="5658307" y="1484655"/>
                  </a:lnTo>
                  <a:lnTo>
                    <a:pt x="5657850" y="1485773"/>
                  </a:lnTo>
                  <a:lnTo>
                    <a:pt x="5657850" y="1488401"/>
                  </a:lnTo>
                  <a:lnTo>
                    <a:pt x="5658307" y="1489532"/>
                  </a:lnTo>
                  <a:lnTo>
                    <a:pt x="5660174" y="1491386"/>
                  </a:lnTo>
                  <a:lnTo>
                    <a:pt x="5661291" y="1491856"/>
                  </a:lnTo>
                  <a:lnTo>
                    <a:pt x="5672137" y="1491856"/>
                  </a:lnTo>
                  <a:lnTo>
                    <a:pt x="5672137" y="1482331"/>
                  </a:lnTo>
                  <a:close/>
                </a:path>
                <a:path w="5672455" h="2233295">
                  <a:moveTo>
                    <a:pt x="5672137" y="741159"/>
                  </a:moveTo>
                  <a:lnTo>
                    <a:pt x="5661291" y="741159"/>
                  </a:lnTo>
                  <a:lnTo>
                    <a:pt x="5660174" y="741629"/>
                  </a:lnTo>
                  <a:lnTo>
                    <a:pt x="5658307" y="743483"/>
                  </a:lnTo>
                  <a:lnTo>
                    <a:pt x="5657850" y="744613"/>
                  </a:lnTo>
                  <a:lnTo>
                    <a:pt x="5657850" y="747242"/>
                  </a:lnTo>
                  <a:lnTo>
                    <a:pt x="5658307" y="748360"/>
                  </a:lnTo>
                  <a:lnTo>
                    <a:pt x="5660174" y="750227"/>
                  </a:lnTo>
                  <a:lnTo>
                    <a:pt x="5661291" y="750684"/>
                  </a:lnTo>
                  <a:lnTo>
                    <a:pt x="5672137" y="750684"/>
                  </a:lnTo>
                  <a:lnTo>
                    <a:pt x="5672137" y="741159"/>
                  </a:lnTo>
                  <a:close/>
                </a:path>
                <a:path w="5672455" h="2233295">
                  <a:moveTo>
                    <a:pt x="5672137" y="0"/>
                  </a:moveTo>
                  <a:lnTo>
                    <a:pt x="5661291" y="0"/>
                  </a:lnTo>
                  <a:lnTo>
                    <a:pt x="5660174" y="457"/>
                  </a:lnTo>
                  <a:lnTo>
                    <a:pt x="5658307" y="2324"/>
                  </a:lnTo>
                  <a:lnTo>
                    <a:pt x="5657850" y="3441"/>
                  </a:lnTo>
                  <a:lnTo>
                    <a:pt x="5657850" y="6070"/>
                  </a:lnTo>
                  <a:lnTo>
                    <a:pt x="5658307" y="7200"/>
                  </a:lnTo>
                  <a:lnTo>
                    <a:pt x="5660174" y="9055"/>
                  </a:lnTo>
                  <a:lnTo>
                    <a:pt x="5661291" y="9525"/>
                  </a:lnTo>
                  <a:lnTo>
                    <a:pt x="5672137" y="9525"/>
                  </a:lnTo>
                  <a:lnTo>
                    <a:pt x="5672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817915" y="980526"/>
              <a:ext cx="462915" cy="2000885"/>
            </a:xfrm>
            <a:custGeom>
              <a:avLst/>
              <a:gdLst/>
              <a:ahLst/>
              <a:cxnLst/>
              <a:rect l="l" t="t" r="r" b="b"/>
              <a:pathLst>
                <a:path w="462915" h="2000885">
                  <a:moveTo>
                    <a:pt x="462642" y="2000798"/>
                  </a:moveTo>
                  <a:lnTo>
                    <a:pt x="0" y="2000798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2000798"/>
                  </a:lnTo>
                  <a:close/>
                </a:path>
              </a:pathLst>
            </a:custGeom>
            <a:solidFill>
              <a:srgbClr val="8F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408267" y="1525628"/>
              <a:ext cx="462915" cy="1456055"/>
            </a:xfrm>
            <a:custGeom>
              <a:avLst/>
              <a:gdLst/>
              <a:ahLst/>
              <a:cxnLst/>
              <a:rect l="l" t="t" r="r" b="b"/>
              <a:pathLst>
                <a:path w="462915" h="1456055">
                  <a:moveTo>
                    <a:pt x="462642" y="1455696"/>
                  </a:moveTo>
                  <a:lnTo>
                    <a:pt x="0" y="1455696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1455696"/>
                  </a:lnTo>
                  <a:close/>
                </a:path>
              </a:pathLst>
            </a:custGeom>
            <a:solidFill>
              <a:srgbClr val="F07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998619" y="2371228"/>
              <a:ext cx="462915" cy="610235"/>
            </a:xfrm>
            <a:custGeom>
              <a:avLst/>
              <a:gdLst/>
              <a:ahLst/>
              <a:cxnLst/>
              <a:rect l="l" t="t" r="r" b="b"/>
              <a:pathLst>
                <a:path w="462915" h="610235">
                  <a:moveTo>
                    <a:pt x="462642" y="610096"/>
                  </a:moveTo>
                  <a:lnTo>
                    <a:pt x="0" y="610096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610096"/>
                  </a:lnTo>
                  <a:close/>
                </a:path>
              </a:pathLst>
            </a:custGeom>
            <a:solidFill>
              <a:srgbClr val="FFE7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588970" y="2444601"/>
              <a:ext cx="462915" cy="537210"/>
            </a:xfrm>
            <a:custGeom>
              <a:avLst/>
              <a:gdLst/>
              <a:ahLst/>
              <a:cxnLst/>
              <a:rect l="l" t="t" r="r" b="b"/>
              <a:pathLst>
                <a:path w="462915" h="537210">
                  <a:moveTo>
                    <a:pt x="462642" y="536723"/>
                  </a:moveTo>
                  <a:lnTo>
                    <a:pt x="0" y="536723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536723"/>
                  </a:lnTo>
                  <a:close/>
                </a:path>
              </a:pathLst>
            </a:custGeom>
            <a:solidFill>
              <a:srgbClr val="FF83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179322" y="2684226"/>
              <a:ext cx="462915" cy="297180"/>
            </a:xfrm>
            <a:custGeom>
              <a:avLst/>
              <a:gdLst/>
              <a:ahLst/>
              <a:cxnLst/>
              <a:rect l="l" t="t" r="r" b="b"/>
              <a:pathLst>
                <a:path w="462915" h="297180">
                  <a:moveTo>
                    <a:pt x="462642" y="297098"/>
                  </a:moveTo>
                  <a:lnTo>
                    <a:pt x="0" y="297098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297098"/>
                  </a:lnTo>
                  <a:close/>
                </a:path>
              </a:pathLst>
            </a:custGeom>
            <a:solidFill>
              <a:srgbClr val="8B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9769673" y="2880474"/>
              <a:ext cx="462915" cy="100965"/>
            </a:xfrm>
            <a:custGeom>
              <a:avLst/>
              <a:gdLst/>
              <a:ahLst/>
              <a:cxnLst/>
              <a:rect l="l" t="t" r="r" b="b"/>
              <a:pathLst>
                <a:path w="462915" h="100964">
                  <a:moveTo>
                    <a:pt x="462642" y="100850"/>
                  </a:moveTo>
                  <a:lnTo>
                    <a:pt x="0" y="100850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100850"/>
                  </a:lnTo>
                  <a:close/>
                </a:path>
              </a:pathLst>
            </a:custGeom>
            <a:solidFill>
              <a:srgbClr val="7E9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0360025" y="2898213"/>
              <a:ext cx="462915" cy="83185"/>
            </a:xfrm>
            <a:custGeom>
              <a:avLst/>
              <a:gdLst/>
              <a:ahLst/>
              <a:cxnLst/>
              <a:rect l="l" t="t" r="r" b="b"/>
              <a:pathLst>
                <a:path w="462915" h="83185">
                  <a:moveTo>
                    <a:pt x="462642" y="83111"/>
                  </a:moveTo>
                  <a:lnTo>
                    <a:pt x="0" y="83111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83111"/>
                  </a:lnTo>
                  <a:close/>
                </a:path>
              </a:pathLst>
            </a:custGeom>
            <a:solidFill>
              <a:srgbClr val="FFB0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0950376" y="2919001"/>
              <a:ext cx="462915" cy="62865"/>
            </a:xfrm>
            <a:custGeom>
              <a:avLst/>
              <a:gdLst/>
              <a:ahLst/>
              <a:cxnLst/>
              <a:rect l="l" t="t" r="r" b="b"/>
              <a:pathLst>
                <a:path w="462915" h="62864">
                  <a:moveTo>
                    <a:pt x="462642" y="62323"/>
                  </a:moveTo>
                  <a:lnTo>
                    <a:pt x="0" y="62323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62323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1540728" y="2948657"/>
              <a:ext cx="462915" cy="33020"/>
            </a:xfrm>
            <a:custGeom>
              <a:avLst/>
              <a:gdLst/>
              <a:ahLst/>
              <a:cxnLst/>
              <a:rect l="l" t="t" r="r" b="b"/>
              <a:pathLst>
                <a:path w="462915" h="33019">
                  <a:moveTo>
                    <a:pt x="462642" y="32667"/>
                  </a:moveTo>
                  <a:lnTo>
                    <a:pt x="0" y="32667"/>
                  </a:lnTo>
                  <a:lnTo>
                    <a:pt x="0" y="0"/>
                  </a:lnTo>
                  <a:lnTo>
                    <a:pt x="462642" y="0"/>
                  </a:lnTo>
                  <a:lnTo>
                    <a:pt x="462642" y="32667"/>
                  </a:lnTo>
                  <a:close/>
                </a:path>
              </a:pathLst>
            </a:custGeom>
            <a:solidFill>
              <a:srgbClr val="3499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6223049" y="2895699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6223049" y="2154532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0.1M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223049" y="1413365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928370" y="1491432"/>
            <a:ext cx="228600" cy="751205"/>
          </a:xfrm>
          <a:prstGeom prst="rect">
            <a:avLst/>
          </a:prstGeom>
        </p:spPr>
        <p:txBody>
          <a:bodyPr wrap="square" lIns="0" tIns="2476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20">
                <a:solidFill>
                  <a:srgbClr val="FFFFFF"/>
                </a:solidFill>
                <a:latin typeface="Segoe UI Semibold"/>
                <a:cs typeface="Segoe UI Semibold"/>
              </a:rPr>
              <a:t>Total</a:t>
            </a:r>
            <a:r>
              <a:rPr dirty="0" sz="120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876901" y="3082925"/>
            <a:ext cx="354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Coffee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7548364" y="3082925"/>
            <a:ext cx="1924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Tea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8559105" y="3223895"/>
            <a:ext cx="1466215" cy="3721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706755" algn="l"/>
              </a:tabLst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Chocolate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beans</a:t>
            </a:r>
            <a:endParaRPr sz="900">
              <a:latin typeface="Segoe UI"/>
              <a:cs typeface="Segoe UI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solidFill>
                  <a:srgbClr val="FFFFFF"/>
                </a:solidFill>
                <a:latin typeface="Segoe UI Semibold"/>
                <a:cs typeface="Segoe UI Semibold"/>
              </a:rPr>
              <a:t>Product</a:t>
            </a:r>
            <a:r>
              <a:rPr dirty="0" sz="120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Semibold"/>
                <a:cs typeface="Segoe UI Semibold"/>
              </a:rPr>
              <a:t>category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8054478" y="3082925"/>
            <a:ext cx="21755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6260" algn="l"/>
                <a:tab pos="1196340" algn="l"/>
                <a:tab pos="1739900" algn="l"/>
              </a:tabLst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Bakery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Drinking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Coffee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Branded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0336411" y="3067685"/>
            <a:ext cx="1706880" cy="3302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219"/>
              </a:spcBef>
              <a:tabLst>
                <a:tab pos="628650" algn="l"/>
                <a:tab pos="1187450" algn="l"/>
              </a:tabLst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Loose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Tea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Flavours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Packaged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Chocolate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6223049" y="672198"/>
            <a:ext cx="995044" cy="267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0.3M</a:t>
            </a:r>
            <a:endParaRPr sz="900">
              <a:latin typeface="Segoe UI"/>
              <a:cs typeface="Segoe UI"/>
            </a:endParaRPr>
          </a:p>
          <a:p>
            <a:pPr marL="669925">
              <a:lnSpc>
                <a:spcPts val="955"/>
              </a:lnSpc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0.27M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7470768" y="1322428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8061119" y="2168028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0.08M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651471" y="2241401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0.07M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9241821" y="2481026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0.04M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9832173" y="2677274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0.01M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0422526" y="2695013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0.01M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1012876" y="2715802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0.01M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11603228" y="2745457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0.00M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5900737" y="3767137"/>
            <a:ext cx="6410325" cy="3219450"/>
          </a:xfrm>
          <a:custGeom>
            <a:avLst/>
            <a:gdLst/>
            <a:ahLst/>
            <a:cxnLst/>
            <a:rect l="l" t="t" r="r" b="b"/>
            <a:pathLst>
              <a:path w="6410325" h="3219450">
                <a:moveTo>
                  <a:pt x="0" y="3148012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1"/>
                </a:lnTo>
                <a:lnTo>
                  <a:pt x="1372" y="57500"/>
                </a:lnTo>
                <a:lnTo>
                  <a:pt x="2287" y="52900"/>
                </a:lnTo>
                <a:lnTo>
                  <a:pt x="3642" y="48433"/>
                </a:lnTo>
                <a:lnTo>
                  <a:pt x="5437" y="44099"/>
                </a:lnTo>
                <a:lnTo>
                  <a:pt x="7232" y="39765"/>
                </a:lnTo>
                <a:lnTo>
                  <a:pt x="9433" y="35649"/>
                </a:lnTo>
                <a:lnTo>
                  <a:pt x="12039" y="31748"/>
                </a:lnTo>
                <a:lnTo>
                  <a:pt x="14645" y="27848"/>
                </a:lnTo>
                <a:lnTo>
                  <a:pt x="44099" y="5437"/>
                </a:lnTo>
                <a:lnTo>
                  <a:pt x="48433" y="3642"/>
                </a:lnTo>
                <a:lnTo>
                  <a:pt x="52900" y="2287"/>
                </a:lnTo>
                <a:lnTo>
                  <a:pt x="57500" y="1372"/>
                </a:lnTo>
                <a:lnTo>
                  <a:pt x="62101" y="457"/>
                </a:lnTo>
                <a:lnTo>
                  <a:pt x="66746" y="0"/>
                </a:lnTo>
                <a:lnTo>
                  <a:pt x="71437" y="0"/>
                </a:lnTo>
                <a:lnTo>
                  <a:pt x="6338887" y="0"/>
                </a:lnTo>
                <a:lnTo>
                  <a:pt x="6343577" y="0"/>
                </a:lnTo>
                <a:lnTo>
                  <a:pt x="6348223" y="457"/>
                </a:lnTo>
                <a:lnTo>
                  <a:pt x="6352823" y="1372"/>
                </a:lnTo>
                <a:lnTo>
                  <a:pt x="6357424" y="2287"/>
                </a:lnTo>
                <a:lnTo>
                  <a:pt x="6389401" y="20923"/>
                </a:lnTo>
                <a:lnTo>
                  <a:pt x="6392717" y="24240"/>
                </a:lnTo>
                <a:lnTo>
                  <a:pt x="6395678" y="27848"/>
                </a:lnTo>
                <a:lnTo>
                  <a:pt x="6398284" y="31748"/>
                </a:lnTo>
                <a:lnTo>
                  <a:pt x="6400890" y="35649"/>
                </a:lnTo>
                <a:lnTo>
                  <a:pt x="6410325" y="71437"/>
                </a:lnTo>
                <a:lnTo>
                  <a:pt x="6410325" y="3148012"/>
                </a:lnTo>
                <a:lnTo>
                  <a:pt x="6398284" y="3187701"/>
                </a:lnTo>
                <a:lnTo>
                  <a:pt x="6395678" y="3191601"/>
                </a:lnTo>
                <a:lnTo>
                  <a:pt x="6378575" y="3207410"/>
                </a:lnTo>
                <a:lnTo>
                  <a:pt x="6374675" y="3210016"/>
                </a:lnTo>
                <a:lnTo>
                  <a:pt x="6338887" y="3219450"/>
                </a:lnTo>
                <a:lnTo>
                  <a:pt x="71437" y="3219450"/>
                </a:lnTo>
                <a:lnTo>
                  <a:pt x="31748" y="3207410"/>
                </a:lnTo>
                <a:lnTo>
                  <a:pt x="27848" y="3204804"/>
                </a:lnTo>
                <a:lnTo>
                  <a:pt x="3642" y="3171016"/>
                </a:lnTo>
                <a:lnTo>
                  <a:pt x="0" y="3152703"/>
                </a:lnTo>
                <a:lnTo>
                  <a:pt x="0" y="3148012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5969000" y="3829113"/>
            <a:ext cx="6292215" cy="2488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Report</a:t>
            </a:r>
            <a:endParaRPr sz="1400">
              <a:latin typeface="Cambria"/>
              <a:cs typeface="Cambria"/>
            </a:endParaRPr>
          </a:p>
          <a:p>
            <a:pPr algn="just" marL="184150" marR="5080" indent="-121285">
              <a:lnSpc>
                <a:spcPct val="113599"/>
              </a:lnSpc>
              <a:spcBef>
                <a:spcPts val="1215"/>
              </a:spcBef>
              <a:buSzPct val="81818"/>
              <a:buAutoNum type="arabicPeriod"/>
              <a:tabLst>
                <a:tab pos="184150" algn="l"/>
              </a:tabLst>
            </a:pP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Trend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graph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see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almost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200%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increase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Maven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Roasters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from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start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January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23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end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June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23.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done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simply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plotting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transaction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date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X-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axis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day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Y-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axis.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Total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calculated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multiplying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transaction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quantity</a:t>
            </a:r>
            <a:endParaRPr sz="1100">
              <a:latin typeface="Segoe UI"/>
              <a:cs typeface="Segoe UI"/>
            </a:endParaRPr>
          </a:p>
          <a:p>
            <a:pPr algn="just" marL="184150">
              <a:lnSpc>
                <a:spcPct val="100000"/>
              </a:lnSpc>
              <a:spcBef>
                <a:spcPts val="180"/>
              </a:spcBef>
            </a:pP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column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unit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price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column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column.</a:t>
            </a:r>
            <a:endParaRPr sz="1100">
              <a:latin typeface="Segoe UI"/>
              <a:cs typeface="Segoe UI"/>
            </a:endParaRPr>
          </a:p>
          <a:p>
            <a:pPr marL="184150" marR="55880" indent="-121285">
              <a:lnSpc>
                <a:spcPct val="113599"/>
              </a:lnSpc>
              <a:buSzPct val="81818"/>
              <a:buAutoNum type="arabicPeriod" startAt="2"/>
              <a:tabLst>
                <a:tab pos="184150" algn="l"/>
              </a:tabLst>
            </a:pP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Revenue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Generating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graph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see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coffee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sold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revenue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generating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while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packaged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chocolate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least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sold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product.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done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simply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plotting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category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X-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axis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Y-axis.</a:t>
            </a:r>
            <a:endParaRPr sz="1100">
              <a:latin typeface="Segoe UI"/>
              <a:cs typeface="Segoe UI"/>
            </a:endParaRPr>
          </a:p>
          <a:p>
            <a:pPr marL="184150" marR="93345" indent="-121285">
              <a:lnSpc>
                <a:spcPct val="113599"/>
              </a:lnSpc>
              <a:buSzPct val="81818"/>
              <a:buAutoNum type="arabicPeriod" startAt="2"/>
              <a:tabLst>
                <a:tab pos="184150" algn="l"/>
              </a:tabLst>
            </a:pP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Week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Days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graph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see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much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difference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7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days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week.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Generally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restaurants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bakeries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usually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weekends.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shop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may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lies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near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corporate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offices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weekend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places.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done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plotting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weekdays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X-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axis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sales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1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"/>
                <a:cs typeface="Segoe UI"/>
              </a:rPr>
              <a:t>Y-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axis.</a:t>
            </a:r>
            <a:r>
              <a:rPr dirty="0" sz="11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Weekdays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1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obtained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dirty="0" sz="11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adding</a:t>
            </a:r>
            <a:r>
              <a:rPr dirty="0" sz="11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column</a:t>
            </a:r>
            <a:r>
              <a:rPr dirty="0" sz="11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using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WEEKDAY</a:t>
            </a:r>
            <a:r>
              <a:rPr dirty="0" sz="11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function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Segoe UI"/>
                <a:cs typeface="Segoe UI"/>
              </a:rPr>
              <a:t>(DAX).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2024-05-14T19:44:58Z</dcterms:created>
  <dcterms:modified xsi:type="dcterms:W3CDTF">2024-05-14T19:44:58Z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2024-05-15T00:00:00Z</vt:filetime>
  </property>
  <property fmtid="{D5CDD505-2E9C-101B-9397-08002B2CF9AE}" pid="3" name="Creator">
    <vt:lpwstr>PDFium</vt:lpwstr>
  </property>
  <property fmtid="{D5CDD505-2E9C-101B-9397-08002B2CF9AE}" pid="4" name="LastSaved">
    <vt:filetime>2024-05-14T00:00:00Z</vt:filetime>
  </property>
  <property fmtid="{D5CDD505-2E9C-101B-9397-08002B2CF9AE}" pid="5" name="Producer">
    <vt:lpwstr>PDFium</vt:lpwstr>
  </property>
</Properties>
</file>