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649200" cy="7315200"/>
  <p:notesSz cx="12649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3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aizan" userId="9a800d215ea90988" providerId="LiveId" clId="{DD0F3365-B008-492D-BD1B-BA5D42487324}"/>
    <pc:docChg chg="custSel modSld">
      <pc:chgData name="Muhammad Faizan" userId="9a800d215ea90988" providerId="LiveId" clId="{DD0F3365-B008-492D-BD1B-BA5D42487324}" dt="2024-05-10T19:20:36.542" v="1" actId="478"/>
      <pc:docMkLst>
        <pc:docMk/>
      </pc:docMkLst>
      <pc:sldChg chg="addSp delSp mod">
        <pc:chgData name="Muhammad Faizan" userId="9a800d215ea90988" providerId="LiveId" clId="{DD0F3365-B008-492D-BD1B-BA5D42487324}" dt="2024-05-10T19:20:36.542" v="1" actId="478"/>
        <pc:sldMkLst>
          <pc:docMk/>
          <pc:sldMk cId="0" sldId="258"/>
        </pc:sldMkLst>
        <pc:picChg chg="add del">
          <ac:chgData name="Muhammad Faizan" userId="9a800d215ea90988" providerId="LiveId" clId="{DD0F3365-B008-492D-BD1B-BA5D42487324}" dt="2024-05-10T19:20:36.542" v="1" actId="478"/>
          <ac:picMkLst>
            <pc:docMk/>
            <pc:sldMk cId="0" sldId="258"/>
            <ac:picMk id="72" creationId="{B9C0D47B-347E-99A1-B501-16BFAA99E5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AB0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Page</a:t>
            </a:r>
            <a:r>
              <a:rPr spc="-30" dirty="0"/>
              <a:t> </a:t>
            </a:r>
            <a:fld id="{81D60167-4931-47E6-BA6A-407CBD079E47}" type="slidenum">
              <a:rPr dirty="0"/>
              <a:t>‹#›</a:t>
            </a:fld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EC3C3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AB0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Page</a:t>
            </a:r>
            <a:r>
              <a:rPr spc="-30" dirty="0"/>
              <a:t> </a:t>
            </a:r>
            <a:fld id="{81D60167-4931-47E6-BA6A-407CBD079E47}" type="slidenum">
              <a:rPr dirty="0"/>
              <a:t>‹#›</a:t>
            </a:fld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EC3C3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AB0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Page</a:t>
            </a:r>
            <a:r>
              <a:rPr spc="-30" dirty="0"/>
              <a:t> </a:t>
            </a:r>
            <a:fld id="{81D60167-4931-47E6-BA6A-407CBD079E47}" type="slidenum">
              <a:rPr dirty="0"/>
              <a:t>‹#›</a:t>
            </a:fld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EC3C3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AB0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Page</a:t>
            </a:r>
            <a:r>
              <a:rPr spc="-30" dirty="0"/>
              <a:t> </a:t>
            </a:r>
            <a:fld id="{81D60167-4931-47E6-BA6A-407CBD079E47}" type="slidenum">
              <a:rPr dirty="0"/>
              <a:t>‹#›</a:t>
            </a:fld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AB0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Page</a:t>
            </a:r>
            <a:r>
              <a:rPr spc="-30" dirty="0"/>
              <a:t> </a:t>
            </a:r>
            <a:fld id="{81D60167-4931-47E6-BA6A-407CBD079E47}" type="slidenum">
              <a:rPr dirty="0"/>
              <a:t>‹#›</a:t>
            </a:fld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2000" y="323850"/>
                </a:moveTo>
                <a:lnTo>
                  <a:pt x="0" y="32385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323850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600" y="548639"/>
            <a:ext cx="12192000" cy="1222375"/>
          </a:xfrm>
          <a:custGeom>
            <a:avLst/>
            <a:gdLst/>
            <a:ahLst/>
            <a:cxnLst/>
            <a:rect l="l" t="t" r="r" b="b"/>
            <a:pathLst>
              <a:path w="12192000" h="1222375">
                <a:moveTo>
                  <a:pt x="12192000" y="1213497"/>
                </a:moveTo>
                <a:lnTo>
                  <a:pt x="0" y="1213497"/>
                </a:lnTo>
                <a:lnTo>
                  <a:pt x="0" y="1221752"/>
                </a:lnTo>
                <a:lnTo>
                  <a:pt x="12192000" y="1221752"/>
                </a:lnTo>
                <a:lnTo>
                  <a:pt x="12192000" y="1213497"/>
                </a:lnTo>
                <a:close/>
              </a:path>
              <a:path w="12192000" h="1222375">
                <a:moveTo>
                  <a:pt x="12192000" y="0"/>
                </a:moveTo>
                <a:lnTo>
                  <a:pt x="0" y="0"/>
                </a:lnTo>
                <a:lnTo>
                  <a:pt x="0" y="3822"/>
                </a:lnTo>
                <a:lnTo>
                  <a:pt x="12192000" y="382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1762125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4"/>
                </a:moveTo>
                <a:lnTo>
                  <a:pt x="12192000" y="64134"/>
                </a:lnTo>
                <a:lnTo>
                  <a:pt x="12192000" y="0"/>
                </a:lnTo>
                <a:lnTo>
                  <a:pt x="0" y="0"/>
                </a:lnTo>
                <a:lnTo>
                  <a:pt x="0" y="64134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600" y="552450"/>
            <a:ext cx="12192000" cy="1209675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2000" y="1209675"/>
                </a:moveTo>
                <a:lnTo>
                  <a:pt x="0" y="12096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1209675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51438" y="333406"/>
            <a:ext cx="191833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EC3C3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79225" y="6854184"/>
            <a:ext cx="734059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AB0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Page</a:t>
            </a:r>
            <a:r>
              <a:rPr spc="-30" dirty="0"/>
              <a:t> </a:t>
            </a:r>
            <a:fld id="{81D60167-4931-47E6-BA6A-407CBD079E47}" type="slidenum">
              <a:rPr dirty="0"/>
              <a:t>‹#›</a:t>
            </a:fld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649200" cy="73152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9250" y="4276788"/>
            <a:ext cx="1720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Total</a:t>
            </a:r>
            <a:r>
              <a:rPr sz="1400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Sales</a:t>
            </a:r>
            <a:r>
              <a:rPr sz="14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over</a:t>
            </a:r>
            <a:r>
              <a:rPr sz="14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Time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4412" y="4956187"/>
            <a:ext cx="5048250" cy="1241425"/>
          </a:xfrm>
          <a:custGeom>
            <a:avLst/>
            <a:gdLst/>
            <a:ahLst/>
            <a:cxnLst/>
            <a:rect l="l" t="t" r="r" b="b"/>
            <a:pathLst>
              <a:path w="5048250" h="1241425">
                <a:moveTo>
                  <a:pt x="19050" y="1235341"/>
                </a:moveTo>
                <a:lnTo>
                  <a:pt x="18580" y="1234224"/>
                </a:lnTo>
                <a:lnTo>
                  <a:pt x="16713" y="1232357"/>
                </a:lnTo>
                <a:lnTo>
                  <a:pt x="15595" y="1231900"/>
                </a:lnTo>
                <a:lnTo>
                  <a:pt x="3441" y="1231900"/>
                </a:lnTo>
                <a:lnTo>
                  <a:pt x="2324" y="1232357"/>
                </a:lnTo>
                <a:lnTo>
                  <a:pt x="457" y="1234224"/>
                </a:lnTo>
                <a:lnTo>
                  <a:pt x="0" y="1235341"/>
                </a:lnTo>
                <a:lnTo>
                  <a:pt x="0" y="1237970"/>
                </a:lnTo>
                <a:lnTo>
                  <a:pt x="457" y="1239088"/>
                </a:lnTo>
                <a:lnTo>
                  <a:pt x="2324" y="1240955"/>
                </a:lnTo>
                <a:lnTo>
                  <a:pt x="3441" y="1241425"/>
                </a:lnTo>
                <a:lnTo>
                  <a:pt x="15595" y="1241425"/>
                </a:lnTo>
                <a:lnTo>
                  <a:pt x="16713" y="1240955"/>
                </a:lnTo>
                <a:lnTo>
                  <a:pt x="18580" y="1239088"/>
                </a:lnTo>
                <a:lnTo>
                  <a:pt x="19050" y="1237970"/>
                </a:lnTo>
                <a:lnTo>
                  <a:pt x="19050" y="1235341"/>
                </a:lnTo>
                <a:close/>
              </a:path>
              <a:path w="5048250" h="1241425">
                <a:moveTo>
                  <a:pt x="19050" y="619391"/>
                </a:moveTo>
                <a:lnTo>
                  <a:pt x="18580" y="618274"/>
                </a:lnTo>
                <a:lnTo>
                  <a:pt x="16713" y="616407"/>
                </a:lnTo>
                <a:lnTo>
                  <a:pt x="15595" y="615950"/>
                </a:lnTo>
                <a:lnTo>
                  <a:pt x="3441" y="615950"/>
                </a:lnTo>
                <a:lnTo>
                  <a:pt x="2324" y="616407"/>
                </a:lnTo>
                <a:lnTo>
                  <a:pt x="457" y="618274"/>
                </a:lnTo>
                <a:lnTo>
                  <a:pt x="0" y="619391"/>
                </a:lnTo>
                <a:lnTo>
                  <a:pt x="0" y="622020"/>
                </a:lnTo>
                <a:lnTo>
                  <a:pt x="457" y="623138"/>
                </a:lnTo>
                <a:lnTo>
                  <a:pt x="2324" y="625005"/>
                </a:lnTo>
                <a:lnTo>
                  <a:pt x="3441" y="625475"/>
                </a:lnTo>
                <a:lnTo>
                  <a:pt x="15595" y="625475"/>
                </a:lnTo>
                <a:lnTo>
                  <a:pt x="16713" y="625005"/>
                </a:lnTo>
                <a:lnTo>
                  <a:pt x="18580" y="623138"/>
                </a:lnTo>
                <a:lnTo>
                  <a:pt x="19050" y="622020"/>
                </a:lnTo>
                <a:lnTo>
                  <a:pt x="19050" y="619391"/>
                </a:lnTo>
                <a:close/>
              </a:path>
              <a:path w="5048250" h="1241425">
                <a:moveTo>
                  <a:pt x="19050" y="3441"/>
                </a:moveTo>
                <a:lnTo>
                  <a:pt x="18580" y="2324"/>
                </a:lnTo>
                <a:lnTo>
                  <a:pt x="16713" y="457"/>
                </a:lnTo>
                <a:lnTo>
                  <a:pt x="15595" y="0"/>
                </a:lnTo>
                <a:lnTo>
                  <a:pt x="3441" y="0"/>
                </a:lnTo>
                <a:lnTo>
                  <a:pt x="2324" y="457"/>
                </a:lnTo>
                <a:lnTo>
                  <a:pt x="457" y="2324"/>
                </a:lnTo>
                <a:lnTo>
                  <a:pt x="0" y="3441"/>
                </a:lnTo>
                <a:lnTo>
                  <a:pt x="0" y="6070"/>
                </a:lnTo>
                <a:lnTo>
                  <a:pt x="457" y="7188"/>
                </a:lnTo>
                <a:lnTo>
                  <a:pt x="2324" y="9055"/>
                </a:lnTo>
                <a:lnTo>
                  <a:pt x="3441" y="9525"/>
                </a:lnTo>
                <a:lnTo>
                  <a:pt x="15595" y="9525"/>
                </a:lnTo>
                <a:lnTo>
                  <a:pt x="16713" y="9055"/>
                </a:lnTo>
                <a:lnTo>
                  <a:pt x="18580" y="7188"/>
                </a:lnTo>
                <a:lnTo>
                  <a:pt x="19050" y="6070"/>
                </a:lnTo>
                <a:lnTo>
                  <a:pt x="19050" y="3441"/>
                </a:lnTo>
                <a:close/>
              </a:path>
              <a:path w="5048250" h="1241425">
                <a:moveTo>
                  <a:pt x="76200" y="1235341"/>
                </a:moveTo>
                <a:lnTo>
                  <a:pt x="75730" y="1234224"/>
                </a:lnTo>
                <a:lnTo>
                  <a:pt x="73863" y="1232357"/>
                </a:lnTo>
                <a:lnTo>
                  <a:pt x="72745" y="1231900"/>
                </a:lnTo>
                <a:lnTo>
                  <a:pt x="60591" y="1231900"/>
                </a:lnTo>
                <a:lnTo>
                  <a:pt x="59474" y="1232357"/>
                </a:lnTo>
                <a:lnTo>
                  <a:pt x="57607" y="1234224"/>
                </a:lnTo>
                <a:lnTo>
                  <a:pt x="57150" y="1235341"/>
                </a:lnTo>
                <a:lnTo>
                  <a:pt x="57150" y="1237970"/>
                </a:lnTo>
                <a:lnTo>
                  <a:pt x="57607" y="1239088"/>
                </a:lnTo>
                <a:lnTo>
                  <a:pt x="59474" y="1240955"/>
                </a:lnTo>
                <a:lnTo>
                  <a:pt x="60591" y="1241425"/>
                </a:lnTo>
                <a:lnTo>
                  <a:pt x="72745" y="1241425"/>
                </a:lnTo>
                <a:lnTo>
                  <a:pt x="73863" y="1240955"/>
                </a:lnTo>
                <a:lnTo>
                  <a:pt x="75730" y="1239088"/>
                </a:lnTo>
                <a:lnTo>
                  <a:pt x="76200" y="1237970"/>
                </a:lnTo>
                <a:lnTo>
                  <a:pt x="76200" y="1235341"/>
                </a:lnTo>
                <a:close/>
              </a:path>
              <a:path w="5048250" h="1241425">
                <a:moveTo>
                  <a:pt x="76200" y="619391"/>
                </a:moveTo>
                <a:lnTo>
                  <a:pt x="75730" y="618274"/>
                </a:lnTo>
                <a:lnTo>
                  <a:pt x="73863" y="616407"/>
                </a:lnTo>
                <a:lnTo>
                  <a:pt x="72745" y="615950"/>
                </a:lnTo>
                <a:lnTo>
                  <a:pt x="60591" y="615950"/>
                </a:lnTo>
                <a:lnTo>
                  <a:pt x="59474" y="616407"/>
                </a:lnTo>
                <a:lnTo>
                  <a:pt x="57607" y="618274"/>
                </a:lnTo>
                <a:lnTo>
                  <a:pt x="57150" y="619391"/>
                </a:lnTo>
                <a:lnTo>
                  <a:pt x="57150" y="622020"/>
                </a:lnTo>
                <a:lnTo>
                  <a:pt x="57607" y="623138"/>
                </a:lnTo>
                <a:lnTo>
                  <a:pt x="59474" y="625005"/>
                </a:lnTo>
                <a:lnTo>
                  <a:pt x="60591" y="625475"/>
                </a:lnTo>
                <a:lnTo>
                  <a:pt x="72745" y="625475"/>
                </a:lnTo>
                <a:lnTo>
                  <a:pt x="73863" y="625005"/>
                </a:lnTo>
                <a:lnTo>
                  <a:pt x="75730" y="623138"/>
                </a:lnTo>
                <a:lnTo>
                  <a:pt x="76200" y="622020"/>
                </a:lnTo>
                <a:lnTo>
                  <a:pt x="76200" y="619391"/>
                </a:lnTo>
                <a:close/>
              </a:path>
              <a:path w="5048250" h="1241425">
                <a:moveTo>
                  <a:pt x="76200" y="3441"/>
                </a:moveTo>
                <a:lnTo>
                  <a:pt x="75730" y="2324"/>
                </a:lnTo>
                <a:lnTo>
                  <a:pt x="73863" y="457"/>
                </a:lnTo>
                <a:lnTo>
                  <a:pt x="72745" y="0"/>
                </a:lnTo>
                <a:lnTo>
                  <a:pt x="60591" y="0"/>
                </a:lnTo>
                <a:lnTo>
                  <a:pt x="59474" y="457"/>
                </a:lnTo>
                <a:lnTo>
                  <a:pt x="57607" y="2324"/>
                </a:lnTo>
                <a:lnTo>
                  <a:pt x="57150" y="3441"/>
                </a:lnTo>
                <a:lnTo>
                  <a:pt x="57150" y="6070"/>
                </a:lnTo>
                <a:lnTo>
                  <a:pt x="57607" y="7188"/>
                </a:lnTo>
                <a:lnTo>
                  <a:pt x="59474" y="9055"/>
                </a:lnTo>
                <a:lnTo>
                  <a:pt x="60591" y="9525"/>
                </a:lnTo>
                <a:lnTo>
                  <a:pt x="72745" y="9525"/>
                </a:lnTo>
                <a:lnTo>
                  <a:pt x="73863" y="9055"/>
                </a:lnTo>
                <a:lnTo>
                  <a:pt x="75730" y="7188"/>
                </a:lnTo>
                <a:lnTo>
                  <a:pt x="76200" y="6070"/>
                </a:lnTo>
                <a:lnTo>
                  <a:pt x="76200" y="3441"/>
                </a:lnTo>
                <a:close/>
              </a:path>
              <a:path w="5048250" h="1241425">
                <a:moveTo>
                  <a:pt x="133350" y="1235341"/>
                </a:moveTo>
                <a:lnTo>
                  <a:pt x="132880" y="1234224"/>
                </a:lnTo>
                <a:lnTo>
                  <a:pt x="131013" y="1232357"/>
                </a:lnTo>
                <a:lnTo>
                  <a:pt x="129895" y="1231900"/>
                </a:lnTo>
                <a:lnTo>
                  <a:pt x="117741" y="1231900"/>
                </a:lnTo>
                <a:lnTo>
                  <a:pt x="116624" y="1232357"/>
                </a:lnTo>
                <a:lnTo>
                  <a:pt x="114757" y="1234224"/>
                </a:lnTo>
                <a:lnTo>
                  <a:pt x="114300" y="1235341"/>
                </a:lnTo>
                <a:lnTo>
                  <a:pt x="114300" y="1237970"/>
                </a:lnTo>
                <a:lnTo>
                  <a:pt x="114757" y="1239088"/>
                </a:lnTo>
                <a:lnTo>
                  <a:pt x="116624" y="1240955"/>
                </a:lnTo>
                <a:lnTo>
                  <a:pt x="117741" y="1241425"/>
                </a:lnTo>
                <a:lnTo>
                  <a:pt x="129895" y="1241425"/>
                </a:lnTo>
                <a:lnTo>
                  <a:pt x="131013" y="1240955"/>
                </a:lnTo>
                <a:lnTo>
                  <a:pt x="132880" y="1239088"/>
                </a:lnTo>
                <a:lnTo>
                  <a:pt x="133350" y="1237970"/>
                </a:lnTo>
                <a:lnTo>
                  <a:pt x="133350" y="1235341"/>
                </a:lnTo>
                <a:close/>
              </a:path>
              <a:path w="5048250" h="1241425">
                <a:moveTo>
                  <a:pt x="133350" y="619391"/>
                </a:moveTo>
                <a:lnTo>
                  <a:pt x="132880" y="618274"/>
                </a:lnTo>
                <a:lnTo>
                  <a:pt x="131013" y="616407"/>
                </a:lnTo>
                <a:lnTo>
                  <a:pt x="129895" y="615950"/>
                </a:lnTo>
                <a:lnTo>
                  <a:pt x="117741" y="615950"/>
                </a:lnTo>
                <a:lnTo>
                  <a:pt x="116624" y="616407"/>
                </a:lnTo>
                <a:lnTo>
                  <a:pt x="114757" y="618274"/>
                </a:lnTo>
                <a:lnTo>
                  <a:pt x="114300" y="619391"/>
                </a:lnTo>
                <a:lnTo>
                  <a:pt x="114300" y="622020"/>
                </a:lnTo>
                <a:lnTo>
                  <a:pt x="114757" y="623138"/>
                </a:lnTo>
                <a:lnTo>
                  <a:pt x="116624" y="625005"/>
                </a:lnTo>
                <a:lnTo>
                  <a:pt x="117741" y="625475"/>
                </a:lnTo>
                <a:lnTo>
                  <a:pt x="129895" y="625475"/>
                </a:lnTo>
                <a:lnTo>
                  <a:pt x="131013" y="625005"/>
                </a:lnTo>
                <a:lnTo>
                  <a:pt x="132880" y="623138"/>
                </a:lnTo>
                <a:lnTo>
                  <a:pt x="133350" y="622020"/>
                </a:lnTo>
                <a:lnTo>
                  <a:pt x="133350" y="619391"/>
                </a:lnTo>
                <a:close/>
              </a:path>
              <a:path w="5048250" h="1241425">
                <a:moveTo>
                  <a:pt x="133350" y="3441"/>
                </a:moveTo>
                <a:lnTo>
                  <a:pt x="132880" y="2324"/>
                </a:lnTo>
                <a:lnTo>
                  <a:pt x="131013" y="457"/>
                </a:lnTo>
                <a:lnTo>
                  <a:pt x="129895" y="0"/>
                </a:lnTo>
                <a:lnTo>
                  <a:pt x="117741" y="0"/>
                </a:lnTo>
                <a:lnTo>
                  <a:pt x="116624" y="457"/>
                </a:lnTo>
                <a:lnTo>
                  <a:pt x="114757" y="2324"/>
                </a:lnTo>
                <a:lnTo>
                  <a:pt x="114300" y="3441"/>
                </a:lnTo>
                <a:lnTo>
                  <a:pt x="114300" y="6070"/>
                </a:lnTo>
                <a:lnTo>
                  <a:pt x="114757" y="7188"/>
                </a:lnTo>
                <a:lnTo>
                  <a:pt x="116624" y="9055"/>
                </a:lnTo>
                <a:lnTo>
                  <a:pt x="117741" y="9525"/>
                </a:lnTo>
                <a:lnTo>
                  <a:pt x="129895" y="9525"/>
                </a:lnTo>
                <a:lnTo>
                  <a:pt x="131013" y="9055"/>
                </a:lnTo>
                <a:lnTo>
                  <a:pt x="132880" y="7188"/>
                </a:lnTo>
                <a:lnTo>
                  <a:pt x="133350" y="6070"/>
                </a:lnTo>
                <a:lnTo>
                  <a:pt x="133350" y="3441"/>
                </a:lnTo>
                <a:close/>
              </a:path>
              <a:path w="5048250" h="1241425">
                <a:moveTo>
                  <a:pt x="190500" y="1235341"/>
                </a:moveTo>
                <a:lnTo>
                  <a:pt x="190030" y="1234224"/>
                </a:lnTo>
                <a:lnTo>
                  <a:pt x="188163" y="1232357"/>
                </a:lnTo>
                <a:lnTo>
                  <a:pt x="187045" y="1231900"/>
                </a:lnTo>
                <a:lnTo>
                  <a:pt x="174891" y="1231900"/>
                </a:lnTo>
                <a:lnTo>
                  <a:pt x="173774" y="1232357"/>
                </a:lnTo>
                <a:lnTo>
                  <a:pt x="171907" y="1234224"/>
                </a:lnTo>
                <a:lnTo>
                  <a:pt x="171450" y="1235341"/>
                </a:lnTo>
                <a:lnTo>
                  <a:pt x="171450" y="1237970"/>
                </a:lnTo>
                <a:lnTo>
                  <a:pt x="171907" y="1239088"/>
                </a:lnTo>
                <a:lnTo>
                  <a:pt x="173774" y="1240955"/>
                </a:lnTo>
                <a:lnTo>
                  <a:pt x="174891" y="1241425"/>
                </a:lnTo>
                <a:lnTo>
                  <a:pt x="187045" y="1241425"/>
                </a:lnTo>
                <a:lnTo>
                  <a:pt x="188163" y="1240955"/>
                </a:lnTo>
                <a:lnTo>
                  <a:pt x="190030" y="1239088"/>
                </a:lnTo>
                <a:lnTo>
                  <a:pt x="190500" y="1237970"/>
                </a:lnTo>
                <a:lnTo>
                  <a:pt x="190500" y="1235341"/>
                </a:lnTo>
                <a:close/>
              </a:path>
              <a:path w="5048250" h="1241425">
                <a:moveTo>
                  <a:pt x="190500" y="619391"/>
                </a:moveTo>
                <a:lnTo>
                  <a:pt x="190030" y="618274"/>
                </a:lnTo>
                <a:lnTo>
                  <a:pt x="188163" y="616407"/>
                </a:lnTo>
                <a:lnTo>
                  <a:pt x="187045" y="615950"/>
                </a:lnTo>
                <a:lnTo>
                  <a:pt x="174891" y="615950"/>
                </a:lnTo>
                <a:lnTo>
                  <a:pt x="173774" y="616407"/>
                </a:lnTo>
                <a:lnTo>
                  <a:pt x="171907" y="618274"/>
                </a:lnTo>
                <a:lnTo>
                  <a:pt x="171450" y="619391"/>
                </a:lnTo>
                <a:lnTo>
                  <a:pt x="171450" y="622020"/>
                </a:lnTo>
                <a:lnTo>
                  <a:pt x="171907" y="623138"/>
                </a:lnTo>
                <a:lnTo>
                  <a:pt x="173774" y="625005"/>
                </a:lnTo>
                <a:lnTo>
                  <a:pt x="174891" y="625475"/>
                </a:lnTo>
                <a:lnTo>
                  <a:pt x="187045" y="625475"/>
                </a:lnTo>
                <a:lnTo>
                  <a:pt x="188163" y="625005"/>
                </a:lnTo>
                <a:lnTo>
                  <a:pt x="190030" y="623138"/>
                </a:lnTo>
                <a:lnTo>
                  <a:pt x="190500" y="622020"/>
                </a:lnTo>
                <a:lnTo>
                  <a:pt x="190500" y="619391"/>
                </a:lnTo>
                <a:close/>
              </a:path>
              <a:path w="5048250" h="1241425">
                <a:moveTo>
                  <a:pt x="190500" y="3441"/>
                </a:moveTo>
                <a:lnTo>
                  <a:pt x="190030" y="2324"/>
                </a:lnTo>
                <a:lnTo>
                  <a:pt x="188163" y="457"/>
                </a:lnTo>
                <a:lnTo>
                  <a:pt x="187045" y="0"/>
                </a:lnTo>
                <a:lnTo>
                  <a:pt x="174891" y="0"/>
                </a:lnTo>
                <a:lnTo>
                  <a:pt x="173774" y="457"/>
                </a:lnTo>
                <a:lnTo>
                  <a:pt x="171907" y="2324"/>
                </a:lnTo>
                <a:lnTo>
                  <a:pt x="171450" y="3441"/>
                </a:lnTo>
                <a:lnTo>
                  <a:pt x="171450" y="6070"/>
                </a:lnTo>
                <a:lnTo>
                  <a:pt x="171907" y="7188"/>
                </a:lnTo>
                <a:lnTo>
                  <a:pt x="173774" y="9055"/>
                </a:lnTo>
                <a:lnTo>
                  <a:pt x="174891" y="9525"/>
                </a:lnTo>
                <a:lnTo>
                  <a:pt x="187045" y="9525"/>
                </a:lnTo>
                <a:lnTo>
                  <a:pt x="188163" y="9055"/>
                </a:lnTo>
                <a:lnTo>
                  <a:pt x="190030" y="7188"/>
                </a:lnTo>
                <a:lnTo>
                  <a:pt x="190500" y="6070"/>
                </a:lnTo>
                <a:lnTo>
                  <a:pt x="190500" y="3441"/>
                </a:lnTo>
                <a:close/>
              </a:path>
              <a:path w="5048250" h="1241425">
                <a:moveTo>
                  <a:pt x="247650" y="1235341"/>
                </a:moveTo>
                <a:lnTo>
                  <a:pt x="247180" y="1234224"/>
                </a:lnTo>
                <a:lnTo>
                  <a:pt x="245313" y="1232357"/>
                </a:lnTo>
                <a:lnTo>
                  <a:pt x="244195" y="1231900"/>
                </a:lnTo>
                <a:lnTo>
                  <a:pt x="232041" y="1231900"/>
                </a:lnTo>
                <a:lnTo>
                  <a:pt x="230924" y="1232357"/>
                </a:lnTo>
                <a:lnTo>
                  <a:pt x="229057" y="1234224"/>
                </a:lnTo>
                <a:lnTo>
                  <a:pt x="228600" y="1235341"/>
                </a:lnTo>
                <a:lnTo>
                  <a:pt x="228600" y="1237970"/>
                </a:lnTo>
                <a:lnTo>
                  <a:pt x="229057" y="1239088"/>
                </a:lnTo>
                <a:lnTo>
                  <a:pt x="230924" y="1240955"/>
                </a:lnTo>
                <a:lnTo>
                  <a:pt x="232041" y="1241425"/>
                </a:lnTo>
                <a:lnTo>
                  <a:pt x="244195" y="1241425"/>
                </a:lnTo>
                <a:lnTo>
                  <a:pt x="245313" y="1240955"/>
                </a:lnTo>
                <a:lnTo>
                  <a:pt x="247180" y="1239088"/>
                </a:lnTo>
                <a:lnTo>
                  <a:pt x="247650" y="1237970"/>
                </a:lnTo>
                <a:lnTo>
                  <a:pt x="247650" y="1235341"/>
                </a:lnTo>
                <a:close/>
              </a:path>
              <a:path w="5048250" h="1241425">
                <a:moveTo>
                  <a:pt x="247650" y="619391"/>
                </a:moveTo>
                <a:lnTo>
                  <a:pt x="247180" y="618274"/>
                </a:lnTo>
                <a:lnTo>
                  <a:pt x="245313" y="616407"/>
                </a:lnTo>
                <a:lnTo>
                  <a:pt x="244195" y="615950"/>
                </a:lnTo>
                <a:lnTo>
                  <a:pt x="232041" y="615950"/>
                </a:lnTo>
                <a:lnTo>
                  <a:pt x="230924" y="616407"/>
                </a:lnTo>
                <a:lnTo>
                  <a:pt x="229057" y="618274"/>
                </a:lnTo>
                <a:lnTo>
                  <a:pt x="228600" y="619391"/>
                </a:lnTo>
                <a:lnTo>
                  <a:pt x="228600" y="622020"/>
                </a:lnTo>
                <a:lnTo>
                  <a:pt x="229057" y="623138"/>
                </a:lnTo>
                <a:lnTo>
                  <a:pt x="230924" y="625005"/>
                </a:lnTo>
                <a:lnTo>
                  <a:pt x="232041" y="625475"/>
                </a:lnTo>
                <a:lnTo>
                  <a:pt x="244195" y="625475"/>
                </a:lnTo>
                <a:lnTo>
                  <a:pt x="245313" y="625005"/>
                </a:lnTo>
                <a:lnTo>
                  <a:pt x="247180" y="623138"/>
                </a:lnTo>
                <a:lnTo>
                  <a:pt x="247650" y="622020"/>
                </a:lnTo>
                <a:lnTo>
                  <a:pt x="247650" y="619391"/>
                </a:lnTo>
                <a:close/>
              </a:path>
              <a:path w="5048250" h="1241425">
                <a:moveTo>
                  <a:pt x="247650" y="3441"/>
                </a:moveTo>
                <a:lnTo>
                  <a:pt x="247180" y="2324"/>
                </a:lnTo>
                <a:lnTo>
                  <a:pt x="245313" y="457"/>
                </a:lnTo>
                <a:lnTo>
                  <a:pt x="244195" y="0"/>
                </a:lnTo>
                <a:lnTo>
                  <a:pt x="232041" y="0"/>
                </a:lnTo>
                <a:lnTo>
                  <a:pt x="230924" y="457"/>
                </a:lnTo>
                <a:lnTo>
                  <a:pt x="229057" y="2324"/>
                </a:lnTo>
                <a:lnTo>
                  <a:pt x="228600" y="3441"/>
                </a:lnTo>
                <a:lnTo>
                  <a:pt x="228600" y="6070"/>
                </a:lnTo>
                <a:lnTo>
                  <a:pt x="229057" y="7188"/>
                </a:lnTo>
                <a:lnTo>
                  <a:pt x="230924" y="9055"/>
                </a:lnTo>
                <a:lnTo>
                  <a:pt x="232041" y="9525"/>
                </a:lnTo>
                <a:lnTo>
                  <a:pt x="244195" y="9525"/>
                </a:lnTo>
                <a:lnTo>
                  <a:pt x="245313" y="9055"/>
                </a:lnTo>
                <a:lnTo>
                  <a:pt x="247180" y="7188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5048250" h="1241425">
                <a:moveTo>
                  <a:pt x="304800" y="1235341"/>
                </a:moveTo>
                <a:lnTo>
                  <a:pt x="304330" y="1234224"/>
                </a:lnTo>
                <a:lnTo>
                  <a:pt x="302463" y="1232357"/>
                </a:lnTo>
                <a:lnTo>
                  <a:pt x="301345" y="1231900"/>
                </a:lnTo>
                <a:lnTo>
                  <a:pt x="289191" y="1231900"/>
                </a:lnTo>
                <a:lnTo>
                  <a:pt x="288074" y="1232357"/>
                </a:lnTo>
                <a:lnTo>
                  <a:pt x="286207" y="1234224"/>
                </a:lnTo>
                <a:lnTo>
                  <a:pt x="285750" y="1235341"/>
                </a:lnTo>
                <a:lnTo>
                  <a:pt x="285750" y="1237970"/>
                </a:lnTo>
                <a:lnTo>
                  <a:pt x="286207" y="1239088"/>
                </a:lnTo>
                <a:lnTo>
                  <a:pt x="288074" y="1240955"/>
                </a:lnTo>
                <a:lnTo>
                  <a:pt x="289191" y="1241425"/>
                </a:lnTo>
                <a:lnTo>
                  <a:pt x="301345" y="1241425"/>
                </a:lnTo>
                <a:lnTo>
                  <a:pt x="302463" y="1240955"/>
                </a:lnTo>
                <a:lnTo>
                  <a:pt x="304330" y="1239088"/>
                </a:lnTo>
                <a:lnTo>
                  <a:pt x="304800" y="1237970"/>
                </a:lnTo>
                <a:lnTo>
                  <a:pt x="304800" y="1235341"/>
                </a:lnTo>
                <a:close/>
              </a:path>
              <a:path w="5048250" h="1241425">
                <a:moveTo>
                  <a:pt x="304800" y="619391"/>
                </a:moveTo>
                <a:lnTo>
                  <a:pt x="304330" y="618274"/>
                </a:lnTo>
                <a:lnTo>
                  <a:pt x="302463" y="616407"/>
                </a:lnTo>
                <a:lnTo>
                  <a:pt x="301345" y="615950"/>
                </a:lnTo>
                <a:lnTo>
                  <a:pt x="289191" y="615950"/>
                </a:lnTo>
                <a:lnTo>
                  <a:pt x="288074" y="616407"/>
                </a:lnTo>
                <a:lnTo>
                  <a:pt x="286207" y="618274"/>
                </a:lnTo>
                <a:lnTo>
                  <a:pt x="285750" y="619391"/>
                </a:lnTo>
                <a:lnTo>
                  <a:pt x="285750" y="622020"/>
                </a:lnTo>
                <a:lnTo>
                  <a:pt x="286207" y="623138"/>
                </a:lnTo>
                <a:lnTo>
                  <a:pt x="288074" y="625005"/>
                </a:lnTo>
                <a:lnTo>
                  <a:pt x="289191" y="625475"/>
                </a:lnTo>
                <a:lnTo>
                  <a:pt x="301345" y="625475"/>
                </a:lnTo>
                <a:lnTo>
                  <a:pt x="302463" y="625005"/>
                </a:lnTo>
                <a:lnTo>
                  <a:pt x="304330" y="623138"/>
                </a:lnTo>
                <a:lnTo>
                  <a:pt x="304800" y="622020"/>
                </a:lnTo>
                <a:lnTo>
                  <a:pt x="304800" y="619391"/>
                </a:lnTo>
                <a:close/>
              </a:path>
              <a:path w="5048250" h="1241425">
                <a:moveTo>
                  <a:pt x="304800" y="3441"/>
                </a:moveTo>
                <a:lnTo>
                  <a:pt x="304330" y="2324"/>
                </a:lnTo>
                <a:lnTo>
                  <a:pt x="302463" y="457"/>
                </a:lnTo>
                <a:lnTo>
                  <a:pt x="301345" y="0"/>
                </a:lnTo>
                <a:lnTo>
                  <a:pt x="289191" y="0"/>
                </a:lnTo>
                <a:lnTo>
                  <a:pt x="288074" y="457"/>
                </a:lnTo>
                <a:lnTo>
                  <a:pt x="286207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07" y="7188"/>
                </a:lnTo>
                <a:lnTo>
                  <a:pt x="288074" y="9055"/>
                </a:lnTo>
                <a:lnTo>
                  <a:pt x="289191" y="9525"/>
                </a:lnTo>
                <a:lnTo>
                  <a:pt x="301345" y="9525"/>
                </a:lnTo>
                <a:lnTo>
                  <a:pt x="302463" y="9055"/>
                </a:lnTo>
                <a:lnTo>
                  <a:pt x="304330" y="7188"/>
                </a:lnTo>
                <a:lnTo>
                  <a:pt x="304800" y="6070"/>
                </a:lnTo>
                <a:lnTo>
                  <a:pt x="304800" y="3441"/>
                </a:lnTo>
                <a:close/>
              </a:path>
              <a:path w="5048250" h="1241425">
                <a:moveTo>
                  <a:pt x="361950" y="1235341"/>
                </a:moveTo>
                <a:lnTo>
                  <a:pt x="361480" y="1234224"/>
                </a:lnTo>
                <a:lnTo>
                  <a:pt x="359613" y="1232357"/>
                </a:lnTo>
                <a:lnTo>
                  <a:pt x="358495" y="1231900"/>
                </a:lnTo>
                <a:lnTo>
                  <a:pt x="346341" y="1231900"/>
                </a:lnTo>
                <a:lnTo>
                  <a:pt x="345224" y="1232357"/>
                </a:lnTo>
                <a:lnTo>
                  <a:pt x="343357" y="1234224"/>
                </a:lnTo>
                <a:lnTo>
                  <a:pt x="342900" y="1235341"/>
                </a:lnTo>
                <a:lnTo>
                  <a:pt x="342900" y="1237970"/>
                </a:lnTo>
                <a:lnTo>
                  <a:pt x="343357" y="1239088"/>
                </a:lnTo>
                <a:lnTo>
                  <a:pt x="345224" y="1240955"/>
                </a:lnTo>
                <a:lnTo>
                  <a:pt x="346341" y="1241425"/>
                </a:lnTo>
                <a:lnTo>
                  <a:pt x="358495" y="1241425"/>
                </a:lnTo>
                <a:lnTo>
                  <a:pt x="359613" y="1240955"/>
                </a:lnTo>
                <a:lnTo>
                  <a:pt x="361480" y="1239088"/>
                </a:lnTo>
                <a:lnTo>
                  <a:pt x="361950" y="1237970"/>
                </a:lnTo>
                <a:lnTo>
                  <a:pt x="361950" y="1235341"/>
                </a:lnTo>
                <a:close/>
              </a:path>
              <a:path w="5048250" h="1241425">
                <a:moveTo>
                  <a:pt x="361950" y="619391"/>
                </a:moveTo>
                <a:lnTo>
                  <a:pt x="361480" y="618274"/>
                </a:lnTo>
                <a:lnTo>
                  <a:pt x="359613" y="616407"/>
                </a:lnTo>
                <a:lnTo>
                  <a:pt x="358495" y="615950"/>
                </a:lnTo>
                <a:lnTo>
                  <a:pt x="346341" y="615950"/>
                </a:lnTo>
                <a:lnTo>
                  <a:pt x="345224" y="616407"/>
                </a:lnTo>
                <a:lnTo>
                  <a:pt x="343357" y="618274"/>
                </a:lnTo>
                <a:lnTo>
                  <a:pt x="342900" y="619391"/>
                </a:lnTo>
                <a:lnTo>
                  <a:pt x="342900" y="622020"/>
                </a:lnTo>
                <a:lnTo>
                  <a:pt x="343357" y="623138"/>
                </a:lnTo>
                <a:lnTo>
                  <a:pt x="345224" y="625005"/>
                </a:lnTo>
                <a:lnTo>
                  <a:pt x="346341" y="625475"/>
                </a:lnTo>
                <a:lnTo>
                  <a:pt x="358495" y="625475"/>
                </a:lnTo>
                <a:lnTo>
                  <a:pt x="359613" y="625005"/>
                </a:lnTo>
                <a:lnTo>
                  <a:pt x="361480" y="623138"/>
                </a:lnTo>
                <a:lnTo>
                  <a:pt x="361950" y="622020"/>
                </a:lnTo>
                <a:lnTo>
                  <a:pt x="361950" y="619391"/>
                </a:lnTo>
                <a:close/>
              </a:path>
              <a:path w="5048250" h="1241425">
                <a:moveTo>
                  <a:pt x="361950" y="3441"/>
                </a:moveTo>
                <a:lnTo>
                  <a:pt x="361480" y="2324"/>
                </a:lnTo>
                <a:lnTo>
                  <a:pt x="359613" y="457"/>
                </a:lnTo>
                <a:lnTo>
                  <a:pt x="358495" y="0"/>
                </a:lnTo>
                <a:lnTo>
                  <a:pt x="346341" y="0"/>
                </a:lnTo>
                <a:lnTo>
                  <a:pt x="345224" y="457"/>
                </a:lnTo>
                <a:lnTo>
                  <a:pt x="343357" y="2324"/>
                </a:lnTo>
                <a:lnTo>
                  <a:pt x="342900" y="3441"/>
                </a:lnTo>
                <a:lnTo>
                  <a:pt x="342900" y="6070"/>
                </a:lnTo>
                <a:lnTo>
                  <a:pt x="343357" y="7188"/>
                </a:lnTo>
                <a:lnTo>
                  <a:pt x="345224" y="9055"/>
                </a:lnTo>
                <a:lnTo>
                  <a:pt x="346341" y="9525"/>
                </a:lnTo>
                <a:lnTo>
                  <a:pt x="358495" y="9525"/>
                </a:lnTo>
                <a:lnTo>
                  <a:pt x="359613" y="9055"/>
                </a:lnTo>
                <a:lnTo>
                  <a:pt x="361480" y="7188"/>
                </a:lnTo>
                <a:lnTo>
                  <a:pt x="361950" y="6070"/>
                </a:lnTo>
                <a:lnTo>
                  <a:pt x="361950" y="3441"/>
                </a:lnTo>
                <a:close/>
              </a:path>
              <a:path w="5048250" h="1241425">
                <a:moveTo>
                  <a:pt x="419100" y="1235341"/>
                </a:moveTo>
                <a:lnTo>
                  <a:pt x="418630" y="1234224"/>
                </a:lnTo>
                <a:lnTo>
                  <a:pt x="416763" y="1232357"/>
                </a:lnTo>
                <a:lnTo>
                  <a:pt x="415645" y="1231900"/>
                </a:lnTo>
                <a:lnTo>
                  <a:pt x="403491" y="1231900"/>
                </a:lnTo>
                <a:lnTo>
                  <a:pt x="402374" y="1232357"/>
                </a:lnTo>
                <a:lnTo>
                  <a:pt x="400507" y="1234224"/>
                </a:lnTo>
                <a:lnTo>
                  <a:pt x="400050" y="1235341"/>
                </a:lnTo>
                <a:lnTo>
                  <a:pt x="400050" y="1237970"/>
                </a:lnTo>
                <a:lnTo>
                  <a:pt x="400507" y="1239088"/>
                </a:lnTo>
                <a:lnTo>
                  <a:pt x="402374" y="1240955"/>
                </a:lnTo>
                <a:lnTo>
                  <a:pt x="403491" y="1241425"/>
                </a:lnTo>
                <a:lnTo>
                  <a:pt x="415645" y="1241425"/>
                </a:lnTo>
                <a:lnTo>
                  <a:pt x="416763" y="1240955"/>
                </a:lnTo>
                <a:lnTo>
                  <a:pt x="418630" y="1239088"/>
                </a:lnTo>
                <a:lnTo>
                  <a:pt x="419100" y="1237970"/>
                </a:lnTo>
                <a:lnTo>
                  <a:pt x="419100" y="1235341"/>
                </a:lnTo>
                <a:close/>
              </a:path>
              <a:path w="5048250" h="1241425">
                <a:moveTo>
                  <a:pt x="419100" y="619391"/>
                </a:moveTo>
                <a:lnTo>
                  <a:pt x="418630" y="618274"/>
                </a:lnTo>
                <a:lnTo>
                  <a:pt x="416763" y="616407"/>
                </a:lnTo>
                <a:lnTo>
                  <a:pt x="415645" y="615950"/>
                </a:lnTo>
                <a:lnTo>
                  <a:pt x="403491" y="615950"/>
                </a:lnTo>
                <a:lnTo>
                  <a:pt x="402374" y="616407"/>
                </a:lnTo>
                <a:lnTo>
                  <a:pt x="400507" y="618274"/>
                </a:lnTo>
                <a:lnTo>
                  <a:pt x="400050" y="619391"/>
                </a:lnTo>
                <a:lnTo>
                  <a:pt x="400050" y="622020"/>
                </a:lnTo>
                <a:lnTo>
                  <a:pt x="400507" y="623138"/>
                </a:lnTo>
                <a:lnTo>
                  <a:pt x="402374" y="625005"/>
                </a:lnTo>
                <a:lnTo>
                  <a:pt x="403491" y="625475"/>
                </a:lnTo>
                <a:lnTo>
                  <a:pt x="415645" y="625475"/>
                </a:lnTo>
                <a:lnTo>
                  <a:pt x="416763" y="625005"/>
                </a:lnTo>
                <a:lnTo>
                  <a:pt x="418630" y="623138"/>
                </a:lnTo>
                <a:lnTo>
                  <a:pt x="419100" y="622020"/>
                </a:lnTo>
                <a:lnTo>
                  <a:pt x="419100" y="619391"/>
                </a:lnTo>
                <a:close/>
              </a:path>
              <a:path w="5048250" h="1241425">
                <a:moveTo>
                  <a:pt x="419100" y="3441"/>
                </a:moveTo>
                <a:lnTo>
                  <a:pt x="418630" y="2324"/>
                </a:lnTo>
                <a:lnTo>
                  <a:pt x="416763" y="457"/>
                </a:lnTo>
                <a:lnTo>
                  <a:pt x="415645" y="0"/>
                </a:lnTo>
                <a:lnTo>
                  <a:pt x="403491" y="0"/>
                </a:lnTo>
                <a:lnTo>
                  <a:pt x="402374" y="457"/>
                </a:lnTo>
                <a:lnTo>
                  <a:pt x="400507" y="2324"/>
                </a:lnTo>
                <a:lnTo>
                  <a:pt x="400050" y="3441"/>
                </a:lnTo>
                <a:lnTo>
                  <a:pt x="400050" y="6070"/>
                </a:lnTo>
                <a:lnTo>
                  <a:pt x="400507" y="7188"/>
                </a:lnTo>
                <a:lnTo>
                  <a:pt x="402374" y="9055"/>
                </a:lnTo>
                <a:lnTo>
                  <a:pt x="403491" y="9525"/>
                </a:lnTo>
                <a:lnTo>
                  <a:pt x="415645" y="9525"/>
                </a:lnTo>
                <a:lnTo>
                  <a:pt x="416763" y="9055"/>
                </a:lnTo>
                <a:lnTo>
                  <a:pt x="418630" y="7188"/>
                </a:lnTo>
                <a:lnTo>
                  <a:pt x="419100" y="6070"/>
                </a:lnTo>
                <a:lnTo>
                  <a:pt x="419100" y="3441"/>
                </a:lnTo>
                <a:close/>
              </a:path>
              <a:path w="5048250" h="1241425">
                <a:moveTo>
                  <a:pt x="476250" y="1235341"/>
                </a:moveTo>
                <a:lnTo>
                  <a:pt x="475780" y="1234224"/>
                </a:lnTo>
                <a:lnTo>
                  <a:pt x="473913" y="1232357"/>
                </a:lnTo>
                <a:lnTo>
                  <a:pt x="472795" y="1231900"/>
                </a:lnTo>
                <a:lnTo>
                  <a:pt x="460641" y="1231900"/>
                </a:lnTo>
                <a:lnTo>
                  <a:pt x="459524" y="1232357"/>
                </a:lnTo>
                <a:lnTo>
                  <a:pt x="457657" y="1234224"/>
                </a:lnTo>
                <a:lnTo>
                  <a:pt x="457200" y="1235341"/>
                </a:lnTo>
                <a:lnTo>
                  <a:pt x="457200" y="1237970"/>
                </a:lnTo>
                <a:lnTo>
                  <a:pt x="457657" y="1239088"/>
                </a:lnTo>
                <a:lnTo>
                  <a:pt x="459524" y="1240955"/>
                </a:lnTo>
                <a:lnTo>
                  <a:pt x="460641" y="1241425"/>
                </a:lnTo>
                <a:lnTo>
                  <a:pt x="472795" y="1241425"/>
                </a:lnTo>
                <a:lnTo>
                  <a:pt x="473913" y="1240955"/>
                </a:lnTo>
                <a:lnTo>
                  <a:pt x="475780" y="1239088"/>
                </a:lnTo>
                <a:lnTo>
                  <a:pt x="476250" y="1237970"/>
                </a:lnTo>
                <a:lnTo>
                  <a:pt x="476250" y="1235341"/>
                </a:lnTo>
                <a:close/>
              </a:path>
              <a:path w="5048250" h="1241425">
                <a:moveTo>
                  <a:pt x="476250" y="619391"/>
                </a:moveTo>
                <a:lnTo>
                  <a:pt x="475780" y="618274"/>
                </a:lnTo>
                <a:lnTo>
                  <a:pt x="473913" y="616407"/>
                </a:lnTo>
                <a:lnTo>
                  <a:pt x="472795" y="615950"/>
                </a:lnTo>
                <a:lnTo>
                  <a:pt x="460641" y="615950"/>
                </a:lnTo>
                <a:lnTo>
                  <a:pt x="459524" y="616407"/>
                </a:lnTo>
                <a:lnTo>
                  <a:pt x="457657" y="618274"/>
                </a:lnTo>
                <a:lnTo>
                  <a:pt x="457200" y="619391"/>
                </a:lnTo>
                <a:lnTo>
                  <a:pt x="457200" y="622020"/>
                </a:lnTo>
                <a:lnTo>
                  <a:pt x="457657" y="623138"/>
                </a:lnTo>
                <a:lnTo>
                  <a:pt x="459524" y="625005"/>
                </a:lnTo>
                <a:lnTo>
                  <a:pt x="460641" y="625475"/>
                </a:lnTo>
                <a:lnTo>
                  <a:pt x="472795" y="625475"/>
                </a:lnTo>
                <a:lnTo>
                  <a:pt x="473913" y="625005"/>
                </a:lnTo>
                <a:lnTo>
                  <a:pt x="475780" y="623138"/>
                </a:lnTo>
                <a:lnTo>
                  <a:pt x="476250" y="622020"/>
                </a:lnTo>
                <a:lnTo>
                  <a:pt x="476250" y="619391"/>
                </a:lnTo>
                <a:close/>
              </a:path>
              <a:path w="5048250" h="1241425">
                <a:moveTo>
                  <a:pt x="476250" y="3441"/>
                </a:moveTo>
                <a:lnTo>
                  <a:pt x="475780" y="2324"/>
                </a:lnTo>
                <a:lnTo>
                  <a:pt x="473913" y="457"/>
                </a:lnTo>
                <a:lnTo>
                  <a:pt x="472795" y="0"/>
                </a:lnTo>
                <a:lnTo>
                  <a:pt x="460641" y="0"/>
                </a:lnTo>
                <a:lnTo>
                  <a:pt x="459524" y="457"/>
                </a:lnTo>
                <a:lnTo>
                  <a:pt x="457657" y="2324"/>
                </a:lnTo>
                <a:lnTo>
                  <a:pt x="457200" y="3441"/>
                </a:lnTo>
                <a:lnTo>
                  <a:pt x="457200" y="6070"/>
                </a:lnTo>
                <a:lnTo>
                  <a:pt x="457657" y="7188"/>
                </a:lnTo>
                <a:lnTo>
                  <a:pt x="459524" y="9055"/>
                </a:lnTo>
                <a:lnTo>
                  <a:pt x="460641" y="9525"/>
                </a:lnTo>
                <a:lnTo>
                  <a:pt x="472795" y="9525"/>
                </a:lnTo>
                <a:lnTo>
                  <a:pt x="473913" y="9055"/>
                </a:lnTo>
                <a:lnTo>
                  <a:pt x="475780" y="7188"/>
                </a:lnTo>
                <a:lnTo>
                  <a:pt x="476250" y="6070"/>
                </a:lnTo>
                <a:lnTo>
                  <a:pt x="476250" y="3441"/>
                </a:lnTo>
                <a:close/>
              </a:path>
              <a:path w="5048250" h="1241425">
                <a:moveTo>
                  <a:pt x="533400" y="1235341"/>
                </a:moveTo>
                <a:lnTo>
                  <a:pt x="532930" y="1234224"/>
                </a:lnTo>
                <a:lnTo>
                  <a:pt x="531063" y="1232357"/>
                </a:lnTo>
                <a:lnTo>
                  <a:pt x="529945" y="1231900"/>
                </a:lnTo>
                <a:lnTo>
                  <a:pt x="517791" y="1231900"/>
                </a:lnTo>
                <a:lnTo>
                  <a:pt x="516674" y="1232357"/>
                </a:lnTo>
                <a:lnTo>
                  <a:pt x="514807" y="1234224"/>
                </a:lnTo>
                <a:lnTo>
                  <a:pt x="514350" y="1235341"/>
                </a:lnTo>
                <a:lnTo>
                  <a:pt x="514350" y="1237970"/>
                </a:lnTo>
                <a:lnTo>
                  <a:pt x="514807" y="1239088"/>
                </a:lnTo>
                <a:lnTo>
                  <a:pt x="516674" y="1240955"/>
                </a:lnTo>
                <a:lnTo>
                  <a:pt x="517791" y="1241425"/>
                </a:lnTo>
                <a:lnTo>
                  <a:pt x="529945" y="1241425"/>
                </a:lnTo>
                <a:lnTo>
                  <a:pt x="531063" y="1240955"/>
                </a:lnTo>
                <a:lnTo>
                  <a:pt x="532930" y="1239088"/>
                </a:lnTo>
                <a:lnTo>
                  <a:pt x="533400" y="1237970"/>
                </a:lnTo>
                <a:lnTo>
                  <a:pt x="533400" y="1235341"/>
                </a:lnTo>
                <a:close/>
              </a:path>
              <a:path w="5048250" h="1241425">
                <a:moveTo>
                  <a:pt x="533400" y="619391"/>
                </a:moveTo>
                <a:lnTo>
                  <a:pt x="532930" y="618274"/>
                </a:lnTo>
                <a:lnTo>
                  <a:pt x="531063" y="616407"/>
                </a:lnTo>
                <a:lnTo>
                  <a:pt x="529945" y="615950"/>
                </a:lnTo>
                <a:lnTo>
                  <a:pt x="517791" y="615950"/>
                </a:lnTo>
                <a:lnTo>
                  <a:pt x="516674" y="616407"/>
                </a:lnTo>
                <a:lnTo>
                  <a:pt x="514807" y="618274"/>
                </a:lnTo>
                <a:lnTo>
                  <a:pt x="514350" y="619391"/>
                </a:lnTo>
                <a:lnTo>
                  <a:pt x="514350" y="622020"/>
                </a:lnTo>
                <a:lnTo>
                  <a:pt x="514807" y="623138"/>
                </a:lnTo>
                <a:lnTo>
                  <a:pt x="516674" y="625005"/>
                </a:lnTo>
                <a:lnTo>
                  <a:pt x="517791" y="625475"/>
                </a:lnTo>
                <a:lnTo>
                  <a:pt x="529945" y="625475"/>
                </a:lnTo>
                <a:lnTo>
                  <a:pt x="531063" y="625005"/>
                </a:lnTo>
                <a:lnTo>
                  <a:pt x="532930" y="623138"/>
                </a:lnTo>
                <a:lnTo>
                  <a:pt x="533400" y="622020"/>
                </a:lnTo>
                <a:lnTo>
                  <a:pt x="533400" y="619391"/>
                </a:lnTo>
                <a:close/>
              </a:path>
              <a:path w="5048250" h="1241425">
                <a:moveTo>
                  <a:pt x="533400" y="3441"/>
                </a:moveTo>
                <a:lnTo>
                  <a:pt x="532930" y="2324"/>
                </a:lnTo>
                <a:lnTo>
                  <a:pt x="531063" y="457"/>
                </a:lnTo>
                <a:lnTo>
                  <a:pt x="529945" y="0"/>
                </a:lnTo>
                <a:lnTo>
                  <a:pt x="517791" y="0"/>
                </a:lnTo>
                <a:lnTo>
                  <a:pt x="516674" y="457"/>
                </a:lnTo>
                <a:lnTo>
                  <a:pt x="514807" y="2324"/>
                </a:lnTo>
                <a:lnTo>
                  <a:pt x="514350" y="3441"/>
                </a:lnTo>
                <a:lnTo>
                  <a:pt x="514350" y="6070"/>
                </a:lnTo>
                <a:lnTo>
                  <a:pt x="514807" y="7188"/>
                </a:lnTo>
                <a:lnTo>
                  <a:pt x="516674" y="9055"/>
                </a:lnTo>
                <a:lnTo>
                  <a:pt x="517791" y="9525"/>
                </a:lnTo>
                <a:lnTo>
                  <a:pt x="529945" y="9525"/>
                </a:lnTo>
                <a:lnTo>
                  <a:pt x="531063" y="9055"/>
                </a:lnTo>
                <a:lnTo>
                  <a:pt x="532930" y="7188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5048250" h="1241425">
                <a:moveTo>
                  <a:pt x="590550" y="1235341"/>
                </a:moveTo>
                <a:lnTo>
                  <a:pt x="590080" y="1234224"/>
                </a:lnTo>
                <a:lnTo>
                  <a:pt x="588213" y="1232357"/>
                </a:lnTo>
                <a:lnTo>
                  <a:pt x="587095" y="1231900"/>
                </a:lnTo>
                <a:lnTo>
                  <a:pt x="574941" y="1231900"/>
                </a:lnTo>
                <a:lnTo>
                  <a:pt x="573824" y="1232357"/>
                </a:lnTo>
                <a:lnTo>
                  <a:pt x="571957" y="1234224"/>
                </a:lnTo>
                <a:lnTo>
                  <a:pt x="571500" y="1235341"/>
                </a:lnTo>
                <a:lnTo>
                  <a:pt x="571500" y="1237970"/>
                </a:lnTo>
                <a:lnTo>
                  <a:pt x="571957" y="1239088"/>
                </a:lnTo>
                <a:lnTo>
                  <a:pt x="573824" y="1240955"/>
                </a:lnTo>
                <a:lnTo>
                  <a:pt x="574941" y="1241425"/>
                </a:lnTo>
                <a:lnTo>
                  <a:pt x="587095" y="1241425"/>
                </a:lnTo>
                <a:lnTo>
                  <a:pt x="588213" y="1240955"/>
                </a:lnTo>
                <a:lnTo>
                  <a:pt x="590080" y="1239088"/>
                </a:lnTo>
                <a:lnTo>
                  <a:pt x="590550" y="1237970"/>
                </a:lnTo>
                <a:lnTo>
                  <a:pt x="590550" y="1235341"/>
                </a:lnTo>
                <a:close/>
              </a:path>
              <a:path w="5048250" h="1241425">
                <a:moveTo>
                  <a:pt x="590550" y="619391"/>
                </a:moveTo>
                <a:lnTo>
                  <a:pt x="590080" y="618274"/>
                </a:lnTo>
                <a:lnTo>
                  <a:pt x="588213" y="616407"/>
                </a:lnTo>
                <a:lnTo>
                  <a:pt x="587095" y="615950"/>
                </a:lnTo>
                <a:lnTo>
                  <a:pt x="574941" y="615950"/>
                </a:lnTo>
                <a:lnTo>
                  <a:pt x="573824" y="616407"/>
                </a:lnTo>
                <a:lnTo>
                  <a:pt x="571957" y="618274"/>
                </a:lnTo>
                <a:lnTo>
                  <a:pt x="571500" y="619391"/>
                </a:lnTo>
                <a:lnTo>
                  <a:pt x="571500" y="622020"/>
                </a:lnTo>
                <a:lnTo>
                  <a:pt x="571957" y="623138"/>
                </a:lnTo>
                <a:lnTo>
                  <a:pt x="573824" y="625005"/>
                </a:lnTo>
                <a:lnTo>
                  <a:pt x="574941" y="625475"/>
                </a:lnTo>
                <a:lnTo>
                  <a:pt x="587095" y="625475"/>
                </a:lnTo>
                <a:lnTo>
                  <a:pt x="588213" y="625005"/>
                </a:lnTo>
                <a:lnTo>
                  <a:pt x="590080" y="623138"/>
                </a:lnTo>
                <a:lnTo>
                  <a:pt x="590550" y="622020"/>
                </a:lnTo>
                <a:lnTo>
                  <a:pt x="590550" y="619391"/>
                </a:lnTo>
                <a:close/>
              </a:path>
              <a:path w="5048250" h="1241425">
                <a:moveTo>
                  <a:pt x="590550" y="3441"/>
                </a:moveTo>
                <a:lnTo>
                  <a:pt x="590080" y="2324"/>
                </a:lnTo>
                <a:lnTo>
                  <a:pt x="588213" y="457"/>
                </a:lnTo>
                <a:lnTo>
                  <a:pt x="587095" y="0"/>
                </a:lnTo>
                <a:lnTo>
                  <a:pt x="574941" y="0"/>
                </a:lnTo>
                <a:lnTo>
                  <a:pt x="573824" y="457"/>
                </a:lnTo>
                <a:lnTo>
                  <a:pt x="571957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57" y="7188"/>
                </a:lnTo>
                <a:lnTo>
                  <a:pt x="573824" y="9055"/>
                </a:lnTo>
                <a:lnTo>
                  <a:pt x="574941" y="9525"/>
                </a:lnTo>
                <a:lnTo>
                  <a:pt x="587095" y="9525"/>
                </a:lnTo>
                <a:lnTo>
                  <a:pt x="588213" y="9055"/>
                </a:lnTo>
                <a:lnTo>
                  <a:pt x="590080" y="7188"/>
                </a:lnTo>
                <a:lnTo>
                  <a:pt x="590550" y="6070"/>
                </a:lnTo>
                <a:lnTo>
                  <a:pt x="590550" y="3441"/>
                </a:lnTo>
                <a:close/>
              </a:path>
              <a:path w="5048250" h="1241425">
                <a:moveTo>
                  <a:pt x="647687" y="1235341"/>
                </a:moveTo>
                <a:lnTo>
                  <a:pt x="647230" y="1234224"/>
                </a:lnTo>
                <a:lnTo>
                  <a:pt x="645363" y="1232357"/>
                </a:lnTo>
                <a:lnTo>
                  <a:pt x="644245" y="1231900"/>
                </a:lnTo>
                <a:lnTo>
                  <a:pt x="632091" y="1231900"/>
                </a:lnTo>
                <a:lnTo>
                  <a:pt x="630974" y="1232357"/>
                </a:lnTo>
                <a:lnTo>
                  <a:pt x="629107" y="1234224"/>
                </a:lnTo>
                <a:lnTo>
                  <a:pt x="628637" y="1235341"/>
                </a:lnTo>
                <a:lnTo>
                  <a:pt x="628637" y="1237970"/>
                </a:lnTo>
                <a:lnTo>
                  <a:pt x="629107" y="1239088"/>
                </a:lnTo>
                <a:lnTo>
                  <a:pt x="630974" y="1240955"/>
                </a:lnTo>
                <a:lnTo>
                  <a:pt x="632091" y="1241425"/>
                </a:lnTo>
                <a:lnTo>
                  <a:pt x="644245" y="1241425"/>
                </a:lnTo>
                <a:lnTo>
                  <a:pt x="645363" y="1240955"/>
                </a:lnTo>
                <a:lnTo>
                  <a:pt x="647230" y="1239088"/>
                </a:lnTo>
                <a:lnTo>
                  <a:pt x="647687" y="1237970"/>
                </a:lnTo>
                <a:lnTo>
                  <a:pt x="647687" y="1235341"/>
                </a:lnTo>
                <a:close/>
              </a:path>
              <a:path w="5048250" h="1241425">
                <a:moveTo>
                  <a:pt x="647687" y="619391"/>
                </a:moveTo>
                <a:lnTo>
                  <a:pt x="647230" y="618274"/>
                </a:lnTo>
                <a:lnTo>
                  <a:pt x="645363" y="616407"/>
                </a:lnTo>
                <a:lnTo>
                  <a:pt x="644245" y="615950"/>
                </a:lnTo>
                <a:lnTo>
                  <a:pt x="632091" y="615950"/>
                </a:lnTo>
                <a:lnTo>
                  <a:pt x="630974" y="616407"/>
                </a:lnTo>
                <a:lnTo>
                  <a:pt x="629107" y="618274"/>
                </a:lnTo>
                <a:lnTo>
                  <a:pt x="628637" y="619391"/>
                </a:lnTo>
                <a:lnTo>
                  <a:pt x="628637" y="622020"/>
                </a:lnTo>
                <a:lnTo>
                  <a:pt x="629107" y="623138"/>
                </a:lnTo>
                <a:lnTo>
                  <a:pt x="630974" y="625005"/>
                </a:lnTo>
                <a:lnTo>
                  <a:pt x="632091" y="625475"/>
                </a:lnTo>
                <a:lnTo>
                  <a:pt x="644245" y="625475"/>
                </a:lnTo>
                <a:lnTo>
                  <a:pt x="645363" y="625005"/>
                </a:lnTo>
                <a:lnTo>
                  <a:pt x="647230" y="623138"/>
                </a:lnTo>
                <a:lnTo>
                  <a:pt x="647687" y="622020"/>
                </a:lnTo>
                <a:lnTo>
                  <a:pt x="647687" y="619391"/>
                </a:lnTo>
                <a:close/>
              </a:path>
              <a:path w="5048250" h="1241425">
                <a:moveTo>
                  <a:pt x="647687" y="3441"/>
                </a:moveTo>
                <a:lnTo>
                  <a:pt x="647230" y="2324"/>
                </a:lnTo>
                <a:lnTo>
                  <a:pt x="645363" y="457"/>
                </a:lnTo>
                <a:lnTo>
                  <a:pt x="644245" y="0"/>
                </a:lnTo>
                <a:lnTo>
                  <a:pt x="632091" y="0"/>
                </a:lnTo>
                <a:lnTo>
                  <a:pt x="630974" y="457"/>
                </a:lnTo>
                <a:lnTo>
                  <a:pt x="629107" y="2324"/>
                </a:lnTo>
                <a:lnTo>
                  <a:pt x="628637" y="3441"/>
                </a:lnTo>
                <a:lnTo>
                  <a:pt x="628637" y="6070"/>
                </a:lnTo>
                <a:lnTo>
                  <a:pt x="629107" y="7188"/>
                </a:lnTo>
                <a:lnTo>
                  <a:pt x="630974" y="9055"/>
                </a:lnTo>
                <a:lnTo>
                  <a:pt x="632091" y="9525"/>
                </a:lnTo>
                <a:lnTo>
                  <a:pt x="644245" y="9525"/>
                </a:lnTo>
                <a:lnTo>
                  <a:pt x="645363" y="9055"/>
                </a:lnTo>
                <a:lnTo>
                  <a:pt x="647230" y="7188"/>
                </a:lnTo>
                <a:lnTo>
                  <a:pt x="647687" y="6070"/>
                </a:lnTo>
                <a:lnTo>
                  <a:pt x="647687" y="3441"/>
                </a:lnTo>
                <a:close/>
              </a:path>
              <a:path w="5048250" h="1241425">
                <a:moveTo>
                  <a:pt x="704850" y="1235341"/>
                </a:moveTo>
                <a:lnTo>
                  <a:pt x="704380" y="1234224"/>
                </a:lnTo>
                <a:lnTo>
                  <a:pt x="702513" y="1232357"/>
                </a:lnTo>
                <a:lnTo>
                  <a:pt x="701395" y="1231900"/>
                </a:lnTo>
                <a:lnTo>
                  <a:pt x="689241" y="1231900"/>
                </a:lnTo>
                <a:lnTo>
                  <a:pt x="688124" y="1232357"/>
                </a:lnTo>
                <a:lnTo>
                  <a:pt x="686257" y="1234224"/>
                </a:lnTo>
                <a:lnTo>
                  <a:pt x="685800" y="1235341"/>
                </a:lnTo>
                <a:lnTo>
                  <a:pt x="685800" y="1237970"/>
                </a:lnTo>
                <a:lnTo>
                  <a:pt x="686257" y="1239088"/>
                </a:lnTo>
                <a:lnTo>
                  <a:pt x="688124" y="1240955"/>
                </a:lnTo>
                <a:lnTo>
                  <a:pt x="689241" y="1241425"/>
                </a:lnTo>
                <a:lnTo>
                  <a:pt x="701395" y="1241425"/>
                </a:lnTo>
                <a:lnTo>
                  <a:pt x="702513" y="1240955"/>
                </a:lnTo>
                <a:lnTo>
                  <a:pt x="704380" y="1239088"/>
                </a:lnTo>
                <a:lnTo>
                  <a:pt x="704850" y="1237970"/>
                </a:lnTo>
                <a:lnTo>
                  <a:pt x="704850" y="1235341"/>
                </a:lnTo>
                <a:close/>
              </a:path>
              <a:path w="5048250" h="1241425">
                <a:moveTo>
                  <a:pt x="704850" y="619391"/>
                </a:moveTo>
                <a:lnTo>
                  <a:pt x="704380" y="618274"/>
                </a:lnTo>
                <a:lnTo>
                  <a:pt x="702513" y="616407"/>
                </a:lnTo>
                <a:lnTo>
                  <a:pt x="701395" y="615950"/>
                </a:lnTo>
                <a:lnTo>
                  <a:pt x="689241" y="615950"/>
                </a:lnTo>
                <a:lnTo>
                  <a:pt x="688124" y="616407"/>
                </a:lnTo>
                <a:lnTo>
                  <a:pt x="686257" y="618274"/>
                </a:lnTo>
                <a:lnTo>
                  <a:pt x="685800" y="619391"/>
                </a:lnTo>
                <a:lnTo>
                  <a:pt x="685800" y="622020"/>
                </a:lnTo>
                <a:lnTo>
                  <a:pt x="686257" y="623138"/>
                </a:lnTo>
                <a:lnTo>
                  <a:pt x="688124" y="625005"/>
                </a:lnTo>
                <a:lnTo>
                  <a:pt x="689241" y="625475"/>
                </a:lnTo>
                <a:lnTo>
                  <a:pt x="701395" y="625475"/>
                </a:lnTo>
                <a:lnTo>
                  <a:pt x="702513" y="625005"/>
                </a:lnTo>
                <a:lnTo>
                  <a:pt x="704380" y="623138"/>
                </a:lnTo>
                <a:lnTo>
                  <a:pt x="704850" y="622020"/>
                </a:lnTo>
                <a:lnTo>
                  <a:pt x="704850" y="619391"/>
                </a:lnTo>
                <a:close/>
              </a:path>
              <a:path w="5048250" h="1241425">
                <a:moveTo>
                  <a:pt x="704850" y="3441"/>
                </a:moveTo>
                <a:lnTo>
                  <a:pt x="704380" y="2324"/>
                </a:lnTo>
                <a:lnTo>
                  <a:pt x="702513" y="457"/>
                </a:lnTo>
                <a:lnTo>
                  <a:pt x="701395" y="0"/>
                </a:lnTo>
                <a:lnTo>
                  <a:pt x="689241" y="0"/>
                </a:lnTo>
                <a:lnTo>
                  <a:pt x="688124" y="457"/>
                </a:lnTo>
                <a:lnTo>
                  <a:pt x="686257" y="2324"/>
                </a:lnTo>
                <a:lnTo>
                  <a:pt x="685800" y="3441"/>
                </a:lnTo>
                <a:lnTo>
                  <a:pt x="685800" y="6070"/>
                </a:lnTo>
                <a:lnTo>
                  <a:pt x="686257" y="7188"/>
                </a:lnTo>
                <a:lnTo>
                  <a:pt x="688124" y="9055"/>
                </a:lnTo>
                <a:lnTo>
                  <a:pt x="689241" y="9525"/>
                </a:lnTo>
                <a:lnTo>
                  <a:pt x="701395" y="9525"/>
                </a:lnTo>
                <a:lnTo>
                  <a:pt x="702513" y="9055"/>
                </a:lnTo>
                <a:lnTo>
                  <a:pt x="704380" y="7188"/>
                </a:lnTo>
                <a:lnTo>
                  <a:pt x="704850" y="6070"/>
                </a:lnTo>
                <a:lnTo>
                  <a:pt x="704850" y="3441"/>
                </a:lnTo>
                <a:close/>
              </a:path>
              <a:path w="5048250" h="1241425">
                <a:moveTo>
                  <a:pt x="762000" y="1235341"/>
                </a:moveTo>
                <a:lnTo>
                  <a:pt x="761530" y="1234224"/>
                </a:lnTo>
                <a:lnTo>
                  <a:pt x="759663" y="1232357"/>
                </a:lnTo>
                <a:lnTo>
                  <a:pt x="758545" y="1231900"/>
                </a:lnTo>
                <a:lnTo>
                  <a:pt x="746391" y="1231900"/>
                </a:lnTo>
                <a:lnTo>
                  <a:pt x="745274" y="1232357"/>
                </a:lnTo>
                <a:lnTo>
                  <a:pt x="743407" y="1234224"/>
                </a:lnTo>
                <a:lnTo>
                  <a:pt x="742950" y="1235341"/>
                </a:lnTo>
                <a:lnTo>
                  <a:pt x="742950" y="1237970"/>
                </a:lnTo>
                <a:lnTo>
                  <a:pt x="743407" y="1239088"/>
                </a:lnTo>
                <a:lnTo>
                  <a:pt x="745274" y="1240955"/>
                </a:lnTo>
                <a:lnTo>
                  <a:pt x="746391" y="1241425"/>
                </a:lnTo>
                <a:lnTo>
                  <a:pt x="758545" y="1241425"/>
                </a:lnTo>
                <a:lnTo>
                  <a:pt x="759663" y="1240955"/>
                </a:lnTo>
                <a:lnTo>
                  <a:pt x="761530" y="1239088"/>
                </a:lnTo>
                <a:lnTo>
                  <a:pt x="762000" y="1237970"/>
                </a:lnTo>
                <a:lnTo>
                  <a:pt x="762000" y="1235341"/>
                </a:lnTo>
                <a:close/>
              </a:path>
              <a:path w="5048250" h="1241425">
                <a:moveTo>
                  <a:pt x="762000" y="619391"/>
                </a:moveTo>
                <a:lnTo>
                  <a:pt x="761530" y="618274"/>
                </a:lnTo>
                <a:lnTo>
                  <a:pt x="759663" y="616407"/>
                </a:lnTo>
                <a:lnTo>
                  <a:pt x="758545" y="615950"/>
                </a:lnTo>
                <a:lnTo>
                  <a:pt x="746391" y="615950"/>
                </a:lnTo>
                <a:lnTo>
                  <a:pt x="745274" y="616407"/>
                </a:lnTo>
                <a:lnTo>
                  <a:pt x="743407" y="618274"/>
                </a:lnTo>
                <a:lnTo>
                  <a:pt x="742950" y="619391"/>
                </a:lnTo>
                <a:lnTo>
                  <a:pt x="742950" y="622020"/>
                </a:lnTo>
                <a:lnTo>
                  <a:pt x="743407" y="623138"/>
                </a:lnTo>
                <a:lnTo>
                  <a:pt x="745274" y="625005"/>
                </a:lnTo>
                <a:lnTo>
                  <a:pt x="746391" y="625475"/>
                </a:lnTo>
                <a:lnTo>
                  <a:pt x="758545" y="625475"/>
                </a:lnTo>
                <a:lnTo>
                  <a:pt x="759663" y="625005"/>
                </a:lnTo>
                <a:lnTo>
                  <a:pt x="761530" y="623138"/>
                </a:lnTo>
                <a:lnTo>
                  <a:pt x="762000" y="622020"/>
                </a:lnTo>
                <a:lnTo>
                  <a:pt x="762000" y="619391"/>
                </a:lnTo>
                <a:close/>
              </a:path>
              <a:path w="5048250" h="1241425">
                <a:moveTo>
                  <a:pt x="762000" y="3441"/>
                </a:moveTo>
                <a:lnTo>
                  <a:pt x="761530" y="2324"/>
                </a:lnTo>
                <a:lnTo>
                  <a:pt x="759663" y="457"/>
                </a:lnTo>
                <a:lnTo>
                  <a:pt x="758545" y="0"/>
                </a:lnTo>
                <a:lnTo>
                  <a:pt x="746391" y="0"/>
                </a:lnTo>
                <a:lnTo>
                  <a:pt x="745274" y="457"/>
                </a:lnTo>
                <a:lnTo>
                  <a:pt x="743407" y="2324"/>
                </a:lnTo>
                <a:lnTo>
                  <a:pt x="742950" y="3441"/>
                </a:lnTo>
                <a:lnTo>
                  <a:pt x="742950" y="6070"/>
                </a:lnTo>
                <a:lnTo>
                  <a:pt x="743407" y="7188"/>
                </a:lnTo>
                <a:lnTo>
                  <a:pt x="745274" y="9055"/>
                </a:lnTo>
                <a:lnTo>
                  <a:pt x="746391" y="9525"/>
                </a:lnTo>
                <a:lnTo>
                  <a:pt x="758545" y="9525"/>
                </a:lnTo>
                <a:lnTo>
                  <a:pt x="759663" y="9055"/>
                </a:lnTo>
                <a:lnTo>
                  <a:pt x="761530" y="7188"/>
                </a:lnTo>
                <a:lnTo>
                  <a:pt x="762000" y="6070"/>
                </a:lnTo>
                <a:lnTo>
                  <a:pt x="762000" y="3441"/>
                </a:lnTo>
                <a:close/>
              </a:path>
              <a:path w="5048250" h="1241425">
                <a:moveTo>
                  <a:pt x="819137" y="1235341"/>
                </a:moveTo>
                <a:lnTo>
                  <a:pt x="818680" y="1234224"/>
                </a:lnTo>
                <a:lnTo>
                  <a:pt x="816813" y="1232357"/>
                </a:lnTo>
                <a:lnTo>
                  <a:pt x="815695" y="1231900"/>
                </a:lnTo>
                <a:lnTo>
                  <a:pt x="803541" y="1231900"/>
                </a:lnTo>
                <a:lnTo>
                  <a:pt x="802424" y="1232357"/>
                </a:lnTo>
                <a:lnTo>
                  <a:pt x="800557" y="1234224"/>
                </a:lnTo>
                <a:lnTo>
                  <a:pt x="800087" y="1235341"/>
                </a:lnTo>
                <a:lnTo>
                  <a:pt x="800087" y="1237970"/>
                </a:lnTo>
                <a:lnTo>
                  <a:pt x="800557" y="1239088"/>
                </a:lnTo>
                <a:lnTo>
                  <a:pt x="802424" y="1240955"/>
                </a:lnTo>
                <a:lnTo>
                  <a:pt x="803541" y="1241425"/>
                </a:lnTo>
                <a:lnTo>
                  <a:pt x="815695" y="1241425"/>
                </a:lnTo>
                <a:lnTo>
                  <a:pt x="816813" y="1240955"/>
                </a:lnTo>
                <a:lnTo>
                  <a:pt x="818680" y="1239088"/>
                </a:lnTo>
                <a:lnTo>
                  <a:pt x="819137" y="1237970"/>
                </a:lnTo>
                <a:lnTo>
                  <a:pt x="819137" y="1235341"/>
                </a:lnTo>
                <a:close/>
              </a:path>
              <a:path w="5048250" h="1241425">
                <a:moveTo>
                  <a:pt x="819137" y="619391"/>
                </a:moveTo>
                <a:lnTo>
                  <a:pt x="818680" y="618274"/>
                </a:lnTo>
                <a:lnTo>
                  <a:pt x="816813" y="616407"/>
                </a:lnTo>
                <a:lnTo>
                  <a:pt x="815695" y="615950"/>
                </a:lnTo>
                <a:lnTo>
                  <a:pt x="803541" y="615950"/>
                </a:lnTo>
                <a:lnTo>
                  <a:pt x="802424" y="616407"/>
                </a:lnTo>
                <a:lnTo>
                  <a:pt x="800557" y="618274"/>
                </a:lnTo>
                <a:lnTo>
                  <a:pt x="800087" y="619391"/>
                </a:lnTo>
                <a:lnTo>
                  <a:pt x="800087" y="622020"/>
                </a:lnTo>
                <a:lnTo>
                  <a:pt x="800557" y="623138"/>
                </a:lnTo>
                <a:lnTo>
                  <a:pt x="802424" y="625005"/>
                </a:lnTo>
                <a:lnTo>
                  <a:pt x="803541" y="625475"/>
                </a:lnTo>
                <a:lnTo>
                  <a:pt x="815695" y="625475"/>
                </a:lnTo>
                <a:lnTo>
                  <a:pt x="816813" y="625005"/>
                </a:lnTo>
                <a:lnTo>
                  <a:pt x="818680" y="623138"/>
                </a:lnTo>
                <a:lnTo>
                  <a:pt x="819137" y="622020"/>
                </a:lnTo>
                <a:lnTo>
                  <a:pt x="819137" y="619391"/>
                </a:lnTo>
                <a:close/>
              </a:path>
              <a:path w="5048250" h="1241425">
                <a:moveTo>
                  <a:pt x="819137" y="3441"/>
                </a:moveTo>
                <a:lnTo>
                  <a:pt x="818680" y="2324"/>
                </a:lnTo>
                <a:lnTo>
                  <a:pt x="816813" y="457"/>
                </a:lnTo>
                <a:lnTo>
                  <a:pt x="815695" y="0"/>
                </a:lnTo>
                <a:lnTo>
                  <a:pt x="803541" y="0"/>
                </a:lnTo>
                <a:lnTo>
                  <a:pt x="802424" y="457"/>
                </a:lnTo>
                <a:lnTo>
                  <a:pt x="800557" y="2324"/>
                </a:lnTo>
                <a:lnTo>
                  <a:pt x="800087" y="3441"/>
                </a:lnTo>
                <a:lnTo>
                  <a:pt x="800087" y="6070"/>
                </a:lnTo>
                <a:lnTo>
                  <a:pt x="800557" y="7188"/>
                </a:lnTo>
                <a:lnTo>
                  <a:pt x="802424" y="9055"/>
                </a:lnTo>
                <a:lnTo>
                  <a:pt x="803541" y="9525"/>
                </a:lnTo>
                <a:lnTo>
                  <a:pt x="815695" y="9525"/>
                </a:lnTo>
                <a:lnTo>
                  <a:pt x="816813" y="9055"/>
                </a:lnTo>
                <a:lnTo>
                  <a:pt x="818680" y="7188"/>
                </a:lnTo>
                <a:lnTo>
                  <a:pt x="819137" y="6070"/>
                </a:lnTo>
                <a:lnTo>
                  <a:pt x="819137" y="3441"/>
                </a:lnTo>
                <a:close/>
              </a:path>
              <a:path w="5048250" h="1241425">
                <a:moveTo>
                  <a:pt x="876287" y="1235341"/>
                </a:moveTo>
                <a:lnTo>
                  <a:pt x="875830" y="1234224"/>
                </a:lnTo>
                <a:lnTo>
                  <a:pt x="873963" y="1232357"/>
                </a:lnTo>
                <a:lnTo>
                  <a:pt x="872845" y="1231900"/>
                </a:lnTo>
                <a:lnTo>
                  <a:pt x="860691" y="1231900"/>
                </a:lnTo>
                <a:lnTo>
                  <a:pt x="859574" y="1232357"/>
                </a:lnTo>
                <a:lnTo>
                  <a:pt x="857707" y="1234224"/>
                </a:lnTo>
                <a:lnTo>
                  <a:pt x="857237" y="1235341"/>
                </a:lnTo>
                <a:lnTo>
                  <a:pt x="857237" y="1237970"/>
                </a:lnTo>
                <a:lnTo>
                  <a:pt x="857707" y="1239088"/>
                </a:lnTo>
                <a:lnTo>
                  <a:pt x="859574" y="1240955"/>
                </a:lnTo>
                <a:lnTo>
                  <a:pt x="860691" y="1241425"/>
                </a:lnTo>
                <a:lnTo>
                  <a:pt x="872845" y="1241425"/>
                </a:lnTo>
                <a:lnTo>
                  <a:pt x="873963" y="1240955"/>
                </a:lnTo>
                <a:lnTo>
                  <a:pt x="875830" y="1239088"/>
                </a:lnTo>
                <a:lnTo>
                  <a:pt x="876287" y="1237970"/>
                </a:lnTo>
                <a:lnTo>
                  <a:pt x="876287" y="1235341"/>
                </a:lnTo>
                <a:close/>
              </a:path>
              <a:path w="5048250" h="1241425">
                <a:moveTo>
                  <a:pt x="876287" y="619391"/>
                </a:moveTo>
                <a:lnTo>
                  <a:pt x="875830" y="618274"/>
                </a:lnTo>
                <a:lnTo>
                  <a:pt x="873963" y="616407"/>
                </a:lnTo>
                <a:lnTo>
                  <a:pt x="872845" y="615950"/>
                </a:lnTo>
                <a:lnTo>
                  <a:pt x="860691" y="615950"/>
                </a:lnTo>
                <a:lnTo>
                  <a:pt x="859574" y="616407"/>
                </a:lnTo>
                <a:lnTo>
                  <a:pt x="857707" y="618274"/>
                </a:lnTo>
                <a:lnTo>
                  <a:pt x="857237" y="619391"/>
                </a:lnTo>
                <a:lnTo>
                  <a:pt x="857237" y="622020"/>
                </a:lnTo>
                <a:lnTo>
                  <a:pt x="857707" y="623138"/>
                </a:lnTo>
                <a:lnTo>
                  <a:pt x="859574" y="625005"/>
                </a:lnTo>
                <a:lnTo>
                  <a:pt x="860691" y="625475"/>
                </a:lnTo>
                <a:lnTo>
                  <a:pt x="872845" y="625475"/>
                </a:lnTo>
                <a:lnTo>
                  <a:pt x="873963" y="625005"/>
                </a:lnTo>
                <a:lnTo>
                  <a:pt x="875830" y="623138"/>
                </a:lnTo>
                <a:lnTo>
                  <a:pt x="876287" y="622020"/>
                </a:lnTo>
                <a:lnTo>
                  <a:pt x="876287" y="619391"/>
                </a:lnTo>
                <a:close/>
              </a:path>
              <a:path w="5048250" h="1241425">
                <a:moveTo>
                  <a:pt x="876287" y="3441"/>
                </a:moveTo>
                <a:lnTo>
                  <a:pt x="875830" y="2324"/>
                </a:lnTo>
                <a:lnTo>
                  <a:pt x="873963" y="457"/>
                </a:lnTo>
                <a:lnTo>
                  <a:pt x="872845" y="0"/>
                </a:lnTo>
                <a:lnTo>
                  <a:pt x="860691" y="0"/>
                </a:lnTo>
                <a:lnTo>
                  <a:pt x="859574" y="457"/>
                </a:lnTo>
                <a:lnTo>
                  <a:pt x="857707" y="2324"/>
                </a:lnTo>
                <a:lnTo>
                  <a:pt x="857237" y="3441"/>
                </a:lnTo>
                <a:lnTo>
                  <a:pt x="857237" y="6070"/>
                </a:lnTo>
                <a:lnTo>
                  <a:pt x="857707" y="7188"/>
                </a:lnTo>
                <a:lnTo>
                  <a:pt x="859574" y="9055"/>
                </a:lnTo>
                <a:lnTo>
                  <a:pt x="860691" y="9525"/>
                </a:lnTo>
                <a:lnTo>
                  <a:pt x="872845" y="9525"/>
                </a:lnTo>
                <a:lnTo>
                  <a:pt x="873963" y="9055"/>
                </a:lnTo>
                <a:lnTo>
                  <a:pt x="875830" y="7188"/>
                </a:lnTo>
                <a:lnTo>
                  <a:pt x="876287" y="6070"/>
                </a:lnTo>
                <a:lnTo>
                  <a:pt x="876287" y="3441"/>
                </a:lnTo>
                <a:close/>
              </a:path>
              <a:path w="5048250" h="1241425">
                <a:moveTo>
                  <a:pt x="933450" y="1235341"/>
                </a:moveTo>
                <a:lnTo>
                  <a:pt x="932980" y="1234224"/>
                </a:lnTo>
                <a:lnTo>
                  <a:pt x="931113" y="1232357"/>
                </a:lnTo>
                <a:lnTo>
                  <a:pt x="929995" y="1231900"/>
                </a:lnTo>
                <a:lnTo>
                  <a:pt x="917841" y="1231900"/>
                </a:lnTo>
                <a:lnTo>
                  <a:pt x="916724" y="1232357"/>
                </a:lnTo>
                <a:lnTo>
                  <a:pt x="914857" y="1234224"/>
                </a:lnTo>
                <a:lnTo>
                  <a:pt x="914387" y="1235341"/>
                </a:lnTo>
                <a:lnTo>
                  <a:pt x="914387" y="1237970"/>
                </a:lnTo>
                <a:lnTo>
                  <a:pt x="914857" y="1239088"/>
                </a:lnTo>
                <a:lnTo>
                  <a:pt x="916724" y="1240955"/>
                </a:lnTo>
                <a:lnTo>
                  <a:pt x="917841" y="1241425"/>
                </a:lnTo>
                <a:lnTo>
                  <a:pt x="929995" y="1241425"/>
                </a:lnTo>
                <a:lnTo>
                  <a:pt x="931113" y="1240955"/>
                </a:lnTo>
                <a:lnTo>
                  <a:pt x="932980" y="1239088"/>
                </a:lnTo>
                <a:lnTo>
                  <a:pt x="933450" y="1237970"/>
                </a:lnTo>
                <a:lnTo>
                  <a:pt x="933450" y="1235341"/>
                </a:lnTo>
                <a:close/>
              </a:path>
              <a:path w="5048250" h="1241425">
                <a:moveTo>
                  <a:pt x="933450" y="619391"/>
                </a:moveTo>
                <a:lnTo>
                  <a:pt x="932980" y="618274"/>
                </a:lnTo>
                <a:lnTo>
                  <a:pt x="931113" y="616407"/>
                </a:lnTo>
                <a:lnTo>
                  <a:pt x="929995" y="615950"/>
                </a:lnTo>
                <a:lnTo>
                  <a:pt x="917841" y="615950"/>
                </a:lnTo>
                <a:lnTo>
                  <a:pt x="916724" y="616407"/>
                </a:lnTo>
                <a:lnTo>
                  <a:pt x="914857" y="618274"/>
                </a:lnTo>
                <a:lnTo>
                  <a:pt x="914387" y="619391"/>
                </a:lnTo>
                <a:lnTo>
                  <a:pt x="914387" y="622020"/>
                </a:lnTo>
                <a:lnTo>
                  <a:pt x="914857" y="623138"/>
                </a:lnTo>
                <a:lnTo>
                  <a:pt x="916724" y="625005"/>
                </a:lnTo>
                <a:lnTo>
                  <a:pt x="917841" y="625475"/>
                </a:lnTo>
                <a:lnTo>
                  <a:pt x="929995" y="625475"/>
                </a:lnTo>
                <a:lnTo>
                  <a:pt x="931113" y="625005"/>
                </a:lnTo>
                <a:lnTo>
                  <a:pt x="932980" y="623138"/>
                </a:lnTo>
                <a:lnTo>
                  <a:pt x="933450" y="622020"/>
                </a:lnTo>
                <a:lnTo>
                  <a:pt x="933450" y="619391"/>
                </a:lnTo>
                <a:close/>
              </a:path>
              <a:path w="5048250" h="1241425">
                <a:moveTo>
                  <a:pt x="933450" y="3441"/>
                </a:moveTo>
                <a:lnTo>
                  <a:pt x="932980" y="2324"/>
                </a:lnTo>
                <a:lnTo>
                  <a:pt x="931113" y="457"/>
                </a:lnTo>
                <a:lnTo>
                  <a:pt x="929995" y="0"/>
                </a:lnTo>
                <a:lnTo>
                  <a:pt x="917841" y="0"/>
                </a:lnTo>
                <a:lnTo>
                  <a:pt x="916724" y="457"/>
                </a:lnTo>
                <a:lnTo>
                  <a:pt x="914857" y="2324"/>
                </a:lnTo>
                <a:lnTo>
                  <a:pt x="914387" y="3441"/>
                </a:lnTo>
                <a:lnTo>
                  <a:pt x="914387" y="6070"/>
                </a:lnTo>
                <a:lnTo>
                  <a:pt x="914857" y="7188"/>
                </a:lnTo>
                <a:lnTo>
                  <a:pt x="916724" y="9055"/>
                </a:lnTo>
                <a:lnTo>
                  <a:pt x="917841" y="9525"/>
                </a:lnTo>
                <a:lnTo>
                  <a:pt x="929995" y="9525"/>
                </a:lnTo>
                <a:lnTo>
                  <a:pt x="931113" y="9055"/>
                </a:lnTo>
                <a:lnTo>
                  <a:pt x="932980" y="7188"/>
                </a:lnTo>
                <a:lnTo>
                  <a:pt x="933450" y="6070"/>
                </a:lnTo>
                <a:lnTo>
                  <a:pt x="933450" y="3441"/>
                </a:lnTo>
                <a:close/>
              </a:path>
              <a:path w="5048250" h="1241425">
                <a:moveTo>
                  <a:pt x="990600" y="1235341"/>
                </a:moveTo>
                <a:lnTo>
                  <a:pt x="990130" y="1234224"/>
                </a:lnTo>
                <a:lnTo>
                  <a:pt x="988263" y="1232357"/>
                </a:lnTo>
                <a:lnTo>
                  <a:pt x="987145" y="1231900"/>
                </a:lnTo>
                <a:lnTo>
                  <a:pt x="974991" y="1231900"/>
                </a:lnTo>
                <a:lnTo>
                  <a:pt x="973874" y="1232357"/>
                </a:lnTo>
                <a:lnTo>
                  <a:pt x="972007" y="1234224"/>
                </a:lnTo>
                <a:lnTo>
                  <a:pt x="971550" y="1235341"/>
                </a:lnTo>
                <a:lnTo>
                  <a:pt x="971550" y="1237970"/>
                </a:lnTo>
                <a:lnTo>
                  <a:pt x="972007" y="1239088"/>
                </a:lnTo>
                <a:lnTo>
                  <a:pt x="973874" y="1240955"/>
                </a:lnTo>
                <a:lnTo>
                  <a:pt x="974991" y="1241425"/>
                </a:lnTo>
                <a:lnTo>
                  <a:pt x="987145" y="1241425"/>
                </a:lnTo>
                <a:lnTo>
                  <a:pt x="988263" y="1240955"/>
                </a:lnTo>
                <a:lnTo>
                  <a:pt x="990130" y="1239088"/>
                </a:lnTo>
                <a:lnTo>
                  <a:pt x="990600" y="1237970"/>
                </a:lnTo>
                <a:lnTo>
                  <a:pt x="990600" y="1235341"/>
                </a:lnTo>
                <a:close/>
              </a:path>
              <a:path w="5048250" h="1241425">
                <a:moveTo>
                  <a:pt x="990600" y="619391"/>
                </a:moveTo>
                <a:lnTo>
                  <a:pt x="990130" y="618274"/>
                </a:lnTo>
                <a:lnTo>
                  <a:pt x="988263" y="616407"/>
                </a:lnTo>
                <a:lnTo>
                  <a:pt x="987145" y="615950"/>
                </a:lnTo>
                <a:lnTo>
                  <a:pt x="974991" y="615950"/>
                </a:lnTo>
                <a:lnTo>
                  <a:pt x="973874" y="616407"/>
                </a:lnTo>
                <a:lnTo>
                  <a:pt x="972007" y="618274"/>
                </a:lnTo>
                <a:lnTo>
                  <a:pt x="971550" y="619391"/>
                </a:lnTo>
                <a:lnTo>
                  <a:pt x="971550" y="622020"/>
                </a:lnTo>
                <a:lnTo>
                  <a:pt x="972007" y="623138"/>
                </a:lnTo>
                <a:lnTo>
                  <a:pt x="973874" y="625005"/>
                </a:lnTo>
                <a:lnTo>
                  <a:pt x="974991" y="625475"/>
                </a:lnTo>
                <a:lnTo>
                  <a:pt x="987145" y="625475"/>
                </a:lnTo>
                <a:lnTo>
                  <a:pt x="988263" y="625005"/>
                </a:lnTo>
                <a:lnTo>
                  <a:pt x="990130" y="623138"/>
                </a:lnTo>
                <a:lnTo>
                  <a:pt x="990600" y="622020"/>
                </a:lnTo>
                <a:lnTo>
                  <a:pt x="990600" y="619391"/>
                </a:lnTo>
                <a:close/>
              </a:path>
              <a:path w="5048250" h="1241425">
                <a:moveTo>
                  <a:pt x="990600" y="3441"/>
                </a:moveTo>
                <a:lnTo>
                  <a:pt x="990130" y="2324"/>
                </a:lnTo>
                <a:lnTo>
                  <a:pt x="988263" y="457"/>
                </a:lnTo>
                <a:lnTo>
                  <a:pt x="987145" y="0"/>
                </a:lnTo>
                <a:lnTo>
                  <a:pt x="974991" y="0"/>
                </a:lnTo>
                <a:lnTo>
                  <a:pt x="973874" y="457"/>
                </a:lnTo>
                <a:lnTo>
                  <a:pt x="972007" y="2324"/>
                </a:lnTo>
                <a:lnTo>
                  <a:pt x="971550" y="3441"/>
                </a:lnTo>
                <a:lnTo>
                  <a:pt x="971550" y="6070"/>
                </a:lnTo>
                <a:lnTo>
                  <a:pt x="972007" y="7188"/>
                </a:lnTo>
                <a:lnTo>
                  <a:pt x="973874" y="9055"/>
                </a:lnTo>
                <a:lnTo>
                  <a:pt x="974991" y="9525"/>
                </a:lnTo>
                <a:lnTo>
                  <a:pt x="987145" y="9525"/>
                </a:lnTo>
                <a:lnTo>
                  <a:pt x="988263" y="9055"/>
                </a:lnTo>
                <a:lnTo>
                  <a:pt x="990130" y="7188"/>
                </a:lnTo>
                <a:lnTo>
                  <a:pt x="990600" y="6070"/>
                </a:lnTo>
                <a:lnTo>
                  <a:pt x="990600" y="3441"/>
                </a:lnTo>
                <a:close/>
              </a:path>
              <a:path w="5048250" h="1241425">
                <a:moveTo>
                  <a:pt x="1047750" y="1235341"/>
                </a:moveTo>
                <a:lnTo>
                  <a:pt x="1047280" y="1234224"/>
                </a:lnTo>
                <a:lnTo>
                  <a:pt x="1045413" y="1232357"/>
                </a:lnTo>
                <a:lnTo>
                  <a:pt x="1044295" y="1231900"/>
                </a:lnTo>
                <a:lnTo>
                  <a:pt x="1032141" y="1231900"/>
                </a:lnTo>
                <a:lnTo>
                  <a:pt x="1031024" y="1232357"/>
                </a:lnTo>
                <a:lnTo>
                  <a:pt x="1029157" y="1234224"/>
                </a:lnTo>
                <a:lnTo>
                  <a:pt x="1028700" y="1235341"/>
                </a:lnTo>
                <a:lnTo>
                  <a:pt x="1028700" y="1237970"/>
                </a:lnTo>
                <a:lnTo>
                  <a:pt x="1029157" y="1239088"/>
                </a:lnTo>
                <a:lnTo>
                  <a:pt x="1031024" y="1240955"/>
                </a:lnTo>
                <a:lnTo>
                  <a:pt x="1032141" y="1241425"/>
                </a:lnTo>
                <a:lnTo>
                  <a:pt x="1044295" y="1241425"/>
                </a:lnTo>
                <a:lnTo>
                  <a:pt x="1045413" y="1240955"/>
                </a:lnTo>
                <a:lnTo>
                  <a:pt x="1047280" y="1239088"/>
                </a:lnTo>
                <a:lnTo>
                  <a:pt x="1047750" y="1237970"/>
                </a:lnTo>
                <a:lnTo>
                  <a:pt x="1047750" y="1235341"/>
                </a:lnTo>
                <a:close/>
              </a:path>
              <a:path w="5048250" h="1241425">
                <a:moveTo>
                  <a:pt x="1047750" y="619391"/>
                </a:moveTo>
                <a:lnTo>
                  <a:pt x="1047280" y="618274"/>
                </a:lnTo>
                <a:lnTo>
                  <a:pt x="1045413" y="616407"/>
                </a:lnTo>
                <a:lnTo>
                  <a:pt x="1044295" y="615950"/>
                </a:lnTo>
                <a:lnTo>
                  <a:pt x="1032141" y="615950"/>
                </a:lnTo>
                <a:lnTo>
                  <a:pt x="1031024" y="616407"/>
                </a:lnTo>
                <a:lnTo>
                  <a:pt x="1029157" y="618274"/>
                </a:lnTo>
                <a:lnTo>
                  <a:pt x="1028700" y="619391"/>
                </a:lnTo>
                <a:lnTo>
                  <a:pt x="1028700" y="622020"/>
                </a:lnTo>
                <a:lnTo>
                  <a:pt x="1029157" y="623138"/>
                </a:lnTo>
                <a:lnTo>
                  <a:pt x="1031024" y="625005"/>
                </a:lnTo>
                <a:lnTo>
                  <a:pt x="1032141" y="625475"/>
                </a:lnTo>
                <a:lnTo>
                  <a:pt x="1044295" y="625475"/>
                </a:lnTo>
                <a:lnTo>
                  <a:pt x="1045413" y="625005"/>
                </a:lnTo>
                <a:lnTo>
                  <a:pt x="1047280" y="623138"/>
                </a:lnTo>
                <a:lnTo>
                  <a:pt x="1047750" y="622020"/>
                </a:lnTo>
                <a:lnTo>
                  <a:pt x="1047750" y="619391"/>
                </a:lnTo>
                <a:close/>
              </a:path>
              <a:path w="5048250" h="1241425">
                <a:moveTo>
                  <a:pt x="1047750" y="3441"/>
                </a:moveTo>
                <a:lnTo>
                  <a:pt x="1047280" y="2324"/>
                </a:lnTo>
                <a:lnTo>
                  <a:pt x="1045413" y="457"/>
                </a:lnTo>
                <a:lnTo>
                  <a:pt x="1044295" y="0"/>
                </a:lnTo>
                <a:lnTo>
                  <a:pt x="1032141" y="0"/>
                </a:lnTo>
                <a:lnTo>
                  <a:pt x="1031024" y="457"/>
                </a:lnTo>
                <a:lnTo>
                  <a:pt x="1029157" y="2324"/>
                </a:lnTo>
                <a:lnTo>
                  <a:pt x="1028700" y="3441"/>
                </a:lnTo>
                <a:lnTo>
                  <a:pt x="1028700" y="6070"/>
                </a:lnTo>
                <a:lnTo>
                  <a:pt x="1029157" y="7188"/>
                </a:lnTo>
                <a:lnTo>
                  <a:pt x="1031024" y="9055"/>
                </a:lnTo>
                <a:lnTo>
                  <a:pt x="1032141" y="9525"/>
                </a:lnTo>
                <a:lnTo>
                  <a:pt x="1044295" y="9525"/>
                </a:lnTo>
                <a:lnTo>
                  <a:pt x="1045413" y="9055"/>
                </a:lnTo>
                <a:lnTo>
                  <a:pt x="1047280" y="7188"/>
                </a:lnTo>
                <a:lnTo>
                  <a:pt x="1047750" y="6070"/>
                </a:lnTo>
                <a:lnTo>
                  <a:pt x="1047750" y="3441"/>
                </a:lnTo>
                <a:close/>
              </a:path>
              <a:path w="5048250" h="1241425">
                <a:moveTo>
                  <a:pt x="1104900" y="1235341"/>
                </a:moveTo>
                <a:lnTo>
                  <a:pt x="1104430" y="1234224"/>
                </a:lnTo>
                <a:lnTo>
                  <a:pt x="1102563" y="1232357"/>
                </a:lnTo>
                <a:lnTo>
                  <a:pt x="1101445" y="1231900"/>
                </a:lnTo>
                <a:lnTo>
                  <a:pt x="1089291" y="1231900"/>
                </a:lnTo>
                <a:lnTo>
                  <a:pt x="1088174" y="1232357"/>
                </a:lnTo>
                <a:lnTo>
                  <a:pt x="1086307" y="1234224"/>
                </a:lnTo>
                <a:lnTo>
                  <a:pt x="1085850" y="1235341"/>
                </a:lnTo>
                <a:lnTo>
                  <a:pt x="1085850" y="1237970"/>
                </a:lnTo>
                <a:lnTo>
                  <a:pt x="1086307" y="1239088"/>
                </a:lnTo>
                <a:lnTo>
                  <a:pt x="1088174" y="1240955"/>
                </a:lnTo>
                <a:lnTo>
                  <a:pt x="1089291" y="1241425"/>
                </a:lnTo>
                <a:lnTo>
                  <a:pt x="1101445" y="1241425"/>
                </a:lnTo>
                <a:lnTo>
                  <a:pt x="1102563" y="1240955"/>
                </a:lnTo>
                <a:lnTo>
                  <a:pt x="1104430" y="1239088"/>
                </a:lnTo>
                <a:lnTo>
                  <a:pt x="1104900" y="1237970"/>
                </a:lnTo>
                <a:lnTo>
                  <a:pt x="1104900" y="1235341"/>
                </a:lnTo>
                <a:close/>
              </a:path>
              <a:path w="5048250" h="1241425">
                <a:moveTo>
                  <a:pt x="1104900" y="619391"/>
                </a:moveTo>
                <a:lnTo>
                  <a:pt x="1104430" y="618274"/>
                </a:lnTo>
                <a:lnTo>
                  <a:pt x="1102563" y="616407"/>
                </a:lnTo>
                <a:lnTo>
                  <a:pt x="1101445" y="615950"/>
                </a:lnTo>
                <a:lnTo>
                  <a:pt x="1089291" y="615950"/>
                </a:lnTo>
                <a:lnTo>
                  <a:pt x="1088174" y="616407"/>
                </a:lnTo>
                <a:lnTo>
                  <a:pt x="1086307" y="618274"/>
                </a:lnTo>
                <a:lnTo>
                  <a:pt x="1085850" y="619391"/>
                </a:lnTo>
                <a:lnTo>
                  <a:pt x="1085850" y="622020"/>
                </a:lnTo>
                <a:lnTo>
                  <a:pt x="1086307" y="623138"/>
                </a:lnTo>
                <a:lnTo>
                  <a:pt x="1088174" y="625005"/>
                </a:lnTo>
                <a:lnTo>
                  <a:pt x="1089291" y="625475"/>
                </a:lnTo>
                <a:lnTo>
                  <a:pt x="1101445" y="625475"/>
                </a:lnTo>
                <a:lnTo>
                  <a:pt x="1102563" y="625005"/>
                </a:lnTo>
                <a:lnTo>
                  <a:pt x="1104430" y="623138"/>
                </a:lnTo>
                <a:lnTo>
                  <a:pt x="1104900" y="622020"/>
                </a:lnTo>
                <a:lnTo>
                  <a:pt x="1104900" y="619391"/>
                </a:lnTo>
                <a:close/>
              </a:path>
              <a:path w="5048250" h="1241425">
                <a:moveTo>
                  <a:pt x="1104900" y="3441"/>
                </a:moveTo>
                <a:lnTo>
                  <a:pt x="1104430" y="2324"/>
                </a:lnTo>
                <a:lnTo>
                  <a:pt x="1102563" y="457"/>
                </a:lnTo>
                <a:lnTo>
                  <a:pt x="1101445" y="0"/>
                </a:lnTo>
                <a:lnTo>
                  <a:pt x="1089291" y="0"/>
                </a:lnTo>
                <a:lnTo>
                  <a:pt x="1088174" y="457"/>
                </a:lnTo>
                <a:lnTo>
                  <a:pt x="1086307" y="2324"/>
                </a:lnTo>
                <a:lnTo>
                  <a:pt x="1085850" y="3441"/>
                </a:lnTo>
                <a:lnTo>
                  <a:pt x="1085850" y="6070"/>
                </a:lnTo>
                <a:lnTo>
                  <a:pt x="1086307" y="7188"/>
                </a:lnTo>
                <a:lnTo>
                  <a:pt x="1088174" y="9055"/>
                </a:lnTo>
                <a:lnTo>
                  <a:pt x="1089291" y="9525"/>
                </a:lnTo>
                <a:lnTo>
                  <a:pt x="1101445" y="9525"/>
                </a:lnTo>
                <a:lnTo>
                  <a:pt x="1102563" y="9055"/>
                </a:lnTo>
                <a:lnTo>
                  <a:pt x="1104430" y="7188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5048250" h="1241425">
                <a:moveTo>
                  <a:pt x="1162050" y="1235341"/>
                </a:moveTo>
                <a:lnTo>
                  <a:pt x="1161580" y="1234224"/>
                </a:lnTo>
                <a:lnTo>
                  <a:pt x="1159713" y="1232357"/>
                </a:lnTo>
                <a:lnTo>
                  <a:pt x="1158595" y="1231900"/>
                </a:lnTo>
                <a:lnTo>
                  <a:pt x="1146441" y="1231900"/>
                </a:lnTo>
                <a:lnTo>
                  <a:pt x="1145324" y="1232357"/>
                </a:lnTo>
                <a:lnTo>
                  <a:pt x="1143457" y="1234224"/>
                </a:lnTo>
                <a:lnTo>
                  <a:pt x="1143000" y="1235341"/>
                </a:lnTo>
                <a:lnTo>
                  <a:pt x="1143000" y="1237970"/>
                </a:lnTo>
                <a:lnTo>
                  <a:pt x="1143457" y="1239088"/>
                </a:lnTo>
                <a:lnTo>
                  <a:pt x="1145324" y="1240955"/>
                </a:lnTo>
                <a:lnTo>
                  <a:pt x="1146441" y="1241425"/>
                </a:lnTo>
                <a:lnTo>
                  <a:pt x="1158595" y="1241425"/>
                </a:lnTo>
                <a:lnTo>
                  <a:pt x="1159713" y="1240955"/>
                </a:lnTo>
                <a:lnTo>
                  <a:pt x="1161580" y="1239088"/>
                </a:lnTo>
                <a:lnTo>
                  <a:pt x="1162050" y="1237970"/>
                </a:lnTo>
                <a:lnTo>
                  <a:pt x="1162050" y="1235341"/>
                </a:lnTo>
                <a:close/>
              </a:path>
              <a:path w="5048250" h="1241425">
                <a:moveTo>
                  <a:pt x="1162050" y="619391"/>
                </a:moveTo>
                <a:lnTo>
                  <a:pt x="1161580" y="618274"/>
                </a:lnTo>
                <a:lnTo>
                  <a:pt x="1159713" y="616407"/>
                </a:lnTo>
                <a:lnTo>
                  <a:pt x="1158595" y="615950"/>
                </a:lnTo>
                <a:lnTo>
                  <a:pt x="1146441" y="615950"/>
                </a:lnTo>
                <a:lnTo>
                  <a:pt x="1145324" y="616407"/>
                </a:lnTo>
                <a:lnTo>
                  <a:pt x="1143457" y="618274"/>
                </a:lnTo>
                <a:lnTo>
                  <a:pt x="1143000" y="619391"/>
                </a:lnTo>
                <a:lnTo>
                  <a:pt x="1143000" y="622020"/>
                </a:lnTo>
                <a:lnTo>
                  <a:pt x="1143457" y="623138"/>
                </a:lnTo>
                <a:lnTo>
                  <a:pt x="1145324" y="625005"/>
                </a:lnTo>
                <a:lnTo>
                  <a:pt x="1146441" y="625475"/>
                </a:lnTo>
                <a:lnTo>
                  <a:pt x="1158595" y="625475"/>
                </a:lnTo>
                <a:lnTo>
                  <a:pt x="1159713" y="625005"/>
                </a:lnTo>
                <a:lnTo>
                  <a:pt x="1161580" y="623138"/>
                </a:lnTo>
                <a:lnTo>
                  <a:pt x="1162050" y="622020"/>
                </a:lnTo>
                <a:lnTo>
                  <a:pt x="1162050" y="619391"/>
                </a:lnTo>
                <a:close/>
              </a:path>
              <a:path w="5048250" h="1241425">
                <a:moveTo>
                  <a:pt x="1162050" y="3441"/>
                </a:moveTo>
                <a:lnTo>
                  <a:pt x="1161580" y="2324"/>
                </a:lnTo>
                <a:lnTo>
                  <a:pt x="1159713" y="457"/>
                </a:lnTo>
                <a:lnTo>
                  <a:pt x="1158595" y="0"/>
                </a:lnTo>
                <a:lnTo>
                  <a:pt x="1146441" y="0"/>
                </a:lnTo>
                <a:lnTo>
                  <a:pt x="1145324" y="457"/>
                </a:lnTo>
                <a:lnTo>
                  <a:pt x="1143457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57" y="7188"/>
                </a:lnTo>
                <a:lnTo>
                  <a:pt x="1145324" y="9055"/>
                </a:lnTo>
                <a:lnTo>
                  <a:pt x="1146441" y="9525"/>
                </a:lnTo>
                <a:lnTo>
                  <a:pt x="1158595" y="9525"/>
                </a:lnTo>
                <a:lnTo>
                  <a:pt x="1159713" y="9055"/>
                </a:lnTo>
                <a:lnTo>
                  <a:pt x="1161580" y="7188"/>
                </a:lnTo>
                <a:lnTo>
                  <a:pt x="1162050" y="6070"/>
                </a:lnTo>
                <a:lnTo>
                  <a:pt x="1162050" y="3441"/>
                </a:lnTo>
                <a:close/>
              </a:path>
              <a:path w="5048250" h="1241425">
                <a:moveTo>
                  <a:pt x="1219200" y="1235341"/>
                </a:moveTo>
                <a:lnTo>
                  <a:pt x="1218730" y="1234224"/>
                </a:lnTo>
                <a:lnTo>
                  <a:pt x="1216863" y="1232357"/>
                </a:lnTo>
                <a:lnTo>
                  <a:pt x="1215745" y="1231900"/>
                </a:lnTo>
                <a:lnTo>
                  <a:pt x="1203591" y="1231900"/>
                </a:lnTo>
                <a:lnTo>
                  <a:pt x="1202474" y="1232357"/>
                </a:lnTo>
                <a:lnTo>
                  <a:pt x="1200607" y="1234224"/>
                </a:lnTo>
                <a:lnTo>
                  <a:pt x="1200150" y="1235341"/>
                </a:lnTo>
                <a:lnTo>
                  <a:pt x="1200150" y="1237970"/>
                </a:lnTo>
                <a:lnTo>
                  <a:pt x="1200607" y="1239088"/>
                </a:lnTo>
                <a:lnTo>
                  <a:pt x="1202474" y="1240955"/>
                </a:lnTo>
                <a:lnTo>
                  <a:pt x="1203591" y="1241425"/>
                </a:lnTo>
                <a:lnTo>
                  <a:pt x="1215745" y="1241425"/>
                </a:lnTo>
                <a:lnTo>
                  <a:pt x="1216863" y="1240955"/>
                </a:lnTo>
                <a:lnTo>
                  <a:pt x="1218730" y="1239088"/>
                </a:lnTo>
                <a:lnTo>
                  <a:pt x="1219200" y="1237970"/>
                </a:lnTo>
                <a:lnTo>
                  <a:pt x="1219200" y="1235341"/>
                </a:lnTo>
                <a:close/>
              </a:path>
              <a:path w="5048250" h="1241425">
                <a:moveTo>
                  <a:pt x="1219200" y="619391"/>
                </a:moveTo>
                <a:lnTo>
                  <a:pt x="1218730" y="618274"/>
                </a:lnTo>
                <a:lnTo>
                  <a:pt x="1216863" y="616407"/>
                </a:lnTo>
                <a:lnTo>
                  <a:pt x="1215745" y="615950"/>
                </a:lnTo>
                <a:lnTo>
                  <a:pt x="1203591" y="615950"/>
                </a:lnTo>
                <a:lnTo>
                  <a:pt x="1202474" y="616407"/>
                </a:lnTo>
                <a:lnTo>
                  <a:pt x="1200607" y="618274"/>
                </a:lnTo>
                <a:lnTo>
                  <a:pt x="1200150" y="619391"/>
                </a:lnTo>
                <a:lnTo>
                  <a:pt x="1200150" y="622020"/>
                </a:lnTo>
                <a:lnTo>
                  <a:pt x="1200607" y="623138"/>
                </a:lnTo>
                <a:lnTo>
                  <a:pt x="1202474" y="625005"/>
                </a:lnTo>
                <a:lnTo>
                  <a:pt x="1203591" y="625475"/>
                </a:lnTo>
                <a:lnTo>
                  <a:pt x="1215745" y="625475"/>
                </a:lnTo>
                <a:lnTo>
                  <a:pt x="1216863" y="625005"/>
                </a:lnTo>
                <a:lnTo>
                  <a:pt x="1218730" y="623138"/>
                </a:lnTo>
                <a:lnTo>
                  <a:pt x="1219200" y="622020"/>
                </a:lnTo>
                <a:lnTo>
                  <a:pt x="1219200" y="619391"/>
                </a:lnTo>
                <a:close/>
              </a:path>
              <a:path w="5048250" h="1241425">
                <a:moveTo>
                  <a:pt x="1219200" y="3441"/>
                </a:moveTo>
                <a:lnTo>
                  <a:pt x="1218730" y="2324"/>
                </a:lnTo>
                <a:lnTo>
                  <a:pt x="1216863" y="457"/>
                </a:lnTo>
                <a:lnTo>
                  <a:pt x="1215745" y="0"/>
                </a:lnTo>
                <a:lnTo>
                  <a:pt x="1203591" y="0"/>
                </a:lnTo>
                <a:lnTo>
                  <a:pt x="1202474" y="457"/>
                </a:lnTo>
                <a:lnTo>
                  <a:pt x="1200607" y="2324"/>
                </a:lnTo>
                <a:lnTo>
                  <a:pt x="1200150" y="3441"/>
                </a:lnTo>
                <a:lnTo>
                  <a:pt x="1200150" y="6070"/>
                </a:lnTo>
                <a:lnTo>
                  <a:pt x="1200607" y="7188"/>
                </a:lnTo>
                <a:lnTo>
                  <a:pt x="1202474" y="9055"/>
                </a:lnTo>
                <a:lnTo>
                  <a:pt x="1203591" y="9525"/>
                </a:lnTo>
                <a:lnTo>
                  <a:pt x="1215745" y="9525"/>
                </a:lnTo>
                <a:lnTo>
                  <a:pt x="1216863" y="9055"/>
                </a:lnTo>
                <a:lnTo>
                  <a:pt x="1218730" y="7188"/>
                </a:lnTo>
                <a:lnTo>
                  <a:pt x="1219200" y="6070"/>
                </a:lnTo>
                <a:lnTo>
                  <a:pt x="1219200" y="3441"/>
                </a:lnTo>
                <a:close/>
              </a:path>
              <a:path w="5048250" h="1241425">
                <a:moveTo>
                  <a:pt x="1276337" y="1235341"/>
                </a:moveTo>
                <a:lnTo>
                  <a:pt x="1275880" y="1234224"/>
                </a:lnTo>
                <a:lnTo>
                  <a:pt x="1274013" y="1232357"/>
                </a:lnTo>
                <a:lnTo>
                  <a:pt x="1272895" y="1231900"/>
                </a:lnTo>
                <a:lnTo>
                  <a:pt x="1260741" y="1231900"/>
                </a:lnTo>
                <a:lnTo>
                  <a:pt x="1259624" y="1232357"/>
                </a:lnTo>
                <a:lnTo>
                  <a:pt x="1257757" y="1234224"/>
                </a:lnTo>
                <a:lnTo>
                  <a:pt x="1257300" y="1235341"/>
                </a:lnTo>
                <a:lnTo>
                  <a:pt x="1257300" y="1237970"/>
                </a:lnTo>
                <a:lnTo>
                  <a:pt x="1257757" y="1239088"/>
                </a:lnTo>
                <a:lnTo>
                  <a:pt x="1259624" y="1240955"/>
                </a:lnTo>
                <a:lnTo>
                  <a:pt x="1260741" y="1241425"/>
                </a:lnTo>
                <a:lnTo>
                  <a:pt x="1272895" y="1241425"/>
                </a:lnTo>
                <a:lnTo>
                  <a:pt x="1274013" y="1240955"/>
                </a:lnTo>
                <a:lnTo>
                  <a:pt x="1275880" y="1239088"/>
                </a:lnTo>
                <a:lnTo>
                  <a:pt x="1276337" y="1237970"/>
                </a:lnTo>
                <a:lnTo>
                  <a:pt x="1276337" y="1235341"/>
                </a:lnTo>
                <a:close/>
              </a:path>
              <a:path w="5048250" h="1241425">
                <a:moveTo>
                  <a:pt x="1276337" y="619391"/>
                </a:moveTo>
                <a:lnTo>
                  <a:pt x="1275880" y="618274"/>
                </a:lnTo>
                <a:lnTo>
                  <a:pt x="1274013" y="616407"/>
                </a:lnTo>
                <a:lnTo>
                  <a:pt x="1272895" y="615950"/>
                </a:lnTo>
                <a:lnTo>
                  <a:pt x="1260741" y="615950"/>
                </a:lnTo>
                <a:lnTo>
                  <a:pt x="1259624" y="616407"/>
                </a:lnTo>
                <a:lnTo>
                  <a:pt x="1257757" y="618274"/>
                </a:lnTo>
                <a:lnTo>
                  <a:pt x="1257300" y="619391"/>
                </a:lnTo>
                <a:lnTo>
                  <a:pt x="1257300" y="622020"/>
                </a:lnTo>
                <a:lnTo>
                  <a:pt x="1257757" y="623138"/>
                </a:lnTo>
                <a:lnTo>
                  <a:pt x="1259624" y="625005"/>
                </a:lnTo>
                <a:lnTo>
                  <a:pt x="1260741" y="625475"/>
                </a:lnTo>
                <a:lnTo>
                  <a:pt x="1272895" y="625475"/>
                </a:lnTo>
                <a:lnTo>
                  <a:pt x="1274013" y="625005"/>
                </a:lnTo>
                <a:lnTo>
                  <a:pt x="1275880" y="623138"/>
                </a:lnTo>
                <a:lnTo>
                  <a:pt x="1276337" y="622020"/>
                </a:lnTo>
                <a:lnTo>
                  <a:pt x="1276337" y="619391"/>
                </a:lnTo>
                <a:close/>
              </a:path>
              <a:path w="5048250" h="1241425">
                <a:moveTo>
                  <a:pt x="1276337" y="3441"/>
                </a:moveTo>
                <a:lnTo>
                  <a:pt x="1275880" y="2324"/>
                </a:lnTo>
                <a:lnTo>
                  <a:pt x="1274013" y="457"/>
                </a:lnTo>
                <a:lnTo>
                  <a:pt x="1272895" y="0"/>
                </a:lnTo>
                <a:lnTo>
                  <a:pt x="1260741" y="0"/>
                </a:lnTo>
                <a:lnTo>
                  <a:pt x="1259624" y="457"/>
                </a:lnTo>
                <a:lnTo>
                  <a:pt x="1257757" y="2324"/>
                </a:lnTo>
                <a:lnTo>
                  <a:pt x="1257300" y="3441"/>
                </a:lnTo>
                <a:lnTo>
                  <a:pt x="1257300" y="6070"/>
                </a:lnTo>
                <a:lnTo>
                  <a:pt x="1257757" y="7188"/>
                </a:lnTo>
                <a:lnTo>
                  <a:pt x="1259624" y="9055"/>
                </a:lnTo>
                <a:lnTo>
                  <a:pt x="1260741" y="9525"/>
                </a:lnTo>
                <a:lnTo>
                  <a:pt x="1272895" y="9525"/>
                </a:lnTo>
                <a:lnTo>
                  <a:pt x="1274013" y="9055"/>
                </a:lnTo>
                <a:lnTo>
                  <a:pt x="1275880" y="7188"/>
                </a:lnTo>
                <a:lnTo>
                  <a:pt x="1276337" y="6070"/>
                </a:lnTo>
                <a:lnTo>
                  <a:pt x="1276337" y="3441"/>
                </a:lnTo>
                <a:close/>
              </a:path>
              <a:path w="5048250" h="1241425">
                <a:moveTo>
                  <a:pt x="1333487" y="1235341"/>
                </a:moveTo>
                <a:lnTo>
                  <a:pt x="1333030" y="1234224"/>
                </a:lnTo>
                <a:lnTo>
                  <a:pt x="1331163" y="1232357"/>
                </a:lnTo>
                <a:lnTo>
                  <a:pt x="1330045" y="1231900"/>
                </a:lnTo>
                <a:lnTo>
                  <a:pt x="1317891" y="1231900"/>
                </a:lnTo>
                <a:lnTo>
                  <a:pt x="1316774" y="1232357"/>
                </a:lnTo>
                <a:lnTo>
                  <a:pt x="1314907" y="1234224"/>
                </a:lnTo>
                <a:lnTo>
                  <a:pt x="1314437" y="1235341"/>
                </a:lnTo>
                <a:lnTo>
                  <a:pt x="1314437" y="1237970"/>
                </a:lnTo>
                <a:lnTo>
                  <a:pt x="1314907" y="1239088"/>
                </a:lnTo>
                <a:lnTo>
                  <a:pt x="1316774" y="1240955"/>
                </a:lnTo>
                <a:lnTo>
                  <a:pt x="1317891" y="1241425"/>
                </a:lnTo>
                <a:lnTo>
                  <a:pt x="1330045" y="1241425"/>
                </a:lnTo>
                <a:lnTo>
                  <a:pt x="1331163" y="1240955"/>
                </a:lnTo>
                <a:lnTo>
                  <a:pt x="1333030" y="1239088"/>
                </a:lnTo>
                <a:lnTo>
                  <a:pt x="1333487" y="1237970"/>
                </a:lnTo>
                <a:lnTo>
                  <a:pt x="1333487" y="1235341"/>
                </a:lnTo>
                <a:close/>
              </a:path>
              <a:path w="5048250" h="1241425">
                <a:moveTo>
                  <a:pt x="1333487" y="619391"/>
                </a:moveTo>
                <a:lnTo>
                  <a:pt x="1333030" y="618274"/>
                </a:lnTo>
                <a:lnTo>
                  <a:pt x="1331163" y="616407"/>
                </a:lnTo>
                <a:lnTo>
                  <a:pt x="1330045" y="615950"/>
                </a:lnTo>
                <a:lnTo>
                  <a:pt x="1317891" y="615950"/>
                </a:lnTo>
                <a:lnTo>
                  <a:pt x="1316774" y="616407"/>
                </a:lnTo>
                <a:lnTo>
                  <a:pt x="1314907" y="618274"/>
                </a:lnTo>
                <a:lnTo>
                  <a:pt x="1314437" y="619391"/>
                </a:lnTo>
                <a:lnTo>
                  <a:pt x="1314437" y="622020"/>
                </a:lnTo>
                <a:lnTo>
                  <a:pt x="1314907" y="623138"/>
                </a:lnTo>
                <a:lnTo>
                  <a:pt x="1316774" y="625005"/>
                </a:lnTo>
                <a:lnTo>
                  <a:pt x="1317891" y="625475"/>
                </a:lnTo>
                <a:lnTo>
                  <a:pt x="1330045" y="625475"/>
                </a:lnTo>
                <a:lnTo>
                  <a:pt x="1331163" y="625005"/>
                </a:lnTo>
                <a:lnTo>
                  <a:pt x="1333030" y="623138"/>
                </a:lnTo>
                <a:lnTo>
                  <a:pt x="1333487" y="622020"/>
                </a:lnTo>
                <a:lnTo>
                  <a:pt x="1333487" y="619391"/>
                </a:lnTo>
                <a:close/>
              </a:path>
              <a:path w="5048250" h="1241425">
                <a:moveTo>
                  <a:pt x="1333487" y="3441"/>
                </a:moveTo>
                <a:lnTo>
                  <a:pt x="1333030" y="2324"/>
                </a:lnTo>
                <a:lnTo>
                  <a:pt x="1331163" y="457"/>
                </a:lnTo>
                <a:lnTo>
                  <a:pt x="1330045" y="0"/>
                </a:lnTo>
                <a:lnTo>
                  <a:pt x="1317891" y="0"/>
                </a:lnTo>
                <a:lnTo>
                  <a:pt x="1316774" y="457"/>
                </a:lnTo>
                <a:lnTo>
                  <a:pt x="1314907" y="2324"/>
                </a:lnTo>
                <a:lnTo>
                  <a:pt x="1314437" y="3441"/>
                </a:lnTo>
                <a:lnTo>
                  <a:pt x="1314437" y="6070"/>
                </a:lnTo>
                <a:lnTo>
                  <a:pt x="1314907" y="7188"/>
                </a:lnTo>
                <a:lnTo>
                  <a:pt x="1316774" y="9055"/>
                </a:lnTo>
                <a:lnTo>
                  <a:pt x="1317891" y="9525"/>
                </a:lnTo>
                <a:lnTo>
                  <a:pt x="1330045" y="9525"/>
                </a:lnTo>
                <a:lnTo>
                  <a:pt x="1331163" y="9055"/>
                </a:lnTo>
                <a:lnTo>
                  <a:pt x="1333030" y="7188"/>
                </a:lnTo>
                <a:lnTo>
                  <a:pt x="1333487" y="6070"/>
                </a:lnTo>
                <a:lnTo>
                  <a:pt x="1333487" y="3441"/>
                </a:lnTo>
                <a:close/>
              </a:path>
              <a:path w="5048250" h="1241425">
                <a:moveTo>
                  <a:pt x="1390637" y="1235341"/>
                </a:moveTo>
                <a:lnTo>
                  <a:pt x="1390180" y="1234224"/>
                </a:lnTo>
                <a:lnTo>
                  <a:pt x="1388313" y="1232357"/>
                </a:lnTo>
                <a:lnTo>
                  <a:pt x="1387195" y="1231900"/>
                </a:lnTo>
                <a:lnTo>
                  <a:pt x="1375041" y="1231900"/>
                </a:lnTo>
                <a:lnTo>
                  <a:pt x="1373924" y="1232357"/>
                </a:lnTo>
                <a:lnTo>
                  <a:pt x="1372057" y="1234224"/>
                </a:lnTo>
                <a:lnTo>
                  <a:pt x="1371587" y="1235341"/>
                </a:lnTo>
                <a:lnTo>
                  <a:pt x="1371587" y="1237970"/>
                </a:lnTo>
                <a:lnTo>
                  <a:pt x="1372057" y="1239088"/>
                </a:lnTo>
                <a:lnTo>
                  <a:pt x="1373924" y="1240955"/>
                </a:lnTo>
                <a:lnTo>
                  <a:pt x="1375041" y="1241425"/>
                </a:lnTo>
                <a:lnTo>
                  <a:pt x="1387195" y="1241425"/>
                </a:lnTo>
                <a:lnTo>
                  <a:pt x="1388313" y="1240955"/>
                </a:lnTo>
                <a:lnTo>
                  <a:pt x="1390180" y="1239088"/>
                </a:lnTo>
                <a:lnTo>
                  <a:pt x="1390637" y="1237970"/>
                </a:lnTo>
                <a:lnTo>
                  <a:pt x="1390637" y="1235341"/>
                </a:lnTo>
                <a:close/>
              </a:path>
              <a:path w="5048250" h="1241425">
                <a:moveTo>
                  <a:pt x="1390637" y="619391"/>
                </a:moveTo>
                <a:lnTo>
                  <a:pt x="1390180" y="618274"/>
                </a:lnTo>
                <a:lnTo>
                  <a:pt x="1388313" y="616407"/>
                </a:lnTo>
                <a:lnTo>
                  <a:pt x="1387195" y="615950"/>
                </a:lnTo>
                <a:lnTo>
                  <a:pt x="1375041" y="615950"/>
                </a:lnTo>
                <a:lnTo>
                  <a:pt x="1373924" y="616407"/>
                </a:lnTo>
                <a:lnTo>
                  <a:pt x="1372057" y="618274"/>
                </a:lnTo>
                <a:lnTo>
                  <a:pt x="1371587" y="619391"/>
                </a:lnTo>
                <a:lnTo>
                  <a:pt x="1371587" y="622020"/>
                </a:lnTo>
                <a:lnTo>
                  <a:pt x="1372057" y="623138"/>
                </a:lnTo>
                <a:lnTo>
                  <a:pt x="1373924" y="625005"/>
                </a:lnTo>
                <a:lnTo>
                  <a:pt x="1375041" y="625475"/>
                </a:lnTo>
                <a:lnTo>
                  <a:pt x="1387195" y="625475"/>
                </a:lnTo>
                <a:lnTo>
                  <a:pt x="1388313" y="625005"/>
                </a:lnTo>
                <a:lnTo>
                  <a:pt x="1390180" y="623138"/>
                </a:lnTo>
                <a:lnTo>
                  <a:pt x="1390637" y="622020"/>
                </a:lnTo>
                <a:lnTo>
                  <a:pt x="1390637" y="619391"/>
                </a:lnTo>
                <a:close/>
              </a:path>
              <a:path w="5048250" h="1241425">
                <a:moveTo>
                  <a:pt x="1390637" y="3441"/>
                </a:moveTo>
                <a:lnTo>
                  <a:pt x="1390180" y="2324"/>
                </a:lnTo>
                <a:lnTo>
                  <a:pt x="1388313" y="457"/>
                </a:lnTo>
                <a:lnTo>
                  <a:pt x="1387195" y="0"/>
                </a:lnTo>
                <a:lnTo>
                  <a:pt x="1375041" y="0"/>
                </a:lnTo>
                <a:lnTo>
                  <a:pt x="1373924" y="457"/>
                </a:lnTo>
                <a:lnTo>
                  <a:pt x="1372057" y="2324"/>
                </a:lnTo>
                <a:lnTo>
                  <a:pt x="1371587" y="3441"/>
                </a:lnTo>
                <a:lnTo>
                  <a:pt x="1371587" y="6070"/>
                </a:lnTo>
                <a:lnTo>
                  <a:pt x="1372057" y="7188"/>
                </a:lnTo>
                <a:lnTo>
                  <a:pt x="1373924" y="9055"/>
                </a:lnTo>
                <a:lnTo>
                  <a:pt x="1375041" y="9525"/>
                </a:lnTo>
                <a:lnTo>
                  <a:pt x="1387195" y="9525"/>
                </a:lnTo>
                <a:lnTo>
                  <a:pt x="1388313" y="9055"/>
                </a:lnTo>
                <a:lnTo>
                  <a:pt x="1390180" y="7188"/>
                </a:lnTo>
                <a:lnTo>
                  <a:pt x="1390637" y="6070"/>
                </a:lnTo>
                <a:lnTo>
                  <a:pt x="1390637" y="3441"/>
                </a:lnTo>
                <a:close/>
              </a:path>
              <a:path w="5048250" h="1241425">
                <a:moveTo>
                  <a:pt x="1447787" y="1235341"/>
                </a:moveTo>
                <a:lnTo>
                  <a:pt x="1447330" y="1234224"/>
                </a:lnTo>
                <a:lnTo>
                  <a:pt x="1445463" y="1232357"/>
                </a:lnTo>
                <a:lnTo>
                  <a:pt x="1444345" y="1231900"/>
                </a:lnTo>
                <a:lnTo>
                  <a:pt x="1432191" y="1231900"/>
                </a:lnTo>
                <a:lnTo>
                  <a:pt x="1431074" y="1232357"/>
                </a:lnTo>
                <a:lnTo>
                  <a:pt x="1429207" y="1234224"/>
                </a:lnTo>
                <a:lnTo>
                  <a:pt x="1428737" y="1235341"/>
                </a:lnTo>
                <a:lnTo>
                  <a:pt x="1428737" y="1237970"/>
                </a:lnTo>
                <a:lnTo>
                  <a:pt x="1429207" y="1239088"/>
                </a:lnTo>
                <a:lnTo>
                  <a:pt x="1431074" y="1240955"/>
                </a:lnTo>
                <a:lnTo>
                  <a:pt x="1432191" y="1241425"/>
                </a:lnTo>
                <a:lnTo>
                  <a:pt x="1444345" y="1241425"/>
                </a:lnTo>
                <a:lnTo>
                  <a:pt x="1445463" y="1240955"/>
                </a:lnTo>
                <a:lnTo>
                  <a:pt x="1447330" y="1239088"/>
                </a:lnTo>
                <a:lnTo>
                  <a:pt x="1447787" y="1237970"/>
                </a:lnTo>
                <a:lnTo>
                  <a:pt x="1447787" y="1235341"/>
                </a:lnTo>
                <a:close/>
              </a:path>
              <a:path w="5048250" h="1241425">
                <a:moveTo>
                  <a:pt x="1447787" y="619391"/>
                </a:moveTo>
                <a:lnTo>
                  <a:pt x="1447330" y="618274"/>
                </a:lnTo>
                <a:lnTo>
                  <a:pt x="1445463" y="616407"/>
                </a:lnTo>
                <a:lnTo>
                  <a:pt x="1444345" y="615950"/>
                </a:lnTo>
                <a:lnTo>
                  <a:pt x="1432191" y="615950"/>
                </a:lnTo>
                <a:lnTo>
                  <a:pt x="1431074" y="616407"/>
                </a:lnTo>
                <a:lnTo>
                  <a:pt x="1429207" y="618274"/>
                </a:lnTo>
                <a:lnTo>
                  <a:pt x="1428737" y="619391"/>
                </a:lnTo>
                <a:lnTo>
                  <a:pt x="1428737" y="622020"/>
                </a:lnTo>
                <a:lnTo>
                  <a:pt x="1429207" y="623138"/>
                </a:lnTo>
                <a:lnTo>
                  <a:pt x="1431074" y="625005"/>
                </a:lnTo>
                <a:lnTo>
                  <a:pt x="1432191" y="625475"/>
                </a:lnTo>
                <a:lnTo>
                  <a:pt x="1444345" y="625475"/>
                </a:lnTo>
                <a:lnTo>
                  <a:pt x="1445463" y="625005"/>
                </a:lnTo>
                <a:lnTo>
                  <a:pt x="1447330" y="623138"/>
                </a:lnTo>
                <a:lnTo>
                  <a:pt x="1447787" y="622020"/>
                </a:lnTo>
                <a:lnTo>
                  <a:pt x="1447787" y="619391"/>
                </a:lnTo>
                <a:close/>
              </a:path>
              <a:path w="5048250" h="1241425">
                <a:moveTo>
                  <a:pt x="1447787" y="3441"/>
                </a:moveTo>
                <a:lnTo>
                  <a:pt x="1447330" y="2324"/>
                </a:lnTo>
                <a:lnTo>
                  <a:pt x="1445463" y="457"/>
                </a:lnTo>
                <a:lnTo>
                  <a:pt x="1444345" y="0"/>
                </a:lnTo>
                <a:lnTo>
                  <a:pt x="1432191" y="0"/>
                </a:lnTo>
                <a:lnTo>
                  <a:pt x="1431074" y="457"/>
                </a:lnTo>
                <a:lnTo>
                  <a:pt x="1429207" y="2324"/>
                </a:lnTo>
                <a:lnTo>
                  <a:pt x="1428737" y="3441"/>
                </a:lnTo>
                <a:lnTo>
                  <a:pt x="1428737" y="6070"/>
                </a:lnTo>
                <a:lnTo>
                  <a:pt x="1429207" y="7188"/>
                </a:lnTo>
                <a:lnTo>
                  <a:pt x="1431074" y="9055"/>
                </a:lnTo>
                <a:lnTo>
                  <a:pt x="1432191" y="9525"/>
                </a:lnTo>
                <a:lnTo>
                  <a:pt x="1444345" y="9525"/>
                </a:lnTo>
                <a:lnTo>
                  <a:pt x="1445463" y="9055"/>
                </a:lnTo>
                <a:lnTo>
                  <a:pt x="1447330" y="7188"/>
                </a:lnTo>
                <a:lnTo>
                  <a:pt x="1447787" y="6070"/>
                </a:lnTo>
                <a:lnTo>
                  <a:pt x="1447787" y="3441"/>
                </a:lnTo>
                <a:close/>
              </a:path>
              <a:path w="5048250" h="1241425">
                <a:moveTo>
                  <a:pt x="1504950" y="1235341"/>
                </a:moveTo>
                <a:lnTo>
                  <a:pt x="1504480" y="1234224"/>
                </a:lnTo>
                <a:lnTo>
                  <a:pt x="1502613" y="1232357"/>
                </a:lnTo>
                <a:lnTo>
                  <a:pt x="1501495" y="1231900"/>
                </a:lnTo>
                <a:lnTo>
                  <a:pt x="1489341" y="1231900"/>
                </a:lnTo>
                <a:lnTo>
                  <a:pt x="1488224" y="1232357"/>
                </a:lnTo>
                <a:lnTo>
                  <a:pt x="1486357" y="1234224"/>
                </a:lnTo>
                <a:lnTo>
                  <a:pt x="1485900" y="1235341"/>
                </a:lnTo>
                <a:lnTo>
                  <a:pt x="1485900" y="1237970"/>
                </a:lnTo>
                <a:lnTo>
                  <a:pt x="1486357" y="1239088"/>
                </a:lnTo>
                <a:lnTo>
                  <a:pt x="1488224" y="1240955"/>
                </a:lnTo>
                <a:lnTo>
                  <a:pt x="1489341" y="1241425"/>
                </a:lnTo>
                <a:lnTo>
                  <a:pt x="1501495" y="1241425"/>
                </a:lnTo>
                <a:lnTo>
                  <a:pt x="1502613" y="1240955"/>
                </a:lnTo>
                <a:lnTo>
                  <a:pt x="1504480" y="1239088"/>
                </a:lnTo>
                <a:lnTo>
                  <a:pt x="1504950" y="1237970"/>
                </a:lnTo>
                <a:lnTo>
                  <a:pt x="1504950" y="1235341"/>
                </a:lnTo>
                <a:close/>
              </a:path>
              <a:path w="5048250" h="1241425">
                <a:moveTo>
                  <a:pt x="1504950" y="619391"/>
                </a:moveTo>
                <a:lnTo>
                  <a:pt x="1504480" y="618274"/>
                </a:lnTo>
                <a:lnTo>
                  <a:pt x="1502613" y="616407"/>
                </a:lnTo>
                <a:lnTo>
                  <a:pt x="1501495" y="615950"/>
                </a:lnTo>
                <a:lnTo>
                  <a:pt x="1489341" y="615950"/>
                </a:lnTo>
                <a:lnTo>
                  <a:pt x="1488224" y="616407"/>
                </a:lnTo>
                <a:lnTo>
                  <a:pt x="1486357" y="618274"/>
                </a:lnTo>
                <a:lnTo>
                  <a:pt x="1485900" y="619391"/>
                </a:lnTo>
                <a:lnTo>
                  <a:pt x="1485900" y="622020"/>
                </a:lnTo>
                <a:lnTo>
                  <a:pt x="1486357" y="623138"/>
                </a:lnTo>
                <a:lnTo>
                  <a:pt x="1488224" y="625005"/>
                </a:lnTo>
                <a:lnTo>
                  <a:pt x="1489341" y="625475"/>
                </a:lnTo>
                <a:lnTo>
                  <a:pt x="1501495" y="625475"/>
                </a:lnTo>
                <a:lnTo>
                  <a:pt x="1502613" y="625005"/>
                </a:lnTo>
                <a:lnTo>
                  <a:pt x="1504480" y="623138"/>
                </a:lnTo>
                <a:lnTo>
                  <a:pt x="1504950" y="622020"/>
                </a:lnTo>
                <a:lnTo>
                  <a:pt x="1504950" y="619391"/>
                </a:lnTo>
                <a:close/>
              </a:path>
              <a:path w="5048250" h="1241425">
                <a:moveTo>
                  <a:pt x="1504950" y="3441"/>
                </a:moveTo>
                <a:lnTo>
                  <a:pt x="1504480" y="2324"/>
                </a:lnTo>
                <a:lnTo>
                  <a:pt x="1502613" y="457"/>
                </a:lnTo>
                <a:lnTo>
                  <a:pt x="1501495" y="0"/>
                </a:lnTo>
                <a:lnTo>
                  <a:pt x="1489341" y="0"/>
                </a:lnTo>
                <a:lnTo>
                  <a:pt x="1488224" y="457"/>
                </a:lnTo>
                <a:lnTo>
                  <a:pt x="1486357" y="2324"/>
                </a:lnTo>
                <a:lnTo>
                  <a:pt x="1485900" y="3441"/>
                </a:lnTo>
                <a:lnTo>
                  <a:pt x="1485900" y="6070"/>
                </a:lnTo>
                <a:lnTo>
                  <a:pt x="1486357" y="7188"/>
                </a:lnTo>
                <a:lnTo>
                  <a:pt x="1488224" y="9055"/>
                </a:lnTo>
                <a:lnTo>
                  <a:pt x="1489341" y="9525"/>
                </a:lnTo>
                <a:lnTo>
                  <a:pt x="1501495" y="9525"/>
                </a:lnTo>
                <a:lnTo>
                  <a:pt x="1502613" y="9055"/>
                </a:lnTo>
                <a:lnTo>
                  <a:pt x="1504480" y="7188"/>
                </a:lnTo>
                <a:lnTo>
                  <a:pt x="1504950" y="6070"/>
                </a:lnTo>
                <a:lnTo>
                  <a:pt x="1504950" y="3441"/>
                </a:lnTo>
                <a:close/>
              </a:path>
              <a:path w="5048250" h="1241425">
                <a:moveTo>
                  <a:pt x="1562087" y="1235341"/>
                </a:moveTo>
                <a:lnTo>
                  <a:pt x="1561630" y="1234224"/>
                </a:lnTo>
                <a:lnTo>
                  <a:pt x="1559763" y="1232357"/>
                </a:lnTo>
                <a:lnTo>
                  <a:pt x="1558645" y="1231900"/>
                </a:lnTo>
                <a:lnTo>
                  <a:pt x="1546491" y="1231900"/>
                </a:lnTo>
                <a:lnTo>
                  <a:pt x="1545374" y="1232357"/>
                </a:lnTo>
                <a:lnTo>
                  <a:pt x="1543507" y="1234224"/>
                </a:lnTo>
                <a:lnTo>
                  <a:pt x="1543050" y="1235341"/>
                </a:lnTo>
                <a:lnTo>
                  <a:pt x="1543050" y="1237970"/>
                </a:lnTo>
                <a:lnTo>
                  <a:pt x="1543507" y="1239088"/>
                </a:lnTo>
                <a:lnTo>
                  <a:pt x="1545374" y="1240955"/>
                </a:lnTo>
                <a:lnTo>
                  <a:pt x="1546491" y="1241425"/>
                </a:lnTo>
                <a:lnTo>
                  <a:pt x="1558645" y="1241425"/>
                </a:lnTo>
                <a:lnTo>
                  <a:pt x="1559763" y="1240955"/>
                </a:lnTo>
                <a:lnTo>
                  <a:pt x="1561630" y="1239088"/>
                </a:lnTo>
                <a:lnTo>
                  <a:pt x="1562087" y="1237970"/>
                </a:lnTo>
                <a:lnTo>
                  <a:pt x="1562087" y="1235341"/>
                </a:lnTo>
                <a:close/>
              </a:path>
              <a:path w="5048250" h="1241425">
                <a:moveTo>
                  <a:pt x="1562087" y="619391"/>
                </a:moveTo>
                <a:lnTo>
                  <a:pt x="1561630" y="618274"/>
                </a:lnTo>
                <a:lnTo>
                  <a:pt x="1559763" y="616407"/>
                </a:lnTo>
                <a:lnTo>
                  <a:pt x="1558645" y="615950"/>
                </a:lnTo>
                <a:lnTo>
                  <a:pt x="1546491" y="615950"/>
                </a:lnTo>
                <a:lnTo>
                  <a:pt x="1545374" y="616407"/>
                </a:lnTo>
                <a:lnTo>
                  <a:pt x="1543507" y="618274"/>
                </a:lnTo>
                <a:lnTo>
                  <a:pt x="1543050" y="619391"/>
                </a:lnTo>
                <a:lnTo>
                  <a:pt x="1543050" y="622020"/>
                </a:lnTo>
                <a:lnTo>
                  <a:pt x="1543507" y="623138"/>
                </a:lnTo>
                <a:lnTo>
                  <a:pt x="1545374" y="625005"/>
                </a:lnTo>
                <a:lnTo>
                  <a:pt x="1546491" y="625475"/>
                </a:lnTo>
                <a:lnTo>
                  <a:pt x="1558645" y="625475"/>
                </a:lnTo>
                <a:lnTo>
                  <a:pt x="1559763" y="625005"/>
                </a:lnTo>
                <a:lnTo>
                  <a:pt x="1561630" y="623138"/>
                </a:lnTo>
                <a:lnTo>
                  <a:pt x="1562087" y="622020"/>
                </a:lnTo>
                <a:lnTo>
                  <a:pt x="1562087" y="619391"/>
                </a:lnTo>
                <a:close/>
              </a:path>
              <a:path w="5048250" h="1241425">
                <a:moveTo>
                  <a:pt x="1562087" y="3441"/>
                </a:moveTo>
                <a:lnTo>
                  <a:pt x="1561630" y="2324"/>
                </a:lnTo>
                <a:lnTo>
                  <a:pt x="1559763" y="457"/>
                </a:lnTo>
                <a:lnTo>
                  <a:pt x="1558645" y="0"/>
                </a:lnTo>
                <a:lnTo>
                  <a:pt x="1546491" y="0"/>
                </a:lnTo>
                <a:lnTo>
                  <a:pt x="1545374" y="457"/>
                </a:lnTo>
                <a:lnTo>
                  <a:pt x="1543507" y="2324"/>
                </a:lnTo>
                <a:lnTo>
                  <a:pt x="1543050" y="3441"/>
                </a:lnTo>
                <a:lnTo>
                  <a:pt x="1543050" y="6070"/>
                </a:lnTo>
                <a:lnTo>
                  <a:pt x="1543507" y="7188"/>
                </a:lnTo>
                <a:lnTo>
                  <a:pt x="1545374" y="9055"/>
                </a:lnTo>
                <a:lnTo>
                  <a:pt x="1546491" y="9525"/>
                </a:lnTo>
                <a:lnTo>
                  <a:pt x="1558645" y="9525"/>
                </a:lnTo>
                <a:lnTo>
                  <a:pt x="1559763" y="9055"/>
                </a:lnTo>
                <a:lnTo>
                  <a:pt x="1561630" y="7188"/>
                </a:lnTo>
                <a:lnTo>
                  <a:pt x="1562087" y="6070"/>
                </a:lnTo>
                <a:lnTo>
                  <a:pt x="1562087" y="3441"/>
                </a:lnTo>
                <a:close/>
              </a:path>
              <a:path w="5048250" h="1241425">
                <a:moveTo>
                  <a:pt x="1619250" y="1235341"/>
                </a:moveTo>
                <a:lnTo>
                  <a:pt x="1618780" y="1234224"/>
                </a:lnTo>
                <a:lnTo>
                  <a:pt x="1616913" y="1232357"/>
                </a:lnTo>
                <a:lnTo>
                  <a:pt x="1615795" y="1231900"/>
                </a:lnTo>
                <a:lnTo>
                  <a:pt x="1603641" y="1231900"/>
                </a:lnTo>
                <a:lnTo>
                  <a:pt x="1602524" y="1232357"/>
                </a:lnTo>
                <a:lnTo>
                  <a:pt x="1600657" y="1234224"/>
                </a:lnTo>
                <a:lnTo>
                  <a:pt x="1600187" y="1235341"/>
                </a:lnTo>
                <a:lnTo>
                  <a:pt x="1600187" y="1237970"/>
                </a:lnTo>
                <a:lnTo>
                  <a:pt x="1600657" y="1239088"/>
                </a:lnTo>
                <a:lnTo>
                  <a:pt x="1602524" y="1240955"/>
                </a:lnTo>
                <a:lnTo>
                  <a:pt x="1603641" y="1241425"/>
                </a:lnTo>
                <a:lnTo>
                  <a:pt x="1615795" y="1241425"/>
                </a:lnTo>
                <a:lnTo>
                  <a:pt x="1616913" y="1240955"/>
                </a:lnTo>
                <a:lnTo>
                  <a:pt x="1618780" y="1239088"/>
                </a:lnTo>
                <a:lnTo>
                  <a:pt x="1619250" y="1237970"/>
                </a:lnTo>
                <a:lnTo>
                  <a:pt x="1619250" y="1235341"/>
                </a:lnTo>
                <a:close/>
              </a:path>
              <a:path w="5048250" h="1241425">
                <a:moveTo>
                  <a:pt x="1619250" y="619391"/>
                </a:moveTo>
                <a:lnTo>
                  <a:pt x="1618780" y="618274"/>
                </a:lnTo>
                <a:lnTo>
                  <a:pt x="1616913" y="616407"/>
                </a:lnTo>
                <a:lnTo>
                  <a:pt x="1615795" y="615950"/>
                </a:lnTo>
                <a:lnTo>
                  <a:pt x="1603641" y="615950"/>
                </a:lnTo>
                <a:lnTo>
                  <a:pt x="1602524" y="616407"/>
                </a:lnTo>
                <a:lnTo>
                  <a:pt x="1600657" y="618274"/>
                </a:lnTo>
                <a:lnTo>
                  <a:pt x="1600187" y="619391"/>
                </a:lnTo>
                <a:lnTo>
                  <a:pt x="1600187" y="622020"/>
                </a:lnTo>
                <a:lnTo>
                  <a:pt x="1600657" y="623138"/>
                </a:lnTo>
                <a:lnTo>
                  <a:pt x="1602524" y="625005"/>
                </a:lnTo>
                <a:lnTo>
                  <a:pt x="1603641" y="625475"/>
                </a:lnTo>
                <a:lnTo>
                  <a:pt x="1615795" y="625475"/>
                </a:lnTo>
                <a:lnTo>
                  <a:pt x="1616913" y="625005"/>
                </a:lnTo>
                <a:lnTo>
                  <a:pt x="1618780" y="623138"/>
                </a:lnTo>
                <a:lnTo>
                  <a:pt x="1619250" y="622020"/>
                </a:lnTo>
                <a:lnTo>
                  <a:pt x="1619250" y="619391"/>
                </a:lnTo>
                <a:close/>
              </a:path>
              <a:path w="5048250" h="1241425">
                <a:moveTo>
                  <a:pt x="1619250" y="3441"/>
                </a:moveTo>
                <a:lnTo>
                  <a:pt x="1618780" y="2324"/>
                </a:lnTo>
                <a:lnTo>
                  <a:pt x="1616913" y="457"/>
                </a:lnTo>
                <a:lnTo>
                  <a:pt x="1615795" y="0"/>
                </a:lnTo>
                <a:lnTo>
                  <a:pt x="1603641" y="0"/>
                </a:lnTo>
                <a:lnTo>
                  <a:pt x="1602524" y="457"/>
                </a:lnTo>
                <a:lnTo>
                  <a:pt x="1600657" y="2324"/>
                </a:lnTo>
                <a:lnTo>
                  <a:pt x="1600187" y="3441"/>
                </a:lnTo>
                <a:lnTo>
                  <a:pt x="1600187" y="6070"/>
                </a:lnTo>
                <a:lnTo>
                  <a:pt x="1600657" y="7188"/>
                </a:lnTo>
                <a:lnTo>
                  <a:pt x="1602524" y="9055"/>
                </a:lnTo>
                <a:lnTo>
                  <a:pt x="1603641" y="9525"/>
                </a:lnTo>
                <a:lnTo>
                  <a:pt x="1615795" y="9525"/>
                </a:lnTo>
                <a:lnTo>
                  <a:pt x="1616913" y="9055"/>
                </a:lnTo>
                <a:lnTo>
                  <a:pt x="1618780" y="7188"/>
                </a:lnTo>
                <a:lnTo>
                  <a:pt x="1619250" y="6070"/>
                </a:lnTo>
                <a:lnTo>
                  <a:pt x="1619250" y="3441"/>
                </a:lnTo>
                <a:close/>
              </a:path>
              <a:path w="5048250" h="1241425">
                <a:moveTo>
                  <a:pt x="1676387" y="1235341"/>
                </a:moveTo>
                <a:lnTo>
                  <a:pt x="1675930" y="1234224"/>
                </a:lnTo>
                <a:lnTo>
                  <a:pt x="1674063" y="1232357"/>
                </a:lnTo>
                <a:lnTo>
                  <a:pt x="1672945" y="1231900"/>
                </a:lnTo>
                <a:lnTo>
                  <a:pt x="1660791" y="1231900"/>
                </a:lnTo>
                <a:lnTo>
                  <a:pt x="1659674" y="1232357"/>
                </a:lnTo>
                <a:lnTo>
                  <a:pt x="1657807" y="1234224"/>
                </a:lnTo>
                <a:lnTo>
                  <a:pt x="1657337" y="1235341"/>
                </a:lnTo>
                <a:lnTo>
                  <a:pt x="1657337" y="1237970"/>
                </a:lnTo>
                <a:lnTo>
                  <a:pt x="1657807" y="1239088"/>
                </a:lnTo>
                <a:lnTo>
                  <a:pt x="1659674" y="1240955"/>
                </a:lnTo>
                <a:lnTo>
                  <a:pt x="1660791" y="1241425"/>
                </a:lnTo>
                <a:lnTo>
                  <a:pt x="1672945" y="1241425"/>
                </a:lnTo>
                <a:lnTo>
                  <a:pt x="1674063" y="1240955"/>
                </a:lnTo>
                <a:lnTo>
                  <a:pt x="1675930" y="1239088"/>
                </a:lnTo>
                <a:lnTo>
                  <a:pt x="1676387" y="1237970"/>
                </a:lnTo>
                <a:lnTo>
                  <a:pt x="1676387" y="1235341"/>
                </a:lnTo>
                <a:close/>
              </a:path>
              <a:path w="5048250" h="1241425">
                <a:moveTo>
                  <a:pt x="1676387" y="619391"/>
                </a:moveTo>
                <a:lnTo>
                  <a:pt x="1675930" y="618274"/>
                </a:lnTo>
                <a:lnTo>
                  <a:pt x="1674063" y="616407"/>
                </a:lnTo>
                <a:lnTo>
                  <a:pt x="1672945" y="615950"/>
                </a:lnTo>
                <a:lnTo>
                  <a:pt x="1660791" y="615950"/>
                </a:lnTo>
                <a:lnTo>
                  <a:pt x="1659674" y="616407"/>
                </a:lnTo>
                <a:lnTo>
                  <a:pt x="1657807" y="618274"/>
                </a:lnTo>
                <a:lnTo>
                  <a:pt x="1657337" y="619391"/>
                </a:lnTo>
                <a:lnTo>
                  <a:pt x="1657337" y="622020"/>
                </a:lnTo>
                <a:lnTo>
                  <a:pt x="1657807" y="623138"/>
                </a:lnTo>
                <a:lnTo>
                  <a:pt x="1659674" y="625005"/>
                </a:lnTo>
                <a:lnTo>
                  <a:pt x="1660791" y="625475"/>
                </a:lnTo>
                <a:lnTo>
                  <a:pt x="1672945" y="625475"/>
                </a:lnTo>
                <a:lnTo>
                  <a:pt x="1674063" y="625005"/>
                </a:lnTo>
                <a:lnTo>
                  <a:pt x="1675930" y="623138"/>
                </a:lnTo>
                <a:lnTo>
                  <a:pt x="1676387" y="622020"/>
                </a:lnTo>
                <a:lnTo>
                  <a:pt x="1676387" y="619391"/>
                </a:lnTo>
                <a:close/>
              </a:path>
              <a:path w="5048250" h="1241425">
                <a:moveTo>
                  <a:pt x="1676387" y="3441"/>
                </a:moveTo>
                <a:lnTo>
                  <a:pt x="1675930" y="2324"/>
                </a:lnTo>
                <a:lnTo>
                  <a:pt x="1674063" y="457"/>
                </a:lnTo>
                <a:lnTo>
                  <a:pt x="1672945" y="0"/>
                </a:lnTo>
                <a:lnTo>
                  <a:pt x="1660791" y="0"/>
                </a:lnTo>
                <a:lnTo>
                  <a:pt x="1659674" y="457"/>
                </a:lnTo>
                <a:lnTo>
                  <a:pt x="1657807" y="2324"/>
                </a:lnTo>
                <a:lnTo>
                  <a:pt x="1657337" y="3441"/>
                </a:lnTo>
                <a:lnTo>
                  <a:pt x="1657337" y="6070"/>
                </a:lnTo>
                <a:lnTo>
                  <a:pt x="1657807" y="7188"/>
                </a:lnTo>
                <a:lnTo>
                  <a:pt x="1659674" y="9055"/>
                </a:lnTo>
                <a:lnTo>
                  <a:pt x="1660791" y="9525"/>
                </a:lnTo>
                <a:lnTo>
                  <a:pt x="1672945" y="9525"/>
                </a:lnTo>
                <a:lnTo>
                  <a:pt x="1674063" y="9055"/>
                </a:lnTo>
                <a:lnTo>
                  <a:pt x="1675930" y="7188"/>
                </a:lnTo>
                <a:lnTo>
                  <a:pt x="1676387" y="6070"/>
                </a:lnTo>
                <a:lnTo>
                  <a:pt x="1676387" y="3441"/>
                </a:lnTo>
                <a:close/>
              </a:path>
              <a:path w="5048250" h="1241425">
                <a:moveTo>
                  <a:pt x="1733537" y="1235341"/>
                </a:moveTo>
                <a:lnTo>
                  <a:pt x="1733080" y="1234224"/>
                </a:lnTo>
                <a:lnTo>
                  <a:pt x="1731213" y="1232357"/>
                </a:lnTo>
                <a:lnTo>
                  <a:pt x="1730095" y="1231900"/>
                </a:lnTo>
                <a:lnTo>
                  <a:pt x="1717941" y="1231900"/>
                </a:lnTo>
                <a:lnTo>
                  <a:pt x="1716824" y="1232357"/>
                </a:lnTo>
                <a:lnTo>
                  <a:pt x="1714957" y="1234224"/>
                </a:lnTo>
                <a:lnTo>
                  <a:pt x="1714487" y="1235341"/>
                </a:lnTo>
                <a:lnTo>
                  <a:pt x="1714487" y="1237970"/>
                </a:lnTo>
                <a:lnTo>
                  <a:pt x="1714957" y="1239088"/>
                </a:lnTo>
                <a:lnTo>
                  <a:pt x="1716824" y="1240955"/>
                </a:lnTo>
                <a:lnTo>
                  <a:pt x="1717941" y="1241425"/>
                </a:lnTo>
                <a:lnTo>
                  <a:pt x="1730095" y="1241425"/>
                </a:lnTo>
                <a:lnTo>
                  <a:pt x="1731213" y="1240955"/>
                </a:lnTo>
                <a:lnTo>
                  <a:pt x="1733080" y="1239088"/>
                </a:lnTo>
                <a:lnTo>
                  <a:pt x="1733537" y="1237970"/>
                </a:lnTo>
                <a:lnTo>
                  <a:pt x="1733537" y="1235341"/>
                </a:lnTo>
                <a:close/>
              </a:path>
              <a:path w="5048250" h="1241425">
                <a:moveTo>
                  <a:pt x="1733537" y="619391"/>
                </a:moveTo>
                <a:lnTo>
                  <a:pt x="1733080" y="618274"/>
                </a:lnTo>
                <a:lnTo>
                  <a:pt x="1731213" y="616407"/>
                </a:lnTo>
                <a:lnTo>
                  <a:pt x="1730095" y="615950"/>
                </a:lnTo>
                <a:lnTo>
                  <a:pt x="1717941" y="615950"/>
                </a:lnTo>
                <a:lnTo>
                  <a:pt x="1716824" y="616407"/>
                </a:lnTo>
                <a:lnTo>
                  <a:pt x="1714957" y="618274"/>
                </a:lnTo>
                <a:lnTo>
                  <a:pt x="1714487" y="619391"/>
                </a:lnTo>
                <a:lnTo>
                  <a:pt x="1714487" y="622020"/>
                </a:lnTo>
                <a:lnTo>
                  <a:pt x="1714957" y="623138"/>
                </a:lnTo>
                <a:lnTo>
                  <a:pt x="1716824" y="625005"/>
                </a:lnTo>
                <a:lnTo>
                  <a:pt x="1717941" y="625475"/>
                </a:lnTo>
                <a:lnTo>
                  <a:pt x="1730095" y="625475"/>
                </a:lnTo>
                <a:lnTo>
                  <a:pt x="1731213" y="625005"/>
                </a:lnTo>
                <a:lnTo>
                  <a:pt x="1733080" y="623138"/>
                </a:lnTo>
                <a:lnTo>
                  <a:pt x="1733537" y="622020"/>
                </a:lnTo>
                <a:lnTo>
                  <a:pt x="1733537" y="619391"/>
                </a:lnTo>
                <a:close/>
              </a:path>
              <a:path w="5048250" h="1241425">
                <a:moveTo>
                  <a:pt x="1733537" y="3441"/>
                </a:moveTo>
                <a:lnTo>
                  <a:pt x="1733080" y="2324"/>
                </a:lnTo>
                <a:lnTo>
                  <a:pt x="1731213" y="457"/>
                </a:lnTo>
                <a:lnTo>
                  <a:pt x="1730095" y="0"/>
                </a:lnTo>
                <a:lnTo>
                  <a:pt x="1717941" y="0"/>
                </a:lnTo>
                <a:lnTo>
                  <a:pt x="1716824" y="457"/>
                </a:lnTo>
                <a:lnTo>
                  <a:pt x="1714957" y="2324"/>
                </a:lnTo>
                <a:lnTo>
                  <a:pt x="1714487" y="3441"/>
                </a:lnTo>
                <a:lnTo>
                  <a:pt x="1714487" y="6070"/>
                </a:lnTo>
                <a:lnTo>
                  <a:pt x="1714957" y="7188"/>
                </a:lnTo>
                <a:lnTo>
                  <a:pt x="1716824" y="9055"/>
                </a:lnTo>
                <a:lnTo>
                  <a:pt x="1717941" y="9525"/>
                </a:lnTo>
                <a:lnTo>
                  <a:pt x="1730095" y="9525"/>
                </a:lnTo>
                <a:lnTo>
                  <a:pt x="1731213" y="9055"/>
                </a:lnTo>
                <a:lnTo>
                  <a:pt x="1733080" y="7188"/>
                </a:lnTo>
                <a:lnTo>
                  <a:pt x="1733537" y="6070"/>
                </a:lnTo>
                <a:lnTo>
                  <a:pt x="1733537" y="3441"/>
                </a:lnTo>
                <a:close/>
              </a:path>
              <a:path w="5048250" h="1241425">
                <a:moveTo>
                  <a:pt x="1790687" y="1235341"/>
                </a:moveTo>
                <a:lnTo>
                  <a:pt x="1790230" y="1234224"/>
                </a:lnTo>
                <a:lnTo>
                  <a:pt x="1788363" y="1232357"/>
                </a:lnTo>
                <a:lnTo>
                  <a:pt x="1787245" y="1231900"/>
                </a:lnTo>
                <a:lnTo>
                  <a:pt x="1775091" y="1231900"/>
                </a:lnTo>
                <a:lnTo>
                  <a:pt x="1773974" y="1232357"/>
                </a:lnTo>
                <a:lnTo>
                  <a:pt x="1772107" y="1234224"/>
                </a:lnTo>
                <a:lnTo>
                  <a:pt x="1771637" y="1235341"/>
                </a:lnTo>
                <a:lnTo>
                  <a:pt x="1771637" y="1237970"/>
                </a:lnTo>
                <a:lnTo>
                  <a:pt x="1772107" y="1239088"/>
                </a:lnTo>
                <a:lnTo>
                  <a:pt x="1773974" y="1240955"/>
                </a:lnTo>
                <a:lnTo>
                  <a:pt x="1775091" y="1241425"/>
                </a:lnTo>
                <a:lnTo>
                  <a:pt x="1787245" y="1241425"/>
                </a:lnTo>
                <a:lnTo>
                  <a:pt x="1788363" y="1240955"/>
                </a:lnTo>
                <a:lnTo>
                  <a:pt x="1790230" y="1239088"/>
                </a:lnTo>
                <a:lnTo>
                  <a:pt x="1790687" y="1237970"/>
                </a:lnTo>
                <a:lnTo>
                  <a:pt x="1790687" y="1235341"/>
                </a:lnTo>
                <a:close/>
              </a:path>
              <a:path w="5048250" h="1241425">
                <a:moveTo>
                  <a:pt x="1790687" y="619391"/>
                </a:moveTo>
                <a:lnTo>
                  <a:pt x="1790230" y="618274"/>
                </a:lnTo>
                <a:lnTo>
                  <a:pt x="1788363" y="616407"/>
                </a:lnTo>
                <a:lnTo>
                  <a:pt x="1787245" y="615950"/>
                </a:lnTo>
                <a:lnTo>
                  <a:pt x="1775091" y="615950"/>
                </a:lnTo>
                <a:lnTo>
                  <a:pt x="1773974" y="616407"/>
                </a:lnTo>
                <a:lnTo>
                  <a:pt x="1772107" y="618274"/>
                </a:lnTo>
                <a:lnTo>
                  <a:pt x="1771637" y="619391"/>
                </a:lnTo>
                <a:lnTo>
                  <a:pt x="1771637" y="622020"/>
                </a:lnTo>
                <a:lnTo>
                  <a:pt x="1772107" y="623138"/>
                </a:lnTo>
                <a:lnTo>
                  <a:pt x="1773974" y="625005"/>
                </a:lnTo>
                <a:lnTo>
                  <a:pt x="1775091" y="625475"/>
                </a:lnTo>
                <a:lnTo>
                  <a:pt x="1787245" y="625475"/>
                </a:lnTo>
                <a:lnTo>
                  <a:pt x="1788363" y="625005"/>
                </a:lnTo>
                <a:lnTo>
                  <a:pt x="1790230" y="623138"/>
                </a:lnTo>
                <a:lnTo>
                  <a:pt x="1790687" y="622020"/>
                </a:lnTo>
                <a:lnTo>
                  <a:pt x="1790687" y="619391"/>
                </a:lnTo>
                <a:close/>
              </a:path>
              <a:path w="5048250" h="1241425">
                <a:moveTo>
                  <a:pt x="1790687" y="3441"/>
                </a:moveTo>
                <a:lnTo>
                  <a:pt x="1790230" y="2324"/>
                </a:lnTo>
                <a:lnTo>
                  <a:pt x="1788363" y="457"/>
                </a:lnTo>
                <a:lnTo>
                  <a:pt x="1787245" y="0"/>
                </a:lnTo>
                <a:lnTo>
                  <a:pt x="1775091" y="0"/>
                </a:lnTo>
                <a:lnTo>
                  <a:pt x="1773974" y="457"/>
                </a:lnTo>
                <a:lnTo>
                  <a:pt x="1772107" y="2324"/>
                </a:lnTo>
                <a:lnTo>
                  <a:pt x="1771637" y="3441"/>
                </a:lnTo>
                <a:lnTo>
                  <a:pt x="1771637" y="6070"/>
                </a:lnTo>
                <a:lnTo>
                  <a:pt x="1772107" y="7188"/>
                </a:lnTo>
                <a:lnTo>
                  <a:pt x="1773974" y="9055"/>
                </a:lnTo>
                <a:lnTo>
                  <a:pt x="1775091" y="9525"/>
                </a:lnTo>
                <a:lnTo>
                  <a:pt x="1787245" y="9525"/>
                </a:lnTo>
                <a:lnTo>
                  <a:pt x="1788363" y="9055"/>
                </a:lnTo>
                <a:lnTo>
                  <a:pt x="1790230" y="7188"/>
                </a:lnTo>
                <a:lnTo>
                  <a:pt x="1790687" y="6070"/>
                </a:lnTo>
                <a:lnTo>
                  <a:pt x="1790687" y="3441"/>
                </a:lnTo>
                <a:close/>
              </a:path>
              <a:path w="5048250" h="1241425">
                <a:moveTo>
                  <a:pt x="1847837" y="1235341"/>
                </a:moveTo>
                <a:lnTo>
                  <a:pt x="1847380" y="1234224"/>
                </a:lnTo>
                <a:lnTo>
                  <a:pt x="1845513" y="1232357"/>
                </a:lnTo>
                <a:lnTo>
                  <a:pt x="1844395" y="1231900"/>
                </a:lnTo>
                <a:lnTo>
                  <a:pt x="1832241" y="1231900"/>
                </a:lnTo>
                <a:lnTo>
                  <a:pt x="1831124" y="1232357"/>
                </a:lnTo>
                <a:lnTo>
                  <a:pt x="1829257" y="1234224"/>
                </a:lnTo>
                <a:lnTo>
                  <a:pt x="1828787" y="1235341"/>
                </a:lnTo>
                <a:lnTo>
                  <a:pt x="1828787" y="1237970"/>
                </a:lnTo>
                <a:lnTo>
                  <a:pt x="1829257" y="1239088"/>
                </a:lnTo>
                <a:lnTo>
                  <a:pt x="1831124" y="1240955"/>
                </a:lnTo>
                <a:lnTo>
                  <a:pt x="1832241" y="1241425"/>
                </a:lnTo>
                <a:lnTo>
                  <a:pt x="1844395" y="1241425"/>
                </a:lnTo>
                <a:lnTo>
                  <a:pt x="1845513" y="1240955"/>
                </a:lnTo>
                <a:lnTo>
                  <a:pt x="1847380" y="1239088"/>
                </a:lnTo>
                <a:lnTo>
                  <a:pt x="1847837" y="1237970"/>
                </a:lnTo>
                <a:lnTo>
                  <a:pt x="1847837" y="1235341"/>
                </a:lnTo>
                <a:close/>
              </a:path>
              <a:path w="5048250" h="1241425">
                <a:moveTo>
                  <a:pt x="1847837" y="619391"/>
                </a:moveTo>
                <a:lnTo>
                  <a:pt x="1847380" y="618274"/>
                </a:lnTo>
                <a:lnTo>
                  <a:pt x="1845513" y="616407"/>
                </a:lnTo>
                <a:lnTo>
                  <a:pt x="1844395" y="615950"/>
                </a:lnTo>
                <a:lnTo>
                  <a:pt x="1832241" y="615950"/>
                </a:lnTo>
                <a:lnTo>
                  <a:pt x="1831124" y="616407"/>
                </a:lnTo>
                <a:lnTo>
                  <a:pt x="1829257" y="618274"/>
                </a:lnTo>
                <a:lnTo>
                  <a:pt x="1828787" y="619391"/>
                </a:lnTo>
                <a:lnTo>
                  <a:pt x="1828787" y="622020"/>
                </a:lnTo>
                <a:lnTo>
                  <a:pt x="1829257" y="623138"/>
                </a:lnTo>
                <a:lnTo>
                  <a:pt x="1831124" y="625005"/>
                </a:lnTo>
                <a:lnTo>
                  <a:pt x="1832241" y="625475"/>
                </a:lnTo>
                <a:lnTo>
                  <a:pt x="1844395" y="625475"/>
                </a:lnTo>
                <a:lnTo>
                  <a:pt x="1845513" y="625005"/>
                </a:lnTo>
                <a:lnTo>
                  <a:pt x="1847380" y="623138"/>
                </a:lnTo>
                <a:lnTo>
                  <a:pt x="1847837" y="622020"/>
                </a:lnTo>
                <a:lnTo>
                  <a:pt x="1847837" y="619391"/>
                </a:lnTo>
                <a:close/>
              </a:path>
              <a:path w="5048250" h="1241425">
                <a:moveTo>
                  <a:pt x="1847837" y="3441"/>
                </a:moveTo>
                <a:lnTo>
                  <a:pt x="1847380" y="2324"/>
                </a:lnTo>
                <a:lnTo>
                  <a:pt x="1845513" y="457"/>
                </a:lnTo>
                <a:lnTo>
                  <a:pt x="1844395" y="0"/>
                </a:lnTo>
                <a:lnTo>
                  <a:pt x="1832241" y="0"/>
                </a:lnTo>
                <a:lnTo>
                  <a:pt x="1831124" y="457"/>
                </a:lnTo>
                <a:lnTo>
                  <a:pt x="1829257" y="2324"/>
                </a:lnTo>
                <a:lnTo>
                  <a:pt x="1828787" y="3441"/>
                </a:lnTo>
                <a:lnTo>
                  <a:pt x="1828787" y="6070"/>
                </a:lnTo>
                <a:lnTo>
                  <a:pt x="1829257" y="7188"/>
                </a:lnTo>
                <a:lnTo>
                  <a:pt x="1831124" y="9055"/>
                </a:lnTo>
                <a:lnTo>
                  <a:pt x="1832241" y="9525"/>
                </a:lnTo>
                <a:lnTo>
                  <a:pt x="1844395" y="9525"/>
                </a:lnTo>
                <a:lnTo>
                  <a:pt x="1845513" y="9055"/>
                </a:lnTo>
                <a:lnTo>
                  <a:pt x="1847380" y="7188"/>
                </a:lnTo>
                <a:lnTo>
                  <a:pt x="1847837" y="6070"/>
                </a:lnTo>
                <a:lnTo>
                  <a:pt x="1847837" y="3441"/>
                </a:lnTo>
                <a:close/>
              </a:path>
              <a:path w="5048250" h="1241425">
                <a:moveTo>
                  <a:pt x="1904987" y="1235341"/>
                </a:moveTo>
                <a:lnTo>
                  <a:pt x="1904530" y="1234224"/>
                </a:lnTo>
                <a:lnTo>
                  <a:pt x="1902663" y="1232357"/>
                </a:lnTo>
                <a:lnTo>
                  <a:pt x="1901545" y="1231900"/>
                </a:lnTo>
                <a:lnTo>
                  <a:pt x="1889391" y="1231900"/>
                </a:lnTo>
                <a:lnTo>
                  <a:pt x="1888274" y="1232357"/>
                </a:lnTo>
                <a:lnTo>
                  <a:pt x="1886407" y="1234224"/>
                </a:lnTo>
                <a:lnTo>
                  <a:pt x="1885937" y="1235341"/>
                </a:lnTo>
                <a:lnTo>
                  <a:pt x="1885937" y="1237970"/>
                </a:lnTo>
                <a:lnTo>
                  <a:pt x="1886407" y="1239088"/>
                </a:lnTo>
                <a:lnTo>
                  <a:pt x="1888274" y="1240955"/>
                </a:lnTo>
                <a:lnTo>
                  <a:pt x="1889391" y="1241425"/>
                </a:lnTo>
                <a:lnTo>
                  <a:pt x="1901545" y="1241425"/>
                </a:lnTo>
                <a:lnTo>
                  <a:pt x="1902663" y="1240955"/>
                </a:lnTo>
                <a:lnTo>
                  <a:pt x="1904530" y="1239088"/>
                </a:lnTo>
                <a:lnTo>
                  <a:pt x="1904987" y="1237970"/>
                </a:lnTo>
                <a:lnTo>
                  <a:pt x="1904987" y="1235341"/>
                </a:lnTo>
                <a:close/>
              </a:path>
              <a:path w="5048250" h="1241425">
                <a:moveTo>
                  <a:pt x="1904987" y="619391"/>
                </a:moveTo>
                <a:lnTo>
                  <a:pt x="1904530" y="618274"/>
                </a:lnTo>
                <a:lnTo>
                  <a:pt x="1902663" y="616407"/>
                </a:lnTo>
                <a:lnTo>
                  <a:pt x="1901545" y="615950"/>
                </a:lnTo>
                <a:lnTo>
                  <a:pt x="1889391" y="615950"/>
                </a:lnTo>
                <a:lnTo>
                  <a:pt x="1888274" y="616407"/>
                </a:lnTo>
                <a:lnTo>
                  <a:pt x="1886407" y="618274"/>
                </a:lnTo>
                <a:lnTo>
                  <a:pt x="1885937" y="619391"/>
                </a:lnTo>
                <a:lnTo>
                  <a:pt x="1885937" y="622020"/>
                </a:lnTo>
                <a:lnTo>
                  <a:pt x="1886407" y="623138"/>
                </a:lnTo>
                <a:lnTo>
                  <a:pt x="1888274" y="625005"/>
                </a:lnTo>
                <a:lnTo>
                  <a:pt x="1889391" y="625475"/>
                </a:lnTo>
                <a:lnTo>
                  <a:pt x="1901545" y="625475"/>
                </a:lnTo>
                <a:lnTo>
                  <a:pt x="1902663" y="625005"/>
                </a:lnTo>
                <a:lnTo>
                  <a:pt x="1904530" y="623138"/>
                </a:lnTo>
                <a:lnTo>
                  <a:pt x="1904987" y="622020"/>
                </a:lnTo>
                <a:lnTo>
                  <a:pt x="1904987" y="619391"/>
                </a:lnTo>
                <a:close/>
              </a:path>
              <a:path w="5048250" h="1241425">
                <a:moveTo>
                  <a:pt x="1904987" y="3441"/>
                </a:moveTo>
                <a:lnTo>
                  <a:pt x="1904530" y="2324"/>
                </a:lnTo>
                <a:lnTo>
                  <a:pt x="1902663" y="457"/>
                </a:lnTo>
                <a:lnTo>
                  <a:pt x="1901545" y="0"/>
                </a:lnTo>
                <a:lnTo>
                  <a:pt x="1889391" y="0"/>
                </a:lnTo>
                <a:lnTo>
                  <a:pt x="1888274" y="457"/>
                </a:lnTo>
                <a:lnTo>
                  <a:pt x="1886407" y="2324"/>
                </a:lnTo>
                <a:lnTo>
                  <a:pt x="1885937" y="3441"/>
                </a:lnTo>
                <a:lnTo>
                  <a:pt x="1885937" y="6070"/>
                </a:lnTo>
                <a:lnTo>
                  <a:pt x="1886407" y="7188"/>
                </a:lnTo>
                <a:lnTo>
                  <a:pt x="1888274" y="9055"/>
                </a:lnTo>
                <a:lnTo>
                  <a:pt x="1889391" y="9525"/>
                </a:lnTo>
                <a:lnTo>
                  <a:pt x="1901545" y="9525"/>
                </a:lnTo>
                <a:lnTo>
                  <a:pt x="1902663" y="9055"/>
                </a:lnTo>
                <a:lnTo>
                  <a:pt x="1904530" y="7188"/>
                </a:lnTo>
                <a:lnTo>
                  <a:pt x="1904987" y="6070"/>
                </a:lnTo>
                <a:lnTo>
                  <a:pt x="1904987" y="3441"/>
                </a:lnTo>
                <a:close/>
              </a:path>
              <a:path w="5048250" h="1241425">
                <a:moveTo>
                  <a:pt x="1962137" y="1235341"/>
                </a:moveTo>
                <a:lnTo>
                  <a:pt x="1961680" y="1234224"/>
                </a:lnTo>
                <a:lnTo>
                  <a:pt x="1959813" y="1232357"/>
                </a:lnTo>
                <a:lnTo>
                  <a:pt x="1958695" y="1231900"/>
                </a:lnTo>
                <a:lnTo>
                  <a:pt x="1946541" y="1231900"/>
                </a:lnTo>
                <a:lnTo>
                  <a:pt x="1945424" y="1232357"/>
                </a:lnTo>
                <a:lnTo>
                  <a:pt x="1943557" y="1234224"/>
                </a:lnTo>
                <a:lnTo>
                  <a:pt x="1943100" y="1235341"/>
                </a:lnTo>
                <a:lnTo>
                  <a:pt x="1943100" y="1237970"/>
                </a:lnTo>
                <a:lnTo>
                  <a:pt x="1943557" y="1239088"/>
                </a:lnTo>
                <a:lnTo>
                  <a:pt x="1945424" y="1240955"/>
                </a:lnTo>
                <a:lnTo>
                  <a:pt x="1946541" y="1241425"/>
                </a:lnTo>
                <a:lnTo>
                  <a:pt x="1958695" y="1241425"/>
                </a:lnTo>
                <a:lnTo>
                  <a:pt x="1959813" y="1240955"/>
                </a:lnTo>
                <a:lnTo>
                  <a:pt x="1961680" y="1239088"/>
                </a:lnTo>
                <a:lnTo>
                  <a:pt x="1962137" y="1237970"/>
                </a:lnTo>
                <a:lnTo>
                  <a:pt x="1962137" y="1235341"/>
                </a:lnTo>
                <a:close/>
              </a:path>
              <a:path w="5048250" h="1241425">
                <a:moveTo>
                  <a:pt x="1962137" y="619391"/>
                </a:moveTo>
                <a:lnTo>
                  <a:pt x="1961680" y="618274"/>
                </a:lnTo>
                <a:lnTo>
                  <a:pt x="1959813" y="616407"/>
                </a:lnTo>
                <a:lnTo>
                  <a:pt x="1958695" y="615950"/>
                </a:lnTo>
                <a:lnTo>
                  <a:pt x="1946541" y="615950"/>
                </a:lnTo>
                <a:lnTo>
                  <a:pt x="1945424" y="616407"/>
                </a:lnTo>
                <a:lnTo>
                  <a:pt x="1943557" y="618274"/>
                </a:lnTo>
                <a:lnTo>
                  <a:pt x="1943100" y="619391"/>
                </a:lnTo>
                <a:lnTo>
                  <a:pt x="1943100" y="622020"/>
                </a:lnTo>
                <a:lnTo>
                  <a:pt x="1943557" y="623138"/>
                </a:lnTo>
                <a:lnTo>
                  <a:pt x="1945424" y="625005"/>
                </a:lnTo>
                <a:lnTo>
                  <a:pt x="1946541" y="625475"/>
                </a:lnTo>
                <a:lnTo>
                  <a:pt x="1958695" y="625475"/>
                </a:lnTo>
                <a:lnTo>
                  <a:pt x="1959813" y="625005"/>
                </a:lnTo>
                <a:lnTo>
                  <a:pt x="1961680" y="623138"/>
                </a:lnTo>
                <a:lnTo>
                  <a:pt x="1962137" y="622020"/>
                </a:lnTo>
                <a:lnTo>
                  <a:pt x="1962137" y="619391"/>
                </a:lnTo>
                <a:close/>
              </a:path>
              <a:path w="5048250" h="1241425">
                <a:moveTo>
                  <a:pt x="1962137" y="3441"/>
                </a:moveTo>
                <a:lnTo>
                  <a:pt x="1961680" y="2324"/>
                </a:lnTo>
                <a:lnTo>
                  <a:pt x="1959813" y="457"/>
                </a:lnTo>
                <a:lnTo>
                  <a:pt x="1958695" y="0"/>
                </a:lnTo>
                <a:lnTo>
                  <a:pt x="1946541" y="0"/>
                </a:lnTo>
                <a:lnTo>
                  <a:pt x="1945424" y="457"/>
                </a:lnTo>
                <a:lnTo>
                  <a:pt x="1943557" y="2324"/>
                </a:lnTo>
                <a:lnTo>
                  <a:pt x="1943100" y="3441"/>
                </a:lnTo>
                <a:lnTo>
                  <a:pt x="1943100" y="6070"/>
                </a:lnTo>
                <a:lnTo>
                  <a:pt x="1943557" y="7188"/>
                </a:lnTo>
                <a:lnTo>
                  <a:pt x="1945424" y="9055"/>
                </a:lnTo>
                <a:lnTo>
                  <a:pt x="1946541" y="9525"/>
                </a:lnTo>
                <a:lnTo>
                  <a:pt x="1958695" y="9525"/>
                </a:lnTo>
                <a:lnTo>
                  <a:pt x="1959813" y="9055"/>
                </a:lnTo>
                <a:lnTo>
                  <a:pt x="1961680" y="7188"/>
                </a:lnTo>
                <a:lnTo>
                  <a:pt x="1962137" y="6070"/>
                </a:lnTo>
                <a:lnTo>
                  <a:pt x="1962137" y="3441"/>
                </a:lnTo>
                <a:close/>
              </a:path>
              <a:path w="5048250" h="1241425">
                <a:moveTo>
                  <a:pt x="2019300" y="1235341"/>
                </a:moveTo>
                <a:lnTo>
                  <a:pt x="2018830" y="1234224"/>
                </a:lnTo>
                <a:lnTo>
                  <a:pt x="2016963" y="1232357"/>
                </a:lnTo>
                <a:lnTo>
                  <a:pt x="2015845" y="1231900"/>
                </a:lnTo>
                <a:lnTo>
                  <a:pt x="2003691" y="1231900"/>
                </a:lnTo>
                <a:lnTo>
                  <a:pt x="2002574" y="1232357"/>
                </a:lnTo>
                <a:lnTo>
                  <a:pt x="2000707" y="1234224"/>
                </a:lnTo>
                <a:lnTo>
                  <a:pt x="2000237" y="1235341"/>
                </a:lnTo>
                <a:lnTo>
                  <a:pt x="2000237" y="1237970"/>
                </a:lnTo>
                <a:lnTo>
                  <a:pt x="2000707" y="1239088"/>
                </a:lnTo>
                <a:lnTo>
                  <a:pt x="2002574" y="1240955"/>
                </a:lnTo>
                <a:lnTo>
                  <a:pt x="2003691" y="1241425"/>
                </a:lnTo>
                <a:lnTo>
                  <a:pt x="2015845" y="1241425"/>
                </a:lnTo>
                <a:lnTo>
                  <a:pt x="2016963" y="1240955"/>
                </a:lnTo>
                <a:lnTo>
                  <a:pt x="2018830" y="1239088"/>
                </a:lnTo>
                <a:lnTo>
                  <a:pt x="2019300" y="1237970"/>
                </a:lnTo>
                <a:lnTo>
                  <a:pt x="2019300" y="1235341"/>
                </a:lnTo>
                <a:close/>
              </a:path>
              <a:path w="5048250" h="1241425">
                <a:moveTo>
                  <a:pt x="2019300" y="619391"/>
                </a:moveTo>
                <a:lnTo>
                  <a:pt x="2018830" y="618274"/>
                </a:lnTo>
                <a:lnTo>
                  <a:pt x="2016963" y="616407"/>
                </a:lnTo>
                <a:lnTo>
                  <a:pt x="2015845" y="615950"/>
                </a:lnTo>
                <a:lnTo>
                  <a:pt x="2003691" y="615950"/>
                </a:lnTo>
                <a:lnTo>
                  <a:pt x="2002574" y="616407"/>
                </a:lnTo>
                <a:lnTo>
                  <a:pt x="2000707" y="618274"/>
                </a:lnTo>
                <a:lnTo>
                  <a:pt x="2000237" y="619391"/>
                </a:lnTo>
                <a:lnTo>
                  <a:pt x="2000237" y="622020"/>
                </a:lnTo>
                <a:lnTo>
                  <a:pt x="2000707" y="623138"/>
                </a:lnTo>
                <a:lnTo>
                  <a:pt x="2002574" y="625005"/>
                </a:lnTo>
                <a:lnTo>
                  <a:pt x="2003691" y="625475"/>
                </a:lnTo>
                <a:lnTo>
                  <a:pt x="2015845" y="625475"/>
                </a:lnTo>
                <a:lnTo>
                  <a:pt x="2016963" y="625005"/>
                </a:lnTo>
                <a:lnTo>
                  <a:pt x="2018830" y="623138"/>
                </a:lnTo>
                <a:lnTo>
                  <a:pt x="2019300" y="622020"/>
                </a:lnTo>
                <a:lnTo>
                  <a:pt x="2019300" y="619391"/>
                </a:lnTo>
                <a:close/>
              </a:path>
              <a:path w="5048250" h="1241425">
                <a:moveTo>
                  <a:pt x="2019300" y="3441"/>
                </a:moveTo>
                <a:lnTo>
                  <a:pt x="2018830" y="2324"/>
                </a:lnTo>
                <a:lnTo>
                  <a:pt x="2016963" y="457"/>
                </a:lnTo>
                <a:lnTo>
                  <a:pt x="2015845" y="0"/>
                </a:lnTo>
                <a:lnTo>
                  <a:pt x="2003691" y="0"/>
                </a:lnTo>
                <a:lnTo>
                  <a:pt x="2002574" y="457"/>
                </a:lnTo>
                <a:lnTo>
                  <a:pt x="2000707" y="2324"/>
                </a:lnTo>
                <a:lnTo>
                  <a:pt x="2000237" y="3441"/>
                </a:lnTo>
                <a:lnTo>
                  <a:pt x="2000237" y="6070"/>
                </a:lnTo>
                <a:lnTo>
                  <a:pt x="2000707" y="7188"/>
                </a:lnTo>
                <a:lnTo>
                  <a:pt x="2002574" y="9055"/>
                </a:lnTo>
                <a:lnTo>
                  <a:pt x="2003691" y="9525"/>
                </a:lnTo>
                <a:lnTo>
                  <a:pt x="2015845" y="9525"/>
                </a:lnTo>
                <a:lnTo>
                  <a:pt x="2016963" y="9055"/>
                </a:lnTo>
                <a:lnTo>
                  <a:pt x="2018830" y="7188"/>
                </a:lnTo>
                <a:lnTo>
                  <a:pt x="2019300" y="6070"/>
                </a:lnTo>
                <a:lnTo>
                  <a:pt x="2019300" y="3441"/>
                </a:lnTo>
                <a:close/>
              </a:path>
              <a:path w="5048250" h="1241425">
                <a:moveTo>
                  <a:pt x="2076437" y="1235341"/>
                </a:moveTo>
                <a:lnTo>
                  <a:pt x="2075980" y="1234224"/>
                </a:lnTo>
                <a:lnTo>
                  <a:pt x="2074113" y="1232357"/>
                </a:lnTo>
                <a:lnTo>
                  <a:pt x="2072995" y="1231900"/>
                </a:lnTo>
                <a:lnTo>
                  <a:pt x="2060841" y="1231900"/>
                </a:lnTo>
                <a:lnTo>
                  <a:pt x="2059724" y="1232357"/>
                </a:lnTo>
                <a:lnTo>
                  <a:pt x="2057857" y="1234224"/>
                </a:lnTo>
                <a:lnTo>
                  <a:pt x="2057400" y="1235341"/>
                </a:lnTo>
                <a:lnTo>
                  <a:pt x="2057400" y="1237970"/>
                </a:lnTo>
                <a:lnTo>
                  <a:pt x="2057857" y="1239088"/>
                </a:lnTo>
                <a:lnTo>
                  <a:pt x="2059724" y="1240955"/>
                </a:lnTo>
                <a:lnTo>
                  <a:pt x="2060841" y="1241425"/>
                </a:lnTo>
                <a:lnTo>
                  <a:pt x="2072995" y="1241425"/>
                </a:lnTo>
                <a:lnTo>
                  <a:pt x="2074113" y="1240955"/>
                </a:lnTo>
                <a:lnTo>
                  <a:pt x="2075980" y="1239088"/>
                </a:lnTo>
                <a:lnTo>
                  <a:pt x="2076437" y="1237970"/>
                </a:lnTo>
                <a:lnTo>
                  <a:pt x="2076437" y="1235341"/>
                </a:lnTo>
                <a:close/>
              </a:path>
              <a:path w="5048250" h="1241425">
                <a:moveTo>
                  <a:pt x="2076437" y="619391"/>
                </a:moveTo>
                <a:lnTo>
                  <a:pt x="2075980" y="618274"/>
                </a:lnTo>
                <a:lnTo>
                  <a:pt x="2074113" y="616407"/>
                </a:lnTo>
                <a:lnTo>
                  <a:pt x="2072995" y="615950"/>
                </a:lnTo>
                <a:lnTo>
                  <a:pt x="2060841" y="615950"/>
                </a:lnTo>
                <a:lnTo>
                  <a:pt x="2059724" y="616407"/>
                </a:lnTo>
                <a:lnTo>
                  <a:pt x="2057857" y="618274"/>
                </a:lnTo>
                <a:lnTo>
                  <a:pt x="2057400" y="619391"/>
                </a:lnTo>
                <a:lnTo>
                  <a:pt x="2057400" y="622020"/>
                </a:lnTo>
                <a:lnTo>
                  <a:pt x="2057857" y="623138"/>
                </a:lnTo>
                <a:lnTo>
                  <a:pt x="2059724" y="625005"/>
                </a:lnTo>
                <a:lnTo>
                  <a:pt x="2060841" y="625475"/>
                </a:lnTo>
                <a:lnTo>
                  <a:pt x="2072995" y="625475"/>
                </a:lnTo>
                <a:lnTo>
                  <a:pt x="2074113" y="625005"/>
                </a:lnTo>
                <a:lnTo>
                  <a:pt x="2075980" y="623138"/>
                </a:lnTo>
                <a:lnTo>
                  <a:pt x="2076437" y="622020"/>
                </a:lnTo>
                <a:lnTo>
                  <a:pt x="2076437" y="619391"/>
                </a:lnTo>
                <a:close/>
              </a:path>
              <a:path w="5048250" h="1241425">
                <a:moveTo>
                  <a:pt x="2076437" y="3441"/>
                </a:moveTo>
                <a:lnTo>
                  <a:pt x="2075980" y="2324"/>
                </a:lnTo>
                <a:lnTo>
                  <a:pt x="2074113" y="457"/>
                </a:lnTo>
                <a:lnTo>
                  <a:pt x="2072995" y="0"/>
                </a:lnTo>
                <a:lnTo>
                  <a:pt x="2060841" y="0"/>
                </a:lnTo>
                <a:lnTo>
                  <a:pt x="2059724" y="457"/>
                </a:lnTo>
                <a:lnTo>
                  <a:pt x="2057857" y="2324"/>
                </a:lnTo>
                <a:lnTo>
                  <a:pt x="2057400" y="3441"/>
                </a:lnTo>
                <a:lnTo>
                  <a:pt x="2057400" y="6070"/>
                </a:lnTo>
                <a:lnTo>
                  <a:pt x="2057857" y="7188"/>
                </a:lnTo>
                <a:lnTo>
                  <a:pt x="2059724" y="9055"/>
                </a:lnTo>
                <a:lnTo>
                  <a:pt x="2060841" y="9525"/>
                </a:lnTo>
                <a:lnTo>
                  <a:pt x="2072995" y="9525"/>
                </a:lnTo>
                <a:lnTo>
                  <a:pt x="2074113" y="9055"/>
                </a:lnTo>
                <a:lnTo>
                  <a:pt x="2075980" y="7188"/>
                </a:lnTo>
                <a:lnTo>
                  <a:pt x="2076437" y="6070"/>
                </a:lnTo>
                <a:lnTo>
                  <a:pt x="2076437" y="3441"/>
                </a:lnTo>
                <a:close/>
              </a:path>
              <a:path w="5048250" h="1241425">
                <a:moveTo>
                  <a:pt x="2133587" y="1235341"/>
                </a:moveTo>
                <a:lnTo>
                  <a:pt x="2133130" y="1234224"/>
                </a:lnTo>
                <a:lnTo>
                  <a:pt x="2131263" y="1232357"/>
                </a:lnTo>
                <a:lnTo>
                  <a:pt x="2130145" y="1231900"/>
                </a:lnTo>
                <a:lnTo>
                  <a:pt x="2117991" y="1231900"/>
                </a:lnTo>
                <a:lnTo>
                  <a:pt x="2116874" y="1232357"/>
                </a:lnTo>
                <a:lnTo>
                  <a:pt x="2115007" y="1234224"/>
                </a:lnTo>
                <a:lnTo>
                  <a:pt x="2114537" y="1235341"/>
                </a:lnTo>
                <a:lnTo>
                  <a:pt x="2114537" y="1237970"/>
                </a:lnTo>
                <a:lnTo>
                  <a:pt x="2115007" y="1239088"/>
                </a:lnTo>
                <a:lnTo>
                  <a:pt x="2116874" y="1240955"/>
                </a:lnTo>
                <a:lnTo>
                  <a:pt x="2117991" y="1241425"/>
                </a:lnTo>
                <a:lnTo>
                  <a:pt x="2130145" y="1241425"/>
                </a:lnTo>
                <a:lnTo>
                  <a:pt x="2131263" y="1240955"/>
                </a:lnTo>
                <a:lnTo>
                  <a:pt x="2133130" y="1239088"/>
                </a:lnTo>
                <a:lnTo>
                  <a:pt x="2133587" y="1237970"/>
                </a:lnTo>
                <a:lnTo>
                  <a:pt x="2133587" y="1235341"/>
                </a:lnTo>
                <a:close/>
              </a:path>
              <a:path w="5048250" h="1241425">
                <a:moveTo>
                  <a:pt x="2133587" y="619391"/>
                </a:moveTo>
                <a:lnTo>
                  <a:pt x="2133130" y="618274"/>
                </a:lnTo>
                <a:lnTo>
                  <a:pt x="2131263" y="616407"/>
                </a:lnTo>
                <a:lnTo>
                  <a:pt x="2130145" y="615950"/>
                </a:lnTo>
                <a:lnTo>
                  <a:pt x="2117991" y="615950"/>
                </a:lnTo>
                <a:lnTo>
                  <a:pt x="2116874" y="616407"/>
                </a:lnTo>
                <a:lnTo>
                  <a:pt x="2115007" y="618274"/>
                </a:lnTo>
                <a:lnTo>
                  <a:pt x="2114537" y="619391"/>
                </a:lnTo>
                <a:lnTo>
                  <a:pt x="2114537" y="622020"/>
                </a:lnTo>
                <a:lnTo>
                  <a:pt x="2115007" y="623138"/>
                </a:lnTo>
                <a:lnTo>
                  <a:pt x="2116874" y="625005"/>
                </a:lnTo>
                <a:lnTo>
                  <a:pt x="2117991" y="625475"/>
                </a:lnTo>
                <a:lnTo>
                  <a:pt x="2130145" y="625475"/>
                </a:lnTo>
                <a:lnTo>
                  <a:pt x="2131263" y="625005"/>
                </a:lnTo>
                <a:lnTo>
                  <a:pt x="2133130" y="623138"/>
                </a:lnTo>
                <a:lnTo>
                  <a:pt x="2133587" y="622020"/>
                </a:lnTo>
                <a:lnTo>
                  <a:pt x="2133587" y="619391"/>
                </a:lnTo>
                <a:close/>
              </a:path>
              <a:path w="5048250" h="1241425">
                <a:moveTo>
                  <a:pt x="2133587" y="3441"/>
                </a:moveTo>
                <a:lnTo>
                  <a:pt x="2133130" y="2324"/>
                </a:lnTo>
                <a:lnTo>
                  <a:pt x="2131263" y="457"/>
                </a:lnTo>
                <a:lnTo>
                  <a:pt x="2130145" y="0"/>
                </a:lnTo>
                <a:lnTo>
                  <a:pt x="2117991" y="0"/>
                </a:lnTo>
                <a:lnTo>
                  <a:pt x="2116874" y="457"/>
                </a:lnTo>
                <a:lnTo>
                  <a:pt x="2115007" y="2324"/>
                </a:lnTo>
                <a:lnTo>
                  <a:pt x="2114537" y="3441"/>
                </a:lnTo>
                <a:lnTo>
                  <a:pt x="2114537" y="6070"/>
                </a:lnTo>
                <a:lnTo>
                  <a:pt x="2115007" y="7188"/>
                </a:lnTo>
                <a:lnTo>
                  <a:pt x="2116874" y="9055"/>
                </a:lnTo>
                <a:lnTo>
                  <a:pt x="2117991" y="9525"/>
                </a:lnTo>
                <a:lnTo>
                  <a:pt x="2130145" y="9525"/>
                </a:lnTo>
                <a:lnTo>
                  <a:pt x="2131263" y="9055"/>
                </a:lnTo>
                <a:lnTo>
                  <a:pt x="2133130" y="7188"/>
                </a:lnTo>
                <a:lnTo>
                  <a:pt x="2133587" y="6070"/>
                </a:lnTo>
                <a:lnTo>
                  <a:pt x="2133587" y="3441"/>
                </a:lnTo>
                <a:close/>
              </a:path>
              <a:path w="5048250" h="1241425">
                <a:moveTo>
                  <a:pt x="2190737" y="1235341"/>
                </a:moveTo>
                <a:lnTo>
                  <a:pt x="2190280" y="1234224"/>
                </a:lnTo>
                <a:lnTo>
                  <a:pt x="2188413" y="1232357"/>
                </a:lnTo>
                <a:lnTo>
                  <a:pt x="2187295" y="1231900"/>
                </a:lnTo>
                <a:lnTo>
                  <a:pt x="2175141" y="1231900"/>
                </a:lnTo>
                <a:lnTo>
                  <a:pt x="2174024" y="1232357"/>
                </a:lnTo>
                <a:lnTo>
                  <a:pt x="2172157" y="1234224"/>
                </a:lnTo>
                <a:lnTo>
                  <a:pt x="2171687" y="1235341"/>
                </a:lnTo>
                <a:lnTo>
                  <a:pt x="2171687" y="1237970"/>
                </a:lnTo>
                <a:lnTo>
                  <a:pt x="2172157" y="1239088"/>
                </a:lnTo>
                <a:lnTo>
                  <a:pt x="2174024" y="1240955"/>
                </a:lnTo>
                <a:lnTo>
                  <a:pt x="2175141" y="1241425"/>
                </a:lnTo>
                <a:lnTo>
                  <a:pt x="2187295" y="1241425"/>
                </a:lnTo>
                <a:lnTo>
                  <a:pt x="2188413" y="1240955"/>
                </a:lnTo>
                <a:lnTo>
                  <a:pt x="2190280" y="1239088"/>
                </a:lnTo>
                <a:lnTo>
                  <a:pt x="2190737" y="1237970"/>
                </a:lnTo>
                <a:lnTo>
                  <a:pt x="2190737" y="1235341"/>
                </a:lnTo>
                <a:close/>
              </a:path>
              <a:path w="5048250" h="1241425">
                <a:moveTo>
                  <a:pt x="2190737" y="619391"/>
                </a:moveTo>
                <a:lnTo>
                  <a:pt x="2190280" y="618274"/>
                </a:lnTo>
                <a:lnTo>
                  <a:pt x="2188413" y="616407"/>
                </a:lnTo>
                <a:lnTo>
                  <a:pt x="2187295" y="615950"/>
                </a:lnTo>
                <a:lnTo>
                  <a:pt x="2175141" y="615950"/>
                </a:lnTo>
                <a:lnTo>
                  <a:pt x="2174024" y="616407"/>
                </a:lnTo>
                <a:lnTo>
                  <a:pt x="2172157" y="618274"/>
                </a:lnTo>
                <a:lnTo>
                  <a:pt x="2171687" y="619391"/>
                </a:lnTo>
                <a:lnTo>
                  <a:pt x="2171687" y="622020"/>
                </a:lnTo>
                <a:lnTo>
                  <a:pt x="2172157" y="623138"/>
                </a:lnTo>
                <a:lnTo>
                  <a:pt x="2174024" y="625005"/>
                </a:lnTo>
                <a:lnTo>
                  <a:pt x="2175141" y="625475"/>
                </a:lnTo>
                <a:lnTo>
                  <a:pt x="2187295" y="625475"/>
                </a:lnTo>
                <a:lnTo>
                  <a:pt x="2188413" y="625005"/>
                </a:lnTo>
                <a:lnTo>
                  <a:pt x="2190280" y="623138"/>
                </a:lnTo>
                <a:lnTo>
                  <a:pt x="2190737" y="622020"/>
                </a:lnTo>
                <a:lnTo>
                  <a:pt x="2190737" y="619391"/>
                </a:lnTo>
                <a:close/>
              </a:path>
              <a:path w="5048250" h="1241425">
                <a:moveTo>
                  <a:pt x="2190737" y="3441"/>
                </a:moveTo>
                <a:lnTo>
                  <a:pt x="2190280" y="2324"/>
                </a:lnTo>
                <a:lnTo>
                  <a:pt x="2188413" y="457"/>
                </a:lnTo>
                <a:lnTo>
                  <a:pt x="2187295" y="0"/>
                </a:lnTo>
                <a:lnTo>
                  <a:pt x="2175141" y="0"/>
                </a:lnTo>
                <a:lnTo>
                  <a:pt x="2174024" y="457"/>
                </a:lnTo>
                <a:lnTo>
                  <a:pt x="2172157" y="2324"/>
                </a:lnTo>
                <a:lnTo>
                  <a:pt x="2171687" y="3441"/>
                </a:lnTo>
                <a:lnTo>
                  <a:pt x="2171687" y="6070"/>
                </a:lnTo>
                <a:lnTo>
                  <a:pt x="2172157" y="7188"/>
                </a:lnTo>
                <a:lnTo>
                  <a:pt x="2174024" y="9055"/>
                </a:lnTo>
                <a:lnTo>
                  <a:pt x="2175141" y="9525"/>
                </a:lnTo>
                <a:lnTo>
                  <a:pt x="2187295" y="9525"/>
                </a:lnTo>
                <a:lnTo>
                  <a:pt x="2188413" y="9055"/>
                </a:lnTo>
                <a:lnTo>
                  <a:pt x="2190280" y="7188"/>
                </a:lnTo>
                <a:lnTo>
                  <a:pt x="2190737" y="6070"/>
                </a:lnTo>
                <a:lnTo>
                  <a:pt x="2190737" y="3441"/>
                </a:lnTo>
                <a:close/>
              </a:path>
              <a:path w="5048250" h="1241425">
                <a:moveTo>
                  <a:pt x="2247887" y="1235341"/>
                </a:moveTo>
                <a:lnTo>
                  <a:pt x="2247430" y="1234224"/>
                </a:lnTo>
                <a:lnTo>
                  <a:pt x="2245563" y="1232357"/>
                </a:lnTo>
                <a:lnTo>
                  <a:pt x="2244445" y="1231900"/>
                </a:lnTo>
                <a:lnTo>
                  <a:pt x="2232291" y="1231900"/>
                </a:lnTo>
                <a:lnTo>
                  <a:pt x="2231174" y="1232357"/>
                </a:lnTo>
                <a:lnTo>
                  <a:pt x="2229307" y="1234224"/>
                </a:lnTo>
                <a:lnTo>
                  <a:pt x="2228837" y="1235341"/>
                </a:lnTo>
                <a:lnTo>
                  <a:pt x="2228837" y="1237970"/>
                </a:lnTo>
                <a:lnTo>
                  <a:pt x="2229307" y="1239088"/>
                </a:lnTo>
                <a:lnTo>
                  <a:pt x="2231174" y="1240955"/>
                </a:lnTo>
                <a:lnTo>
                  <a:pt x="2232291" y="1241425"/>
                </a:lnTo>
                <a:lnTo>
                  <a:pt x="2244445" y="1241425"/>
                </a:lnTo>
                <a:lnTo>
                  <a:pt x="2245563" y="1240955"/>
                </a:lnTo>
                <a:lnTo>
                  <a:pt x="2247430" y="1239088"/>
                </a:lnTo>
                <a:lnTo>
                  <a:pt x="2247887" y="1237970"/>
                </a:lnTo>
                <a:lnTo>
                  <a:pt x="2247887" y="1235341"/>
                </a:lnTo>
                <a:close/>
              </a:path>
              <a:path w="5048250" h="1241425">
                <a:moveTo>
                  <a:pt x="2247887" y="619391"/>
                </a:moveTo>
                <a:lnTo>
                  <a:pt x="2247430" y="618274"/>
                </a:lnTo>
                <a:lnTo>
                  <a:pt x="2245563" y="616407"/>
                </a:lnTo>
                <a:lnTo>
                  <a:pt x="2244445" y="615950"/>
                </a:lnTo>
                <a:lnTo>
                  <a:pt x="2232291" y="615950"/>
                </a:lnTo>
                <a:lnTo>
                  <a:pt x="2231174" y="616407"/>
                </a:lnTo>
                <a:lnTo>
                  <a:pt x="2229307" y="618274"/>
                </a:lnTo>
                <a:lnTo>
                  <a:pt x="2228837" y="619391"/>
                </a:lnTo>
                <a:lnTo>
                  <a:pt x="2228837" y="622020"/>
                </a:lnTo>
                <a:lnTo>
                  <a:pt x="2229307" y="623138"/>
                </a:lnTo>
                <a:lnTo>
                  <a:pt x="2231174" y="625005"/>
                </a:lnTo>
                <a:lnTo>
                  <a:pt x="2232291" y="625475"/>
                </a:lnTo>
                <a:lnTo>
                  <a:pt x="2244445" y="625475"/>
                </a:lnTo>
                <a:lnTo>
                  <a:pt x="2245563" y="625005"/>
                </a:lnTo>
                <a:lnTo>
                  <a:pt x="2247430" y="623138"/>
                </a:lnTo>
                <a:lnTo>
                  <a:pt x="2247887" y="622020"/>
                </a:lnTo>
                <a:lnTo>
                  <a:pt x="2247887" y="619391"/>
                </a:lnTo>
                <a:close/>
              </a:path>
              <a:path w="5048250" h="1241425">
                <a:moveTo>
                  <a:pt x="2247887" y="3441"/>
                </a:moveTo>
                <a:lnTo>
                  <a:pt x="2247430" y="2324"/>
                </a:lnTo>
                <a:lnTo>
                  <a:pt x="2245563" y="457"/>
                </a:lnTo>
                <a:lnTo>
                  <a:pt x="2244445" y="0"/>
                </a:lnTo>
                <a:lnTo>
                  <a:pt x="2232291" y="0"/>
                </a:lnTo>
                <a:lnTo>
                  <a:pt x="2231174" y="457"/>
                </a:lnTo>
                <a:lnTo>
                  <a:pt x="2229307" y="2324"/>
                </a:lnTo>
                <a:lnTo>
                  <a:pt x="2228837" y="3441"/>
                </a:lnTo>
                <a:lnTo>
                  <a:pt x="2228837" y="6070"/>
                </a:lnTo>
                <a:lnTo>
                  <a:pt x="2229307" y="7188"/>
                </a:lnTo>
                <a:lnTo>
                  <a:pt x="2231174" y="9055"/>
                </a:lnTo>
                <a:lnTo>
                  <a:pt x="2232291" y="9525"/>
                </a:lnTo>
                <a:lnTo>
                  <a:pt x="2244445" y="9525"/>
                </a:lnTo>
                <a:lnTo>
                  <a:pt x="2245563" y="9055"/>
                </a:lnTo>
                <a:lnTo>
                  <a:pt x="2247430" y="7188"/>
                </a:lnTo>
                <a:lnTo>
                  <a:pt x="2247887" y="6070"/>
                </a:lnTo>
                <a:lnTo>
                  <a:pt x="2247887" y="3441"/>
                </a:lnTo>
                <a:close/>
              </a:path>
              <a:path w="5048250" h="1241425">
                <a:moveTo>
                  <a:pt x="2305037" y="1235341"/>
                </a:moveTo>
                <a:lnTo>
                  <a:pt x="2304580" y="1234224"/>
                </a:lnTo>
                <a:lnTo>
                  <a:pt x="2302713" y="1232357"/>
                </a:lnTo>
                <a:lnTo>
                  <a:pt x="2301595" y="1231900"/>
                </a:lnTo>
                <a:lnTo>
                  <a:pt x="2289441" y="1231900"/>
                </a:lnTo>
                <a:lnTo>
                  <a:pt x="2288324" y="1232357"/>
                </a:lnTo>
                <a:lnTo>
                  <a:pt x="2286457" y="1234224"/>
                </a:lnTo>
                <a:lnTo>
                  <a:pt x="2285987" y="1235341"/>
                </a:lnTo>
                <a:lnTo>
                  <a:pt x="2285987" y="1237970"/>
                </a:lnTo>
                <a:lnTo>
                  <a:pt x="2286457" y="1239088"/>
                </a:lnTo>
                <a:lnTo>
                  <a:pt x="2288324" y="1240955"/>
                </a:lnTo>
                <a:lnTo>
                  <a:pt x="2289441" y="1241425"/>
                </a:lnTo>
                <a:lnTo>
                  <a:pt x="2301595" y="1241425"/>
                </a:lnTo>
                <a:lnTo>
                  <a:pt x="2302713" y="1240955"/>
                </a:lnTo>
                <a:lnTo>
                  <a:pt x="2304580" y="1239088"/>
                </a:lnTo>
                <a:lnTo>
                  <a:pt x="2305037" y="1237970"/>
                </a:lnTo>
                <a:lnTo>
                  <a:pt x="2305037" y="1235341"/>
                </a:lnTo>
                <a:close/>
              </a:path>
              <a:path w="5048250" h="1241425">
                <a:moveTo>
                  <a:pt x="2305037" y="619391"/>
                </a:moveTo>
                <a:lnTo>
                  <a:pt x="2304580" y="618274"/>
                </a:lnTo>
                <a:lnTo>
                  <a:pt x="2302713" y="616407"/>
                </a:lnTo>
                <a:lnTo>
                  <a:pt x="2301595" y="615950"/>
                </a:lnTo>
                <a:lnTo>
                  <a:pt x="2289441" y="615950"/>
                </a:lnTo>
                <a:lnTo>
                  <a:pt x="2288324" y="616407"/>
                </a:lnTo>
                <a:lnTo>
                  <a:pt x="2286457" y="618274"/>
                </a:lnTo>
                <a:lnTo>
                  <a:pt x="2285987" y="619391"/>
                </a:lnTo>
                <a:lnTo>
                  <a:pt x="2285987" y="622020"/>
                </a:lnTo>
                <a:lnTo>
                  <a:pt x="2286457" y="623138"/>
                </a:lnTo>
                <a:lnTo>
                  <a:pt x="2288324" y="625005"/>
                </a:lnTo>
                <a:lnTo>
                  <a:pt x="2289441" y="625475"/>
                </a:lnTo>
                <a:lnTo>
                  <a:pt x="2301595" y="625475"/>
                </a:lnTo>
                <a:lnTo>
                  <a:pt x="2302713" y="625005"/>
                </a:lnTo>
                <a:lnTo>
                  <a:pt x="2304580" y="623138"/>
                </a:lnTo>
                <a:lnTo>
                  <a:pt x="2305037" y="622020"/>
                </a:lnTo>
                <a:lnTo>
                  <a:pt x="2305037" y="619391"/>
                </a:lnTo>
                <a:close/>
              </a:path>
              <a:path w="5048250" h="1241425">
                <a:moveTo>
                  <a:pt x="2305037" y="3441"/>
                </a:moveTo>
                <a:lnTo>
                  <a:pt x="2304580" y="2324"/>
                </a:lnTo>
                <a:lnTo>
                  <a:pt x="2302713" y="457"/>
                </a:lnTo>
                <a:lnTo>
                  <a:pt x="2301595" y="0"/>
                </a:lnTo>
                <a:lnTo>
                  <a:pt x="2289441" y="0"/>
                </a:lnTo>
                <a:lnTo>
                  <a:pt x="2288324" y="457"/>
                </a:lnTo>
                <a:lnTo>
                  <a:pt x="2286457" y="2324"/>
                </a:lnTo>
                <a:lnTo>
                  <a:pt x="2285987" y="3441"/>
                </a:lnTo>
                <a:lnTo>
                  <a:pt x="2285987" y="6070"/>
                </a:lnTo>
                <a:lnTo>
                  <a:pt x="2286457" y="7188"/>
                </a:lnTo>
                <a:lnTo>
                  <a:pt x="2288324" y="9055"/>
                </a:lnTo>
                <a:lnTo>
                  <a:pt x="2289441" y="9525"/>
                </a:lnTo>
                <a:lnTo>
                  <a:pt x="2301595" y="9525"/>
                </a:lnTo>
                <a:lnTo>
                  <a:pt x="2302713" y="9055"/>
                </a:lnTo>
                <a:lnTo>
                  <a:pt x="2304580" y="7188"/>
                </a:lnTo>
                <a:lnTo>
                  <a:pt x="2305037" y="6070"/>
                </a:lnTo>
                <a:lnTo>
                  <a:pt x="2305037" y="3441"/>
                </a:lnTo>
                <a:close/>
              </a:path>
              <a:path w="5048250" h="1241425">
                <a:moveTo>
                  <a:pt x="2362187" y="1235341"/>
                </a:moveTo>
                <a:lnTo>
                  <a:pt x="2361730" y="1234224"/>
                </a:lnTo>
                <a:lnTo>
                  <a:pt x="2359863" y="1232357"/>
                </a:lnTo>
                <a:lnTo>
                  <a:pt x="2358745" y="1231900"/>
                </a:lnTo>
                <a:lnTo>
                  <a:pt x="2346591" y="1231900"/>
                </a:lnTo>
                <a:lnTo>
                  <a:pt x="2345474" y="1232357"/>
                </a:lnTo>
                <a:lnTo>
                  <a:pt x="2343607" y="1234224"/>
                </a:lnTo>
                <a:lnTo>
                  <a:pt x="2343137" y="1235341"/>
                </a:lnTo>
                <a:lnTo>
                  <a:pt x="2343137" y="1237970"/>
                </a:lnTo>
                <a:lnTo>
                  <a:pt x="2343607" y="1239088"/>
                </a:lnTo>
                <a:lnTo>
                  <a:pt x="2345474" y="1240955"/>
                </a:lnTo>
                <a:lnTo>
                  <a:pt x="2346591" y="1241425"/>
                </a:lnTo>
                <a:lnTo>
                  <a:pt x="2358745" y="1241425"/>
                </a:lnTo>
                <a:lnTo>
                  <a:pt x="2359863" y="1240955"/>
                </a:lnTo>
                <a:lnTo>
                  <a:pt x="2361730" y="1239088"/>
                </a:lnTo>
                <a:lnTo>
                  <a:pt x="2362187" y="1237970"/>
                </a:lnTo>
                <a:lnTo>
                  <a:pt x="2362187" y="1235341"/>
                </a:lnTo>
                <a:close/>
              </a:path>
              <a:path w="5048250" h="1241425">
                <a:moveTo>
                  <a:pt x="2362187" y="619391"/>
                </a:moveTo>
                <a:lnTo>
                  <a:pt x="2361730" y="618274"/>
                </a:lnTo>
                <a:lnTo>
                  <a:pt x="2359863" y="616407"/>
                </a:lnTo>
                <a:lnTo>
                  <a:pt x="2358745" y="615950"/>
                </a:lnTo>
                <a:lnTo>
                  <a:pt x="2346591" y="615950"/>
                </a:lnTo>
                <a:lnTo>
                  <a:pt x="2345474" y="616407"/>
                </a:lnTo>
                <a:lnTo>
                  <a:pt x="2343607" y="618274"/>
                </a:lnTo>
                <a:lnTo>
                  <a:pt x="2343137" y="619391"/>
                </a:lnTo>
                <a:lnTo>
                  <a:pt x="2343137" y="622020"/>
                </a:lnTo>
                <a:lnTo>
                  <a:pt x="2343607" y="623138"/>
                </a:lnTo>
                <a:lnTo>
                  <a:pt x="2345474" y="625005"/>
                </a:lnTo>
                <a:lnTo>
                  <a:pt x="2346591" y="625475"/>
                </a:lnTo>
                <a:lnTo>
                  <a:pt x="2358745" y="625475"/>
                </a:lnTo>
                <a:lnTo>
                  <a:pt x="2359863" y="625005"/>
                </a:lnTo>
                <a:lnTo>
                  <a:pt x="2361730" y="623138"/>
                </a:lnTo>
                <a:lnTo>
                  <a:pt x="2362187" y="622020"/>
                </a:lnTo>
                <a:lnTo>
                  <a:pt x="2362187" y="619391"/>
                </a:lnTo>
                <a:close/>
              </a:path>
              <a:path w="5048250" h="1241425">
                <a:moveTo>
                  <a:pt x="2362187" y="3441"/>
                </a:moveTo>
                <a:lnTo>
                  <a:pt x="2361730" y="2324"/>
                </a:lnTo>
                <a:lnTo>
                  <a:pt x="2359863" y="457"/>
                </a:lnTo>
                <a:lnTo>
                  <a:pt x="2358745" y="0"/>
                </a:lnTo>
                <a:lnTo>
                  <a:pt x="2346591" y="0"/>
                </a:lnTo>
                <a:lnTo>
                  <a:pt x="2345474" y="457"/>
                </a:lnTo>
                <a:lnTo>
                  <a:pt x="2343607" y="2324"/>
                </a:lnTo>
                <a:lnTo>
                  <a:pt x="2343137" y="3441"/>
                </a:lnTo>
                <a:lnTo>
                  <a:pt x="2343137" y="6070"/>
                </a:lnTo>
                <a:lnTo>
                  <a:pt x="2343607" y="7188"/>
                </a:lnTo>
                <a:lnTo>
                  <a:pt x="2345474" y="9055"/>
                </a:lnTo>
                <a:lnTo>
                  <a:pt x="2346591" y="9525"/>
                </a:lnTo>
                <a:lnTo>
                  <a:pt x="2358745" y="9525"/>
                </a:lnTo>
                <a:lnTo>
                  <a:pt x="2359863" y="9055"/>
                </a:lnTo>
                <a:lnTo>
                  <a:pt x="2361730" y="7188"/>
                </a:lnTo>
                <a:lnTo>
                  <a:pt x="2362187" y="6070"/>
                </a:lnTo>
                <a:lnTo>
                  <a:pt x="2362187" y="3441"/>
                </a:lnTo>
                <a:close/>
              </a:path>
              <a:path w="5048250" h="1241425">
                <a:moveTo>
                  <a:pt x="2419350" y="1235341"/>
                </a:moveTo>
                <a:lnTo>
                  <a:pt x="2418880" y="1234224"/>
                </a:lnTo>
                <a:lnTo>
                  <a:pt x="2417013" y="1232357"/>
                </a:lnTo>
                <a:lnTo>
                  <a:pt x="2415895" y="1231900"/>
                </a:lnTo>
                <a:lnTo>
                  <a:pt x="2403741" y="1231900"/>
                </a:lnTo>
                <a:lnTo>
                  <a:pt x="2402624" y="1232357"/>
                </a:lnTo>
                <a:lnTo>
                  <a:pt x="2400757" y="1234224"/>
                </a:lnTo>
                <a:lnTo>
                  <a:pt x="2400287" y="1235341"/>
                </a:lnTo>
                <a:lnTo>
                  <a:pt x="2400287" y="1237970"/>
                </a:lnTo>
                <a:lnTo>
                  <a:pt x="2400757" y="1239088"/>
                </a:lnTo>
                <a:lnTo>
                  <a:pt x="2402624" y="1240955"/>
                </a:lnTo>
                <a:lnTo>
                  <a:pt x="2403741" y="1241425"/>
                </a:lnTo>
                <a:lnTo>
                  <a:pt x="2415895" y="1241425"/>
                </a:lnTo>
                <a:lnTo>
                  <a:pt x="2417013" y="1240955"/>
                </a:lnTo>
                <a:lnTo>
                  <a:pt x="2418880" y="1239088"/>
                </a:lnTo>
                <a:lnTo>
                  <a:pt x="2419350" y="1237970"/>
                </a:lnTo>
                <a:lnTo>
                  <a:pt x="2419350" y="1235341"/>
                </a:lnTo>
                <a:close/>
              </a:path>
              <a:path w="5048250" h="1241425">
                <a:moveTo>
                  <a:pt x="2419350" y="619391"/>
                </a:moveTo>
                <a:lnTo>
                  <a:pt x="2418880" y="618274"/>
                </a:lnTo>
                <a:lnTo>
                  <a:pt x="2417013" y="616407"/>
                </a:lnTo>
                <a:lnTo>
                  <a:pt x="2415895" y="615950"/>
                </a:lnTo>
                <a:lnTo>
                  <a:pt x="2403741" y="615950"/>
                </a:lnTo>
                <a:lnTo>
                  <a:pt x="2402624" y="616407"/>
                </a:lnTo>
                <a:lnTo>
                  <a:pt x="2400757" y="618274"/>
                </a:lnTo>
                <a:lnTo>
                  <a:pt x="2400287" y="619391"/>
                </a:lnTo>
                <a:lnTo>
                  <a:pt x="2400287" y="622020"/>
                </a:lnTo>
                <a:lnTo>
                  <a:pt x="2400757" y="623138"/>
                </a:lnTo>
                <a:lnTo>
                  <a:pt x="2402624" y="625005"/>
                </a:lnTo>
                <a:lnTo>
                  <a:pt x="2403741" y="625475"/>
                </a:lnTo>
                <a:lnTo>
                  <a:pt x="2415895" y="625475"/>
                </a:lnTo>
                <a:lnTo>
                  <a:pt x="2417013" y="625005"/>
                </a:lnTo>
                <a:lnTo>
                  <a:pt x="2418880" y="623138"/>
                </a:lnTo>
                <a:lnTo>
                  <a:pt x="2419350" y="622020"/>
                </a:lnTo>
                <a:lnTo>
                  <a:pt x="2419350" y="619391"/>
                </a:lnTo>
                <a:close/>
              </a:path>
              <a:path w="5048250" h="1241425">
                <a:moveTo>
                  <a:pt x="2419350" y="3441"/>
                </a:moveTo>
                <a:lnTo>
                  <a:pt x="2418880" y="2324"/>
                </a:lnTo>
                <a:lnTo>
                  <a:pt x="2417013" y="457"/>
                </a:lnTo>
                <a:lnTo>
                  <a:pt x="2415895" y="0"/>
                </a:lnTo>
                <a:lnTo>
                  <a:pt x="2403741" y="0"/>
                </a:lnTo>
                <a:lnTo>
                  <a:pt x="2402624" y="457"/>
                </a:lnTo>
                <a:lnTo>
                  <a:pt x="2400757" y="2324"/>
                </a:lnTo>
                <a:lnTo>
                  <a:pt x="2400287" y="3441"/>
                </a:lnTo>
                <a:lnTo>
                  <a:pt x="2400287" y="6070"/>
                </a:lnTo>
                <a:lnTo>
                  <a:pt x="2400757" y="7188"/>
                </a:lnTo>
                <a:lnTo>
                  <a:pt x="2402624" y="9055"/>
                </a:lnTo>
                <a:lnTo>
                  <a:pt x="2403741" y="9525"/>
                </a:lnTo>
                <a:lnTo>
                  <a:pt x="2415895" y="9525"/>
                </a:lnTo>
                <a:lnTo>
                  <a:pt x="2417013" y="9055"/>
                </a:lnTo>
                <a:lnTo>
                  <a:pt x="2418880" y="7188"/>
                </a:lnTo>
                <a:lnTo>
                  <a:pt x="2419350" y="6070"/>
                </a:lnTo>
                <a:lnTo>
                  <a:pt x="2419350" y="3441"/>
                </a:lnTo>
                <a:close/>
              </a:path>
              <a:path w="5048250" h="1241425">
                <a:moveTo>
                  <a:pt x="2476487" y="1235341"/>
                </a:moveTo>
                <a:lnTo>
                  <a:pt x="2476030" y="1234224"/>
                </a:lnTo>
                <a:lnTo>
                  <a:pt x="2474163" y="1232357"/>
                </a:lnTo>
                <a:lnTo>
                  <a:pt x="2473045" y="1231900"/>
                </a:lnTo>
                <a:lnTo>
                  <a:pt x="2460891" y="1231900"/>
                </a:lnTo>
                <a:lnTo>
                  <a:pt x="2459774" y="1232357"/>
                </a:lnTo>
                <a:lnTo>
                  <a:pt x="2457907" y="1234224"/>
                </a:lnTo>
                <a:lnTo>
                  <a:pt x="2457437" y="1235341"/>
                </a:lnTo>
                <a:lnTo>
                  <a:pt x="2457437" y="1237970"/>
                </a:lnTo>
                <a:lnTo>
                  <a:pt x="2457907" y="1239088"/>
                </a:lnTo>
                <a:lnTo>
                  <a:pt x="2459774" y="1240955"/>
                </a:lnTo>
                <a:lnTo>
                  <a:pt x="2460891" y="1241425"/>
                </a:lnTo>
                <a:lnTo>
                  <a:pt x="2473045" y="1241425"/>
                </a:lnTo>
                <a:lnTo>
                  <a:pt x="2474163" y="1240955"/>
                </a:lnTo>
                <a:lnTo>
                  <a:pt x="2476030" y="1239088"/>
                </a:lnTo>
                <a:lnTo>
                  <a:pt x="2476487" y="1237970"/>
                </a:lnTo>
                <a:lnTo>
                  <a:pt x="2476487" y="1235341"/>
                </a:lnTo>
                <a:close/>
              </a:path>
              <a:path w="5048250" h="1241425">
                <a:moveTo>
                  <a:pt x="2476487" y="619391"/>
                </a:moveTo>
                <a:lnTo>
                  <a:pt x="2476030" y="618274"/>
                </a:lnTo>
                <a:lnTo>
                  <a:pt x="2474163" y="616407"/>
                </a:lnTo>
                <a:lnTo>
                  <a:pt x="2473045" y="615950"/>
                </a:lnTo>
                <a:lnTo>
                  <a:pt x="2460891" y="615950"/>
                </a:lnTo>
                <a:lnTo>
                  <a:pt x="2459774" y="616407"/>
                </a:lnTo>
                <a:lnTo>
                  <a:pt x="2457907" y="618274"/>
                </a:lnTo>
                <a:lnTo>
                  <a:pt x="2457437" y="619391"/>
                </a:lnTo>
                <a:lnTo>
                  <a:pt x="2457437" y="622020"/>
                </a:lnTo>
                <a:lnTo>
                  <a:pt x="2457907" y="623138"/>
                </a:lnTo>
                <a:lnTo>
                  <a:pt x="2459774" y="625005"/>
                </a:lnTo>
                <a:lnTo>
                  <a:pt x="2460891" y="625475"/>
                </a:lnTo>
                <a:lnTo>
                  <a:pt x="2473045" y="625475"/>
                </a:lnTo>
                <a:lnTo>
                  <a:pt x="2474163" y="625005"/>
                </a:lnTo>
                <a:lnTo>
                  <a:pt x="2476030" y="623138"/>
                </a:lnTo>
                <a:lnTo>
                  <a:pt x="2476487" y="622020"/>
                </a:lnTo>
                <a:lnTo>
                  <a:pt x="2476487" y="619391"/>
                </a:lnTo>
                <a:close/>
              </a:path>
              <a:path w="5048250" h="1241425">
                <a:moveTo>
                  <a:pt x="2476487" y="3441"/>
                </a:moveTo>
                <a:lnTo>
                  <a:pt x="2476030" y="2324"/>
                </a:lnTo>
                <a:lnTo>
                  <a:pt x="2474163" y="457"/>
                </a:lnTo>
                <a:lnTo>
                  <a:pt x="2473045" y="0"/>
                </a:lnTo>
                <a:lnTo>
                  <a:pt x="2460891" y="0"/>
                </a:lnTo>
                <a:lnTo>
                  <a:pt x="2459774" y="457"/>
                </a:lnTo>
                <a:lnTo>
                  <a:pt x="2457907" y="2324"/>
                </a:lnTo>
                <a:lnTo>
                  <a:pt x="2457437" y="3441"/>
                </a:lnTo>
                <a:lnTo>
                  <a:pt x="2457437" y="6070"/>
                </a:lnTo>
                <a:lnTo>
                  <a:pt x="2457907" y="7188"/>
                </a:lnTo>
                <a:lnTo>
                  <a:pt x="2459774" y="9055"/>
                </a:lnTo>
                <a:lnTo>
                  <a:pt x="2460891" y="9525"/>
                </a:lnTo>
                <a:lnTo>
                  <a:pt x="2473045" y="9525"/>
                </a:lnTo>
                <a:lnTo>
                  <a:pt x="2474163" y="9055"/>
                </a:lnTo>
                <a:lnTo>
                  <a:pt x="2476030" y="7188"/>
                </a:lnTo>
                <a:lnTo>
                  <a:pt x="2476487" y="6070"/>
                </a:lnTo>
                <a:lnTo>
                  <a:pt x="2476487" y="3441"/>
                </a:lnTo>
                <a:close/>
              </a:path>
              <a:path w="5048250" h="1241425">
                <a:moveTo>
                  <a:pt x="2533637" y="1235341"/>
                </a:moveTo>
                <a:lnTo>
                  <a:pt x="2533180" y="1234224"/>
                </a:lnTo>
                <a:lnTo>
                  <a:pt x="2531313" y="1232357"/>
                </a:lnTo>
                <a:lnTo>
                  <a:pt x="2530195" y="1231900"/>
                </a:lnTo>
                <a:lnTo>
                  <a:pt x="2518041" y="1231900"/>
                </a:lnTo>
                <a:lnTo>
                  <a:pt x="2516924" y="1232357"/>
                </a:lnTo>
                <a:lnTo>
                  <a:pt x="2515057" y="1234224"/>
                </a:lnTo>
                <a:lnTo>
                  <a:pt x="2514587" y="1235341"/>
                </a:lnTo>
                <a:lnTo>
                  <a:pt x="2514587" y="1237970"/>
                </a:lnTo>
                <a:lnTo>
                  <a:pt x="2515057" y="1239088"/>
                </a:lnTo>
                <a:lnTo>
                  <a:pt x="2516924" y="1240955"/>
                </a:lnTo>
                <a:lnTo>
                  <a:pt x="2518041" y="1241425"/>
                </a:lnTo>
                <a:lnTo>
                  <a:pt x="2530195" y="1241425"/>
                </a:lnTo>
                <a:lnTo>
                  <a:pt x="2531313" y="1240955"/>
                </a:lnTo>
                <a:lnTo>
                  <a:pt x="2533180" y="1239088"/>
                </a:lnTo>
                <a:lnTo>
                  <a:pt x="2533637" y="1237970"/>
                </a:lnTo>
                <a:lnTo>
                  <a:pt x="2533637" y="1235341"/>
                </a:lnTo>
                <a:close/>
              </a:path>
              <a:path w="5048250" h="1241425">
                <a:moveTo>
                  <a:pt x="2533637" y="619391"/>
                </a:moveTo>
                <a:lnTo>
                  <a:pt x="2533180" y="618274"/>
                </a:lnTo>
                <a:lnTo>
                  <a:pt x="2531313" y="616407"/>
                </a:lnTo>
                <a:lnTo>
                  <a:pt x="2530195" y="615950"/>
                </a:lnTo>
                <a:lnTo>
                  <a:pt x="2518041" y="615950"/>
                </a:lnTo>
                <a:lnTo>
                  <a:pt x="2516924" y="616407"/>
                </a:lnTo>
                <a:lnTo>
                  <a:pt x="2515057" y="618274"/>
                </a:lnTo>
                <a:lnTo>
                  <a:pt x="2514587" y="619391"/>
                </a:lnTo>
                <a:lnTo>
                  <a:pt x="2514587" y="622020"/>
                </a:lnTo>
                <a:lnTo>
                  <a:pt x="2515057" y="623138"/>
                </a:lnTo>
                <a:lnTo>
                  <a:pt x="2516924" y="625005"/>
                </a:lnTo>
                <a:lnTo>
                  <a:pt x="2518041" y="625475"/>
                </a:lnTo>
                <a:lnTo>
                  <a:pt x="2530195" y="625475"/>
                </a:lnTo>
                <a:lnTo>
                  <a:pt x="2531313" y="625005"/>
                </a:lnTo>
                <a:lnTo>
                  <a:pt x="2533180" y="623138"/>
                </a:lnTo>
                <a:lnTo>
                  <a:pt x="2533637" y="622020"/>
                </a:lnTo>
                <a:lnTo>
                  <a:pt x="2533637" y="619391"/>
                </a:lnTo>
                <a:close/>
              </a:path>
              <a:path w="5048250" h="1241425">
                <a:moveTo>
                  <a:pt x="2533637" y="3441"/>
                </a:moveTo>
                <a:lnTo>
                  <a:pt x="2533180" y="2324"/>
                </a:lnTo>
                <a:lnTo>
                  <a:pt x="2531313" y="457"/>
                </a:lnTo>
                <a:lnTo>
                  <a:pt x="2530195" y="0"/>
                </a:lnTo>
                <a:lnTo>
                  <a:pt x="2518041" y="0"/>
                </a:lnTo>
                <a:lnTo>
                  <a:pt x="2516924" y="457"/>
                </a:lnTo>
                <a:lnTo>
                  <a:pt x="2515057" y="2324"/>
                </a:lnTo>
                <a:lnTo>
                  <a:pt x="2514587" y="3441"/>
                </a:lnTo>
                <a:lnTo>
                  <a:pt x="2514587" y="6070"/>
                </a:lnTo>
                <a:lnTo>
                  <a:pt x="2515057" y="7188"/>
                </a:lnTo>
                <a:lnTo>
                  <a:pt x="2516924" y="9055"/>
                </a:lnTo>
                <a:lnTo>
                  <a:pt x="2518041" y="9525"/>
                </a:lnTo>
                <a:lnTo>
                  <a:pt x="2530195" y="9525"/>
                </a:lnTo>
                <a:lnTo>
                  <a:pt x="2531313" y="9055"/>
                </a:lnTo>
                <a:lnTo>
                  <a:pt x="2533180" y="7188"/>
                </a:lnTo>
                <a:lnTo>
                  <a:pt x="2533637" y="6070"/>
                </a:lnTo>
                <a:lnTo>
                  <a:pt x="2533637" y="3441"/>
                </a:lnTo>
                <a:close/>
              </a:path>
              <a:path w="5048250" h="1241425">
                <a:moveTo>
                  <a:pt x="2590787" y="1235341"/>
                </a:moveTo>
                <a:lnTo>
                  <a:pt x="2590330" y="1234224"/>
                </a:lnTo>
                <a:lnTo>
                  <a:pt x="2588463" y="1232357"/>
                </a:lnTo>
                <a:lnTo>
                  <a:pt x="2587345" y="1231900"/>
                </a:lnTo>
                <a:lnTo>
                  <a:pt x="2575191" y="1231900"/>
                </a:lnTo>
                <a:lnTo>
                  <a:pt x="2574074" y="1232357"/>
                </a:lnTo>
                <a:lnTo>
                  <a:pt x="2572207" y="1234224"/>
                </a:lnTo>
                <a:lnTo>
                  <a:pt x="2571737" y="1235341"/>
                </a:lnTo>
                <a:lnTo>
                  <a:pt x="2571737" y="1237970"/>
                </a:lnTo>
                <a:lnTo>
                  <a:pt x="2572207" y="1239088"/>
                </a:lnTo>
                <a:lnTo>
                  <a:pt x="2574074" y="1240955"/>
                </a:lnTo>
                <a:lnTo>
                  <a:pt x="2575191" y="1241425"/>
                </a:lnTo>
                <a:lnTo>
                  <a:pt x="2587345" y="1241425"/>
                </a:lnTo>
                <a:lnTo>
                  <a:pt x="2588463" y="1240955"/>
                </a:lnTo>
                <a:lnTo>
                  <a:pt x="2590330" y="1239088"/>
                </a:lnTo>
                <a:lnTo>
                  <a:pt x="2590787" y="1237970"/>
                </a:lnTo>
                <a:lnTo>
                  <a:pt x="2590787" y="1235341"/>
                </a:lnTo>
                <a:close/>
              </a:path>
              <a:path w="5048250" h="1241425">
                <a:moveTo>
                  <a:pt x="2590787" y="619391"/>
                </a:moveTo>
                <a:lnTo>
                  <a:pt x="2590330" y="618274"/>
                </a:lnTo>
                <a:lnTo>
                  <a:pt x="2588463" y="616407"/>
                </a:lnTo>
                <a:lnTo>
                  <a:pt x="2587345" y="615950"/>
                </a:lnTo>
                <a:lnTo>
                  <a:pt x="2575191" y="615950"/>
                </a:lnTo>
                <a:lnTo>
                  <a:pt x="2574074" y="616407"/>
                </a:lnTo>
                <a:lnTo>
                  <a:pt x="2572207" y="618274"/>
                </a:lnTo>
                <a:lnTo>
                  <a:pt x="2571737" y="619391"/>
                </a:lnTo>
                <a:lnTo>
                  <a:pt x="2571737" y="622020"/>
                </a:lnTo>
                <a:lnTo>
                  <a:pt x="2572207" y="623138"/>
                </a:lnTo>
                <a:lnTo>
                  <a:pt x="2574074" y="625005"/>
                </a:lnTo>
                <a:lnTo>
                  <a:pt x="2575191" y="625475"/>
                </a:lnTo>
                <a:lnTo>
                  <a:pt x="2587345" y="625475"/>
                </a:lnTo>
                <a:lnTo>
                  <a:pt x="2588463" y="625005"/>
                </a:lnTo>
                <a:lnTo>
                  <a:pt x="2590330" y="623138"/>
                </a:lnTo>
                <a:lnTo>
                  <a:pt x="2590787" y="622020"/>
                </a:lnTo>
                <a:lnTo>
                  <a:pt x="2590787" y="619391"/>
                </a:lnTo>
                <a:close/>
              </a:path>
              <a:path w="5048250" h="1241425">
                <a:moveTo>
                  <a:pt x="2590787" y="3441"/>
                </a:moveTo>
                <a:lnTo>
                  <a:pt x="2590330" y="2324"/>
                </a:lnTo>
                <a:lnTo>
                  <a:pt x="2588463" y="457"/>
                </a:lnTo>
                <a:lnTo>
                  <a:pt x="2587345" y="0"/>
                </a:lnTo>
                <a:lnTo>
                  <a:pt x="2575191" y="0"/>
                </a:lnTo>
                <a:lnTo>
                  <a:pt x="2574074" y="457"/>
                </a:lnTo>
                <a:lnTo>
                  <a:pt x="2572207" y="2324"/>
                </a:lnTo>
                <a:lnTo>
                  <a:pt x="2571737" y="3441"/>
                </a:lnTo>
                <a:lnTo>
                  <a:pt x="2571737" y="6070"/>
                </a:lnTo>
                <a:lnTo>
                  <a:pt x="2572207" y="7188"/>
                </a:lnTo>
                <a:lnTo>
                  <a:pt x="2574074" y="9055"/>
                </a:lnTo>
                <a:lnTo>
                  <a:pt x="2575191" y="9525"/>
                </a:lnTo>
                <a:lnTo>
                  <a:pt x="2587345" y="9525"/>
                </a:lnTo>
                <a:lnTo>
                  <a:pt x="2588463" y="9055"/>
                </a:lnTo>
                <a:lnTo>
                  <a:pt x="2590330" y="7188"/>
                </a:lnTo>
                <a:lnTo>
                  <a:pt x="2590787" y="6070"/>
                </a:lnTo>
                <a:lnTo>
                  <a:pt x="2590787" y="3441"/>
                </a:lnTo>
                <a:close/>
              </a:path>
              <a:path w="5048250" h="1241425">
                <a:moveTo>
                  <a:pt x="2647937" y="1235341"/>
                </a:moveTo>
                <a:lnTo>
                  <a:pt x="2647480" y="1234224"/>
                </a:lnTo>
                <a:lnTo>
                  <a:pt x="2645613" y="1232357"/>
                </a:lnTo>
                <a:lnTo>
                  <a:pt x="2644495" y="1231900"/>
                </a:lnTo>
                <a:lnTo>
                  <a:pt x="2632341" y="1231900"/>
                </a:lnTo>
                <a:lnTo>
                  <a:pt x="2631224" y="1232357"/>
                </a:lnTo>
                <a:lnTo>
                  <a:pt x="2629357" y="1234224"/>
                </a:lnTo>
                <a:lnTo>
                  <a:pt x="2628900" y="1235341"/>
                </a:lnTo>
                <a:lnTo>
                  <a:pt x="2628900" y="1237970"/>
                </a:lnTo>
                <a:lnTo>
                  <a:pt x="2629357" y="1239088"/>
                </a:lnTo>
                <a:lnTo>
                  <a:pt x="2631224" y="1240955"/>
                </a:lnTo>
                <a:lnTo>
                  <a:pt x="2632341" y="1241425"/>
                </a:lnTo>
                <a:lnTo>
                  <a:pt x="2644495" y="1241425"/>
                </a:lnTo>
                <a:lnTo>
                  <a:pt x="2645613" y="1240955"/>
                </a:lnTo>
                <a:lnTo>
                  <a:pt x="2647480" y="1239088"/>
                </a:lnTo>
                <a:lnTo>
                  <a:pt x="2647937" y="1237970"/>
                </a:lnTo>
                <a:lnTo>
                  <a:pt x="2647937" y="1235341"/>
                </a:lnTo>
                <a:close/>
              </a:path>
              <a:path w="5048250" h="1241425">
                <a:moveTo>
                  <a:pt x="2647937" y="619391"/>
                </a:moveTo>
                <a:lnTo>
                  <a:pt x="2647480" y="618274"/>
                </a:lnTo>
                <a:lnTo>
                  <a:pt x="2645613" y="616407"/>
                </a:lnTo>
                <a:lnTo>
                  <a:pt x="2644495" y="615950"/>
                </a:lnTo>
                <a:lnTo>
                  <a:pt x="2632341" y="615950"/>
                </a:lnTo>
                <a:lnTo>
                  <a:pt x="2631224" y="616407"/>
                </a:lnTo>
                <a:lnTo>
                  <a:pt x="2629357" y="618274"/>
                </a:lnTo>
                <a:lnTo>
                  <a:pt x="2628900" y="619391"/>
                </a:lnTo>
                <a:lnTo>
                  <a:pt x="2628900" y="622020"/>
                </a:lnTo>
                <a:lnTo>
                  <a:pt x="2629357" y="623138"/>
                </a:lnTo>
                <a:lnTo>
                  <a:pt x="2631224" y="625005"/>
                </a:lnTo>
                <a:lnTo>
                  <a:pt x="2632341" y="625475"/>
                </a:lnTo>
                <a:lnTo>
                  <a:pt x="2644495" y="625475"/>
                </a:lnTo>
                <a:lnTo>
                  <a:pt x="2645613" y="625005"/>
                </a:lnTo>
                <a:lnTo>
                  <a:pt x="2647480" y="623138"/>
                </a:lnTo>
                <a:lnTo>
                  <a:pt x="2647937" y="622020"/>
                </a:lnTo>
                <a:lnTo>
                  <a:pt x="2647937" y="619391"/>
                </a:lnTo>
                <a:close/>
              </a:path>
              <a:path w="5048250" h="1241425">
                <a:moveTo>
                  <a:pt x="2647937" y="3441"/>
                </a:moveTo>
                <a:lnTo>
                  <a:pt x="2647480" y="2324"/>
                </a:lnTo>
                <a:lnTo>
                  <a:pt x="2645613" y="457"/>
                </a:lnTo>
                <a:lnTo>
                  <a:pt x="2644495" y="0"/>
                </a:lnTo>
                <a:lnTo>
                  <a:pt x="2632341" y="0"/>
                </a:lnTo>
                <a:lnTo>
                  <a:pt x="2631224" y="457"/>
                </a:lnTo>
                <a:lnTo>
                  <a:pt x="2629357" y="2324"/>
                </a:lnTo>
                <a:lnTo>
                  <a:pt x="2628900" y="3441"/>
                </a:lnTo>
                <a:lnTo>
                  <a:pt x="2628900" y="6070"/>
                </a:lnTo>
                <a:lnTo>
                  <a:pt x="2629357" y="7188"/>
                </a:lnTo>
                <a:lnTo>
                  <a:pt x="2631224" y="9055"/>
                </a:lnTo>
                <a:lnTo>
                  <a:pt x="2632341" y="9525"/>
                </a:lnTo>
                <a:lnTo>
                  <a:pt x="2644495" y="9525"/>
                </a:lnTo>
                <a:lnTo>
                  <a:pt x="2645613" y="9055"/>
                </a:lnTo>
                <a:lnTo>
                  <a:pt x="2647480" y="7188"/>
                </a:lnTo>
                <a:lnTo>
                  <a:pt x="2647937" y="6070"/>
                </a:lnTo>
                <a:lnTo>
                  <a:pt x="2647937" y="3441"/>
                </a:lnTo>
                <a:close/>
              </a:path>
              <a:path w="5048250" h="1241425">
                <a:moveTo>
                  <a:pt x="2705100" y="1235341"/>
                </a:moveTo>
                <a:lnTo>
                  <a:pt x="2704630" y="1234224"/>
                </a:lnTo>
                <a:lnTo>
                  <a:pt x="2702763" y="1232357"/>
                </a:lnTo>
                <a:lnTo>
                  <a:pt x="2701645" y="1231900"/>
                </a:lnTo>
                <a:lnTo>
                  <a:pt x="2689491" y="1231900"/>
                </a:lnTo>
                <a:lnTo>
                  <a:pt x="2688374" y="1232357"/>
                </a:lnTo>
                <a:lnTo>
                  <a:pt x="2686507" y="1234224"/>
                </a:lnTo>
                <a:lnTo>
                  <a:pt x="2686037" y="1235341"/>
                </a:lnTo>
                <a:lnTo>
                  <a:pt x="2686037" y="1237970"/>
                </a:lnTo>
                <a:lnTo>
                  <a:pt x="2686507" y="1239088"/>
                </a:lnTo>
                <a:lnTo>
                  <a:pt x="2688374" y="1240955"/>
                </a:lnTo>
                <a:lnTo>
                  <a:pt x="2689491" y="1241425"/>
                </a:lnTo>
                <a:lnTo>
                  <a:pt x="2701645" y="1241425"/>
                </a:lnTo>
                <a:lnTo>
                  <a:pt x="2702763" y="1240955"/>
                </a:lnTo>
                <a:lnTo>
                  <a:pt x="2704630" y="1239088"/>
                </a:lnTo>
                <a:lnTo>
                  <a:pt x="2705100" y="1237970"/>
                </a:lnTo>
                <a:lnTo>
                  <a:pt x="2705100" y="1235341"/>
                </a:lnTo>
                <a:close/>
              </a:path>
              <a:path w="5048250" h="1241425">
                <a:moveTo>
                  <a:pt x="2705100" y="619391"/>
                </a:moveTo>
                <a:lnTo>
                  <a:pt x="2704630" y="618274"/>
                </a:lnTo>
                <a:lnTo>
                  <a:pt x="2702763" y="616407"/>
                </a:lnTo>
                <a:lnTo>
                  <a:pt x="2701645" y="615950"/>
                </a:lnTo>
                <a:lnTo>
                  <a:pt x="2689491" y="615950"/>
                </a:lnTo>
                <a:lnTo>
                  <a:pt x="2688374" y="616407"/>
                </a:lnTo>
                <a:lnTo>
                  <a:pt x="2686507" y="618274"/>
                </a:lnTo>
                <a:lnTo>
                  <a:pt x="2686037" y="619391"/>
                </a:lnTo>
                <a:lnTo>
                  <a:pt x="2686037" y="622020"/>
                </a:lnTo>
                <a:lnTo>
                  <a:pt x="2686507" y="623138"/>
                </a:lnTo>
                <a:lnTo>
                  <a:pt x="2688374" y="625005"/>
                </a:lnTo>
                <a:lnTo>
                  <a:pt x="2689491" y="625475"/>
                </a:lnTo>
                <a:lnTo>
                  <a:pt x="2701645" y="625475"/>
                </a:lnTo>
                <a:lnTo>
                  <a:pt x="2702763" y="625005"/>
                </a:lnTo>
                <a:lnTo>
                  <a:pt x="2704630" y="623138"/>
                </a:lnTo>
                <a:lnTo>
                  <a:pt x="2705100" y="622020"/>
                </a:lnTo>
                <a:lnTo>
                  <a:pt x="2705100" y="619391"/>
                </a:lnTo>
                <a:close/>
              </a:path>
              <a:path w="5048250" h="1241425">
                <a:moveTo>
                  <a:pt x="2705100" y="3441"/>
                </a:moveTo>
                <a:lnTo>
                  <a:pt x="2704630" y="2324"/>
                </a:lnTo>
                <a:lnTo>
                  <a:pt x="2702763" y="457"/>
                </a:lnTo>
                <a:lnTo>
                  <a:pt x="2701645" y="0"/>
                </a:lnTo>
                <a:lnTo>
                  <a:pt x="2689491" y="0"/>
                </a:lnTo>
                <a:lnTo>
                  <a:pt x="2688374" y="457"/>
                </a:lnTo>
                <a:lnTo>
                  <a:pt x="2686507" y="2324"/>
                </a:lnTo>
                <a:lnTo>
                  <a:pt x="2686037" y="3441"/>
                </a:lnTo>
                <a:lnTo>
                  <a:pt x="2686037" y="6070"/>
                </a:lnTo>
                <a:lnTo>
                  <a:pt x="2686507" y="7188"/>
                </a:lnTo>
                <a:lnTo>
                  <a:pt x="2688374" y="9055"/>
                </a:lnTo>
                <a:lnTo>
                  <a:pt x="2689491" y="9525"/>
                </a:lnTo>
                <a:lnTo>
                  <a:pt x="2701645" y="9525"/>
                </a:lnTo>
                <a:lnTo>
                  <a:pt x="2702763" y="9055"/>
                </a:lnTo>
                <a:lnTo>
                  <a:pt x="2704630" y="7188"/>
                </a:lnTo>
                <a:lnTo>
                  <a:pt x="2705100" y="6070"/>
                </a:lnTo>
                <a:lnTo>
                  <a:pt x="2705100" y="3441"/>
                </a:lnTo>
                <a:close/>
              </a:path>
              <a:path w="5048250" h="1241425">
                <a:moveTo>
                  <a:pt x="2762237" y="1235341"/>
                </a:moveTo>
                <a:lnTo>
                  <a:pt x="2761780" y="1234224"/>
                </a:lnTo>
                <a:lnTo>
                  <a:pt x="2759913" y="1232357"/>
                </a:lnTo>
                <a:lnTo>
                  <a:pt x="2758795" y="1231900"/>
                </a:lnTo>
                <a:lnTo>
                  <a:pt x="2746641" y="1231900"/>
                </a:lnTo>
                <a:lnTo>
                  <a:pt x="2745524" y="1232357"/>
                </a:lnTo>
                <a:lnTo>
                  <a:pt x="2743657" y="1234224"/>
                </a:lnTo>
                <a:lnTo>
                  <a:pt x="2743200" y="1235341"/>
                </a:lnTo>
                <a:lnTo>
                  <a:pt x="2743200" y="1237970"/>
                </a:lnTo>
                <a:lnTo>
                  <a:pt x="2743657" y="1239088"/>
                </a:lnTo>
                <a:lnTo>
                  <a:pt x="2745524" y="1240955"/>
                </a:lnTo>
                <a:lnTo>
                  <a:pt x="2746641" y="1241425"/>
                </a:lnTo>
                <a:lnTo>
                  <a:pt x="2758795" y="1241425"/>
                </a:lnTo>
                <a:lnTo>
                  <a:pt x="2759913" y="1240955"/>
                </a:lnTo>
                <a:lnTo>
                  <a:pt x="2761780" y="1239088"/>
                </a:lnTo>
                <a:lnTo>
                  <a:pt x="2762237" y="1237970"/>
                </a:lnTo>
                <a:lnTo>
                  <a:pt x="2762237" y="1235341"/>
                </a:lnTo>
                <a:close/>
              </a:path>
              <a:path w="5048250" h="1241425">
                <a:moveTo>
                  <a:pt x="2762237" y="619391"/>
                </a:moveTo>
                <a:lnTo>
                  <a:pt x="2761780" y="618274"/>
                </a:lnTo>
                <a:lnTo>
                  <a:pt x="2759913" y="616407"/>
                </a:lnTo>
                <a:lnTo>
                  <a:pt x="2758795" y="615950"/>
                </a:lnTo>
                <a:lnTo>
                  <a:pt x="2746641" y="615950"/>
                </a:lnTo>
                <a:lnTo>
                  <a:pt x="2745524" y="616407"/>
                </a:lnTo>
                <a:lnTo>
                  <a:pt x="2743657" y="618274"/>
                </a:lnTo>
                <a:lnTo>
                  <a:pt x="2743200" y="619391"/>
                </a:lnTo>
                <a:lnTo>
                  <a:pt x="2743200" y="622020"/>
                </a:lnTo>
                <a:lnTo>
                  <a:pt x="2743657" y="623138"/>
                </a:lnTo>
                <a:lnTo>
                  <a:pt x="2745524" y="625005"/>
                </a:lnTo>
                <a:lnTo>
                  <a:pt x="2746641" y="625475"/>
                </a:lnTo>
                <a:lnTo>
                  <a:pt x="2758795" y="625475"/>
                </a:lnTo>
                <a:lnTo>
                  <a:pt x="2759913" y="625005"/>
                </a:lnTo>
                <a:lnTo>
                  <a:pt x="2761780" y="623138"/>
                </a:lnTo>
                <a:lnTo>
                  <a:pt x="2762237" y="622020"/>
                </a:lnTo>
                <a:lnTo>
                  <a:pt x="2762237" y="619391"/>
                </a:lnTo>
                <a:close/>
              </a:path>
              <a:path w="5048250" h="1241425">
                <a:moveTo>
                  <a:pt x="2762237" y="3441"/>
                </a:moveTo>
                <a:lnTo>
                  <a:pt x="2761780" y="2324"/>
                </a:lnTo>
                <a:lnTo>
                  <a:pt x="2759913" y="457"/>
                </a:lnTo>
                <a:lnTo>
                  <a:pt x="2758795" y="0"/>
                </a:lnTo>
                <a:lnTo>
                  <a:pt x="2746641" y="0"/>
                </a:lnTo>
                <a:lnTo>
                  <a:pt x="2745524" y="457"/>
                </a:lnTo>
                <a:lnTo>
                  <a:pt x="2743657" y="2324"/>
                </a:lnTo>
                <a:lnTo>
                  <a:pt x="2743200" y="3441"/>
                </a:lnTo>
                <a:lnTo>
                  <a:pt x="2743200" y="6070"/>
                </a:lnTo>
                <a:lnTo>
                  <a:pt x="2743657" y="7188"/>
                </a:lnTo>
                <a:lnTo>
                  <a:pt x="2745524" y="9055"/>
                </a:lnTo>
                <a:lnTo>
                  <a:pt x="2746641" y="9525"/>
                </a:lnTo>
                <a:lnTo>
                  <a:pt x="2758795" y="9525"/>
                </a:lnTo>
                <a:lnTo>
                  <a:pt x="2759913" y="9055"/>
                </a:lnTo>
                <a:lnTo>
                  <a:pt x="2761780" y="7188"/>
                </a:lnTo>
                <a:lnTo>
                  <a:pt x="2762237" y="6070"/>
                </a:lnTo>
                <a:lnTo>
                  <a:pt x="2762237" y="3441"/>
                </a:lnTo>
                <a:close/>
              </a:path>
              <a:path w="5048250" h="1241425">
                <a:moveTo>
                  <a:pt x="2819387" y="1235341"/>
                </a:moveTo>
                <a:lnTo>
                  <a:pt x="2818930" y="1234224"/>
                </a:lnTo>
                <a:lnTo>
                  <a:pt x="2817063" y="1232357"/>
                </a:lnTo>
                <a:lnTo>
                  <a:pt x="2815945" y="1231900"/>
                </a:lnTo>
                <a:lnTo>
                  <a:pt x="2803791" y="1231900"/>
                </a:lnTo>
                <a:lnTo>
                  <a:pt x="2802674" y="1232357"/>
                </a:lnTo>
                <a:lnTo>
                  <a:pt x="2800807" y="1234224"/>
                </a:lnTo>
                <a:lnTo>
                  <a:pt x="2800337" y="1235341"/>
                </a:lnTo>
                <a:lnTo>
                  <a:pt x="2800337" y="1237970"/>
                </a:lnTo>
                <a:lnTo>
                  <a:pt x="2800807" y="1239088"/>
                </a:lnTo>
                <a:lnTo>
                  <a:pt x="2802674" y="1240955"/>
                </a:lnTo>
                <a:lnTo>
                  <a:pt x="2803791" y="1241425"/>
                </a:lnTo>
                <a:lnTo>
                  <a:pt x="2815945" y="1241425"/>
                </a:lnTo>
                <a:lnTo>
                  <a:pt x="2817063" y="1240955"/>
                </a:lnTo>
                <a:lnTo>
                  <a:pt x="2818930" y="1239088"/>
                </a:lnTo>
                <a:lnTo>
                  <a:pt x="2819387" y="1237970"/>
                </a:lnTo>
                <a:lnTo>
                  <a:pt x="2819387" y="1235341"/>
                </a:lnTo>
                <a:close/>
              </a:path>
              <a:path w="5048250" h="1241425">
                <a:moveTo>
                  <a:pt x="2819387" y="619391"/>
                </a:moveTo>
                <a:lnTo>
                  <a:pt x="2818930" y="618274"/>
                </a:lnTo>
                <a:lnTo>
                  <a:pt x="2817063" y="616407"/>
                </a:lnTo>
                <a:lnTo>
                  <a:pt x="2815945" y="615950"/>
                </a:lnTo>
                <a:lnTo>
                  <a:pt x="2803791" y="615950"/>
                </a:lnTo>
                <a:lnTo>
                  <a:pt x="2802674" y="616407"/>
                </a:lnTo>
                <a:lnTo>
                  <a:pt x="2800807" y="618274"/>
                </a:lnTo>
                <a:lnTo>
                  <a:pt x="2800337" y="619391"/>
                </a:lnTo>
                <a:lnTo>
                  <a:pt x="2800337" y="622020"/>
                </a:lnTo>
                <a:lnTo>
                  <a:pt x="2800807" y="623138"/>
                </a:lnTo>
                <a:lnTo>
                  <a:pt x="2802674" y="625005"/>
                </a:lnTo>
                <a:lnTo>
                  <a:pt x="2803791" y="625475"/>
                </a:lnTo>
                <a:lnTo>
                  <a:pt x="2815945" y="625475"/>
                </a:lnTo>
                <a:lnTo>
                  <a:pt x="2817063" y="625005"/>
                </a:lnTo>
                <a:lnTo>
                  <a:pt x="2818930" y="623138"/>
                </a:lnTo>
                <a:lnTo>
                  <a:pt x="2819387" y="622020"/>
                </a:lnTo>
                <a:lnTo>
                  <a:pt x="2819387" y="619391"/>
                </a:lnTo>
                <a:close/>
              </a:path>
              <a:path w="5048250" h="1241425">
                <a:moveTo>
                  <a:pt x="2819387" y="3441"/>
                </a:moveTo>
                <a:lnTo>
                  <a:pt x="2818930" y="2324"/>
                </a:lnTo>
                <a:lnTo>
                  <a:pt x="2817063" y="457"/>
                </a:lnTo>
                <a:lnTo>
                  <a:pt x="2815945" y="0"/>
                </a:lnTo>
                <a:lnTo>
                  <a:pt x="2803791" y="0"/>
                </a:lnTo>
                <a:lnTo>
                  <a:pt x="2802674" y="457"/>
                </a:lnTo>
                <a:lnTo>
                  <a:pt x="2800807" y="2324"/>
                </a:lnTo>
                <a:lnTo>
                  <a:pt x="2800337" y="3441"/>
                </a:lnTo>
                <a:lnTo>
                  <a:pt x="2800337" y="6070"/>
                </a:lnTo>
                <a:lnTo>
                  <a:pt x="2800807" y="7188"/>
                </a:lnTo>
                <a:lnTo>
                  <a:pt x="2802674" y="9055"/>
                </a:lnTo>
                <a:lnTo>
                  <a:pt x="2803791" y="9525"/>
                </a:lnTo>
                <a:lnTo>
                  <a:pt x="2815945" y="9525"/>
                </a:lnTo>
                <a:lnTo>
                  <a:pt x="2817063" y="9055"/>
                </a:lnTo>
                <a:lnTo>
                  <a:pt x="2818930" y="7188"/>
                </a:lnTo>
                <a:lnTo>
                  <a:pt x="2819387" y="6070"/>
                </a:lnTo>
                <a:lnTo>
                  <a:pt x="2819387" y="3441"/>
                </a:lnTo>
                <a:close/>
              </a:path>
              <a:path w="5048250" h="1241425">
                <a:moveTo>
                  <a:pt x="2876537" y="1235341"/>
                </a:moveTo>
                <a:lnTo>
                  <a:pt x="2876080" y="1234224"/>
                </a:lnTo>
                <a:lnTo>
                  <a:pt x="2874213" y="1232357"/>
                </a:lnTo>
                <a:lnTo>
                  <a:pt x="2873095" y="1231900"/>
                </a:lnTo>
                <a:lnTo>
                  <a:pt x="2860941" y="1231900"/>
                </a:lnTo>
                <a:lnTo>
                  <a:pt x="2859824" y="1232357"/>
                </a:lnTo>
                <a:lnTo>
                  <a:pt x="2857957" y="1234224"/>
                </a:lnTo>
                <a:lnTo>
                  <a:pt x="2857487" y="1235341"/>
                </a:lnTo>
                <a:lnTo>
                  <a:pt x="2857487" y="1237970"/>
                </a:lnTo>
                <a:lnTo>
                  <a:pt x="2857957" y="1239088"/>
                </a:lnTo>
                <a:lnTo>
                  <a:pt x="2859824" y="1240955"/>
                </a:lnTo>
                <a:lnTo>
                  <a:pt x="2860941" y="1241425"/>
                </a:lnTo>
                <a:lnTo>
                  <a:pt x="2873095" y="1241425"/>
                </a:lnTo>
                <a:lnTo>
                  <a:pt x="2874213" y="1240955"/>
                </a:lnTo>
                <a:lnTo>
                  <a:pt x="2876080" y="1239088"/>
                </a:lnTo>
                <a:lnTo>
                  <a:pt x="2876537" y="1237970"/>
                </a:lnTo>
                <a:lnTo>
                  <a:pt x="2876537" y="1235341"/>
                </a:lnTo>
                <a:close/>
              </a:path>
              <a:path w="5048250" h="1241425">
                <a:moveTo>
                  <a:pt x="2876537" y="619391"/>
                </a:moveTo>
                <a:lnTo>
                  <a:pt x="2876080" y="618274"/>
                </a:lnTo>
                <a:lnTo>
                  <a:pt x="2874213" y="616407"/>
                </a:lnTo>
                <a:lnTo>
                  <a:pt x="2873095" y="615950"/>
                </a:lnTo>
                <a:lnTo>
                  <a:pt x="2860941" y="615950"/>
                </a:lnTo>
                <a:lnTo>
                  <a:pt x="2859824" y="616407"/>
                </a:lnTo>
                <a:lnTo>
                  <a:pt x="2857957" y="618274"/>
                </a:lnTo>
                <a:lnTo>
                  <a:pt x="2857487" y="619391"/>
                </a:lnTo>
                <a:lnTo>
                  <a:pt x="2857487" y="622020"/>
                </a:lnTo>
                <a:lnTo>
                  <a:pt x="2857957" y="623138"/>
                </a:lnTo>
                <a:lnTo>
                  <a:pt x="2859824" y="625005"/>
                </a:lnTo>
                <a:lnTo>
                  <a:pt x="2860941" y="625475"/>
                </a:lnTo>
                <a:lnTo>
                  <a:pt x="2873095" y="625475"/>
                </a:lnTo>
                <a:lnTo>
                  <a:pt x="2874213" y="625005"/>
                </a:lnTo>
                <a:lnTo>
                  <a:pt x="2876080" y="623138"/>
                </a:lnTo>
                <a:lnTo>
                  <a:pt x="2876537" y="622020"/>
                </a:lnTo>
                <a:lnTo>
                  <a:pt x="2876537" y="619391"/>
                </a:lnTo>
                <a:close/>
              </a:path>
              <a:path w="5048250" h="1241425">
                <a:moveTo>
                  <a:pt x="2876537" y="3441"/>
                </a:moveTo>
                <a:lnTo>
                  <a:pt x="2876080" y="2324"/>
                </a:lnTo>
                <a:lnTo>
                  <a:pt x="2874213" y="457"/>
                </a:lnTo>
                <a:lnTo>
                  <a:pt x="2873095" y="0"/>
                </a:lnTo>
                <a:lnTo>
                  <a:pt x="2860941" y="0"/>
                </a:lnTo>
                <a:lnTo>
                  <a:pt x="2859824" y="457"/>
                </a:lnTo>
                <a:lnTo>
                  <a:pt x="2857957" y="2324"/>
                </a:lnTo>
                <a:lnTo>
                  <a:pt x="2857487" y="3441"/>
                </a:lnTo>
                <a:lnTo>
                  <a:pt x="2857487" y="6070"/>
                </a:lnTo>
                <a:lnTo>
                  <a:pt x="2857957" y="7188"/>
                </a:lnTo>
                <a:lnTo>
                  <a:pt x="2859824" y="9055"/>
                </a:lnTo>
                <a:lnTo>
                  <a:pt x="2860941" y="9525"/>
                </a:lnTo>
                <a:lnTo>
                  <a:pt x="2873095" y="9525"/>
                </a:lnTo>
                <a:lnTo>
                  <a:pt x="2874213" y="9055"/>
                </a:lnTo>
                <a:lnTo>
                  <a:pt x="2876080" y="7188"/>
                </a:lnTo>
                <a:lnTo>
                  <a:pt x="2876537" y="6070"/>
                </a:lnTo>
                <a:lnTo>
                  <a:pt x="2876537" y="3441"/>
                </a:lnTo>
                <a:close/>
              </a:path>
              <a:path w="5048250" h="1241425">
                <a:moveTo>
                  <a:pt x="2933687" y="1235341"/>
                </a:moveTo>
                <a:lnTo>
                  <a:pt x="2933230" y="1234224"/>
                </a:lnTo>
                <a:lnTo>
                  <a:pt x="2931363" y="1232357"/>
                </a:lnTo>
                <a:lnTo>
                  <a:pt x="2930245" y="1231900"/>
                </a:lnTo>
                <a:lnTo>
                  <a:pt x="2918091" y="1231900"/>
                </a:lnTo>
                <a:lnTo>
                  <a:pt x="2916974" y="1232357"/>
                </a:lnTo>
                <a:lnTo>
                  <a:pt x="2915107" y="1234224"/>
                </a:lnTo>
                <a:lnTo>
                  <a:pt x="2914637" y="1235341"/>
                </a:lnTo>
                <a:lnTo>
                  <a:pt x="2914637" y="1237970"/>
                </a:lnTo>
                <a:lnTo>
                  <a:pt x="2915107" y="1239088"/>
                </a:lnTo>
                <a:lnTo>
                  <a:pt x="2916974" y="1240955"/>
                </a:lnTo>
                <a:lnTo>
                  <a:pt x="2918091" y="1241425"/>
                </a:lnTo>
                <a:lnTo>
                  <a:pt x="2930245" y="1241425"/>
                </a:lnTo>
                <a:lnTo>
                  <a:pt x="2931363" y="1240955"/>
                </a:lnTo>
                <a:lnTo>
                  <a:pt x="2933230" y="1239088"/>
                </a:lnTo>
                <a:lnTo>
                  <a:pt x="2933687" y="1237970"/>
                </a:lnTo>
                <a:lnTo>
                  <a:pt x="2933687" y="1235341"/>
                </a:lnTo>
                <a:close/>
              </a:path>
              <a:path w="5048250" h="1241425">
                <a:moveTo>
                  <a:pt x="2933687" y="619391"/>
                </a:moveTo>
                <a:lnTo>
                  <a:pt x="2933230" y="618274"/>
                </a:lnTo>
                <a:lnTo>
                  <a:pt x="2931363" y="616407"/>
                </a:lnTo>
                <a:lnTo>
                  <a:pt x="2930245" y="615950"/>
                </a:lnTo>
                <a:lnTo>
                  <a:pt x="2918091" y="615950"/>
                </a:lnTo>
                <a:lnTo>
                  <a:pt x="2916974" y="616407"/>
                </a:lnTo>
                <a:lnTo>
                  <a:pt x="2915107" y="618274"/>
                </a:lnTo>
                <a:lnTo>
                  <a:pt x="2914637" y="619391"/>
                </a:lnTo>
                <a:lnTo>
                  <a:pt x="2914637" y="622020"/>
                </a:lnTo>
                <a:lnTo>
                  <a:pt x="2915107" y="623138"/>
                </a:lnTo>
                <a:lnTo>
                  <a:pt x="2916974" y="625005"/>
                </a:lnTo>
                <a:lnTo>
                  <a:pt x="2918091" y="625475"/>
                </a:lnTo>
                <a:lnTo>
                  <a:pt x="2930245" y="625475"/>
                </a:lnTo>
                <a:lnTo>
                  <a:pt x="2931363" y="625005"/>
                </a:lnTo>
                <a:lnTo>
                  <a:pt x="2933230" y="623138"/>
                </a:lnTo>
                <a:lnTo>
                  <a:pt x="2933687" y="622020"/>
                </a:lnTo>
                <a:lnTo>
                  <a:pt x="2933687" y="619391"/>
                </a:lnTo>
                <a:close/>
              </a:path>
              <a:path w="5048250" h="1241425">
                <a:moveTo>
                  <a:pt x="2933687" y="3441"/>
                </a:moveTo>
                <a:lnTo>
                  <a:pt x="2933230" y="2324"/>
                </a:lnTo>
                <a:lnTo>
                  <a:pt x="2931363" y="457"/>
                </a:lnTo>
                <a:lnTo>
                  <a:pt x="2930245" y="0"/>
                </a:lnTo>
                <a:lnTo>
                  <a:pt x="2918091" y="0"/>
                </a:lnTo>
                <a:lnTo>
                  <a:pt x="2916974" y="457"/>
                </a:lnTo>
                <a:lnTo>
                  <a:pt x="2915107" y="2324"/>
                </a:lnTo>
                <a:lnTo>
                  <a:pt x="2914637" y="3441"/>
                </a:lnTo>
                <a:lnTo>
                  <a:pt x="2914637" y="6070"/>
                </a:lnTo>
                <a:lnTo>
                  <a:pt x="2915107" y="7188"/>
                </a:lnTo>
                <a:lnTo>
                  <a:pt x="2916974" y="9055"/>
                </a:lnTo>
                <a:lnTo>
                  <a:pt x="2918091" y="9525"/>
                </a:lnTo>
                <a:lnTo>
                  <a:pt x="2930245" y="9525"/>
                </a:lnTo>
                <a:lnTo>
                  <a:pt x="2931363" y="9055"/>
                </a:lnTo>
                <a:lnTo>
                  <a:pt x="2933230" y="7188"/>
                </a:lnTo>
                <a:lnTo>
                  <a:pt x="2933687" y="6070"/>
                </a:lnTo>
                <a:lnTo>
                  <a:pt x="2933687" y="3441"/>
                </a:lnTo>
                <a:close/>
              </a:path>
              <a:path w="5048250" h="1241425">
                <a:moveTo>
                  <a:pt x="2990837" y="1235341"/>
                </a:moveTo>
                <a:lnTo>
                  <a:pt x="2990380" y="1234224"/>
                </a:lnTo>
                <a:lnTo>
                  <a:pt x="2988513" y="1232357"/>
                </a:lnTo>
                <a:lnTo>
                  <a:pt x="2987395" y="1231900"/>
                </a:lnTo>
                <a:lnTo>
                  <a:pt x="2975241" y="1231900"/>
                </a:lnTo>
                <a:lnTo>
                  <a:pt x="2974124" y="1232357"/>
                </a:lnTo>
                <a:lnTo>
                  <a:pt x="2972257" y="1234224"/>
                </a:lnTo>
                <a:lnTo>
                  <a:pt x="2971800" y="1235341"/>
                </a:lnTo>
                <a:lnTo>
                  <a:pt x="2971800" y="1237970"/>
                </a:lnTo>
                <a:lnTo>
                  <a:pt x="2972257" y="1239088"/>
                </a:lnTo>
                <a:lnTo>
                  <a:pt x="2974124" y="1240955"/>
                </a:lnTo>
                <a:lnTo>
                  <a:pt x="2975241" y="1241425"/>
                </a:lnTo>
                <a:lnTo>
                  <a:pt x="2987395" y="1241425"/>
                </a:lnTo>
                <a:lnTo>
                  <a:pt x="2988513" y="1240955"/>
                </a:lnTo>
                <a:lnTo>
                  <a:pt x="2990380" y="1239088"/>
                </a:lnTo>
                <a:lnTo>
                  <a:pt x="2990837" y="1237970"/>
                </a:lnTo>
                <a:lnTo>
                  <a:pt x="2990837" y="1235341"/>
                </a:lnTo>
                <a:close/>
              </a:path>
              <a:path w="5048250" h="1241425">
                <a:moveTo>
                  <a:pt x="2990837" y="619391"/>
                </a:moveTo>
                <a:lnTo>
                  <a:pt x="2990380" y="618274"/>
                </a:lnTo>
                <a:lnTo>
                  <a:pt x="2988513" y="616407"/>
                </a:lnTo>
                <a:lnTo>
                  <a:pt x="2987395" y="615950"/>
                </a:lnTo>
                <a:lnTo>
                  <a:pt x="2975241" y="615950"/>
                </a:lnTo>
                <a:lnTo>
                  <a:pt x="2974124" y="616407"/>
                </a:lnTo>
                <a:lnTo>
                  <a:pt x="2972257" y="618274"/>
                </a:lnTo>
                <a:lnTo>
                  <a:pt x="2971800" y="619391"/>
                </a:lnTo>
                <a:lnTo>
                  <a:pt x="2971800" y="622020"/>
                </a:lnTo>
                <a:lnTo>
                  <a:pt x="2972257" y="623138"/>
                </a:lnTo>
                <a:lnTo>
                  <a:pt x="2974124" y="625005"/>
                </a:lnTo>
                <a:lnTo>
                  <a:pt x="2975241" y="625475"/>
                </a:lnTo>
                <a:lnTo>
                  <a:pt x="2987395" y="625475"/>
                </a:lnTo>
                <a:lnTo>
                  <a:pt x="2988513" y="625005"/>
                </a:lnTo>
                <a:lnTo>
                  <a:pt x="2990380" y="623138"/>
                </a:lnTo>
                <a:lnTo>
                  <a:pt x="2990837" y="622020"/>
                </a:lnTo>
                <a:lnTo>
                  <a:pt x="2990837" y="619391"/>
                </a:lnTo>
                <a:close/>
              </a:path>
              <a:path w="5048250" h="1241425">
                <a:moveTo>
                  <a:pt x="2990837" y="3441"/>
                </a:moveTo>
                <a:lnTo>
                  <a:pt x="2990380" y="2324"/>
                </a:lnTo>
                <a:lnTo>
                  <a:pt x="2988513" y="457"/>
                </a:lnTo>
                <a:lnTo>
                  <a:pt x="2987395" y="0"/>
                </a:lnTo>
                <a:lnTo>
                  <a:pt x="2975241" y="0"/>
                </a:lnTo>
                <a:lnTo>
                  <a:pt x="2974124" y="457"/>
                </a:lnTo>
                <a:lnTo>
                  <a:pt x="2972257" y="2324"/>
                </a:lnTo>
                <a:lnTo>
                  <a:pt x="2971800" y="3441"/>
                </a:lnTo>
                <a:lnTo>
                  <a:pt x="2971800" y="6070"/>
                </a:lnTo>
                <a:lnTo>
                  <a:pt x="2972257" y="7188"/>
                </a:lnTo>
                <a:lnTo>
                  <a:pt x="2974124" y="9055"/>
                </a:lnTo>
                <a:lnTo>
                  <a:pt x="2975241" y="9525"/>
                </a:lnTo>
                <a:lnTo>
                  <a:pt x="2987395" y="9525"/>
                </a:lnTo>
                <a:lnTo>
                  <a:pt x="2988513" y="9055"/>
                </a:lnTo>
                <a:lnTo>
                  <a:pt x="2990380" y="7188"/>
                </a:lnTo>
                <a:lnTo>
                  <a:pt x="2990837" y="6070"/>
                </a:lnTo>
                <a:lnTo>
                  <a:pt x="2990837" y="3441"/>
                </a:lnTo>
                <a:close/>
              </a:path>
              <a:path w="5048250" h="1241425">
                <a:moveTo>
                  <a:pt x="3047987" y="1235341"/>
                </a:moveTo>
                <a:lnTo>
                  <a:pt x="3047530" y="1234224"/>
                </a:lnTo>
                <a:lnTo>
                  <a:pt x="3045663" y="1232357"/>
                </a:lnTo>
                <a:lnTo>
                  <a:pt x="3044545" y="1231900"/>
                </a:lnTo>
                <a:lnTo>
                  <a:pt x="3032391" y="1231900"/>
                </a:lnTo>
                <a:lnTo>
                  <a:pt x="3031274" y="1232357"/>
                </a:lnTo>
                <a:lnTo>
                  <a:pt x="3029407" y="1234224"/>
                </a:lnTo>
                <a:lnTo>
                  <a:pt x="3028937" y="1235341"/>
                </a:lnTo>
                <a:lnTo>
                  <a:pt x="3028937" y="1237970"/>
                </a:lnTo>
                <a:lnTo>
                  <a:pt x="3029407" y="1239088"/>
                </a:lnTo>
                <a:lnTo>
                  <a:pt x="3031274" y="1240955"/>
                </a:lnTo>
                <a:lnTo>
                  <a:pt x="3032391" y="1241425"/>
                </a:lnTo>
                <a:lnTo>
                  <a:pt x="3044545" y="1241425"/>
                </a:lnTo>
                <a:lnTo>
                  <a:pt x="3045663" y="1240955"/>
                </a:lnTo>
                <a:lnTo>
                  <a:pt x="3047530" y="1239088"/>
                </a:lnTo>
                <a:lnTo>
                  <a:pt x="3047987" y="1237970"/>
                </a:lnTo>
                <a:lnTo>
                  <a:pt x="3047987" y="1235341"/>
                </a:lnTo>
                <a:close/>
              </a:path>
              <a:path w="5048250" h="1241425">
                <a:moveTo>
                  <a:pt x="3047987" y="619391"/>
                </a:moveTo>
                <a:lnTo>
                  <a:pt x="3047530" y="618274"/>
                </a:lnTo>
                <a:lnTo>
                  <a:pt x="3045663" y="616407"/>
                </a:lnTo>
                <a:lnTo>
                  <a:pt x="3044545" y="615950"/>
                </a:lnTo>
                <a:lnTo>
                  <a:pt x="3032391" y="615950"/>
                </a:lnTo>
                <a:lnTo>
                  <a:pt x="3031274" y="616407"/>
                </a:lnTo>
                <a:lnTo>
                  <a:pt x="3029407" y="618274"/>
                </a:lnTo>
                <a:lnTo>
                  <a:pt x="3028937" y="619391"/>
                </a:lnTo>
                <a:lnTo>
                  <a:pt x="3028937" y="622020"/>
                </a:lnTo>
                <a:lnTo>
                  <a:pt x="3029407" y="623138"/>
                </a:lnTo>
                <a:lnTo>
                  <a:pt x="3031274" y="625005"/>
                </a:lnTo>
                <a:lnTo>
                  <a:pt x="3032391" y="625475"/>
                </a:lnTo>
                <a:lnTo>
                  <a:pt x="3044545" y="625475"/>
                </a:lnTo>
                <a:lnTo>
                  <a:pt x="3045663" y="625005"/>
                </a:lnTo>
                <a:lnTo>
                  <a:pt x="3047530" y="623138"/>
                </a:lnTo>
                <a:lnTo>
                  <a:pt x="3047987" y="622020"/>
                </a:lnTo>
                <a:lnTo>
                  <a:pt x="3047987" y="619391"/>
                </a:lnTo>
                <a:close/>
              </a:path>
              <a:path w="5048250" h="1241425">
                <a:moveTo>
                  <a:pt x="3047987" y="3441"/>
                </a:moveTo>
                <a:lnTo>
                  <a:pt x="3047530" y="2324"/>
                </a:lnTo>
                <a:lnTo>
                  <a:pt x="3045663" y="457"/>
                </a:lnTo>
                <a:lnTo>
                  <a:pt x="3044545" y="0"/>
                </a:lnTo>
                <a:lnTo>
                  <a:pt x="3032391" y="0"/>
                </a:lnTo>
                <a:lnTo>
                  <a:pt x="3031274" y="457"/>
                </a:lnTo>
                <a:lnTo>
                  <a:pt x="3029407" y="2324"/>
                </a:lnTo>
                <a:lnTo>
                  <a:pt x="3028937" y="3441"/>
                </a:lnTo>
                <a:lnTo>
                  <a:pt x="3028937" y="6070"/>
                </a:lnTo>
                <a:lnTo>
                  <a:pt x="3029407" y="7188"/>
                </a:lnTo>
                <a:lnTo>
                  <a:pt x="3031274" y="9055"/>
                </a:lnTo>
                <a:lnTo>
                  <a:pt x="3032391" y="9525"/>
                </a:lnTo>
                <a:lnTo>
                  <a:pt x="3044545" y="9525"/>
                </a:lnTo>
                <a:lnTo>
                  <a:pt x="3045663" y="9055"/>
                </a:lnTo>
                <a:lnTo>
                  <a:pt x="3047530" y="7188"/>
                </a:lnTo>
                <a:lnTo>
                  <a:pt x="3047987" y="6070"/>
                </a:lnTo>
                <a:lnTo>
                  <a:pt x="3047987" y="3441"/>
                </a:lnTo>
                <a:close/>
              </a:path>
              <a:path w="5048250" h="1241425">
                <a:moveTo>
                  <a:pt x="3105150" y="1235341"/>
                </a:moveTo>
                <a:lnTo>
                  <a:pt x="3104680" y="1234224"/>
                </a:lnTo>
                <a:lnTo>
                  <a:pt x="3102813" y="1232357"/>
                </a:lnTo>
                <a:lnTo>
                  <a:pt x="3101695" y="1231900"/>
                </a:lnTo>
                <a:lnTo>
                  <a:pt x="3089541" y="1231900"/>
                </a:lnTo>
                <a:lnTo>
                  <a:pt x="3088424" y="1232357"/>
                </a:lnTo>
                <a:lnTo>
                  <a:pt x="3086557" y="1234224"/>
                </a:lnTo>
                <a:lnTo>
                  <a:pt x="3086087" y="1235341"/>
                </a:lnTo>
                <a:lnTo>
                  <a:pt x="3086087" y="1237970"/>
                </a:lnTo>
                <a:lnTo>
                  <a:pt x="3086557" y="1239088"/>
                </a:lnTo>
                <a:lnTo>
                  <a:pt x="3088424" y="1240955"/>
                </a:lnTo>
                <a:lnTo>
                  <a:pt x="3089541" y="1241425"/>
                </a:lnTo>
                <a:lnTo>
                  <a:pt x="3101695" y="1241425"/>
                </a:lnTo>
                <a:lnTo>
                  <a:pt x="3102813" y="1240955"/>
                </a:lnTo>
                <a:lnTo>
                  <a:pt x="3104680" y="1239088"/>
                </a:lnTo>
                <a:lnTo>
                  <a:pt x="3105150" y="1237970"/>
                </a:lnTo>
                <a:lnTo>
                  <a:pt x="3105150" y="1235341"/>
                </a:lnTo>
                <a:close/>
              </a:path>
              <a:path w="5048250" h="1241425">
                <a:moveTo>
                  <a:pt x="3105150" y="619391"/>
                </a:moveTo>
                <a:lnTo>
                  <a:pt x="3104680" y="618274"/>
                </a:lnTo>
                <a:lnTo>
                  <a:pt x="3102813" y="616407"/>
                </a:lnTo>
                <a:lnTo>
                  <a:pt x="3101695" y="615950"/>
                </a:lnTo>
                <a:lnTo>
                  <a:pt x="3089541" y="615950"/>
                </a:lnTo>
                <a:lnTo>
                  <a:pt x="3088424" y="616407"/>
                </a:lnTo>
                <a:lnTo>
                  <a:pt x="3086557" y="618274"/>
                </a:lnTo>
                <a:lnTo>
                  <a:pt x="3086087" y="619391"/>
                </a:lnTo>
                <a:lnTo>
                  <a:pt x="3086087" y="622020"/>
                </a:lnTo>
                <a:lnTo>
                  <a:pt x="3086557" y="623138"/>
                </a:lnTo>
                <a:lnTo>
                  <a:pt x="3088424" y="625005"/>
                </a:lnTo>
                <a:lnTo>
                  <a:pt x="3089541" y="625475"/>
                </a:lnTo>
                <a:lnTo>
                  <a:pt x="3101695" y="625475"/>
                </a:lnTo>
                <a:lnTo>
                  <a:pt x="3102813" y="625005"/>
                </a:lnTo>
                <a:lnTo>
                  <a:pt x="3104680" y="623138"/>
                </a:lnTo>
                <a:lnTo>
                  <a:pt x="3105150" y="622020"/>
                </a:lnTo>
                <a:lnTo>
                  <a:pt x="3105150" y="619391"/>
                </a:lnTo>
                <a:close/>
              </a:path>
              <a:path w="5048250" h="1241425">
                <a:moveTo>
                  <a:pt x="3105150" y="3441"/>
                </a:moveTo>
                <a:lnTo>
                  <a:pt x="3104680" y="2324"/>
                </a:lnTo>
                <a:lnTo>
                  <a:pt x="3102813" y="457"/>
                </a:lnTo>
                <a:lnTo>
                  <a:pt x="3101695" y="0"/>
                </a:lnTo>
                <a:lnTo>
                  <a:pt x="3089541" y="0"/>
                </a:lnTo>
                <a:lnTo>
                  <a:pt x="3088424" y="457"/>
                </a:lnTo>
                <a:lnTo>
                  <a:pt x="3086557" y="2324"/>
                </a:lnTo>
                <a:lnTo>
                  <a:pt x="3086087" y="3441"/>
                </a:lnTo>
                <a:lnTo>
                  <a:pt x="3086087" y="6070"/>
                </a:lnTo>
                <a:lnTo>
                  <a:pt x="3086557" y="7188"/>
                </a:lnTo>
                <a:lnTo>
                  <a:pt x="3088424" y="9055"/>
                </a:lnTo>
                <a:lnTo>
                  <a:pt x="3089541" y="9525"/>
                </a:lnTo>
                <a:lnTo>
                  <a:pt x="3101695" y="9525"/>
                </a:lnTo>
                <a:lnTo>
                  <a:pt x="3102813" y="9055"/>
                </a:lnTo>
                <a:lnTo>
                  <a:pt x="3104680" y="7188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5048250" h="1241425">
                <a:moveTo>
                  <a:pt x="3162287" y="1235341"/>
                </a:moveTo>
                <a:lnTo>
                  <a:pt x="3161830" y="1234224"/>
                </a:lnTo>
                <a:lnTo>
                  <a:pt x="3159963" y="1232357"/>
                </a:lnTo>
                <a:lnTo>
                  <a:pt x="3158845" y="1231900"/>
                </a:lnTo>
                <a:lnTo>
                  <a:pt x="3146691" y="1231900"/>
                </a:lnTo>
                <a:lnTo>
                  <a:pt x="3145574" y="1232357"/>
                </a:lnTo>
                <a:lnTo>
                  <a:pt x="3143707" y="1234224"/>
                </a:lnTo>
                <a:lnTo>
                  <a:pt x="3143250" y="1235341"/>
                </a:lnTo>
                <a:lnTo>
                  <a:pt x="3143250" y="1237970"/>
                </a:lnTo>
                <a:lnTo>
                  <a:pt x="3143707" y="1239088"/>
                </a:lnTo>
                <a:lnTo>
                  <a:pt x="3145574" y="1240955"/>
                </a:lnTo>
                <a:lnTo>
                  <a:pt x="3146691" y="1241425"/>
                </a:lnTo>
                <a:lnTo>
                  <a:pt x="3158845" y="1241425"/>
                </a:lnTo>
                <a:lnTo>
                  <a:pt x="3159963" y="1240955"/>
                </a:lnTo>
                <a:lnTo>
                  <a:pt x="3161830" y="1239088"/>
                </a:lnTo>
                <a:lnTo>
                  <a:pt x="3162287" y="1237970"/>
                </a:lnTo>
                <a:lnTo>
                  <a:pt x="3162287" y="1235341"/>
                </a:lnTo>
                <a:close/>
              </a:path>
              <a:path w="5048250" h="1241425">
                <a:moveTo>
                  <a:pt x="3162287" y="619391"/>
                </a:moveTo>
                <a:lnTo>
                  <a:pt x="3161830" y="618274"/>
                </a:lnTo>
                <a:lnTo>
                  <a:pt x="3159963" y="616407"/>
                </a:lnTo>
                <a:lnTo>
                  <a:pt x="3158845" y="615950"/>
                </a:lnTo>
                <a:lnTo>
                  <a:pt x="3146691" y="615950"/>
                </a:lnTo>
                <a:lnTo>
                  <a:pt x="3145574" y="616407"/>
                </a:lnTo>
                <a:lnTo>
                  <a:pt x="3143707" y="618274"/>
                </a:lnTo>
                <a:lnTo>
                  <a:pt x="3143250" y="619391"/>
                </a:lnTo>
                <a:lnTo>
                  <a:pt x="3143250" y="622020"/>
                </a:lnTo>
                <a:lnTo>
                  <a:pt x="3143707" y="623138"/>
                </a:lnTo>
                <a:lnTo>
                  <a:pt x="3145574" y="625005"/>
                </a:lnTo>
                <a:lnTo>
                  <a:pt x="3146691" y="625475"/>
                </a:lnTo>
                <a:lnTo>
                  <a:pt x="3158845" y="625475"/>
                </a:lnTo>
                <a:lnTo>
                  <a:pt x="3159963" y="625005"/>
                </a:lnTo>
                <a:lnTo>
                  <a:pt x="3161830" y="623138"/>
                </a:lnTo>
                <a:lnTo>
                  <a:pt x="3162287" y="622020"/>
                </a:lnTo>
                <a:lnTo>
                  <a:pt x="3162287" y="619391"/>
                </a:lnTo>
                <a:close/>
              </a:path>
              <a:path w="5048250" h="1241425">
                <a:moveTo>
                  <a:pt x="3162287" y="3441"/>
                </a:moveTo>
                <a:lnTo>
                  <a:pt x="3161830" y="2324"/>
                </a:lnTo>
                <a:lnTo>
                  <a:pt x="3159963" y="457"/>
                </a:lnTo>
                <a:lnTo>
                  <a:pt x="3158845" y="0"/>
                </a:lnTo>
                <a:lnTo>
                  <a:pt x="3146691" y="0"/>
                </a:lnTo>
                <a:lnTo>
                  <a:pt x="3145574" y="457"/>
                </a:lnTo>
                <a:lnTo>
                  <a:pt x="3143707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07" y="7188"/>
                </a:lnTo>
                <a:lnTo>
                  <a:pt x="3145574" y="9055"/>
                </a:lnTo>
                <a:lnTo>
                  <a:pt x="3146691" y="9525"/>
                </a:lnTo>
                <a:lnTo>
                  <a:pt x="3158845" y="9525"/>
                </a:lnTo>
                <a:lnTo>
                  <a:pt x="3159963" y="9055"/>
                </a:lnTo>
                <a:lnTo>
                  <a:pt x="3161830" y="7188"/>
                </a:lnTo>
                <a:lnTo>
                  <a:pt x="3162287" y="6070"/>
                </a:lnTo>
                <a:lnTo>
                  <a:pt x="3162287" y="3441"/>
                </a:lnTo>
                <a:close/>
              </a:path>
              <a:path w="5048250" h="1241425">
                <a:moveTo>
                  <a:pt x="3219450" y="1235341"/>
                </a:moveTo>
                <a:lnTo>
                  <a:pt x="3218980" y="1234224"/>
                </a:lnTo>
                <a:lnTo>
                  <a:pt x="3217113" y="1232357"/>
                </a:lnTo>
                <a:lnTo>
                  <a:pt x="3215995" y="1231900"/>
                </a:lnTo>
                <a:lnTo>
                  <a:pt x="3203841" y="1231900"/>
                </a:lnTo>
                <a:lnTo>
                  <a:pt x="3202724" y="1232357"/>
                </a:lnTo>
                <a:lnTo>
                  <a:pt x="3200857" y="1234224"/>
                </a:lnTo>
                <a:lnTo>
                  <a:pt x="3200387" y="1235341"/>
                </a:lnTo>
                <a:lnTo>
                  <a:pt x="3200387" y="1237970"/>
                </a:lnTo>
                <a:lnTo>
                  <a:pt x="3200857" y="1239088"/>
                </a:lnTo>
                <a:lnTo>
                  <a:pt x="3202724" y="1240955"/>
                </a:lnTo>
                <a:lnTo>
                  <a:pt x="3203841" y="1241425"/>
                </a:lnTo>
                <a:lnTo>
                  <a:pt x="3215995" y="1241425"/>
                </a:lnTo>
                <a:lnTo>
                  <a:pt x="3217113" y="1240955"/>
                </a:lnTo>
                <a:lnTo>
                  <a:pt x="3218980" y="1239088"/>
                </a:lnTo>
                <a:lnTo>
                  <a:pt x="3219450" y="1237970"/>
                </a:lnTo>
                <a:lnTo>
                  <a:pt x="3219450" y="1235341"/>
                </a:lnTo>
                <a:close/>
              </a:path>
              <a:path w="5048250" h="1241425">
                <a:moveTo>
                  <a:pt x="3219450" y="619391"/>
                </a:moveTo>
                <a:lnTo>
                  <a:pt x="3218980" y="618274"/>
                </a:lnTo>
                <a:lnTo>
                  <a:pt x="3217113" y="616407"/>
                </a:lnTo>
                <a:lnTo>
                  <a:pt x="3215995" y="615950"/>
                </a:lnTo>
                <a:lnTo>
                  <a:pt x="3203841" y="615950"/>
                </a:lnTo>
                <a:lnTo>
                  <a:pt x="3202724" y="616407"/>
                </a:lnTo>
                <a:lnTo>
                  <a:pt x="3200857" y="618274"/>
                </a:lnTo>
                <a:lnTo>
                  <a:pt x="3200387" y="619391"/>
                </a:lnTo>
                <a:lnTo>
                  <a:pt x="3200387" y="622020"/>
                </a:lnTo>
                <a:lnTo>
                  <a:pt x="3200857" y="623138"/>
                </a:lnTo>
                <a:lnTo>
                  <a:pt x="3202724" y="625005"/>
                </a:lnTo>
                <a:lnTo>
                  <a:pt x="3203841" y="625475"/>
                </a:lnTo>
                <a:lnTo>
                  <a:pt x="3215995" y="625475"/>
                </a:lnTo>
                <a:lnTo>
                  <a:pt x="3217113" y="625005"/>
                </a:lnTo>
                <a:lnTo>
                  <a:pt x="3218980" y="623138"/>
                </a:lnTo>
                <a:lnTo>
                  <a:pt x="3219450" y="622020"/>
                </a:lnTo>
                <a:lnTo>
                  <a:pt x="3219450" y="619391"/>
                </a:lnTo>
                <a:close/>
              </a:path>
              <a:path w="5048250" h="1241425">
                <a:moveTo>
                  <a:pt x="3219450" y="3441"/>
                </a:moveTo>
                <a:lnTo>
                  <a:pt x="3218980" y="2324"/>
                </a:lnTo>
                <a:lnTo>
                  <a:pt x="3217113" y="457"/>
                </a:lnTo>
                <a:lnTo>
                  <a:pt x="3215995" y="0"/>
                </a:lnTo>
                <a:lnTo>
                  <a:pt x="3203841" y="0"/>
                </a:lnTo>
                <a:lnTo>
                  <a:pt x="3202724" y="457"/>
                </a:lnTo>
                <a:lnTo>
                  <a:pt x="3200857" y="2324"/>
                </a:lnTo>
                <a:lnTo>
                  <a:pt x="3200387" y="3441"/>
                </a:lnTo>
                <a:lnTo>
                  <a:pt x="3200387" y="6070"/>
                </a:lnTo>
                <a:lnTo>
                  <a:pt x="3200857" y="7188"/>
                </a:lnTo>
                <a:lnTo>
                  <a:pt x="3202724" y="9055"/>
                </a:lnTo>
                <a:lnTo>
                  <a:pt x="3203841" y="9525"/>
                </a:lnTo>
                <a:lnTo>
                  <a:pt x="3215995" y="9525"/>
                </a:lnTo>
                <a:lnTo>
                  <a:pt x="3217113" y="9055"/>
                </a:lnTo>
                <a:lnTo>
                  <a:pt x="3218980" y="7188"/>
                </a:lnTo>
                <a:lnTo>
                  <a:pt x="3219450" y="6070"/>
                </a:lnTo>
                <a:lnTo>
                  <a:pt x="3219450" y="3441"/>
                </a:lnTo>
                <a:close/>
              </a:path>
              <a:path w="5048250" h="1241425">
                <a:moveTo>
                  <a:pt x="3276587" y="1235341"/>
                </a:moveTo>
                <a:lnTo>
                  <a:pt x="3276130" y="1234224"/>
                </a:lnTo>
                <a:lnTo>
                  <a:pt x="3274263" y="1232357"/>
                </a:lnTo>
                <a:lnTo>
                  <a:pt x="3273145" y="1231900"/>
                </a:lnTo>
                <a:lnTo>
                  <a:pt x="3260991" y="1231900"/>
                </a:lnTo>
                <a:lnTo>
                  <a:pt x="3259874" y="1232357"/>
                </a:lnTo>
                <a:lnTo>
                  <a:pt x="3258007" y="1234224"/>
                </a:lnTo>
                <a:lnTo>
                  <a:pt x="3257537" y="1235341"/>
                </a:lnTo>
                <a:lnTo>
                  <a:pt x="3257537" y="1237970"/>
                </a:lnTo>
                <a:lnTo>
                  <a:pt x="3258007" y="1239088"/>
                </a:lnTo>
                <a:lnTo>
                  <a:pt x="3259874" y="1240955"/>
                </a:lnTo>
                <a:lnTo>
                  <a:pt x="3260991" y="1241425"/>
                </a:lnTo>
                <a:lnTo>
                  <a:pt x="3273145" y="1241425"/>
                </a:lnTo>
                <a:lnTo>
                  <a:pt x="3274263" y="1240955"/>
                </a:lnTo>
                <a:lnTo>
                  <a:pt x="3276130" y="1239088"/>
                </a:lnTo>
                <a:lnTo>
                  <a:pt x="3276587" y="1237970"/>
                </a:lnTo>
                <a:lnTo>
                  <a:pt x="3276587" y="1235341"/>
                </a:lnTo>
                <a:close/>
              </a:path>
              <a:path w="5048250" h="1241425">
                <a:moveTo>
                  <a:pt x="3276587" y="619391"/>
                </a:moveTo>
                <a:lnTo>
                  <a:pt x="3276130" y="618274"/>
                </a:lnTo>
                <a:lnTo>
                  <a:pt x="3274263" y="616407"/>
                </a:lnTo>
                <a:lnTo>
                  <a:pt x="3273145" y="615950"/>
                </a:lnTo>
                <a:lnTo>
                  <a:pt x="3260991" y="615950"/>
                </a:lnTo>
                <a:lnTo>
                  <a:pt x="3259874" y="616407"/>
                </a:lnTo>
                <a:lnTo>
                  <a:pt x="3258007" y="618274"/>
                </a:lnTo>
                <a:lnTo>
                  <a:pt x="3257537" y="619391"/>
                </a:lnTo>
                <a:lnTo>
                  <a:pt x="3257537" y="622020"/>
                </a:lnTo>
                <a:lnTo>
                  <a:pt x="3258007" y="623138"/>
                </a:lnTo>
                <a:lnTo>
                  <a:pt x="3259874" y="625005"/>
                </a:lnTo>
                <a:lnTo>
                  <a:pt x="3260991" y="625475"/>
                </a:lnTo>
                <a:lnTo>
                  <a:pt x="3273145" y="625475"/>
                </a:lnTo>
                <a:lnTo>
                  <a:pt x="3274263" y="625005"/>
                </a:lnTo>
                <a:lnTo>
                  <a:pt x="3276130" y="623138"/>
                </a:lnTo>
                <a:lnTo>
                  <a:pt x="3276587" y="622020"/>
                </a:lnTo>
                <a:lnTo>
                  <a:pt x="3276587" y="619391"/>
                </a:lnTo>
                <a:close/>
              </a:path>
              <a:path w="5048250" h="1241425">
                <a:moveTo>
                  <a:pt x="3276587" y="3441"/>
                </a:moveTo>
                <a:lnTo>
                  <a:pt x="3276130" y="2324"/>
                </a:lnTo>
                <a:lnTo>
                  <a:pt x="3274263" y="457"/>
                </a:lnTo>
                <a:lnTo>
                  <a:pt x="3273145" y="0"/>
                </a:lnTo>
                <a:lnTo>
                  <a:pt x="3260991" y="0"/>
                </a:lnTo>
                <a:lnTo>
                  <a:pt x="3259874" y="457"/>
                </a:lnTo>
                <a:lnTo>
                  <a:pt x="3258007" y="2324"/>
                </a:lnTo>
                <a:lnTo>
                  <a:pt x="3257537" y="3441"/>
                </a:lnTo>
                <a:lnTo>
                  <a:pt x="3257537" y="6070"/>
                </a:lnTo>
                <a:lnTo>
                  <a:pt x="3258007" y="7188"/>
                </a:lnTo>
                <a:lnTo>
                  <a:pt x="3259874" y="9055"/>
                </a:lnTo>
                <a:lnTo>
                  <a:pt x="3260991" y="9525"/>
                </a:lnTo>
                <a:lnTo>
                  <a:pt x="3273145" y="9525"/>
                </a:lnTo>
                <a:lnTo>
                  <a:pt x="3274263" y="9055"/>
                </a:lnTo>
                <a:lnTo>
                  <a:pt x="3276130" y="7188"/>
                </a:lnTo>
                <a:lnTo>
                  <a:pt x="3276587" y="6070"/>
                </a:lnTo>
                <a:lnTo>
                  <a:pt x="3276587" y="3441"/>
                </a:lnTo>
                <a:close/>
              </a:path>
              <a:path w="5048250" h="1241425">
                <a:moveTo>
                  <a:pt x="3333737" y="1235341"/>
                </a:moveTo>
                <a:lnTo>
                  <a:pt x="3333280" y="1234224"/>
                </a:lnTo>
                <a:lnTo>
                  <a:pt x="3331413" y="1232357"/>
                </a:lnTo>
                <a:lnTo>
                  <a:pt x="3330295" y="1231900"/>
                </a:lnTo>
                <a:lnTo>
                  <a:pt x="3318141" y="1231900"/>
                </a:lnTo>
                <a:lnTo>
                  <a:pt x="3317024" y="1232357"/>
                </a:lnTo>
                <a:lnTo>
                  <a:pt x="3315157" y="1234224"/>
                </a:lnTo>
                <a:lnTo>
                  <a:pt x="3314687" y="1235341"/>
                </a:lnTo>
                <a:lnTo>
                  <a:pt x="3314687" y="1237970"/>
                </a:lnTo>
                <a:lnTo>
                  <a:pt x="3315157" y="1239088"/>
                </a:lnTo>
                <a:lnTo>
                  <a:pt x="3317024" y="1240955"/>
                </a:lnTo>
                <a:lnTo>
                  <a:pt x="3318141" y="1241425"/>
                </a:lnTo>
                <a:lnTo>
                  <a:pt x="3330295" y="1241425"/>
                </a:lnTo>
                <a:lnTo>
                  <a:pt x="3331413" y="1240955"/>
                </a:lnTo>
                <a:lnTo>
                  <a:pt x="3333280" y="1239088"/>
                </a:lnTo>
                <a:lnTo>
                  <a:pt x="3333737" y="1237970"/>
                </a:lnTo>
                <a:lnTo>
                  <a:pt x="3333737" y="1235341"/>
                </a:lnTo>
                <a:close/>
              </a:path>
              <a:path w="5048250" h="1241425">
                <a:moveTo>
                  <a:pt x="3333737" y="619391"/>
                </a:moveTo>
                <a:lnTo>
                  <a:pt x="3333280" y="618274"/>
                </a:lnTo>
                <a:lnTo>
                  <a:pt x="3331413" y="616407"/>
                </a:lnTo>
                <a:lnTo>
                  <a:pt x="3330295" y="615950"/>
                </a:lnTo>
                <a:lnTo>
                  <a:pt x="3318141" y="615950"/>
                </a:lnTo>
                <a:lnTo>
                  <a:pt x="3317024" y="616407"/>
                </a:lnTo>
                <a:lnTo>
                  <a:pt x="3315157" y="618274"/>
                </a:lnTo>
                <a:lnTo>
                  <a:pt x="3314687" y="619391"/>
                </a:lnTo>
                <a:lnTo>
                  <a:pt x="3314687" y="622020"/>
                </a:lnTo>
                <a:lnTo>
                  <a:pt x="3315157" y="623138"/>
                </a:lnTo>
                <a:lnTo>
                  <a:pt x="3317024" y="625005"/>
                </a:lnTo>
                <a:lnTo>
                  <a:pt x="3318141" y="625475"/>
                </a:lnTo>
                <a:lnTo>
                  <a:pt x="3330295" y="625475"/>
                </a:lnTo>
                <a:lnTo>
                  <a:pt x="3331413" y="625005"/>
                </a:lnTo>
                <a:lnTo>
                  <a:pt x="3333280" y="623138"/>
                </a:lnTo>
                <a:lnTo>
                  <a:pt x="3333737" y="622020"/>
                </a:lnTo>
                <a:lnTo>
                  <a:pt x="3333737" y="619391"/>
                </a:lnTo>
                <a:close/>
              </a:path>
              <a:path w="5048250" h="1241425">
                <a:moveTo>
                  <a:pt x="3333737" y="3441"/>
                </a:moveTo>
                <a:lnTo>
                  <a:pt x="3333280" y="2324"/>
                </a:lnTo>
                <a:lnTo>
                  <a:pt x="3331413" y="457"/>
                </a:lnTo>
                <a:lnTo>
                  <a:pt x="3330295" y="0"/>
                </a:lnTo>
                <a:lnTo>
                  <a:pt x="3318141" y="0"/>
                </a:lnTo>
                <a:lnTo>
                  <a:pt x="3317024" y="457"/>
                </a:lnTo>
                <a:lnTo>
                  <a:pt x="3315157" y="2324"/>
                </a:lnTo>
                <a:lnTo>
                  <a:pt x="3314687" y="3441"/>
                </a:lnTo>
                <a:lnTo>
                  <a:pt x="3314687" y="6070"/>
                </a:lnTo>
                <a:lnTo>
                  <a:pt x="3315157" y="7188"/>
                </a:lnTo>
                <a:lnTo>
                  <a:pt x="3317024" y="9055"/>
                </a:lnTo>
                <a:lnTo>
                  <a:pt x="3318141" y="9525"/>
                </a:lnTo>
                <a:lnTo>
                  <a:pt x="3330295" y="9525"/>
                </a:lnTo>
                <a:lnTo>
                  <a:pt x="3331413" y="9055"/>
                </a:lnTo>
                <a:lnTo>
                  <a:pt x="3333280" y="7188"/>
                </a:lnTo>
                <a:lnTo>
                  <a:pt x="3333737" y="6070"/>
                </a:lnTo>
                <a:lnTo>
                  <a:pt x="3333737" y="3441"/>
                </a:lnTo>
                <a:close/>
              </a:path>
              <a:path w="5048250" h="1241425">
                <a:moveTo>
                  <a:pt x="3390887" y="1235341"/>
                </a:moveTo>
                <a:lnTo>
                  <a:pt x="3390430" y="1234224"/>
                </a:lnTo>
                <a:lnTo>
                  <a:pt x="3388563" y="1232357"/>
                </a:lnTo>
                <a:lnTo>
                  <a:pt x="3387445" y="1231900"/>
                </a:lnTo>
                <a:lnTo>
                  <a:pt x="3375291" y="1231900"/>
                </a:lnTo>
                <a:lnTo>
                  <a:pt x="3374174" y="1232357"/>
                </a:lnTo>
                <a:lnTo>
                  <a:pt x="3372307" y="1234224"/>
                </a:lnTo>
                <a:lnTo>
                  <a:pt x="3371850" y="1235341"/>
                </a:lnTo>
                <a:lnTo>
                  <a:pt x="3371850" y="1237970"/>
                </a:lnTo>
                <a:lnTo>
                  <a:pt x="3372307" y="1239088"/>
                </a:lnTo>
                <a:lnTo>
                  <a:pt x="3374174" y="1240955"/>
                </a:lnTo>
                <a:lnTo>
                  <a:pt x="3375291" y="1241425"/>
                </a:lnTo>
                <a:lnTo>
                  <a:pt x="3387445" y="1241425"/>
                </a:lnTo>
                <a:lnTo>
                  <a:pt x="3388563" y="1240955"/>
                </a:lnTo>
                <a:lnTo>
                  <a:pt x="3390430" y="1239088"/>
                </a:lnTo>
                <a:lnTo>
                  <a:pt x="3390887" y="1237970"/>
                </a:lnTo>
                <a:lnTo>
                  <a:pt x="3390887" y="1235341"/>
                </a:lnTo>
                <a:close/>
              </a:path>
              <a:path w="5048250" h="1241425">
                <a:moveTo>
                  <a:pt x="3390887" y="619391"/>
                </a:moveTo>
                <a:lnTo>
                  <a:pt x="3390430" y="618274"/>
                </a:lnTo>
                <a:lnTo>
                  <a:pt x="3388563" y="616407"/>
                </a:lnTo>
                <a:lnTo>
                  <a:pt x="3387445" y="615950"/>
                </a:lnTo>
                <a:lnTo>
                  <a:pt x="3375291" y="615950"/>
                </a:lnTo>
                <a:lnTo>
                  <a:pt x="3374174" y="616407"/>
                </a:lnTo>
                <a:lnTo>
                  <a:pt x="3372307" y="618274"/>
                </a:lnTo>
                <a:lnTo>
                  <a:pt x="3371850" y="619391"/>
                </a:lnTo>
                <a:lnTo>
                  <a:pt x="3371850" y="622020"/>
                </a:lnTo>
                <a:lnTo>
                  <a:pt x="3372307" y="623138"/>
                </a:lnTo>
                <a:lnTo>
                  <a:pt x="3374174" y="625005"/>
                </a:lnTo>
                <a:lnTo>
                  <a:pt x="3375291" y="625475"/>
                </a:lnTo>
                <a:lnTo>
                  <a:pt x="3387445" y="625475"/>
                </a:lnTo>
                <a:lnTo>
                  <a:pt x="3388563" y="625005"/>
                </a:lnTo>
                <a:lnTo>
                  <a:pt x="3390430" y="623138"/>
                </a:lnTo>
                <a:lnTo>
                  <a:pt x="3390887" y="622020"/>
                </a:lnTo>
                <a:lnTo>
                  <a:pt x="3390887" y="619391"/>
                </a:lnTo>
                <a:close/>
              </a:path>
              <a:path w="5048250" h="1241425">
                <a:moveTo>
                  <a:pt x="3390887" y="3441"/>
                </a:moveTo>
                <a:lnTo>
                  <a:pt x="3390430" y="2324"/>
                </a:lnTo>
                <a:lnTo>
                  <a:pt x="3388563" y="457"/>
                </a:lnTo>
                <a:lnTo>
                  <a:pt x="3387445" y="0"/>
                </a:lnTo>
                <a:lnTo>
                  <a:pt x="3375291" y="0"/>
                </a:lnTo>
                <a:lnTo>
                  <a:pt x="3374174" y="457"/>
                </a:lnTo>
                <a:lnTo>
                  <a:pt x="3372307" y="2324"/>
                </a:lnTo>
                <a:lnTo>
                  <a:pt x="3371850" y="3441"/>
                </a:lnTo>
                <a:lnTo>
                  <a:pt x="3371850" y="6070"/>
                </a:lnTo>
                <a:lnTo>
                  <a:pt x="3372307" y="7188"/>
                </a:lnTo>
                <a:lnTo>
                  <a:pt x="3374174" y="9055"/>
                </a:lnTo>
                <a:lnTo>
                  <a:pt x="3375291" y="9525"/>
                </a:lnTo>
                <a:lnTo>
                  <a:pt x="3387445" y="9525"/>
                </a:lnTo>
                <a:lnTo>
                  <a:pt x="3388563" y="9055"/>
                </a:lnTo>
                <a:lnTo>
                  <a:pt x="3390430" y="7188"/>
                </a:lnTo>
                <a:lnTo>
                  <a:pt x="3390887" y="6070"/>
                </a:lnTo>
                <a:lnTo>
                  <a:pt x="3390887" y="3441"/>
                </a:lnTo>
                <a:close/>
              </a:path>
              <a:path w="5048250" h="1241425">
                <a:moveTo>
                  <a:pt x="3448037" y="1235341"/>
                </a:moveTo>
                <a:lnTo>
                  <a:pt x="3447580" y="1234224"/>
                </a:lnTo>
                <a:lnTo>
                  <a:pt x="3445713" y="1232357"/>
                </a:lnTo>
                <a:lnTo>
                  <a:pt x="3444595" y="1231900"/>
                </a:lnTo>
                <a:lnTo>
                  <a:pt x="3432441" y="1231900"/>
                </a:lnTo>
                <a:lnTo>
                  <a:pt x="3431324" y="1232357"/>
                </a:lnTo>
                <a:lnTo>
                  <a:pt x="3429457" y="1234224"/>
                </a:lnTo>
                <a:lnTo>
                  <a:pt x="3428987" y="1235341"/>
                </a:lnTo>
                <a:lnTo>
                  <a:pt x="3428987" y="1237970"/>
                </a:lnTo>
                <a:lnTo>
                  <a:pt x="3429457" y="1239088"/>
                </a:lnTo>
                <a:lnTo>
                  <a:pt x="3431324" y="1240955"/>
                </a:lnTo>
                <a:lnTo>
                  <a:pt x="3432441" y="1241425"/>
                </a:lnTo>
                <a:lnTo>
                  <a:pt x="3444595" y="1241425"/>
                </a:lnTo>
                <a:lnTo>
                  <a:pt x="3445713" y="1240955"/>
                </a:lnTo>
                <a:lnTo>
                  <a:pt x="3447580" y="1239088"/>
                </a:lnTo>
                <a:lnTo>
                  <a:pt x="3448037" y="1237970"/>
                </a:lnTo>
                <a:lnTo>
                  <a:pt x="3448037" y="1235341"/>
                </a:lnTo>
                <a:close/>
              </a:path>
              <a:path w="5048250" h="1241425">
                <a:moveTo>
                  <a:pt x="3448037" y="619391"/>
                </a:moveTo>
                <a:lnTo>
                  <a:pt x="3447580" y="618274"/>
                </a:lnTo>
                <a:lnTo>
                  <a:pt x="3445713" y="616407"/>
                </a:lnTo>
                <a:lnTo>
                  <a:pt x="3444595" y="615950"/>
                </a:lnTo>
                <a:lnTo>
                  <a:pt x="3432441" y="615950"/>
                </a:lnTo>
                <a:lnTo>
                  <a:pt x="3431324" y="616407"/>
                </a:lnTo>
                <a:lnTo>
                  <a:pt x="3429457" y="618274"/>
                </a:lnTo>
                <a:lnTo>
                  <a:pt x="3428987" y="619391"/>
                </a:lnTo>
                <a:lnTo>
                  <a:pt x="3428987" y="622020"/>
                </a:lnTo>
                <a:lnTo>
                  <a:pt x="3429457" y="623138"/>
                </a:lnTo>
                <a:lnTo>
                  <a:pt x="3431324" y="625005"/>
                </a:lnTo>
                <a:lnTo>
                  <a:pt x="3432441" y="625475"/>
                </a:lnTo>
                <a:lnTo>
                  <a:pt x="3444595" y="625475"/>
                </a:lnTo>
                <a:lnTo>
                  <a:pt x="3445713" y="625005"/>
                </a:lnTo>
                <a:lnTo>
                  <a:pt x="3447580" y="623138"/>
                </a:lnTo>
                <a:lnTo>
                  <a:pt x="3448037" y="622020"/>
                </a:lnTo>
                <a:lnTo>
                  <a:pt x="3448037" y="619391"/>
                </a:lnTo>
                <a:close/>
              </a:path>
              <a:path w="5048250" h="1241425">
                <a:moveTo>
                  <a:pt x="3448037" y="3441"/>
                </a:moveTo>
                <a:lnTo>
                  <a:pt x="3447580" y="2324"/>
                </a:lnTo>
                <a:lnTo>
                  <a:pt x="3445713" y="457"/>
                </a:lnTo>
                <a:lnTo>
                  <a:pt x="3444595" y="0"/>
                </a:lnTo>
                <a:lnTo>
                  <a:pt x="3432441" y="0"/>
                </a:lnTo>
                <a:lnTo>
                  <a:pt x="3431324" y="457"/>
                </a:lnTo>
                <a:lnTo>
                  <a:pt x="3429457" y="2324"/>
                </a:lnTo>
                <a:lnTo>
                  <a:pt x="3428987" y="3441"/>
                </a:lnTo>
                <a:lnTo>
                  <a:pt x="3428987" y="6070"/>
                </a:lnTo>
                <a:lnTo>
                  <a:pt x="3429457" y="7188"/>
                </a:lnTo>
                <a:lnTo>
                  <a:pt x="3431324" y="9055"/>
                </a:lnTo>
                <a:lnTo>
                  <a:pt x="3432441" y="9525"/>
                </a:lnTo>
                <a:lnTo>
                  <a:pt x="3444595" y="9525"/>
                </a:lnTo>
                <a:lnTo>
                  <a:pt x="3445713" y="9055"/>
                </a:lnTo>
                <a:lnTo>
                  <a:pt x="3447580" y="7188"/>
                </a:lnTo>
                <a:lnTo>
                  <a:pt x="3448037" y="6070"/>
                </a:lnTo>
                <a:lnTo>
                  <a:pt x="3448037" y="3441"/>
                </a:lnTo>
                <a:close/>
              </a:path>
              <a:path w="5048250" h="1241425">
                <a:moveTo>
                  <a:pt x="3505187" y="1235341"/>
                </a:moveTo>
                <a:lnTo>
                  <a:pt x="3504730" y="1234224"/>
                </a:lnTo>
                <a:lnTo>
                  <a:pt x="3502863" y="1232357"/>
                </a:lnTo>
                <a:lnTo>
                  <a:pt x="3501745" y="1231900"/>
                </a:lnTo>
                <a:lnTo>
                  <a:pt x="3489591" y="1231900"/>
                </a:lnTo>
                <a:lnTo>
                  <a:pt x="3488474" y="1232357"/>
                </a:lnTo>
                <a:lnTo>
                  <a:pt x="3486607" y="1234224"/>
                </a:lnTo>
                <a:lnTo>
                  <a:pt x="3486137" y="1235341"/>
                </a:lnTo>
                <a:lnTo>
                  <a:pt x="3486137" y="1237970"/>
                </a:lnTo>
                <a:lnTo>
                  <a:pt x="3486607" y="1239088"/>
                </a:lnTo>
                <a:lnTo>
                  <a:pt x="3488474" y="1240955"/>
                </a:lnTo>
                <a:lnTo>
                  <a:pt x="3489591" y="1241425"/>
                </a:lnTo>
                <a:lnTo>
                  <a:pt x="3501745" y="1241425"/>
                </a:lnTo>
                <a:lnTo>
                  <a:pt x="3502863" y="1240955"/>
                </a:lnTo>
                <a:lnTo>
                  <a:pt x="3504730" y="1239088"/>
                </a:lnTo>
                <a:lnTo>
                  <a:pt x="3505187" y="1237970"/>
                </a:lnTo>
                <a:lnTo>
                  <a:pt x="3505187" y="1235341"/>
                </a:lnTo>
                <a:close/>
              </a:path>
              <a:path w="5048250" h="1241425">
                <a:moveTo>
                  <a:pt x="3505187" y="619391"/>
                </a:moveTo>
                <a:lnTo>
                  <a:pt x="3504730" y="618274"/>
                </a:lnTo>
                <a:lnTo>
                  <a:pt x="3502863" y="616407"/>
                </a:lnTo>
                <a:lnTo>
                  <a:pt x="3501745" y="615950"/>
                </a:lnTo>
                <a:lnTo>
                  <a:pt x="3489591" y="615950"/>
                </a:lnTo>
                <a:lnTo>
                  <a:pt x="3488474" y="616407"/>
                </a:lnTo>
                <a:lnTo>
                  <a:pt x="3486607" y="618274"/>
                </a:lnTo>
                <a:lnTo>
                  <a:pt x="3486137" y="619391"/>
                </a:lnTo>
                <a:lnTo>
                  <a:pt x="3486137" y="622020"/>
                </a:lnTo>
                <a:lnTo>
                  <a:pt x="3486607" y="623138"/>
                </a:lnTo>
                <a:lnTo>
                  <a:pt x="3488474" y="625005"/>
                </a:lnTo>
                <a:lnTo>
                  <a:pt x="3489591" y="625475"/>
                </a:lnTo>
                <a:lnTo>
                  <a:pt x="3501745" y="625475"/>
                </a:lnTo>
                <a:lnTo>
                  <a:pt x="3502863" y="625005"/>
                </a:lnTo>
                <a:lnTo>
                  <a:pt x="3504730" y="623138"/>
                </a:lnTo>
                <a:lnTo>
                  <a:pt x="3505187" y="622020"/>
                </a:lnTo>
                <a:lnTo>
                  <a:pt x="3505187" y="619391"/>
                </a:lnTo>
                <a:close/>
              </a:path>
              <a:path w="5048250" h="1241425">
                <a:moveTo>
                  <a:pt x="3505187" y="3441"/>
                </a:moveTo>
                <a:lnTo>
                  <a:pt x="3504730" y="2324"/>
                </a:lnTo>
                <a:lnTo>
                  <a:pt x="3502863" y="457"/>
                </a:lnTo>
                <a:lnTo>
                  <a:pt x="3501745" y="0"/>
                </a:lnTo>
                <a:lnTo>
                  <a:pt x="3489591" y="0"/>
                </a:lnTo>
                <a:lnTo>
                  <a:pt x="3488474" y="457"/>
                </a:lnTo>
                <a:lnTo>
                  <a:pt x="3486607" y="2324"/>
                </a:lnTo>
                <a:lnTo>
                  <a:pt x="3486137" y="3441"/>
                </a:lnTo>
                <a:lnTo>
                  <a:pt x="3486137" y="6070"/>
                </a:lnTo>
                <a:lnTo>
                  <a:pt x="3486607" y="7188"/>
                </a:lnTo>
                <a:lnTo>
                  <a:pt x="3488474" y="9055"/>
                </a:lnTo>
                <a:lnTo>
                  <a:pt x="3489591" y="9525"/>
                </a:lnTo>
                <a:lnTo>
                  <a:pt x="3501745" y="9525"/>
                </a:lnTo>
                <a:lnTo>
                  <a:pt x="3502863" y="9055"/>
                </a:lnTo>
                <a:lnTo>
                  <a:pt x="3504730" y="7188"/>
                </a:lnTo>
                <a:lnTo>
                  <a:pt x="3505187" y="6070"/>
                </a:lnTo>
                <a:lnTo>
                  <a:pt x="3505187" y="3441"/>
                </a:lnTo>
                <a:close/>
              </a:path>
              <a:path w="5048250" h="1241425">
                <a:moveTo>
                  <a:pt x="3562337" y="1235341"/>
                </a:moveTo>
                <a:lnTo>
                  <a:pt x="3561880" y="1234224"/>
                </a:lnTo>
                <a:lnTo>
                  <a:pt x="3560013" y="1232357"/>
                </a:lnTo>
                <a:lnTo>
                  <a:pt x="3558895" y="1231900"/>
                </a:lnTo>
                <a:lnTo>
                  <a:pt x="3546741" y="1231900"/>
                </a:lnTo>
                <a:lnTo>
                  <a:pt x="3545624" y="1232357"/>
                </a:lnTo>
                <a:lnTo>
                  <a:pt x="3543757" y="1234224"/>
                </a:lnTo>
                <a:lnTo>
                  <a:pt x="3543300" y="1235341"/>
                </a:lnTo>
                <a:lnTo>
                  <a:pt x="3543300" y="1237970"/>
                </a:lnTo>
                <a:lnTo>
                  <a:pt x="3543757" y="1239088"/>
                </a:lnTo>
                <a:lnTo>
                  <a:pt x="3545624" y="1240955"/>
                </a:lnTo>
                <a:lnTo>
                  <a:pt x="3546741" y="1241425"/>
                </a:lnTo>
                <a:lnTo>
                  <a:pt x="3558895" y="1241425"/>
                </a:lnTo>
                <a:lnTo>
                  <a:pt x="3560013" y="1240955"/>
                </a:lnTo>
                <a:lnTo>
                  <a:pt x="3561880" y="1239088"/>
                </a:lnTo>
                <a:lnTo>
                  <a:pt x="3562337" y="1237970"/>
                </a:lnTo>
                <a:lnTo>
                  <a:pt x="3562337" y="1235341"/>
                </a:lnTo>
                <a:close/>
              </a:path>
              <a:path w="5048250" h="1241425">
                <a:moveTo>
                  <a:pt x="3562337" y="619391"/>
                </a:moveTo>
                <a:lnTo>
                  <a:pt x="3561880" y="618274"/>
                </a:lnTo>
                <a:lnTo>
                  <a:pt x="3560013" y="616407"/>
                </a:lnTo>
                <a:lnTo>
                  <a:pt x="3558895" y="615950"/>
                </a:lnTo>
                <a:lnTo>
                  <a:pt x="3546741" y="615950"/>
                </a:lnTo>
                <a:lnTo>
                  <a:pt x="3545624" y="616407"/>
                </a:lnTo>
                <a:lnTo>
                  <a:pt x="3543757" y="618274"/>
                </a:lnTo>
                <a:lnTo>
                  <a:pt x="3543300" y="619391"/>
                </a:lnTo>
                <a:lnTo>
                  <a:pt x="3543300" y="622020"/>
                </a:lnTo>
                <a:lnTo>
                  <a:pt x="3543757" y="623138"/>
                </a:lnTo>
                <a:lnTo>
                  <a:pt x="3545624" y="625005"/>
                </a:lnTo>
                <a:lnTo>
                  <a:pt x="3546741" y="625475"/>
                </a:lnTo>
                <a:lnTo>
                  <a:pt x="3558895" y="625475"/>
                </a:lnTo>
                <a:lnTo>
                  <a:pt x="3560013" y="625005"/>
                </a:lnTo>
                <a:lnTo>
                  <a:pt x="3561880" y="623138"/>
                </a:lnTo>
                <a:lnTo>
                  <a:pt x="3562337" y="622020"/>
                </a:lnTo>
                <a:lnTo>
                  <a:pt x="3562337" y="619391"/>
                </a:lnTo>
                <a:close/>
              </a:path>
              <a:path w="5048250" h="1241425">
                <a:moveTo>
                  <a:pt x="3562337" y="3441"/>
                </a:moveTo>
                <a:lnTo>
                  <a:pt x="3561880" y="2324"/>
                </a:lnTo>
                <a:lnTo>
                  <a:pt x="3560013" y="457"/>
                </a:lnTo>
                <a:lnTo>
                  <a:pt x="3558895" y="0"/>
                </a:lnTo>
                <a:lnTo>
                  <a:pt x="3546741" y="0"/>
                </a:lnTo>
                <a:lnTo>
                  <a:pt x="3545624" y="457"/>
                </a:lnTo>
                <a:lnTo>
                  <a:pt x="3543757" y="2324"/>
                </a:lnTo>
                <a:lnTo>
                  <a:pt x="3543300" y="3441"/>
                </a:lnTo>
                <a:lnTo>
                  <a:pt x="3543300" y="6070"/>
                </a:lnTo>
                <a:lnTo>
                  <a:pt x="3543757" y="7188"/>
                </a:lnTo>
                <a:lnTo>
                  <a:pt x="3545624" y="9055"/>
                </a:lnTo>
                <a:lnTo>
                  <a:pt x="3546741" y="9525"/>
                </a:lnTo>
                <a:lnTo>
                  <a:pt x="3558895" y="9525"/>
                </a:lnTo>
                <a:lnTo>
                  <a:pt x="3560013" y="9055"/>
                </a:lnTo>
                <a:lnTo>
                  <a:pt x="3561880" y="7188"/>
                </a:lnTo>
                <a:lnTo>
                  <a:pt x="3562337" y="6070"/>
                </a:lnTo>
                <a:lnTo>
                  <a:pt x="3562337" y="3441"/>
                </a:lnTo>
                <a:close/>
              </a:path>
              <a:path w="5048250" h="1241425">
                <a:moveTo>
                  <a:pt x="3619500" y="1235341"/>
                </a:moveTo>
                <a:lnTo>
                  <a:pt x="3619030" y="1234224"/>
                </a:lnTo>
                <a:lnTo>
                  <a:pt x="3617163" y="1232357"/>
                </a:lnTo>
                <a:lnTo>
                  <a:pt x="3616045" y="1231900"/>
                </a:lnTo>
                <a:lnTo>
                  <a:pt x="3603891" y="1231900"/>
                </a:lnTo>
                <a:lnTo>
                  <a:pt x="3602774" y="1232357"/>
                </a:lnTo>
                <a:lnTo>
                  <a:pt x="3600907" y="1234224"/>
                </a:lnTo>
                <a:lnTo>
                  <a:pt x="3600437" y="1235341"/>
                </a:lnTo>
                <a:lnTo>
                  <a:pt x="3600437" y="1237970"/>
                </a:lnTo>
                <a:lnTo>
                  <a:pt x="3600907" y="1239088"/>
                </a:lnTo>
                <a:lnTo>
                  <a:pt x="3602774" y="1240955"/>
                </a:lnTo>
                <a:lnTo>
                  <a:pt x="3603891" y="1241425"/>
                </a:lnTo>
                <a:lnTo>
                  <a:pt x="3616045" y="1241425"/>
                </a:lnTo>
                <a:lnTo>
                  <a:pt x="3617163" y="1240955"/>
                </a:lnTo>
                <a:lnTo>
                  <a:pt x="3619030" y="1239088"/>
                </a:lnTo>
                <a:lnTo>
                  <a:pt x="3619500" y="1237970"/>
                </a:lnTo>
                <a:lnTo>
                  <a:pt x="3619500" y="1235341"/>
                </a:lnTo>
                <a:close/>
              </a:path>
              <a:path w="5048250" h="1241425">
                <a:moveTo>
                  <a:pt x="3619500" y="619391"/>
                </a:moveTo>
                <a:lnTo>
                  <a:pt x="3619030" y="618274"/>
                </a:lnTo>
                <a:lnTo>
                  <a:pt x="3617163" y="616407"/>
                </a:lnTo>
                <a:lnTo>
                  <a:pt x="3616045" y="615950"/>
                </a:lnTo>
                <a:lnTo>
                  <a:pt x="3603891" y="615950"/>
                </a:lnTo>
                <a:lnTo>
                  <a:pt x="3602774" y="616407"/>
                </a:lnTo>
                <a:lnTo>
                  <a:pt x="3600907" y="618274"/>
                </a:lnTo>
                <a:lnTo>
                  <a:pt x="3600437" y="619391"/>
                </a:lnTo>
                <a:lnTo>
                  <a:pt x="3600437" y="622020"/>
                </a:lnTo>
                <a:lnTo>
                  <a:pt x="3600907" y="623138"/>
                </a:lnTo>
                <a:lnTo>
                  <a:pt x="3602774" y="625005"/>
                </a:lnTo>
                <a:lnTo>
                  <a:pt x="3603891" y="625475"/>
                </a:lnTo>
                <a:lnTo>
                  <a:pt x="3616045" y="625475"/>
                </a:lnTo>
                <a:lnTo>
                  <a:pt x="3617163" y="625005"/>
                </a:lnTo>
                <a:lnTo>
                  <a:pt x="3619030" y="623138"/>
                </a:lnTo>
                <a:lnTo>
                  <a:pt x="3619500" y="622020"/>
                </a:lnTo>
                <a:lnTo>
                  <a:pt x="3619500" y="619391"/>
                </a:lnTo>
                <a:close/>
              </a:path>
              <a:path w="5048250" h="1241425">
                <a:moveTo>
                  <a:pt x="3619500" y="3441"/>
                </a:moveTo>
                <a:lnTo>
                  <a:pt x="3619030" y="2324"/>
                </a:lnTo>
                <a:lnTo>
                  <a:pt x="3617163" y="457"/>
                </a:lnTo>
                <a:lnTo>
                  <a:pt x="3616045" y="0"/>
                </a:lnTo>
                <a:lnTo>
                  <a:pt x="3603891" y="0"/>
                </a:lnTo>
                <a:lnTo>
                  <a:pt x="3602774" y="457"/>
                </a:lnTo>
                <a:lnTo>
                  <a:pt x="3600907" y="2324"/>
                </a:lnTo>
                <a:lnTo>
                  <a:pt x="3600437" y="3441"/>
                </a:lnTo>
                <a:lnTo>
                  <a:pt x="3600437" y="6070"/>
                </a:lnTo>
                <a:lnTo>
                  <a:pt x="3600907" y="7188"/>
                </a:lnTo>
                <a:lnTo>
                  <a:pt x="3602774" y="9055"/>
                </a:lnTo>
                <a:lnTo>
                  <a:pt x="3603891" y="9525"/>
                </a:lnTo>
                <a:lnTo>
                  <a:pt x="3616045" y="9525"/>
                </a:lnTo>
                <a:lnTo>
                  <a:pt x="3617163" y="9055"/>
                </a:lnTo>
                <a:lnTo>
                  <a:pt x="3619030" y="7188"/>
                </a:lnTo>
                <a:lnTo>
                  <a:pt x="3619500" y="6070"/>
                </a:lnTo>
                <a:lnTo>
                  <a:pt x="3619500" y="3441"/>
                </a:lnTo>
                <a:close/>
              </a:path>
              <a:path w="5048250" h="1241425">
                <a:moveTo>
                  <a:pt x="3676637" y="1235341"/>
                </a:moveTo>
                <a:lnTo>
                  <a:pt x="3676180" y="1234224"/>
                </a:lnTo>
                <a:lnTo>
                  <a:pt x="3674313" y="1232357"/>
                </a:lnTo>
                <a:lnTo>
                  <a:pt x="3673195" y="1231900"/>
                </a:lnTo>
                <a:lnTo>
                  <a:pt x="3661041" y="1231900"/>
                </a:lnTo>
                <a:lnTo>
                  <a:pt x="3659924" y="1232357"/>
                </a:lnTo>
                <a:lnTo>
                  <a:pt x="3658057" y="1234224"/>
                </a:lnTo>
                <a:lnTo>
                  <a:pt x="3657587" y="1235341"/>
                </a:lnTo>
                <a:lnTo>
                  <a:pt x="3657587" y="1237970"/>
                </a:lnTo>
                <a:lnTo>
                  <a:pt x="3658057" y="1239088"/>
                </a:lnTo>
                <a:lnTo>
                  <a:pt x="3659924" y="1240955"/>
                </a:lnTo>
                <a:lnTo>
                  <a:pt x="3661041" y="1241425"/>
                </a:lnTo>
                <a:lnTo>
                  <a:pt x="3673195" y="1241425"/>
                </a:lnTo>
                <a:lnTo>
                  <a:pt x="3674313" y="1240955"/>
                </a:lnTo>
                <a:lnTo>
                  <a:pt x="3676180" y="1239088"/>
                </a:lnTo>
                <a:lnTo>
                  <a:pt x="3676637" y="1237970"/>
                </a:lnTo>
                <a:lnTo>
                  <a:pt x="3676637" y="1235341"/>
                </a:lnTo>
                <a:close/>
              </a:path>
              <a:path w="5048250" h="1241425">
                <a:moveTo>
                  <a:pt x="3676637" y="619391"/>
                </a:moveTo>
                <a:lnTo>
                  <a:pt x="3676180" y="618274"/>
                </a:lnTo>
                <a:lnTo>
                  <a:pt x="3674313" y="616407"/>
                </a:lnTo>
                <a:lnTo>
                  <a:pt x="3673195" y="615950"/>
                </a:lnTo>
                <a:lnTo>
                  <a:pt x="3661041" y="615950"/>
                </a:lnTo>
                <a:lnTo>
                  <a:pt x="3659924" y="616407"/>
                </a:lnTo>
                <a:lnTo>
                  <a:pt x="3658057" y="618274"/>
                </a:lnTo>
                <a:lnTo>
                  <a:pt x="3657587" y="619391"/>
                </a:lnTo>
                <a:lnTo>
                  <a:pt x="3657587" y="622020"/>
                </a:lnTo>
                <a:lnTo>
                  <a:pt x="3658057" y="623138"/>
                </a:lnTo>
                <a:lnTo>
                  <a:pt x="3659924" y="625005"/>
                </a:lnTo>
                <a:lnTo>
                  <a:pt x="3661041" y="625475"/>
                </a:lnTo>
                <a:lnTo>
                  <a:pt x="3673195" y="625475"/>
                </a:lnTo>
                <a:lnTo>
                  <a:pt x="3674313" y="625005"/>
                </a:lnTo>
                <a:lnTo>
                  <a:pt x="3676180" y="623138"/>
                </a:lnTo>
                <a:lnTo>
                  <a:pt x="3676637" y="622020"/>
                </a:lnTo>
                <a:lnTo>
                  <a:pt x="3676637" y="619391"/>
                </a:lnTo>
                <a:close/>
              </a:path>
              <a:path w="5048250" h="1241425">
                <a:moveTo>
                  <a:pt x="3676637" y="3441"/>
                </a:moveTo>
                <a:lnTo>
                  <a:pt x="3676180" y="2324"/>
                </a:lnTo>
                <a:lnTo>
                  <a:pt x="3674313" y="457"/>
                </a:lnTo>
                <a:lnTo>
                  <a:pt x="3673195" y="0"/>
                </a:lnTo>
                <a:lnTo>
                  <a:pt x="3661041" y="0"/>
                </a:lnTo>
                <a:lnTo>
                  <a:pt x="3659924" y="457"/>
                </a:lnTo>
                <a:lnTo>
                  <a:pt x="3658057" y="2324"/>
                </a:lnTo>
                <a:lnTo>
                  <a:pt x="3657587" y="3441"/>
                </a:lnTo>
                <a:lnTo>
                  <a:pt x="3657587" y="6070"/>
                </a:lnTo>
                <a:lnTo>
                  <a:pt x="3658057" y="7188"/>
                </a:lnTo>
                <a:lnTo>
                  <a:pt x="3659924" y="9055"/>
                </a:lnTo>
                <a:lnTo>
                  <a:pt x="3661041" y="9525"/>
                </a:lnTo>
                <a:lnTo>
                  <a:pt x="3673195" y="9525"/>
                </a:lnTo>
                <a:lnTo>
                  <a:pt x="3674313" y="9055"/>
                </a:lnTo>
                <a:lnTo>
                  <a:pt x="3676180" y="7188"/>
                </a:lnTo>
                <a:lnTo>
                  <a:pt x="3676637" y="6070"/>
                </a:lnTo>
                <a:lnTo>
                  <a:pt x="3676637" y="3441"/>
                </a:lnTo>
                <a:close/>
              </a:path>
              <a:path w="5048250" h="1241425">
                <a:moveTo>
                  <a:pt x="3733787" y="1235341"/>
                </a:moveTo>
                <a:lnTo>
                  <a:pt x="3733330" y="1234224"/>
                </a:lnTo>
                <a:lnTo>
                  <a:pt x="3731463" y="1232357"/>
                </a:lnTo>
                <a:lnTo>
                  <a:pt x="3730345" y="1231900"/>
                </a:lnTo>
                <a:lnTo>
                  <a:pt x="3718191" y="1231900"/>
                </a:lnTo>
                <a:lnTo>
                  <a:pt x="3717074" y="1232357"/>
                </a:lnTo>
                <a:lnTo>
                  <a:pt x="3715207" y="1234224"/>
                </a:lnTo>
                <a:lnTo>
                  <a:pt x="3714737" y="1235341"/>
                </a:lnTo>
                <a:lnTo>
                  <a:pt x="3714737" y="1237970"/>
                </a:lnTo>
                <a:lnTo>
                  <a:pt x="3715207" y="1239088"/>
                </a:lnTo>
                <a:lnTo>
                  <a:pt x="3717074" y="1240955"/>
                </a:lnTo>
                <a:lnTo>
                  <a:pt x="3718191" y="1241425"/>
                </a:lnTo>
                <a:lnTo>
                  <a:pt x="3730345" y="1241425"/>
                </a:lnTo>
                <a:lnTo>
                  <a:pt x="3731463" y="1240955"/>
                </a:lnTo>
                <a:lnTo>
                  <a:pt x="3733330" y="1239088"/>
                </a:lnTo>
                <a:lnTo>
                  <a:pt x="3733787" y="1237970"/>
                </a:lnTo>
                <a:lnTo>
                  <a:pt x="3733787" y="1235341"/>
                </a:lnTo>
                <a:close/>
              </a:path>
              <a:path w="5048250" h="1241425">
                <a:moveTo>
                  <a:pt x="3733787" y="619391"/>
                </a:moveTo>
                <a:lnTo>
                  <a:pt x="3733330" y="618274"/>
                </a:lnTo>
                <a:lnTo>
                  <a:pt x="3731463" y="616407"/>
                </a:lnTo>
                <a:lnTo>
                  <a:pt x="3730345" y="615950"/>
                </a:lnTo>
                <a:lnTo>
                  <a:pt x="3718191" y="615950"/>
                </a:lnTo>
                <a:lnTo>
                  <a:pt x="3717074" y="616407"/>
                </a:lnTo>
                <a:lnTo>
                  <a:pt x="3715207" y="618274"/>
                </a:lnTo>
                <a:lnTo>
                  <a:pt x="3714737" y="619391"/>
                </a:lnTo>
                <a:lnTo>
                  <a:pt x="3714737" y="622020"/>
                </a:lnTo>
                <a:lnTo>
                  <a:pt x="3715207" y="623138"/>
                </a:lnTo>
                <a:lnTo>
                  <a:pt x="3717074" y="625005"/>
                </a:lnTo>
                <a:lnTo>
                  <a:pt x="3718191" y="625475"/>
                </a:lnTo>
                <a:lnTo>
                  <a:pt x="3730345" y="625475"/>
                </a:lnTo>
                <a:lnTo>
                  <a:pt x="3731463" y="625005"/>
                </a:lnTo>
                <a:lnTo>
                  <a:pt x="3733330" y="623138"/>
                </a:lnTo>
                <a:lnTo>
                  <a:pt x="3733787" y="622020"/>
                </a:lnTo>
                <a:lnTo>
                  <a:pt x="3733787" y="619391"/>
                </a:lnTo>
                <a:close/>
              </a:path>
              <a:path w="5048250" h="1241425">
                <a:moveTo>
                  <a:pt x="3733787" y="3441"/>
                </a:moveTo>
                <a:lnTo>
                  <a:pt x="3733330" y="2324"/>
                </a:lnTo>
                <a:lnTo>
                  <a:pt x="3731463" y="457"/>
                </a:lnTo>
                <a:lnTo>
                  <a:pt x="3730345" y="0"/>
                </a:lnTo>
                <a:lnTo>
                  <a:pt x="3718191" y="0"/>
                </a:lnTo>
                <a:lnTo>
                  <a:pt x="3717074" y="457"/>
                </a:lnTo>
                <a:lnTo>
                  <a:pt x="3715207" y="2324"/>
                </a:lnTo>
                <a:lnTo>
                  <a:pt x="3714737" y="3441"/>
                </a:lnTo>
                <a:lnTo>
                  <a:pt x="3714737" y="6070"/>
                </a:lnTo>
                <a:lnTo>
                  <a:pt x="3715207" y="7188"/>
                </a:lnTo>
                <a:lnTo>
                  <a:pt x="3717074" y="9055"/>
                </a:lnTo>
                <a:lnTo>
                  <a:pt x="3718191" y="9525"/>
                </a:lnTo>
                <a:lnTo>
                  <a:pt x="3730345" y="9525"/>
                </a:lnTo>
                <a:lnTo>
                  <a:pt x="3731463" y="9055"/>
                </a:lnTo>
                <a:lnTo>
                  <a:pt x="3733330" y="7188"/>
                </a:lnTo>
                <a:lnTo>
                  <a:pt x="3733787" y="6070"/>
                </a:lnTo>
                <a:lnTo>
                  <a:pt x="3733787" y="3441"/>
                </a:lnTo>
                <a:close/>
              </a:path>
              <a:path w="5048250" h="1241425">
                <a:moveTo>
                  <a:pt x="3790937" y="1235341"/>
                </a:moveTo>
                <a:lnTo>
                  <a:pt x="3790480" y="1234224"/>
                </a:lnTo>
                <a:lnTo>
                  <a:pt x="3788613" y="1232357"/>
                </a:lnTo>
                <a:lnTo>
                  <a:pt x="3787495" y="1231900"/>
                </a:lnTo>
                <a:lnTo>
                  <a:pt x="3775341" y="1231900"/>
                </a:lnTo>
                <a:lnTo>
                  <a:pt x="3774224" y="1232357"/>
                </a:lnTo>
                <a:lnTo>
                  <a:pt x="3772357" y="1234224"/>
                </a:lnTo>
                <a:lnTo>
                  <a:pt x="3771900" y="1235341"/>
                </a:lnTo>
                <a:lnTo>
                  <a:pt x="3771900" y="1237970"/>
                </a:lnTo>
                <a:lnTo>
                  <a:pt x="3772357" y="1239088"/>
                </a:lnTo>
                <a:lnTo>
                  <a:pt x="3774224" y="1240955"/>
                </a:lnTo>
                <a:lnTo>
                  <a:pt x="3775341" y="1241425"/>
                </a:lnTo>
                <a:lnTo>
                  <a:pt x="3787495" y="1241425"/>
                </a:lnTo>
                <a:lnTo>
                  <a:pt x="3788613" y="1240955"/>
                </a:lnTo>
                <a:lnTo>
                  <a:pt x="3790480" y="1239088"/>
                </a:lnTo>
                <a:lnTo>
                  <a:pt x="3790937" y="1237970"/>
                </a:lnTo>
                <a:lnTo>
                  <a:pt x="3790937" y="1235341"/>
                </a:lnTo>
                <a:close/>
              </a:path>
              <a:path w="5048250" h="1241425">
                <a:moveTo>
                  <a:pt x="3790937" y="619391"/>
                </a:moveTo>
                <a:lnTo>
                  <a:pt x="3790480" y="618274"/>
                </a:lnTo>
                <a:lnTo>
                  <a:pt x="3788613" y="616407"/>
                </a:lnTo>
                <a:lnTo>
                  <a:pt x="3787495" y="615950"/>
                </a:lnTo>
                <a:lnTo>
                  <a:pt x="3775341" y="615950"/>
                </a:lnTo>
                <a:lnTo>
                  <a:pt x="3774224" y="616407"/>
                </a:lnTo>
                <a:lnTo>
                  <a:pt x="3772357" y="618274"/>
                </a:lnTo>
                <a:lnTo>
                  <a:pt x="3771900" y="619391"/>
                </a:lnTo>
                <a:lnTo>
                  <a:pt x="3771900" y="622020"/>
                </a:lnTo>
                <a:lnTo>
                  <a:pt x="3772357" y="623138"/>
                </a:lnTo>
                <a:lnTo>
                  <a:pt x="3774224" y="625005"/>
                </a:lnTo>
                <a:lnTo>
                  <a:pt x="3775341" y="625475"/>
                </a:lnTo>
                <a:lnTo>
                  <a:pt x="3787495" y="625475"/>
                </a:lnTo>
                <a:lnTo>
                  <a:pt x="3788613" y="625005"/>
                </a:lnTo>
                <a:lnTo>
                  <a:pt x="3790480" y="623138"/>
                </a:lnTo>
                <a:lnTo>
                  <a:pt x="3790937" y="622020"/>
                </a:lnTo>
                <a:lnTo>
                  <a:pt x="3790937" y="619391"/>
                </a:lnTo>
                <a:close/>
              </a:path>
              <a:path w="5048250" h="1241425">
                <a:moveTo>
                  <a:pt x="3790937" y="3441"/>
                </a:moveTo>
                <a:lnTo>
                  <a:pt x="3790480" y="2324"/>
                </a:lnTo>
                <a:lnTo>
                  <a:pt x="3788613" y="457"/>
                </a:lnTo>
                <a:lnTo>
                  <a:pt x="3787495" y="0"/>
                </a:lnTo>
                <a:lnTo>
                  <a:pt x="3775341" y="0"/>
                </a:lnTo>
                <a:lnTo>
                  <a:pt x="3774224" y="457"/>
                </a:lnTo>
                <a:lnTo>
                  <a:pt x="3772357" y="2324"/>
                </a:lnTo>
                <a:lnTo>
                  <a:pt x="3771900" y="3441"/>
                </a:lnTo>
                <a:lnTo>
                  <a:pt x="3771900" y="6070"/>
                </a:lnTo>
                <a:lnTo>
                  <a:pt x="3772357" y="7188"/>
                </a:lnTo>
                <a:lnTo>
                  <a:pt x="3774224" y="9055"/>
                </a:lnTo>
                <a:lnTo>
                  <a:pt x="3775341" y="9525"/>
                </a:lnTo>
                <a:lnTo>
                  <a:pt x="3787495" y="9525"/>
                </a:lnTo>
                <a:lnTo>
                  <a:pt x="3788613" y="9055"/>
                </a:lnTo>
                <a:lnTo>
                  <a:pt x="3790480" y="7188"/>
                </a:lnTo>
                <a:lnTo>
                  <a:pt x="3790937" y="6070"/>
                </a:lnTo>
                <a:lnTo>
                  <a:pt x="3790937" y="3441"/>
                </a:lnTo>
                <a:close/>
              </a:path>
              <a:path w="5048250" h="1241425">
                <a:moveTo>
                  <a:pt x="3848100" y="1235341"/>
                </a:moveTo>
                <a:lnTo>
                  <a:pt x="3847630" y="1234224"/>
                </a:lnTo>
                <a:lnTo>
                  <a:pt x="3845763" y="1232357"/>
                </a:lnTo>
                <a:lnTo>
                  <a:pt x="3844645" y="1231900"/>
                </a:lnTo>
                <a:lnTo>
                  <a:pt x="3832491" y="1231900"/>
                </a:lnTo>
                <a:lnTo>
                  <a:pt x="3831374" y="1232357"/>
                </a:lnTo>
                <a:lnTo>
                  <a:pt x="3829507" y="1234224"/>
                </a:lnTo>
                <a:lnTo>
                  <a:pt x="3829037" y="1235341"/>
                </a:lnTo>
                <a:lnTo>
                  <a:pt x="3829037" y="1237970"/>
                </a:lnTo>
                <a:lnTo>
                  <a:pt x="3829507" y="1239088"/>
                </a:lnTo>
                <a:lnTo>
                  <a:pt x="3831374" y="1240955"/>
                </a:lnTo>
                <a:lnTo>
                  <a:pt x="3832491" y="1241425"/>
                </a:lnTo>
                <a:lnTo>
                  <a:pt x="3844645" y="1241425"/>
                </a:lnTo>
                <a:lnTo>
                  <a:pt x="3845763" y="1240955"/>
                </a:lnTo>
                <a:lnTo>
                  <a:pt x="3847630" y="1239088"/>
                </a:lnTo>
                <a:lnTo>
                  <a:pt x="3848100" y="1237970"/>
                </a:lnTo>
                <a:lnTo>
                  <a:pt x="3848100" y="1235341"/>
                </a:lnTo>
                <a:close/>
              </a:path>
              <a:path w="5048250" h="1241425">
                <a:moveTo>
                  <a:pt x="3848100" y="619391"/>
                </a:moveTo>
                <a:lnTo>
                  <a:pt x="3847630" y="618274"/>
                </a:lnTo>
                <a:lnTo>
                  <a:pt x="3845763" y="616407"/>
                </a:lnTo>
                <a:lnTo>
                  <a:pt x="3844645" y="615950"/>
                </a:lnTo>
                <a:lnTo>
                  <a:pt x="3832491" y="615950"/>
                </a:lnTo>
                <a:lnTo>
                  <a:pt x="3831374" y="616407"/>
                </a:lnTo>
                <a:lnTo>
                  <a:pt x="3829507" y="618274"/>
                </a:lnTo>
                <a:lnTo>
                  <a:pt x="3829037" y="619391"/>
                </a:lnTo>
                <a:lnTo>
                  <a:pt x="3829037" y="622020"/>
                </a:lnTo>
                <a:lnTo>
                  <a:pt x="3829507" y="623138"/>
                </a:lnTo>
                <a:lnTo>
                  <a:pt x="3831374" y="625005"/>
                </a:lnTo>
                <a:lnTo>
                  <a:pt x="3832491" y="625475"/>
                </a:lnTo>
                <a:lnTo>
                  <a:pt x="3844645" y="625475"/>
                </a:lnTo>
                <a:lnTo>
                  <a:pt x="3845763" y="625005"/>
                </a:lnTo>
                <a:lnTo>
                  <a:pt x="3847630" y="623138"/>
                </a:lnTo>
                <a:lnTo>
                  <a:pt x="3848100" y="622020"/>
                </a:lnTo>
                <a:lnTo>
                  <a:pt x="3848100" y="619391"/>
                </a:lnTo>
                <a:close/>
              </a:path>
              <a:path w="5048250" h="1241425">
                <a:moveTo>
                  <a:pt x="3848100" y="3441"/>
                </a:moveTo>
                <a:lnTo>
                  <a:pt x="3847630" y="2324"/>
                </a:lnTo>
                <a:lnTo>
                  <a:pt x="3845763" y="457"/>
                </a:lnTo>
                <a:lnTo>
                  <a:pt x="3844645" y="0"/>
                </a:lnTo>
                <a:lnTo>
                  <a:pt x="3832491" y="0"/>
                </a:lnTo>
                <a:lnTo>
                  <a:pt x="3831374" y="457"/>
                </a:lnTo>
                <a:lnTo>
                  <a:pt x="3829507" y="2324"/>
                </a:lnTo>
                <a:lnTo>
                  <a:pt x="3829037" y="3441"/>
                </a:lnTo>
                <a:lnTo>
                  <a:pt x="3829037" y="6070"/>
                </a:lnTo>
                <a:lnTo>
                  <a:pt x="3829507" y="7188"/>
                </a:lnTo>
                <a:lnTo>
                  <a:pt x="3831374" y="9055"/>
                </a:lnTo>
                <a:lnTo>
                  <a:pt x="3832491" y="9525"/>
                </a:lnTo>
                <a:lnTo>
                  <a:pt x="3844645" y="9525"/>
                </a:lnTo>
                <a:lnTo>
                  <a:pt x="3845763" y="9055"/>
                </a:lnTo>
                <a:lnTo>
                  <a:pt x="3847630" y="7188"/>
                </a:lnTo>
                <a:lnTo>
                  <a:pt x="3848100" y="6070"/>
                </a:lnTo>
                <a:lnTo>
                  <a:pt x="3848100" y="3441"/>
                </a:lnTo>
                <a:close/>
              </a:path>
              <a:path w="5048250" h="1241425">
                <a:moveTo>
                  <a:pt x="3905237" y="1235341"/>
                </a:moveTo>
                <a:lnTo>
                  <a:pt x="3904780" y="1234224"/>
                </a:lnTo>
                <a:lnTo>
                  <a:pt x="3902913" y="1232357"/>
                </a:lnTo>
                <a:lnTo>
                  <a:pt x="3901795" y="1231900"/>
                </a:lnTo>
                <a:lnTo>
                  <a:pt x="3889641" y="1231900"/>
                </a:lnTo>
                <a:lnTo>
                  <a:pt x="3888524" y="1232357"/>
                </a:lnTo>
                <a:lnTo>
                  <a:pt x="3886657" y="1234224"/>
                </a:lnTo>
                <a:lnTo>
                  <a:pt x="3886187" y="1235341"/>
                </a:lnTo>
                <a:lnTo>
                  <a:pt x="3886187" y="1237970"/>
                </a:lnTo>
                <a:lnTo>
                  <a:pt x="3886657" y="1239088"/>
                </a:lnTo>
                <a:lnTo>
                  <a:pt x="3888524" y="1240955"/>
                </a:lnTo>
                <a:lnTo>
                  <a:pt x="3889641" y="1241425"/>
                </a:lnTo>
                <a:lnTo>
                  <a:pt x="3901795" y="1241425"/>
                </a:lnTo>
                <a:lnTo>
                  <a:pt x="3902913" y="1240955"/>
                </a:lnTo>
                <a:lnTo>
                  <a:pt x="3904780" y="1239088"/>
                </a:lnTo>
                <a:lnTo>
                  <a:pt x="3905237" y="1237970"/>
                </a:lnTo>
                <a:lnTo>
                  <a:pt x="3905237" y="1235341"/>
                </a:lnTo>
                <a:close/>
              </a:path>
              <a:path w="5048250" h="1241425">
                <a:moveTo>
                  <a:pt x="3905237" y="619391"/>
                </a:moveTo>
                <a:lnTo>
                  <a:pt x="3904780" y="618274"/>
                </a:lnTo>
                <a:lnTo>
                  <a:pt x="3902913" y="616407"/>
                </a:lnTo>
                <a:lnTo>
                  <a:pt x="3901795" y="615950"/>
                </a:lnTo>
                <a:lnTo>
                  <a:pt x="3889641" y="615950"/>
                </a:lnTo>
                <a:lnTo>
                  <a:pt x="3888524" y="616407"/>
                </a:lnTo>
                <a:lnTo>
                  <a:pt x="3886657" y="618274"/>
                </a:lnTo>
                <a:lnTo>
                  <a:pt x="3886187" y="619391"/>
                </a:lnTo>
                <a:lnTo>
                  <a:pt x="3886187" y="622020"/>
                </a:lnTo>
                <a:lnTo>
                  <a:pt x="3886657" y="623138"/>
                </a:lnTo>
                <a:lnTo>
                  <a:pt x="3888524" y="625005"/>
                </a:lnTo>
                <a:lnTo>
                  <a:pt x="3889641" y="625475"/>
                </a:lnTo>
                <a:lnTo>
                  <a:pt x="3901795" y="625475"/>
                </a:lnTo>
                <a:lnTo>
                  <a:pt x="3902913" y="625005"/>
                </a:lnTo>
                <a:lnTo>
                  <a:pt x="3904780" y="623138"/>
                </a:lnTo>
                <a:lnTo>
                  <a:pt x="3905237" y="622020"/>
                </a:lnTo>
                <a:lnTo>
                  <a:pt x="3905237" y="619391"/>
                </a:lnTo>
                <a:close/>
              </a:path>
              <a:path w="5048250" h="1241425">
                <a:moveTo>
                  <a:pt x="3905237" y="3441"/>
                </a:moveTo>
                <a:lnTo>
                  <a:pt x="3904780" y="2324"/>
                </a:lnTo>
                <a:lnTo>
                  <a:pt x="3902913" y="457"/>
                </a:lnTo>
                <a:lnTo>
                  <a:pt x="3901795" y="0"/>
                </a:lnTo>
                <a:lnTo>
                  <a:pt x="3889641" y="0"/>
                </a:lnTo>
                <a:lnTo>
                  <a:pt x="3888524" y="457"/>
                </a:lnTo>
                <a:lnTo>
                  <a:pt x="3886657" y="2324"/>
                </a:lnTo>
                <a:lnTo>
                  <a:pt x="3886187" y="3441"/>
                </a:lnTo>
                <a:lnTo>
                  <a:pt x="3886187" y="6070"/>
                </a:lnTo>
                <a:lnTo>
                  <a:pt x="3886657" y="7188"/>
                </a:lnTo>
                <a:lnTo>
                  <a:pt x="3888524" y="9055"/>
                </a:lnTo>
                <a:lnTo>
                  <a:pt x="3889641" y="9525"/>
                </a:lnTo>
                <a:lnTo>
                  <a:pt x="3901795" y="9525"/>
                </a:lnTo>
                <a:lnTo>
                  <a:pt x="3902913" y="9055"/>
                </a:lnTo>
                <a:lnTo>
                  <a:pt x="3904780" y="7188"/>
                </a:lnTo>
                <a:lnTo>
                  <a:pt x="3905237" y="6070"/>
                </a:lnTo>
                <a:lnTo>
                  <a:pt x="3905237" y="3441"/>
                </a:lnTo>
                <a:close/>
              </a:path>
              <a:path w="5048250" h="1241425">
                <a:moveTo>
                  <a:pt x="3962387" y="1235341"/>
                </a:moveTo>
                <a:lnTo>
                  <a:pt x="3961930" y="1234224"/>
                </a:lnTo>
                <a:lnTo>
                  <a:pt x="3960063" y="1232357"/>
                </a:lnTo>
                <a:lnTo>
                  <a:pt x="3958945" y="1231900"/>
                </a:lnTo>
                <a:lnTo>
                  <a:pt x="3946791" y="1231900"/>
                </a:lnTo>
                <a:lnTo>
                  <a:pt x="3945674" y="1232357"/>
                </a:lnTo>
                <a:lnTo>
                  <a:pt x="3943807" y="1234224"/>
                </a:lnTo>
                <a:lnTo>
                  <a:pt x="3943350" y="1235341"/>
                </a:lnTo>
                <a:lnTo>
                  <a:pt x="3943350" y="1237970"/>
                </a:lnTo>
                <a:lnTo>
                  <a:pt x="3943807" y="1239088"/>
                </a:lnTo>
                <a:lnTo>
                  <a:pt x="3945674" y="1240955"/>
                </a:lnTo>
                <a:lnTo>
                  <a:pt x="3946791" y="1241425"/>
                </a:lnTo>
                <a:lnTo>
                  <a:pt x="3958945" y="1241425"/>
                </a:lnTo>
                <a:lnTo>
                  <a:pt x="3960063" y="1240955"/>
                </a:lnTo>
                <a:lnTo>
                  <a:pt x="3961930" y="1239088"/>
                </a:lnTo>
                <a:lnTo>
                  <a:pt x="3962387" y="1237970"/>
                </a:lnTo>
                <a:lnTo>
                  <a:pt x="3962387" y="1235341"/>
                </a:lnTo>
                <a:close/>
              </a:path>
              <a:path w="5048250" h="1241425">
                <a:moveTo>
                  <a:pt x="3962387" y="619391"/>
                </a:moveTo>
                <a:lnTo>
                  <a:pt x="3961930" y="618274"/>
                </a:lnTo>
                <a:lnTo>
                  <a:pt x="3960063" y="616407"/>
                </a:lnTo>
                <a:lnTo>
                  <a:pt x="3958945" y="615950"/>
                </a:lnTo>
                <a:lnTo>
                  <a:pt x="3946791" y="615950"/>
                </a:lnTo>
                <a:lnTo>
                  <a:pt x="3945674" y="616407"/>
                </a:lnTo>
                <a:lnTo>
                  <a:pt x="3943807" y="618274"/>
                </a:lnTo>
                <a:lnTo>
                  <a:pt x="3943350" y="619391"/>
                </a:lnTo>
                <a:lnTo>
                  <a:pt x="3943350" y="622020"/>
                </a:lnTo>
                <a:lnTo>
                  <a:pt x="3943807" y="623138"/>
                </a:lnTo>
                <a:lnTo>
                  <a:pt x="3945674" y="625005"/>
                </a:lnTo>
                <a:lnTo>
                  <a:pt x="3946791" y="625475"/>
                </a:lnTo>
                <a:lnTo>
                  <a:pt x="3958945" y="625475"/>
                </a:lnTo>
                <a:lnTo>
                  <a:pt x="3960063" y="625005"/>
                </a:lnTo>
                <a:lnTo>
                  <a:pt x="3961930" y="623138"/>
                </a:lnTo>
                <a:lnTo>
                  <a:pt x="3962387" y="622020"/>
                </a:lnTo>
                <a:lnTo>
                  <a:pt x="3962387" y="619391"/>
                </a:lnTo>
                <a:close/>
              </a:path>
              <a:path w="5048250" h="1241425">
                <a:moveTo>
                  <a:pt x="3962387" y="3441"/>
                </a:moveTo>
                <a:lnTo>
                  <a:pt x="3961930" y="2324"/>
                </a:lnTo>
                <a:lnTo>
                  <a:pt x="3960063" y="457"/>
                </a:lnTo>
                <a:lnTo>
                  <a:pt x="3958945" y="0"/>
                </a:lnTo>
                <a:lnTo>
                  <a:pt x="3946791" y="0"/>
                </a:lnTo>
                <a:lnTo>
                  <a:pt x="3945674" y="457"/>
                </a:lnTo>
                <a:lnTo>
                  <a:pt x="3943807" y="2324"/>
                </a:lnTo>
                <a:lnTo>
                  <a:pt x="3943350" y="3441"/>
                </a:lnTo>
                <a:lnTo>
                  <a:pt x="3943350" y="6070"/>
                </a:lnTo>
                <a:lnTo>
                  <a:pt x="3943807" y="7188"/>
                </a:lnTo>
                <a:lnTo>
                  <a:pt x="3945674" y="9055"/>
                </a:lnTo>
                <a:lnTo>
                  <a:pt x="3946791" y="9525"/>
                </a:lnTo>
                <a:lnTo>
                  <a:pt x="3958945" y="9525"/>
                </a:lnTo>
                <a:lnTo>
                  <a:pt x="3960063" y="9055"/>
                </a:lnTo>
                <a:lnTo>
                  <a:pt x="3961930" y="7188"/>
                </a:lnTo>
                <a:lnTo>
                  <a:pt x="3962387" y="6070"/>
                </a:lnTo>
                <a:lnTo>
                  <a:pt x="3962387" y="3441"/>
                </a:lnTo>
                <a:close/>
              </a:path>
              <a:path w="5048250" h="1241425">
                <a:moveTo>
                  <a:pt x="4019550" y="1235341"/>
                </a:moveTo>
                <a:lnTo>
                  <a:pt x="4019080" y="1234224"/>
                </a:lnTo>
                <a:lnTo>
                  <a:pt x="4017213" y="1232357"/>
                </a:lnTo>
                <a:lnTo>
                  <a:pt x="4016095" y="1231900"/>
                </a:lnTo>
                <a:lnTo>
                  <a:pt x="4003941" y="1231900"/>
                </a:lnTo>
                <a:lnTo>
                  <a:pt x="4002824" y="1232357"/>
                </a:lnTo>
                <a:lnTo>
                  <a:pt x="4000957" y="1234224"/>
                </a:lnTo>
                <a:lnTo>
                  <a:pt x="4000487" y="1235341"/>
                </a:lnTo>
                <a:lnTo>
                  <a:pt x="4000487" y="1237970"/>
                </a:lnTo>
                <a:lnTo>
                  <a:pt x="4000957" y="1239088"/>
                </a:lnTo>
                <a:lnTo>
                  <a:pt x="4002824" y="1240955"/>
                </a:lnTo>
                <a:lnTo>
                  <a:pt x="4003941" y="1241425"/>
                </a:lnTo>
                <a:lnTo>
                  <a:pt x="4016095" y="1241425"/>
                </a:lnTo>
                <a:lnTo>
                  <a:pt x="4017213" y="1240955"/>
                </a:lnTo>
                <a:lnTo>
                  <a:pt x="4019080" y="1239088"/>
                </a:lnTo>
                <a:lnTo>
                  <a:pt x="4019550" y="1237970"/>
                </a:lnTo>
                <a:lnTo>
                  <a:pt x="4019550" y="1235341"/>
                </a:lnTo>
                <a:close/>
              </a:path>
              <a:path w="5048250" h="1241425">
                <a:moveTo>
                  <a:pt x="4019550" y="619391"/>
                </a:moveTo>
                <a:lnTo>
                  <a:pt x="4019080" y="618274"/>
                </a:lnTo>
                <a:lnTo>
                  <a:pt x="4017213" y="616407"/>
                </a:lnTo>
                <a:lnTo>
                  <a:pt x="4016095" y="615950"/>
                </a:lnTo>
                <a:lnTo>
                  <a:pt x="4003941" y="615950"/>
                </a:lnTo>
                <a:lnTo>
                  <a:pt x="4002824" y="616407"/>
                </a:lnTo>
                <a:lnTo>
                  <a:pt x="4000957" y="618274"/>
                </a:lnTo>
                <a:lnTo>
                  <a:pt x="4000487" y="619391"/>
                </a:lnTo>
                <a:lnTo>
                  <a:pt x="4000487" y="622020"/>
                </a:lnTo>
                <a:lnTo>
                  <a:pt x="4000957" y="623138"/>
                </a:lnTo>
                <a:lnTo>
                  <a:pt x="4002824" y="625005"/>
                </a:lnTo>
                <a:lnTo>
                  <a:pt x="4003941" y="625475"/>
                </a:lnTo>
                <a:lnTo>
                  <a:pt x="4016095" y="625475"/>
                </a:lnTo>
                <a:lnTo>
                  <a:pt x="4017213" y="625005"/>
                </a:lnTo>
                <a:lnTo>
                  <a:pt x="4019080" y="623138"/>
                </a:lnTo>
                <a:lnTo>
                  <a:pt x="4019550" y="622020"/>
                </a:lnTo>
                <a:lnTo>
                  <a:pt x="4019550" y="619391"/>
                </a:lnTo>
                <a:close/>
              </a:path>
              <a:path w="5048250" h="1241425">
                <a:moveTo>
                  <a:pt x="4019550" y="3441"/>
                </a:moveTo>
                <a:lnTo>
                  <a:pt x="4019080" y="2324"/>
                </a:lnTo>
                <a:lnTo>
                  <a:pt x="4017213" y="457"/>
                </a:lnTo>
                <a:lnTo>
                  <a:pt x="4016095" y="0"/>
                </a:lnTo>
                <a:lnTo>
                  <a:pt x="4003941" y="0"/>
                </a:lnTo>
                <a:lnTo>
                  <a:pt x="4002824" y="457"/>
                </a:lnTo>
                <a:lnTo>
                  <a:pt x="4000957" y="2324"/>
                </a:lnTo>
                <a:lnTo>
                  <a:pt x="4000487" y="3441"/>
                </a:lnTo>
                <a:lnTo>
                  <a:pt x="4000487" y="6070"/>
                </a:lnTo>
                <a:lnTo>
                  <a:pt x="4000957" y="7188"/>
                </a:lnTo>
                <a:lnTo>
                  <a:pt x="4002824" y="9055"/>
                </a:lnTo>
                <a:lnTo>
                  <a:pt x="4003941" y="9525"/>
                </a:lnTo>
                <a:lnTo>
                  <a:pt x="4016095" y="9525"/>
                </a:lnTo>
                <a:lnTo>
                  <a:pt x="4017213" y="9055"/>
                </a:lnTo>
                <a:lnTo>
                  <a:pt x="4019080" y="7188"/>
                </a:lnTo>
                <a:lnTo>
                  <a:pt x="4019550" y="6070"/>
                </a:lnTo>
                <a:lnTo>
                  <a:pt x="4019550" y="3441"/>
                </a:lnTo>
                <a:close/>
              </a:path>
              <a:path w="5048250" h="1241425">
                <a:moveTo>
                  <a:pt x="4076687" y="1235341"/>
                </a:moveTo>
                <a:lnTo>
                  <a:pt x="4076230" y="1234224"/>
                </a:lnTo>
                <a:lnTo>
                  <a:pt x="4074363" y="1232357"/>
                </a:lnTo>
                <a:lnTo>
                  <a:pt x="4073245" y="1231900"/>
                </a:lnTo>
                <a:lnTo>
                  <a:pt x="4061091" y="1231900"/>
                </a:lnTo>
                <a:lnTo>
                  <a:pt x="4059974" y="1232357"/>
                </a:lnTo>
                <a:lnTo>
                  <a:pt x="4058107" y="1234224"/>
                </a:lnTo>
                <a:lnTo>
                  <a:pt x="4057637" y="1235341"/>
                </a:lnTo>
                <a:lnTo>
                  <a:pt x="4057637" y="1237970"/>
                </a:lnTo>
                <a:lnTo>
                  <a:pt x="4058107" y="1239088"/>
                </a:lnTo>
                <a:lnTo>
                  <a:pt x="4059974" y="1240955"/>
                </a:lnTo>
                <a:lnTo>
                  <a:pt x="4061091" y="1241425"/>
                </a:lnTo>
                <a:lnTo>
                  <a:pt x="4073245" y="1241425"/>
                </a:lnTo>
                <a:lnTo>
                  <a:pt x="4074363" y="1240955"/>
                </a:lnTo>
                <a:lnTo>
                  <a:pt x="4076230" y="1239088"/>
                </a:lnTo>
                <a:lnTo>
                  <a:pt x="4076687" y="1237970"/>
                </a:lnTo>
                <a:lnTo>
                  <a:pt x="4076687" y="1235341"/>
                </a:lnTo>
                <a:close/>
              </a:path>
              <a:path w="5048250" h="1241425">
                <a:moveTo>
                  <a:pt x="4076687" y="619391"/>
                </a:moveTo>
                <a:lnTo>
                  <a:pt x="4076230" y="618274"/>
                </a:lnTo>
                <a:lnTo>
                  <a:pt x="4074363" y="616407"/>
                </a:lnTo>
                <a:lnTo>
                  <a:pt x="4073245" y="615950"/>
                </a:lnTo>
                <a:lnTo>
                  <a:pt x="4061091" y="615950"/>
                </a:lnTo>
                <a:lnTo>
                  <a:pt x="4059974" y="616407"/>
                </a:lnTo>
                <a:lnTo>
                  <a:pt x="4058107" y="618274"/>
                </a:lnTo>
                <a:lnTo>
                  <a:pt x="4057637" y="619391"/>
                </a:lnTo>
                <a:lnTo>
                  <a:pt x="4057637" y="622020"/>
                </a:lnTo>
                <a:lnTo>
                  <a:pt x="4058107" y="623138"/>
                </a:lnTo>
                <a:lnTo>
                  <a:pt x="4059974" y="625005"/>
                </a:lnTo>
                <a:lnTo>
                  <a:pt x="4061091" y="625475"/>
                </a:lnTo>
                <a:lnTo>
                  <a:pt x="4073245" y="625475"/>
                </a:lnTo>
                <a:lnTo>
                  <a:pt x="4074363" y="625005"/>
                </a:lnTo>
                <a:lnTo>
                  <a:pt x="4076230" y="623138"/>
                </a:lnTo>
                <a:lnTo>
                  <a:pt x="4076687" y="622020"/>
                </a:lnTo>
                <a:lnTo>
                  <a:pt x="4076687" y="619391"/>
                </a:lnTo>
                <a:close/>
              </a:path>
              <a:path w="5048250" h="1241425">
                <a:moveTo>
                  <a:pt x="4076687" y="3441"/>
                </a:moveTo>
                <a:lnTo>
                  <a:pt x="4076230" y="2324"/>
                </a:lnTo>
                <a:lnTo>
                  <a:pt x="4074363" y="457"/>
                </a:lnTo>
                <a:lnTo>
                  <a:pt x="4073245" y="0"/>
                </a:lnTo>
                <a:lnTo>
                  <a:pt x="4061091" y="0"/>
                </a:lnTo>
                <a:lnTo>
                  <a:pt x="4059974" y="457"/>
                </a:lnTo>
                <a:lnTo>
                  <a:pt x="4058107" y="2324"/>
                </a:lnTo>
                <a:lnTo>
                  <a:pt x="4057637" y="3441"/>
                </a:lnTo>
                <a:lnTo>
                  <a:pt x="4057637" y="6070"/>
                </a:lnTo>
                <a:lnTo>
                  <a:pt x="4058107" y="7188"/>
                </a:lnTo>
                <a:lnTo>
                  <a:pt x="4059974" y="9055"/>
                </a:lnTo>
                <a:lnTo>
                  <a:pt x="4061091" y="9525"/>
                </a:lnTo>
                <a:lnTo>
                  <a:pt x="4073245" y="9525"/>
                </a:lnTo>
                <a:lnTo>
                  <a:pt x="4074363" y="9055"/>
                </a:lnTo>
                <a:lnTo>
                  <a:pt x="4076230" y="7188"/>
                </a:lnTo>
                <a:lnTo>
                  <a:pt x="4076687" y="6070"/>
                </a:lnTo>
                <a:lnTo>
                  <a:pt x="4076687" y="3441"/>
                </a:lnTo>
                <a:close/>
              </a:path>
              <a:path w="5048250" h="1241425">
                <a:moveTo>
                  <a:pt x="4133837" y="1235341"/>
                </a:moveTo>
                <a:lnTo>
                  <a:pt x="4133380" y="1234224"/>
                </a:lnTo>
                <a:lnTo>
                  <a:pt x="4131513" y="1232357"/>
                </a:lnTo>
                <a:lnTo>
                  <a:pt x="4130395" y="1231900"/>
                </a:lnTo>
                <a:lnTo>
                  <a:pt x="4118241" y="1231900"/>
                </a:lnTo>
                <a:lnTo>
                  <a:pt x="4117124" y="1232357"/>
                </a:lnTo>
                <a:lnTo>
                  <a:pt x="4115257" y="1234224"/>
                </a:lnTo>
                <a:lnTo>
                  <a:pt x="4114787" y="1235341"/>
                </a:lnTo>
                <a:lnTo>
                  <a:pt x="4114787" y="1237970"/>
                </a:lnTo>
                <a:lnTo>
                  <a:pt x="4115257" y="1239088"/>
                </a:lnTo>
                <a:lnTo>
                  <a:pt x="4117124" y="1240955"/>
                </a:lnTo>
                <a:lnTo>
                  <a:pt x="4118241" y="1241425"/>
                </a:lnTo>
                <a:lnTo>
                  <a:pt x="4130395" y="1241425"/>
                </a:lnTo>
                <a:lnTo>
                  <a:pt x="4131513" y="1240955"/>
                </a:lnTo>
                <a:lnTo>
                  <a:pt x="4133380" y="1239088"/>
                </a:lnTo>
                <a:lnTo>
                  <a:pt x="4133837" y="1237970"/>
                </a:lnTo>
                <a:lnTo>
                  <a:pt x="4133837" y="1235341"/>
                </a:lnTo>
                <a:close/>
              </a:path>
              <a:path w="5048250" h="1241425">
                <a:moveTo>
                  <a:pt x="4133837" y="619391"/>
                </a:moveTo>
                <a:lnTo>
                  <a:pt x="4133380" y="618274"/>
                </a:lnTo>
                <a:lnTo>
                  <a:pt x="4131513" y="616407"/>
                </a:lnTo>
                <a:lnTo>
                  <a:pt x="4130395" y="615950"/>
                </a:lnTo>
                <a:lnTo>
                  <a:pt x="4118241" y="615950"/>
                </a:lnTo>
                <a:lnTo>
                  <a:pt x="4117124" y="616407"/>
                </a:lnTo>
                <a:lnTo>
                  <a:pt x="4115257" y="618274"/>
                </a:lnTo>
                <a:lnTo>
                  <a:pt x="4114787" y="619391"/>
                </a:lnTo>
                <a:lnTo>
                  <a:pt x="4114787" y="622020"/>
                </a:lnTo>
                <a:lnTo>
                  <a:pt x="4115257" y="623138"/>
                </a:lnTo>
                <a:lnTo>
                  <a:pt x="4117124" y="625005"/>
                </a:lnTo>
                <a:lnTo>
                  <a:pt x="4118241" y="625475"/>
                </a:lnTo>
                <a:lnTo>
                  <a:pt x="4130395" y="625475"/>
                </a:lnTo>
                <a:lnTo>
                  <a:pt x="4131513" y="625005"/>
                </a:lnTo>
                <a:lnTo>
                  <a:pt x="4133380" y="623138"/>
                </a:lnTo>
                <a:lnTo>
                  <a:pt x="4133837" y="622020"/>
                </a:lnTo>
                <a:lnTo>
                  <a:pt x="4133837" y="619391"/>
                </a:lnTo>
                <a:close/>
              </a:path>
              <a:path w="5048250" h="1241425">
                <a:moveTo>
                  <a:pt x="4133837" y="3441"/>
                </a:moveTo>
                <a:lnTo>
                  <a:pt x="4133380" y="2324"/>
                </a:lnTo>
                <a:lnTo>
                  <a:pt x="4131513" y="457"/>
                </a:lnTo>
                <a:lnTo>
                  <a:pt x="4130395" y="0"/>
                </a:lnTo>
                <a:lnTo>
                  <a:pt x="4118241" y="0"/>
                </a:lnTo>
                <a:lnTo>
                  <a:pt x="4117124" y="457"/>
                </a:lnTo>
                <a:lnTo>
                  <a:pt x="4115257" y="2324"/>
                </a:lnTo>
                <a:lnTo>
                  <a:pt x="4114787" y="3441"/>
                </a:lnTo>
                <a:lnTo>
                  <a:pt x="4114787" y="6070"/>
                </a:lnTo>
                <a:lnTo>
                  <a:pt x="4115257" y="7188"/>
                </a:lnTo>
                <a:lnTo>
                  <a:pt x="4117124" y="9055"/>
                </a:lnTo>
                <a:lnTo>
                  <a:pt x="4118241" y="9525"/>
                </a:lnTo>
                <a:lnTo>
                  <a:pt x="4130395" y="9525"/>
                </a:lnTo>
                <a:lnTo>
                  <a:pt x="4131513" y="9055"/>
                </a:lnTo>
                <a:lnTo>
                  <a:pt x="4133380" y="7188"/>
                </a:lnTo>
                <a:lnTo>
                  <a:pt x="4133837" y="6070"/>
                </a:lnTo>
                <a:lnTo>
                  <a:pt x="4133837" y="3441"/>
                </a:lnTo>
                <a:close/>
              </a:path>
              <a:path w="5048250" h="1241425">
                <a:moveTo>
                  <a:pt x="4190987" y="1235341"/>
                </a:moveTo>
                <a:lnTo>
                  <a:pt x="4190530" y="1234224"/>
                </a:lnTo>
                <a:lnTo>
                  <a:pt x="4188663" y="1232357"/>
                </a:lnTo>
                <a:lnTo>
                  <a:pt x="4187545" y="1231900"/>
                </a:lnTo>
                <a:lnTo>
                  <a:pt x="4175391" y="1231900"/>
                </a:lnTo>
                <a:lnTo>
                  <a:pt x="4174274" y="1232357"/>
                </a:lnTo>
                <a:lnTo>
                  <a:pt x="4172407" y="1234224"/>
                </a:lnTo>
                <a:lnTo>
                  <a:pt x="4171950" y="1235341"/>
                </a:lnTo>
                <a:lnTo>
                  <a:pt x="4171950" y="1237970"/>
                </a:lnTo>
                <a:lnTo>
                  <a:pt x="4172407" y="1239088"/>
                </a:lnTo>
                <a:lnTo>
                  <a:pt x="4174274" y="1240955"/>
                </a:lnTo>
                <a:lnTo>
                  <a:pt x="4175391" y="1241425"/>
                </a:lnTo>
                <a:lnTo>
                  <a:pt x="4187545" y="1241425"/>
                </a:lnTo>
                <a:lnTo>
                  <a:pt x="4188663" y="1240955"/>
                </a:lnTo>
                <a:lnTo>
                  <a:pt x="4190530" y="1239088"/>
                </a:lnTo>
                <a:lnTo>
                  <a:pt x="4190987" y="1237970"/>
                </a:lnTo>
                <a:lnTo>
                  <a:pt x="4190987" y="1235341"/>
                </a:lnTo>
                <a:close/>
              </a:path>
              <a:path w="5048250" h="1241425">
                <a:moveTo>
                  <a:pt x="4190987" y="619391"/>
                </a:moveTo>
                <a:lnTo>
                  <a:pt x="4190530" y="618274"/>
                </a:lnTo>
                <a:lnTo>
                  <a:pt x="4188663" y="616407"/>
                </a:lnTo>
                <a:lnTo>
                  <a:pt x="4187545" y="615950"/>
                </a:lnTo>
                <a:lnTo>
                  <a:pt x="4175391" y="615950"/>
                </a:lnTo>
                <a:lnTo>
                  <a:pt x="4174274" y="616407"/>
                </a:lnTo>
                <a:lnTo>
                  <a:pt x="4172407" y="618274"/>
                </a:lnTo>
                <a:lnTo>
                  <a:pt x="4171950" y="619391"/>
                </a:lnTo>
                <a:lnTo>
                  <a:pt x="4171950" y="622020"/>
                </a:lnTo>
                <a:lnTo>
                  <a:pt x="4172407" y="623138"/>
                </a:lnTo>
                <a:lnTo>
                  <a:pt x="4174274" y="625005"/>
                </a:lnTo>
                <a:lnTo>
                  <a:pt x="4175391" y="625475"/>
                </a:lnTo>
                <a:lnTo>
                  <a:pt x="4187545" y="625475"/>
                </a:lnTo>
                <a:lnTo>
                  <a:pt x="4188663" y="625005"/>
                </a:lnTo>
                <a:lnTo>
                  <a:pt x="4190530" y="623138"/>
                </a:lnTo>
                <a:lnTo>
                  <a:pt x="4190987" y="622020"/>
                </a:lnTo>
                <a:lnTo>
                  <a:pt x="4190987" y="619391"/>
                </a:lnTo>
                <a:close/>
              </a:path>
              <a:path w="5048250" h="1241425">
                <a:moveTo>
                  <a:pt x="4190987" y="3441"/>
                </a:moveTo>
                <a:lnTo>
                  <a:pt x="4190530" y="2324"/>
                </a:lnTo>
                <a:lnTo>
                  <a:pt x="4188663" y="457"/>
                </a:lnTo>
                <a:lnTo>
                  <a:pt x="4187545" y="0"/>
                </a:lnTo>
                <a:lnTo>
                  <a:pt x="4175391" y="0"/>
                </a:lnTo>
                <a:lnTo>
                  <a:pt x="4174274" y="457"/>
                </a:lnTo>
                <a:lnTo>
                  <a:pt x="4172407" y="2324"/>
                </a:lnTo>
                <a:lnTo>
                  <a:pt x="4171950" y="3441"/>
                </a:lnTo>
                <a:lnTo>
                  <a:pt x="4171950" y="6070"/>
                </a:lnTo>
                <a:lnTo>
                  <a:pt x="4172407" y="7188"/>
                </a:lnTo>
                <a:lnTo>
                  <a:pt x="4174274" y="9055"/>
                </a:lnTo>
                <a:lnTo>
                  <a:pt x="4175391" y="9525"/>
                </a:lnTo>
                <a:lnTo>
                  <a:pt x="4187545" y="9525"/>
                </a:lnTo>
                <a:lnTo>
                  <a:pt x="4188663" y="9055"/>
                </a:lnTo>
                <a:lnTo>
                  <a:pt x="4190530" y="7188"/>
                </a:lnTo>
                <a:lnTo>
                  <a:pt x="4190987" y="6070"/>
                </a:lnTo>
                <a:lnTo>
                  <a:pt x="4190987" y="3441"/>
                </a:lnTo>
                <a:close/>
              </a:path>
              <a:path w="5048250" h="1241425">
                <a:moveTo>
                  <a:pt x="4248137" y="1235341"/>
                </a:moveTo>
                <a:lnTo>
                  <a:pt x="4247680" y="1234224"/>
                </a:lnTo>
                <a:lnTo>
                  <a:pt x="4245813" y="1232357"/>
                </a:lnTo>
                <a:lnTo>
                  <a:pt x="4244695" y="1231900"/>
                </a:lnTo>
                <a:lnTo>
                  <a:pt x="4232541" y="1231900"/>
                </a:lnTo>
                <a:lnTo>
                  <a:pt x="4231424" y="1232357"/>
                </a:lnTo>
                <a:lnTo>
                  <a:pt x="4229557" y="1234224"/>
                </a:lnTo>
                <a:lnTo>
                  <a:pt x="4229087" y="1235341"/>
                </a:lnTo>
                <a:lnTo>
                  <a:pt x="4229087" y="1237970"/>
                </a:lnTo>
                <a:lnTo>
                  <a:pt x="4229557" y="1239088"/>
                </a:lnTo>
                <a:lnTo>
                  <a:pt x="4231424" y="1240955"/>
                </a:lnTo>
                <a:lnTo>
                  <a:pt x="4232541" y="1241425"/>
                </a:lnTo>
                <a:lnTo>
                  <a:pt x="4244695" y="1241425"/>
                </a:lnTo>
                <a:lnTo>
                  <a:pt x="4245813" y="1240955"/>
                </a:lnTo>
                <a:lnTo>
                  <a:pt x="4247680" y="1239088"/>
                </a:lnTo>
                <a:lnTo>
                  <a:pt x="4248137" y="1237970"/>
                </a:lnTo>
                <a:lnTo>
                  <a:pt x="4248137" y="1235341"/>
                </a:lnTo>
                <a:close/>
              </a:path>
              <a:path w="5048250" h="1241425">
                <a:moveTo>
                  <a:pt x="4248137" y="619391"/>
                </a:moveTo>
                <a:lnTo>
                  <a:pt x="4247680" y="618274"/>
                </a:lnTo>
                <a:lnTo>
                  <a:pt x="4245813" y="616407"/>
                </a:lnTo>
                <a:lnTo>
                  <a:pt x="4244695" y="615950"/>
                </a:lnTo>
                <a:lnTo>
                  <a:pt x="4232541" y="615950"/>
                </a:lnTo>
                <a:lnTo>
                  <a:pt x="4231424" y="616407"/>
                </a:lnTo>
                <a:lnTo>
                  <a:pt x="4229557" y="618274"/>
                </a:lnTo>
                <a:lnTo>
                  <a:pt x="4229087" y="619391"/>
                </a:lnTo>
                <a:lnTo>
                  <a:pt x="4229087" y="622020"/>
                </a:lnTo>
                <a:lnTo>
                  <a:pt x="4229557" y="623138"/>
                </a:lnTo>
                <a:lnTo>
                  <a:pt x="4231424" y="625005"/>
                </a:lnTo>
                <a:lnTo>
                  <a:pt x="4232541" y="625475"/>
                </a:lnTo>
                <a:lnTo>
                  <a:pt x="4244695" y="625475"/>
                </a:lnTo>
                <a:lnTo>
                  <a:pt x="4245813" y="625005"/>
                </a:lnTo>
                <a:lnTo>
                  <a:pt x="4247680" y="623138"/>
                </a:lnTo>
                <a:lnTo>
                  <a:pt x="4248137" y="622020"/>
                </a:lnTo>
                <a:lnTo>
                  <a:pt x="4248137" y="619391"/>
                </a:lnTo>
                <a:close/>
              </a:path>
              <a:path w="5048250" h="1241425">
                <a:moveTo>
                  <a:pt x="4248137" y="3441"/>
                </a:moveTo>
                <a:lnTo>
                  <a:pt x="4247680" y="2324"/>
                </a:lnTo>
                <a:lnTo>
                  <a:pt x="4245813" y="457"/>
                </a:lnTo>
                <a:lnTo>
                  <a:pt x="4244695" y="0"/>
                </a:lnTo>
                <a:lnTo>
                  <a:pt x="4232541" y="0"/>
                </a:lnTo>
                <a:lnTo>
                  <a:pt x="4231424" y="457"/>
                </a:lnTo>
                <a:lnTo>
                  <a:pt x="4229557" y="2324"/>
                </a:lnTo>
                <a:lnTo>
                  <a:pt x="4229087" y="3441"/>
                </a:lnTo>
                <a:lnTo>
                  <a:pt x="4229087" y="6070"/>
                </a:lnTo>
                <a:lnTo>
                  <a:pt x="4229557" y="7188"/>
                </a:lnTo>
                <a:lnTo>
                  <a:pt x="4231424" y="9055"/>
                </a:lnTo>
                <a:lnTo>
                  <a:pt x="4232541" y="9525"/>
                </a:lnTo>
                <a:lnTo>
                  <a:pt x="4244695" y="9525"/>
                </a:lnTo>
                <a:lnTo>
                  <a:pt x="4245813" y="9055"/>
                </a:lnTo>
                <a:lnTo>
                  <a:pt x="4247680" y="7188"/>
                </a:lnTo>
                <a:lnTo>
                  <a:pt x="4248137" y="6070"/>
                </a:lnTo>
                <a:lnTo>
                  <a:pt x="4248137" y="3441"/>
                </a:lnTo>
                <a:close/>
              </a:path>
              <a:path w="5048250" h="1241425">
                <a:moveTo>
                  <a:pt x="4305287" y="1235341"/>
                </a:moveTo>
                <a:lnTo>
                  <a:pt x="4304830" y="1234224"/>
                </a:lnTo>
                <a:lnTo>
                  <a:pt x="4302963" y="1232357"/>
                </a:lnTo>
                <a:lnTo>
                  <a:pt x="4301845" y="1231900"/>
                </a:lnTo>
                <a:lnTo>
                  <a:pt x="4289691" y="1231900"/>
                </a:lnTo>
                <a:lnTo>
                  <a:pt x="4288574" y="1232357"/>
                </a:lnTo>
                <a:lnTo>
                  <a:pt x="4286707" y="1234224"/>
                </a:lnTo>
                <a:lnTo>
                  <a:pt x="4286237" y="1235341"/>
                </a:lnTo>
                <a:lnTo>
                  <a:pt x="4286237" y="1237970"/>
                </a:lnTo>
                <a:lnTo>
                  <a:pt x="4286707" y="1239088"/>
                </a:lnTo>
                <a:lnTo>
                  <a:pt x="4288574" y="1240955"/>
                </a:lnTo>
                <a:lnTo>
                  <a:pt x="4289691" y="1241425"/>
                </a:lnTo>
                <a:lnTo>
                  <a:pt x="4301845" y="1241425"/>
                </a:lnTo>
                <a:lnTo>
                  <a:pt x="4302963" y="1240955"/>
                </a:lnTo>
                <a:lnTo>
                  <a:pt x="4304830" y="1239088"/>
                </a:lnTo>
                <a:lnTo>
                  <a:pt x="4305287" y="1237970"/>
                </a:lnTo>
                <a:lnTo>
                  <a:pt x="4305287" y="1235341"/>
                </a:lnTo>
                <a:close/>
              </a:path>
              <a:path w="5048250" h="1241425">
                <a:moveTo>
                  <a:pt x="4305287" y="619391"/>
                </a:moveTo>
                <a:lnTo>
                  <a:pt x="4304830" y="618274"/>
                </a:lnTo>
                <a:lnTo>
                  <a:pt x="4302963" y="616407"/>
                </a:lnTo>
                <a:lnTo>
                  <a:pt x="4301845" y="615950"/>
                </a:lnTo>
                <a:lnTo>
                  <a:pt x="4289691" y="615950"/>
                </a:lnTo>
                <a:lnTo>
                  <a:pt x="4288574" y="616407"/>
                </a:lnTo>
                <a:lnTo>
                  <a:pt x="4286707" y="618274"/>
                </a:lnTo>
                <a:lnTo>
                  <a:pt x="4286237" y="619391"/>
                </a:lnTo>
                <a:lnTo>
                  <a:pt x="4286237" y="622020"/>
                </a:lnTo>
                <a:lnTo>
                  <a:pt x="4286707" y="623138"/>
                </a:lnTo>
                <a:lnTo>
                  <a:pt x="4288574" y="625005"/>
                </a:lnTo>
                <a:lnTo>
                  <a:pt x="4289691" y="625475"/>
                </a:lnTo>
                <a:lnTo>
                  <a:pt x="4301845" y="625475"/>
                </a:lnTo>
                <a:lnTo>
                  <a:pt x="4302963" y="625005"/>
                </a:lnTo>
                <a:lnTo>
                  <a:pt x="4304830" y="623138"/>
                </a:lnTo>
                <a:lnTo>
                  <a:pt x="4305287" y="622020"/>
                </a:lnTo>
                <a:lnTo>
                  <a:pt x="4305287" y="619391"/>
                </a:lnTo>
                <a:close/>
              </a:path>
              <a:path w="5048250" h="1241425">
                <a:moveTo>
                  <a:pt x="4305287" y="3441"/>
                </a:moveTo>
                <a:lnTo>
                  <a:pt x="4304830" y="2324"/>
                </a:lnTo>
                <a:lnTo>
                  <a:pt x="4302963" y="457"/>
                </a:lnTo>
                <a:lnTo>
                  <a:pt x="4301845" y="0"/>
                </a:lnTo>
                <a:lnTo>
                  <a:pt x="4289691" y="0"/>
                </a:lnTo>
                <a:lnTo>
                  <a:pt x="4288574" y="457"/>
                </a:lnTo>
                <a:lnTo>
                  <a:pt x="4286707" y="2324"/>
                </a:lnTo>
                <a:lnTo>
                  <a:pt x="4286237" y="3441"/>
                </a:lnTo>
                <a:lnTo>
                  <a:pt x="4286237" y="6070"/>
                </a:lnTo>
                <a:lnTo>
                  <a:pt x="4286707" y="7188"/>
                </a:lnTo>
                <a:lnTo>
                  <a:pt x="4288574" y="9055"/>
                </a:lnTo>
                <a:lnTo>
                  <a:pt x="4289691" y="9525"/>
                </a:lnTo>
                <a:lnTo>
                  <a:pt x="4301845" y="9525"/>
                </a:lnTo>
                <a:lnTo>
                  <a:pt x="4302963" y="9055"/>
                </a:lnTo>
                <a:lnTo>
                  <a:pt x="4304830" y="7188"/>
                </a:lnTo>
                <a:lnTo>
                  <a:pt x="4305287" y="6070"/>
                </a:lnTo>
                <a:lnTo>
                  <a:pt x="4305287" y="3441"/>
                </a:lnTo>
                <a:close/>
              </a:path>
              <a:path w="5048250" h="1241425">
                <a:moveTo>
                  <a:pt x="4362437" y="1235341"/>
                </a:moveTo>
                <a:lnTo>
                  <a:pt x="4361980" y="1234224"/>
                </a:lnTo>
                <a:lnTo>
                  <a:pt x="4360113" y="1232357"/>
                </a:lnTo>
                <a:lnTo>
                  <a:pt x="4358995" y="1231900"/>
                </a:lnTo>
                <a:lnTo>
                  <a:pt x="4346841" y="1231900"/>
                </a:lnTo>
                <a:lnTo>
                  <a:pt x="4345724" y="1232357"/>
                </a:lnTo>
                <a:lnTo>
                  <a:pt x="4343857" y="1234224"/>
                </a:lnTo>
                <a:lnTo>
                  <a:pt x="4343387" y="1235341"/>
                </a:lnTo>
                <a:lnTo>
                  <a:pt x="4343387" y="1237970"/>
                </a:lnTo>
                <a:lnTo>
                  <a:pt x="4343857" y="1239088"/>
                </a:lnTo>
                <a:lnTo>
                  <a:pt x="4345724" y="1240955"/>
                </a:lnTo>
                <a:lnTo>
                  <a:pt x="4346841" y="1241425"/>
                </a:lnTo>
                <a:lnTo>
                  <a:pt x="4358995" y="1241425"/>
                </a:lnTo>
                <a:lnTo>
                  <a:pt x="4360113" y="1240955"/>
                </a:lnTo>
                <a:lnTo>
                  <a:pt x="4361980" y="1239088"/>
                </a:lnTo>
                <a:lnTo>
                  <a:pt x="4362437" y="1237970"/>
                </a:lnTo>
                <a:lnTo>
                  <a:pt x="4362437" y="1235341"/>
                </a:lnTo>
                <a:close/>
              </a:path>
              <a:path w="5048250" h="1241425">
                <a:moveTo>
                  <a:pt x="4362437" y="619391"/>
                </a:moveTo>
                <a:lnTo>
                  <a:pt x="4361980" y="618274"/>
                </a:lnTo>
                <a:lnTo>
                  <a:pt x="4360113" y="616407"/>
                </a:lnTo>
                <a:lnTo>
                  <a:pt x="4358995" y="615950"/>
                </a:lnTo>
                <a:lnTo>
                  <a:pt x="4346841" y="615950"/>
                </a:lnTo>
                <a:lnTo>
                  <a:pt x="4345724" y="616407"/>
                </a:lnTo>
                <a:lnTo>
                  <a:pt x="4343857" y="618274"/>
                </a:lnTo>
                <a:lnTo>
                  <a:pt x="4343387" y="619391"/>
                </a:lnTo>
                <a:lnTo>
                  <a:pt x="4343387" y="622020"/>
                </a:lnTo>
                <a:lnTo>
                  <a:pt x="4343857" y="623138"/>
                </a:lnTo>
                <a:lnTo>
                  <a:pt x="4345724" y="625005"/>
                </a:lnTo>
                <a:lnTo>
                  <a:pt x="4346841" y="625475"/>
                </a:lnTo>
                <a:lnTo>
                  <a:pt x="4358995" y="625475"/>
                </a:lnTo>
                <a:lnTo>
                  <a:pt x="4360113" y="625005"/>
                </a:lnTo>
                <a:lnTo>
                  <a:pt x="4361980" y="623138"/>
                </a:lnTo>
                <a:lnTo>
                  <a:pt x="4362437" y="622020"/>
                </a:lnTo>
                <a:lnTo>
                  <a:pt x="4362437" y="619391"/>
                </a:lnTo>
                <a:close/>
              </a:path>
              <a:path w="5048250" h="1241425">
                <a:moveTo>
                  <a:pt x="4362437" y="3441"/>
                </a:moveTo>
                <a:lnTo>
                  <a:pt x="4361980" y="2324"/>
                </a:lnTo>
                <a:lnTo>
                  <a:pt x="4360113" y="457"/>
                </a:lnTo>
                <a:lnTo>
                  <a:pt x="4358995" y="0"/>
                </a:lnTo>
                <a:lnTo>
                  <a:pt x="4346841" y="0"/>
                </a:lnTo>
                <a:lnTo>
                  <a:pt x="4345724" y="457"/>
                </a:lnTo>
                <a:lnTo>
                  <a:pt x="4343857" y="2324"/>
                </a:lnTo>
                <a:lnTo>
                  <a:pt x="4343387" y="3441"/>
                </a:lnTo>
                <a:lnTo>
                  <a:pt x="4343387" y="6070"/>
                </a:lnTo>
                <a:lnTo>
                  <a:pt x="4343857" y="7188"/>
                </a:lnTo>
                <a:lnTo>
                  <a:pt x="4345724" y="9055"/>
                </a:lnTo>
                <a:lnTo>
                  <a:pt x="4346841" y="9525"/>
                </a:lnTo>
                <a:lnTo>
                  <a:pt x="4358995" y="9525"/>
                </a:lnTo>
                <a:lnTo>
                  <a:pt x="4360113" y="9055"/>
                </a:lnTo>
                <a:lnTo>
                  <a:pt x="4361980" y="7188"/>
                </a:lnTo>
                <a:lnTo>
                  <a:pt x="4362437" y="6070"/>
                </a:lnTo>
                <a:lnTo>
                  <a:pt x="4362437" y="3441"/>
                </a:lnTo>
                <a:close/>
              </a:path>
              <a:path w="5048250" h="1241425">
                <a:moveTo>
                  <a:pt x="4419600" y="1235341"/>
                </a:moveTo>
                <a:lnTo>
                  <a:pt x="4419130" y="1234224"/>
                </a:lnTo>
                <a:lnTo>
                  <a:pt x="4417263" y="1232357"/>
                </a:lnTo>
                <a:lnTo>
                  <a:pt x="4416145" y="1231900"/>
                </a:lnTo>
                <a:lnTo>
                  <a:pt x="4403991" y="1231900"/>
                </a:lnTo>
                <a:lnTo>
                  <a:pt x="4402874" y="1232357"/>
                </a:lnTo>
                <a:lnTo>
                  <a:pt x="4401007" y="1234224"/>
                </a:lnTo>
                <a:lnTo>
                  <a:pt x="4400537" y="1235341"/>
                </a:lnTo>
                <a:lnTo>
                  <a:pt x="4400537" y="1237970"/>
                </a:lnTo>
                <a:lnTo>
                  <a:pt x="4401007" y="1239088"/>
                </a:lnTo>
                <a:lnTo>
                  <a:pt x="4402874" y="1240955"/>
                </a:lnTo>
                <a:lnTo>
                  <a:pt x="4403991" y="1241425"/>
                </a:lnTo>
                <a:lnTo>
                  <a:pt x="4416145" y="1241425"/>
                </a:lnTo>
                <a:lnTo>
                  <a:pt x="4417263" y="1240955"/>
                </a:lnTo>
                <a:lnTo>
                  <a:pt x="4419130" y="1239088"/>
                </a:lnTo>
                <a:lnTo>
                  <a:pt x="4419600" y="1237970"/>
                </a:lnTo>
                <a:lnTo>
                  <a:pt x="4419600" y="1235341"/>
                </a:lnTo>
                <a:close/>
              </a:path>
              <a:path w="5048250" h="1241425">
                <a:moveTo>
                  <a:pt x="4419600" y="619391"/>
                </a:moveTo>
                <a:lnTo>
                  <a:pt x="4419130" y="618274"/>
                </a:lnTo>
                <a:lnTo>
                  <a:pt x="4417263" y="616407"/>
                </a:lnTo>
                <a:lnTo>
                  <a:pt x="4416145" y="615950"/>
                </a:lnTo>
                <a:lnTo>
                  <a:pt x="4403991" y="615950"/>
                </a:lnTo>
                <a:lnTo>
                  <a:pt x="4402874" y="616407"/>
                </a:lnTo>
                <a:lnTo>
                  <a:pt x="4401007" y="618274"/>
                </a:lnTo>
                <a:lnTo>
                  <a:pt x="4400537" y="619391"/>
                </a:lnTo>
                <a:lnTo>
                  <a:pt x="4400537" y="622020"/>
                </a:lnTo>
                <a:lnTo>
                  <a:pt x="4401007" y="623138"/>
                </a:lnTo>
                <a:lnTo>
                  <a:pt x="4402874" y="625005"/>
                </a:lnTo>
                <a:lnTo>
                  <a:pt x="4403991" y="625475"/>
                </a:lnTo>
                <a:lnTo>
                  <a:pt x="4416145" y="625475"/>
                </a:lnTo>
                <a:lnTo>
                  <a:pt x="4417263" y="625005"/>
                </a:lnTo>
                <a:lnTo>
                  <a:pt x="4419130" y="623138"/>
                </a:lnTo>
                <a:lnTo>
                  <a:pt x="4419600" y="622020"/>
                </a:lnTo>
                <a:lnTo>
                  <a:pt x="4419600" y="619391"/>
                </a:lnTo>
                <a:close/>
              </a:path>
              <a:path w="5048250" h="1241425">
                <a:moveTo>
                  <a:pt x="4419600" y="3441"/>
                </a:moveTo>
                <a:lnTo>
                  <a:pt x="4419130" y="2324"/>
                </a:lnTo>
                <a:lnTo>
                  <a:pt x="4417263" y="457"/>
                </a:lnTo>
                <a:lnTo>
                  <a:pt x="4416145" y="0"/>
                </a:lnTo>
                <a:lnTo>
                  <a:pt x="4403991" y="0"/>
                </a:lnTo>
                <a:lnTo>
                  <a:pt x="4402874" y="457"/>
                </a:lnTo>
                <a:lnTo>
                  <a:pt x="4401007" y="2324"/>
                </a:lnTo>
                <a:lnTo>
                  <a:pt x="4400537" y="3441"/>
                </a:lnTo>
                <a:lnTo>
                  <a:pt x="4400537" y="6070"/>
                </a:lnTo>
                <a:lnTo>
                  <a:pt x="4401007" y="7188"/>
                </a:lnTo>
                <a:lnTo>
                  <a:pt x="4402874" y="9055"/>
                </a:lnTo>
                <a:lnTo>
                  <a:pt x="4403991" y="9525"/>
                </a:lnTo>
                <a:lnTo>
                  <a:pt x="4416145" y="9525"/>
                </a:lnTo>
                <a:lnTo>
                  <a:pt x="4417263" y="9055"/>
                </a:lnTo>
                <a:lnTo>
                  <a:pt x="4419130" y="7188"/>
                </a:lnTo>
                <a:lnTo>
                  <a:pt x="4419600" y="6070"/>
                </a:lnTo>
                <a:lnTo>
                  <a:pt x="4419600" y="3441"/>
                </a:lnTo>
                <a:close/>
              </a:path>
              <a:path w="5048250" h="1241425">
                <a:moveTo>
                  <a:pt x="4476737" y="1235341"/>
                </a:moveTo>
                <a:lnTo>
                  <a:pt x="4476280" y="1234224"/>
                </a:lnTo>
                <a:lnTo>
                  <a:pt x="4474413" y="1232357"/>
                </a:lnTo>
                <a:lnTo>
                  <a:pt x="4473295" y="1231900"/>
                </a:lnTo>
                <a:lnTo>
                  <a:pt x="4461141" y="1231900"/>
                </a:lnTo>
                <a:lnTo>
                  <a:pt x="4460024" y="1232357"/>
                </a:lnTo>
                <a:lnTo>
                  <a:pt x="4458157" y="1234224"/>
                </a:lnTo>
                <a:lnTo>
                  <a:pt x="4457687" y="1235341"/>
                </a:lnTo>
                <a:lnTo>
                  <a:pt x="4457687" y="1237970"/>
                </a:lnTo>
                <a:lnTo>
                  <a:pt x="4458157" y="1239088"/>
                </a:lnTo>
                <a:lnTo>
                  <a:pt x="4460024" y="1240955"/>
                </a:lnTo>
                <a:lnTo>
                  <a:pt x="4461141" y="1241425"/>
                </a:lnTo>
                <a:lnTo>
                  <a:pt x="4473295" y="1241425"/>
                </a:lnTo>
                <a:lnTo>
                  <a:pt x="4474413" y="1240955"/>
                </a:lnTo>
                <a:lnTo>
                  <a:pt x="4476280" y="1239088"/>
                </a:lnTo>
                <a:lnTo>
                  <a:pt x="4476737" y="1237970"/>
                </a:lnTo>
                <a:lnTo>
                  <a:pt x="4476737" y="1235341"/>
                </a:lnTo>
                <a:close/>
              </a:path>
              <a:path w="5048250" h="1241425">
                <a:moveTo>
                  <a:pt x="4476737" y="619391"/>
                </a:moveTo>
                <a:lnTo>
                  <a:pt x="4476280" y="618274"/>
                </a:lnTo>
                <a:lnTo>
                  <a:pt x="4474413" y="616407"/>
                </a:lnTo>
                <a:lnTo>
                  <a:pt x="4473295" y="615950"/>
                </a:lnTo>
                <a:lnTo>
                  <a:pt x="4461141" y="615950"/>
                </a:lnTo>
                <a:lnTo>
                  <a:pt x="4460024" y="616407"/>
                </a:lnTo>
                <a:lnTo>
                  <a:pt x="4458157" y="618274"/>
                </a:lnTo>
                <a:lnTo>
                  <a:pt x="4457687" y="619391"/>
                </a:lnTo>
                <a:lnTo>
                  <a:pt x="4457687" y="622020"/>
                </a:lnTo>
                <a:lnTo>
                  <a:pt x="4458157" y="623138"/>
                </a:lnTo>
                <a:lnTo>
                  <a:pt x="4460024" y="625005"/>
                </a:lnTo>
                <a:lnTo>
                  <a:pt x="4461141" y="625475"/>
                </a:lnTo>
                <a:lnTo>
                  <a:pt x="4473295" y="625475"/>
                </a:lnTo>
                <a:lnTo>
                  <a:pt x="4474413" y="625005"/>
                </a:lnTo>
                <a:lnTo>
                  <a:pt x="4476280" y="623138"/>
                </a:lnTo>
                <a:lnTo>
                  <a:pt x="4476737" y="622020"/>
                </a:lnTo>
                <a:lnTo>
                  <a:pt x="4476737" y="619391"/>
                </a:lnTo>
                <a:close/>
              </a:path>
              <a:path w="5048250" h="1241425">
                <a:moveTo>
                  <a:pt x="4476737" y="3441"/>
                </a:moveTo>
                <a:lnTo>
                  <a:pt x="4476280" y="2324"/>
                </a:lnTo>
                <a:lnTo>
                  <a:pt x="4474413" y="457"/>
                </a:lnTo>
                <a:lnTo>
                  <a:pt x="4473295" y="0"/>
                </a:lnTo>
                <a:lnTo>
                  <a:pt x="4461141" y="0"/>
                </a:lnTo>
                <a:lnTo>
                  <a:pt x="4460024" y="457"/>
                </a:lnTo>
                <a:lnTo>
                  <a:pt x="4458157" y="2324"/>
                </a:lnTo>
                <a:lnTo>
                  <a:pt x="4457687" y="3441"/>
                </a:lnTo>
                <a:lnTo>
                  <a:pt x="4457687" y="6070"/>
                </a:lnTo>
                <a:lnTo>
                  <a:pt x="4458157" y="7188"/>
                </a:lnTo>
                <a:lnTo>
                  <a:pt x="4460024" y="9055"/>
                </a:lnTo>
                <a:lnTo>
                  <a:pt x="4461141" y="9525"/>
                </a:lnTo>
                <a:lnTo>
                  <a:pt x="4473295" y="9525"/>
                </a:lnTo>
                <a:lnTo>
                  <a:pt x="4474413" y="9055"/>
                </a:lnTo>
                <a:lnTo>
                  <a:pt x="4476280" y="7188"/>
                </a:lnTo>
                <a:lnTo>
                  <a:pt x="4476737" y="6070"/>
                </a:lnTo>
                <a:lnTo>
                  <a:pt x="4476737" y="3441"/>
                </a:lnTo>
                <a:close/>
              </a:path>
              <a:path w="5048250" h="1241425">
                <a:moveTo>
                  <a:pt x="4533887" y="1235341"/>
                </a:moveTo>
                <a:lnTo>
                  <a:pt x="4533430" y="1234224"/>
                </a:lnTo>
                <a:lnTo>
                  <a:pt x="4531563" y="1232357"/>
                </a:lnTo>
                <a:lnTo>
                  <a:pt x="4530445" y="1231900"/>
                </a:lnTo>
                <a:lnTo>
                  <a:pt x="4518291" y="1231900"/>
                </a:lnTo>
                <a:lnTo>
                  <a:pt x="4517174" y="1232357"/>
                </a:lnTo>
                <a:lnTo>
                  <a:pt x="4515307" y="1234224"/>
                </a:lnTo>
                <a:lnTo>
                  <a:pt x="4514837" y="1235341"/>
                </a:lnTo>
                <a:lnTo>
                  <a:pt x="4514837" y="1237970"/>
                </a:lnTo>
                <a:lnTo>
                  <a:pt x="4515307" y="1239088"/>
                </a:lnTo>
                <a:lnTo>
                  <a:pt x="4517174" y="1240955"/>
                </a:lnTo>
                <a:lnTo>
                  <a:pt x="4518291" y="1241425"/>
                </a:lnTo>
                <a:lnTo>
                  <a:pt x="4530445" y="1241425"/>
                </a:lnTo>
                <a:lnTo>
                  <a:pt x="4531563" y="1240955"/>
                </a:lnTo>
                <a:lnTo>
                  <a:pt x="4533430" y="1239088"/>
                </a:lnTo>
                <a:lnTo>
                  <a:pt x="4533887" y="1237970"/>
                </a:lnTo>
                <a:lnTo>
                  <a:pt x="4533887" y="1235341"/>
                </a:lnTo>
                <a:close/>
              </a:path>
              <a:path w="5048250" h="1241425">
                <a:moveTo>
                  <a:pt x="4533887" y="619391"/>
                </a:moveTo>
                <a:lnTo>
                  <a:pt x="4533430" y="618274"/>
                </a:lnTo>
                <a:lnTo>
                  <a:pt x="4531563" y="616407"/>
                </a:lnTo>
                <a:lnTo>
                  <a:pt x="4530445" y="615950"/>
                </a:lnTo>
                <a:lnTo>
                  <a:pt x="4518291" y="615950"/>
                </a:lnTo>
                <a:lnTo>
                  <a:pt x="4517174" y="616407"/>
                </a:lnTo>
                <a:lnTo>
                  <a:pt x="4515307" y="618274"/>
                </a:lnTo>
                <a:lnTo>
                  <a:pt x="4514837" y="619391"/>
                </a:lnTo>
                <a:lnTo>
                  <a:pt x="4514837" y="622020"/>
                </a:lnTo>
                <a:lnTo>
                  <a:pt x="4515307" y="623138"/>
                </a:lnTo>
                <a:lnTo>
                  <a:pt x="4517174" y="625005"/>
                </a:lnTo>
                <a:lnTo>
                  <a:pt x="4518291" y="625475"/>
                </a:lnTo>
                <a:lnTo>
                  <a:pt x="4530445" y="625475"/>
                </a:lnTo>
                <a:lnTo>
                  <a:pt x="4531563" y="625005"/>
                </a:lnTo>
                <a:lnTo>
                  <a:pt x="4533430" y="623138"/>
                </a:lnTo>
                <a:lnTo>
                  <a:pt x="4533887" y="622020"/>
                </a:lnTo>
                <a:lnTo>
                  <a:pt x="4533887" y="619391"/>
                </a:lnTo>
                <a:close/>
              </a:path>
              <a:path w="5048250" h="1241425">
                <a:moveTo>
                  <a:pt x="4533887" y="3441"/>
                </a:moveTo>
                <a:lnTo>
                  <a:pt x="4533430" y="2324"/>
                </a:lnTo>
                <a:lnTo>
                  <a:pt x="4531563" y="457"/>
                </a:lnTo>
                <a:lnTo>
                  <a:pt x="4530445" y="0"/>
                </a:lnTo>
                <a:lnTo>
                  <a:pt x="4518291" y="0"/>
                </a:lnTo>
                <a:lnTo>
                  <a:pt x="4517174" y="457"/>
                </a:lnTo>
                <a:lnTo>
                  <a:pt x="4515307" y="2324"/>
                </a:lnTo>
                <a:lnTo>
                  <a:pt x="4514837" y="3441"/>
                </a:lnTo>
                <a:lnTo>
                  <a:pt x="4514837" y="6070"/>
                </a:lnTo>
                <a:lnTo>
                  <a:pt x="4515307" y="7188"/>
                </a:lnTo>
                <a:lnTo>
                  <a:pt x="4517174" y="9055"/>
                </a:lnTo>
                <a:lnTo>
                  <a:pt x="4518291" y="9525"/>
                </a:lnTo>
                <a:lnTo>
                  <a:pt x="4530445" y="9525"/>
                </a:lnTo>
                <a:lnTo>
                  <a:pt x="4531563" y="9055"/>
                </a:lnTo>
                <a:lnTo>
                  <a:pt x="4533430" y="7188"/>
                </a:lnTo>
                <a:lnTo>
                  <a:pt x="4533887" y="6070"/>
                </a:lnTo>
                <a:lnTo>
                  <a:pt x="4533887" y="3441"/>
                </a:lnTo>
                <a:close/>
              </a:path>
              <a:path w="5048250" h="1241425">
                <a:moveTo>
                  <a:pt x="4591037" y="1235341"/>
                </a:moveTo>
                <a:lnTo>
                  <a:pt x="4590580" y="1234224"/>
                </a:lnTo>
                <a:lnTo>
                  <a:pt x="4588713" y="1232357"/>
                </a:lnTo>
                <a:lnTo>
                  <a:pt x="4587595" y="1231900"/>
                </a:lnTo>
                <a:lnTo>
                  <a:pt x="4575441" y="1231900"/>
                </a:lnTo>
                <a:lnTo>
                  <a:pt x="4574324" y="1232357"/>
                </a:lnTo>
                <a:lnTo>
                  <a:pt x="4572457" y="1234224"/>
                </a:lnTo>
                <a:lnTo>
                  <a:pt x="4572000" y="1235341"/>
                </a:lnTo>
                <a:lnTo>
                  <a:pt x="4572000" y="1237970"/>
                </a:lnTo>
                <a:lnTo>
                  <a:pt x="4572457" y="1239088"/>
                </a:lnTo>
                <a:lnTo>
                  <a:pt x="4574324" y="1240955"/>
                </a:lnTo>
                <a:lnTo>
                  <a:pt x="4575441" y="1241425"/>
                </a:lnTo>
                <a:lnTo>
                  <a:pt x="4587595" y="1241425"/>
                </a:lnTo>
                <a:lnTo>
                  <a:pt x="4588713" y="1240955"/>
                </a:lnTo>
                <a:lnTo>
                  <a:pt x="4590580" y="1239088"/>
                </a:lnTo>
                <a:lnTo>
                  <a:pt x="4591037" y="1237970"/>
                </a:lnTo>
                <a:lnTo>
                  <a:pt x="4591037" y="1235341"/>
                </a:lnTo>
                <a:close/>
              </a:path>
              <a:path w="5048250" h="1241425">
                <a:moveTo>
                  <a:pt x="4591037" y="619391"/>
                </a:moveTo>
                <a:lnTo>
                  <a:pt x="4590580" y="618274"/>
                </a:lnTo>
                <a:lnTo>
                  <a:pt x="4588713" y="616407"/>
                </a:lnTo>
                <a:lnTo>
                  <a:pt x="4587595" y="615950"/>
                </a:lnTo>
                <a:lnTo>
                  <a:pt x="4575441" y="615950"/>
                </a:lnTo>
                <a:lnTo>
                  <a:pt x="4574324" y="616407"/>
                </a:lnTo>
                <a:lnTo>
                  <a:pt x="4572457" y="618274"/>
                </a:lnTo>
                <a:lnTo>
                  <a:pt x="4572000" y="619391"/>
                </a:lnTo>
                <a:lnTo>
                  <a:pt x="4572000" y="622020"/>
                </a:lnTo>
                <a:lnTo>
                  <a:pt x="4572457" y="623138"/>
                </a:lnTo>
                <a:lnTo>
                  <a:pt x="4574324" y="625005"/>
                </a:lnTo>
                <a:lnTo>
                  <a:pt x="4575441" y="625475"/>
                </a:lnTo>
                <a:lnTo>
                  <a:pt x="4587595" y="625475"/>
                </a:lnTo>
                <a:lnTo>
                  <a:pt x="4588713" y="625005"/>
                </a:lnTo>
                <a:lnTo>
                  <a:pt x="4590580" y="623138"/>
                </a:lnTo>
                <a:lnTo>
                  <a:pt x="4591037" y="622020"/>
                </a:lnTo>
                <a:lnTo>
                  <a:pt x="4591037" y="619391"/>
                </a:lnTo>
                <a:close/>
              </a:path>
              <a:path w="5048250" h="1241425">
                <a:moveTo>
                  <a:pt x="4591037" y="3441"/>
                </a:moveTo>
                <a:lnTo>
                  <a:pt x="4590580" y="2324"/>
                </a:lnTo>
                <a:lnTo>
                  <a:pt x="4588713" y="457"/>
                </a:lnTo>
                <a:lnTo>
                  <a:pt x="4587595" y="0"/>
                </a:lnTo>
                <a:lnTo>
                  <a:pt x="4575441" y="0"/>
                </a:lnTo>
                <a:lnTo>
                  <a:pt x="4574324" y="457"/>
                </a:lnTo>
                <a:lnTo>
                  <a:pt x="4572457" y="2324"/>
                </a:lnTo>
                <a:lnTo>
                  <a:pt x="4572000" y="3441"/>
                </a:lnTo>
                <a:lnTo>
                  <a:pt x="4572000" y="6070"/>
                </a:lnTo>
                <a:lnTo>
                  <a:pt x="4572457" y="7188"/>
                </a:lnTo>
                <a:lnTo>
                  <a:pt x="4574324" y="9055"/>
                </a:lnTo>
                <a:lnTo>
                  <a:pt x="4575441" y="9525"/>
                </a:lnTo>
                <a:lnTo>
                  <a:pt x="4587595" y="9525"/>
                </a:lnTo>
                <a:lnTo>
                  <a:pt x="4588713" y="9055"/>
                </a:lnTo>
                <a:lnTo>
                  <a:pt x="4590580" y="7188"/>
                </a:lnTo>
                <a:lnTo>
                  <a:pt x="4591037" y="6070"/>
                </a:lnTo>
                <a:lnTo>
                  <a:pt x="4591037" y="3441"/>
                </a:lnTo>
                <a:close/>
              </a:path>
              <a:path w="5048250" h="1241425">
                <a:moveTo>
                  <a:pt x="4648187" y="1235341"/>
                </a:moveTo>
                <a:lnTo>
                  <a:pt x="4647730" y="1234224"/>
                </a:lnTo>
                <a:lnTo>
                  <a:pt x="4645863" y="1232357"/>
                </a:lnTo>
                <a:lnTo>
                  <a:pt x="4644745" y="1231900"/>
                </a:lnTo>
                <a:lnTo>
                  <a:pt x="4632591" y="1231900"/>
                </a:lnTo>
                <a:lnTo>
                  <a:pt x="4631474" y="1232357"/>
                </a:lnTo>
                <a:lnTo>
                  <a:pt x="4629607" y="1234224"/>
                </a:lnTo>
                <a:lnTo>
                  <a:pt x="4629137" y="1235341"/>
                </a:lnTo>
                <a:lnTo>
                  <a:pt x="4629137" y="1237970"/>
                </a:lnTo>
                <a:lnTo>
                  <a:pt x="4629607" y="1239088"/>
                </a:lnTo>
                <a:lnTo>
                  <a:pt x="4631474" y="1240955"/>
                </a:lnTo>
                <a:lnTo>
                  <a:pt x="4632591" y="1241425"/>
                </a:lnTo>
                <a:lnTo>
                  <a:pt x="4644745" y="1241425"/>
                </a:lnTo>
                <a:lnTo>
                  <a:pt x="4645863" y="1240955"/>
                </a:lnTo>
                <a:lnTo>
                  <a:pt x="4647730" y="1239088"/>
                </a:lnTo>
                <a:lnTo>
                  <a:pt x="4648187" y="1237970"/>
                </a:lnTo>
                <a:lnTo>
                  <a:pt x="4648187" y="1235341"/>
                </a:lnTo>
                <a:close/>
              </a:path>
              <a:path w="5048250" h="1241425">
                <a:moveTo>
                  <a:pt x="4648187" y="619391"/>
                </a:moveTo>
                <a:lnTo>
                  <a:pt x="4647730" y="618274"/>
                </a:lnTo>
                <a:lnTo>
                  <a:pt x="4645863" y="616407"/>
                </a:lnTo>
                <a:lnTo>
                  <a:pt x="4644745" y="615950"/>
                </a:lnTo>
                <a:lnTo>
                  <a:pt x="4632591" y="615950"/>
                </a:lnTo>
                <a:lnTo>
                  <a:pt x="4631474" y="616407"/>
                </a:lnTo>
                <a:lnTo>
                  <a:pt x="4629607" y="618274"/>
                </a:lnTo>
                <a:lnTo>
                  <a:pt x="4629137" y="619391"/>
                </a:lnTo>
                <a:lnTo>
                  <a:pt x="4629137" y="622020"/>
                </a:lnTo>
                <a:lnTo>
                  <a:pt x="4629607" y="623138"/>
                </a:lnTo>
                <a:lnTo>
                  <a:pt x="4631474" y="625005"/>
                </a:lnTo>
                <a:lnTo>
                  <a:pt x="4632591" y="625475"/>
                </a:lnTo>
                <a:lnTo>
                  <a:pt x="4644745" y="625475"/>
                </a:lnTo>
                <a:lnTo>
                  <a:pt x="4645863" y="625005"/>
                </a:lnTo>
                <a:lnTo>
                  <a:pt x="4647730" y="623138"/>
                </a:lnTo>
                <a:lnTo>
                  <a:pt x="4648187" y="622020"/>
                </a:lnTo>
                <a:lnTo>
                  <a:pt x="4648187" y="619391"/>
                </a:lnTo>
                <a:close/>
              </a:path>
              <a:path w="5048250" h="1241425">
                <a:moveTo>
                  <a:pt x="4648187" y="3441"/>
                </a:moveTo>
                <a:lnTo>
                  <a:pt x="4647730" y="2324"/>
                </a:lnTo>
                <a:lnTo>
                  <a:pt x="4645863" y="457"/>
                </a:lnTo>
                <a:lnTo>
                  <a:pt x="4644745" y="0"/>
                </a:lnTo>
                <a:lnTo>
                  <a:pt x="4632591" y="0"/>
                </a:lnTo>
                <a:lnTo>
                  <a:pt x="4631474" y="457"/>
                </a:lnTo>
                <a:lnTo>
                  <a:pt x="4629607" y="2324"/>
                </a:lnTo>
                <a:lnTo>
                  <a:pt x="4629137" y="3441"/>
                </a:lnTo>
                <a:lnTo>
                  <a:pt x="4629137" y="6070"/>
                </a:lnTo>
                <a:lnTo>
                  <a:pt x="4629607" y="7188"/>
                </a:lnTo>
                <a:lnTo>
                  <a:pt x="4631474" y="9055"/>
                </a:lnTo>
                <a:lnTo>
                  <a:pt x="4632591" y="9525"/>
                </a:lnTo>
                <a:lnTo>
                  <a:pt x="4644745" y="9525"/>
                </a:lnTo>
                <a:lnTo>
                  <a:pt x="4645863" y="9055"/>
                </a:lnTo>
                <a:lnTo>
                  <a:pt x="4647730" y="7188"/>
                </a:lnTo>
                <a:lnTo>
                  <a:pt x="4648187" y="6070"/>
                </a:lnTo>
                <a:lnTo>
                  <a:pt x="4648187" y="3441"/>
                </a:lnTo>
                <a:close/>
              </a:path>
              <a:path w="5048250" h="1241425">
                <a:moveTo>
                  <a:pt x="4705337" y="1235341"/>
                </a:moveTo>
                <a:lnTo>
                  <a:pt x="4704880" y="1234224"/>
                </a:lnTo>
                <a:lnTo>
                  <a:pt x="4703013" y="1232357"/>
                </a:lnTo>
                <a:lnTo>
                  <a:pt x="4701895" y="1231900"/>
                </a:lnTo>
                <a:lnTo>
                  <a:pt x="4689741" y="1231900"/>
                </a:lnTo>
                <a:lnTo>
                  <a:pt x="4688624" y="1232357"/>
                </a:lnTo>
                <a:lnTo>
                  <a:pt x="4686757" y="1234224"/>
                </a:lnTo>
                <a:lnTo>
                  <a:pt x="4686287" y="1235341"/>
                </a:lnTo>
                <a:lnTo>
                  <a:pt x="4686287" y="1237970"/>
                </a:lnTo>
                <a:lnTo>
                  <a:pt x="4686757" y="1239088"/>
                </a:lnTo>
                <a:lnTo>
                  <a:pt x="4688624" y="1240955"/>
                </a:lnTo>
                <a:lnTo>
                  <a:pt x="4689741" y="1241425"/>
                </a:lnTo>
                <a:lnTo>
                  <a:pt x="4701895" y="1241425"/>
                </a:lnTo>
                <a:lnTo>
                  <a:pt x="4703013" y="1240955"/>
                </a:lnTo>
                <a:lnTo>
                  <a:pt x="4704880" y="1239088"/>
                </a:lnTo>
                <a:lnTo>
                  <a:pt x="4705337" y="1237970"/>
                </a:lnTo>
                <a:lnTo>
                  <a:pt x="4705337" y="1235341"/>
                </a:lnTo>
                <a:close/>
              </a:path>
              <a:path w="5048250" h="1241425">
                <a:moveTo>
                  <a:pt x="4705337" y="619391"/>
                </a:moveTo>
                <a:lnTo>
                  <a:pt x="4704880" y="618274"/>
                </a:lnTo>
                <a:lnTo>
                  <a:pt x="4703013" y="616407"/>
                </a:lnTo>
                <a:lnTo>
                  <a:pt x="4701895" y="615950"/>
                </a:lnTo>
                <a:lnTo>
                  <a:pt x="4689741" y="615950"/>
                </a:lnTo>
                <a:lnTo>
                  <a:pt x="4688624" y="616407"/>
                </a:lnTo>
                <a:lnTo>
                  <a:pt x="4686757" y="618274"/>
                </a:lnTo>
                <a:lnTo>
                  <a:pt x="4686287" y="619391"/>
                </a:lnTo>
                <a:lnTo>
                  <a:pt x="4686287" y="622020"/>
                </a:lnTo>
                <a:lnTo>
                  <a:pt x="4686757" y="623138"/>
                </a:lnTo>
                <a:lnTo>
                  <a:pt x="4688624" y="625005"/>
                </a:lnTo>
                <a:lnTo>
                  <a:pt x="4689741" y="625475"/>
                </a:lnTo>
                <a:lnTo>
                  <a:pt x="4701895" y="625475"/>
                </a:lnTo>
                <a:lnTo>
                  <a:pt x="4703013" y="625005"/>
                </a:lnTo>
                <a:lnTo>
                  <a:pt x="4704880" y="623138"/>
                </a:lnTo>
                <a:lnTo>
                  <a:pt x="4705337" y="622020"/>
                </a:lnTo>
                <a:lnTo>
                  <a:pt x="4705337" y="619391"/>
                </a:lnTo>
                <a:close/>
              </a:path>
              <a:path w="5048250" h="1241425">
                <a:moveTo>
                  <a:pt x="4705337" y="3441"/>
                </a:moveTo>
                <a:lnTo>
                  <a:pt x="4704880" y="2324"/>
                </a:lnTo>
                <a:lnTo>
                  <a:pt x="4703013" y="457"/>
                </a:lnTo>
                <a:lnTo>
                  <a:pt x="4701895" y="0"/>
                </a:lnTo>
                <a:lnTo>
                  <a:pt x="4689741" y="0"/>
                </a:lnTo>
                <a:lnTo>
                  <a:pt x="4688624" y="457"/>
                </a:lnTo>
                <a:lnTo>
                  <a:pt x="4686757" y="2324"/>
                </a:lnTo>
                <a:lnTo>
                  <a:pt x="4686287" y="3441"/>
                </a:lnTo>
                <a:lnTo>
                  <a:pt x="4686287" y="6070"/>
                </a:lnTo>
                <a:lnTo>
                  <a:pt x="4686757" y="7188"/>
                </a:lnTo>
                <a:lnTo>
                  <a:pt x="4688624" y="9055"/>
                </a:lnTo>
                <a:lnTo>
                  <a:pt x="4689741" y="9525"/>
                </a:lnTo>
                <a:lnTo>
                  <a:pt x="4701895" y="9525"/>
                </a:lnTo>
                <a:lnTo>
                  <a:pt x="4703013" y="9055"/>
                </a:lnTo>
                <a:lnTo>
                  <a:pt x="4704880" y="7188"/>
                </a:lnTo>
                <a:lnTo>
                  <a:pt x="4705337" y="6070"/>
                </a:lnTo>
                <a:lnTo>
                  <a:pt x="4705337" y="3441"/>
                </a:lnTo>
                <a:close/>
              </a:path>
              <a:path w="5048250" h="1241425">
                <a:moveTo>
                  <a:pt x="4762487" y="1235341"/>
                </a:moveTo>
                <a:lnTo>
                  <a:pt x="4762030" y="1234224"/>
                </a:lnTo>
                <a:lnTo>
                  <a:pt x="4760163" y="1232357"/>
                </a:lnTo>
                <a:lnTo>
                  <a:pt x="4759045" y="1231900"/>
                </a:lnTo>
                <a:lnTo>
                  <a:pt x="4746891" y="1231900"/>
                </a:lnTo>
                <a:lnTo>
                  <a:pt x="4745774" y="1232357"/>
                </a:lnTo>
                <a:lnTo>
                  <a:pt x="4743907" y="1234224"/>
                </a:lnTo>
                <a:lnTo>
                  <a:pt x="4743437" y="1235341"/>
                </a:lnTo>
                <a:lnTo>
                  <a:pt x="4743437" y="1237970"/>
                </a:lnTo>
                <a:lnTo>
                  <a:pt x="4743907" y="1239088"/>
                </a:lnTo>
                <a:lnTo>
                  <a:pt x="4745774" y="1240955"/>
                </a:lnTo>
                <a:lnTo>
                  <a:pt x="4746891" y="1241425"/>
                </a:lnTo>
                <a:lnTo>
                  <a:pt x="4759045" y="1241425"/>
                </a:lnTo>
                <a:lnTo>
                  <a:pt x="4760163" y="1240955"/>
                </a:lnTo>
                <a:lnTo>
                  <a:pt x="4762030" y="1239088"/>
                </a:lnTo>
                <a:lnTo>
                  <a:pt x="4762487" y="1237970"/>
                </a:lnTo>
                <a:lnTo>
                  <a:pt x="4762487" y="1235341"/>
                </a:lnTo>
                <a:close/>
              </a:path>
              <a:path w="5048250" h="1241425">
                <a:moveTo>
                  <a:pt x="4762487" y="619391"/>
                </a:moveTo>
                <a:lnTo>
                  <a:pt x="4762030" y="618274"/>
                </a:lnTo>
                <a:lnTo>
                  <a:pt x="4760163" y="616407"/>
                </a:lnTo>
                <a:lnTo>
                  <a:pt x="4759045" y="615950"/>
                </a:lnTo>
                <a:lnTo>
                  <a:pt x="4746891" y="615950"/>
                </a:lnTo>
                <a:lnTo>
                  <a:pt x="4745774" y="616407"/>
                </a:lnTo>
                <a:lnTo>
                  <a:pt x="4743907" y="618274"/>
                </a:lnTo>
                <a:lnTo>
                  <a:pt x="4743437" y="619391"/>
                </a:lnTo>
                <a:lnTo>
                  <a:pt x="4743437" y="622020"/>
                </a:lnTo>
                <a:lnTo>
                  <a:pt x="4743907" y="623138"/>
                </a:lnTo>
                <a:lnTo>
                  <a:pt x="4745774" y="625005"/>
                </a:lnTo>
                <a:lnTo>
                  <a:pt x="4746891" y="625475"/>
                </a:lnTo>
                <a:lnTo>
                  <a:pt x="4759045" y="625475"/>
                </a:lnTo>
                <a:lnTo>
                  <a:pt x="4760163" y="625005"/>
                </a:lnTo>
                <a:lnTo>
                  <a:pt x="4762030" y="623138"/>
                </a:lnTo>
                <a:lnTo>
                  <a:pt x="4762487" y="622020"/>
                </a:lnTo>
                <a:lnTo>
                  <a:pt x="4762487" y="619391"/>
                </a:lnTo>
                <a:close/>
              </a:path>
              <a:path w="5048250" h="1241425">
                <a:moveTo>
                  <a:pt x="4762487" y="3441"/>
                </a:moveTo>
                <a:lnTo>
                  <a:pt x="4762030" y="2324"/>
                </a:lnTo>
                <a:lnTo>
                  <a:pt x="4760163" y="457"/>
                </a:lnTo>
                <a:lnTo>
                  <a:pt x="4759045" y="0"/>
                </a:lnTo>
                <a:lnTo>
                  <a:pt x="4746891" y="0"/>
                </a:lnTo>
                <a:lnTo>
                  <a:pt x="4745774" y="457"/>
                </a:lnTo>
                <a:lnTo>
                  <a:pt x="4743907" y="2324"/>
                </a:lnTo>
                <a:lnTo>
                  <a:pt x="4743437" y="3441"/>
                </a:lnTo>
                <a:lnTo>
                  <a:pt x="4743437" y="6070"/>
                </a:lnTo>
                <a:lnTo>
                  <a:pt x="4743907" y="7188"/>
                </a:lnTo>
                <a:lnTo>
                  <a:pt x="4745774" y="9055"/>
                </a:lnTo>
                <a:lnTo>
                  <a:pt x="4746891" y="9525"/>
                </a:lnTo>
                <a:lnTo>
                  <a:pt x="4759045" y="9525"/>
                </a:lnTo>
                <a:lnTo>
                  <a:pt x="4760163" y="9055"/>
                </a:lnTo>
                <a:lnTo>
                  <a:pt x="4762030" y="7188"/>
                </a:lnTo>
                <a:lnTo>
                  <a:pt x="4762487" y="6070"/>
                </a:lnTo>
                <a:lnTo>
                  <a:pt x="4762487" y="3441"/>
                </a:lnTo>
                <a:close/>
              </a:path>
              <a:path w="5048250" h="1241425">
                <a:moveTo>
                  <a:pt x="4819650" y="1235341"/>
                </a:moveTo>
                <a:lnTo>
                  <a:pt x="4819180" y="1234224"/>
                </a:lnTo>
                <a:lnTo>
                  <a:pt x="4817313" y="1232357"/>
                </a:lnTo>
                <a:lnTo>
                  <a:pt x="4816195" y="1231900"/>
                </a:lnTo>
                <a:lnTo>
                  <a:pt x="4804041" y="1231900"/>
                </a:lnTo>
                <a:lnTo>
                  <a:pt x="4802924" y="1232357"/>
                </a:lnTo>
                <a:lnTo>
                  <a:pt x="4801057" y="1234224"/>
                </a:lnTo>
                <a:lnTo>
                  <a:pt x="4800587" y="1235341"/>
                </a:lnTo>
                <a:lnTo>
                  <a:pt x="4800587" y="1237970"/>
                </a:lnTo>
                <a:lnTo>
                  <a:pt x="4801057" y="1239088"/>
                </a:lnTo>
                <a:lnTo>
                  <a:pt x="4802924" y="1240955"/>
                </a:lnTo>
                <a:lnTo>
                  <a:pt x="4804041" y="1241425"/>
                </a:lnTo>
                <a:lnTo>
                  <a:pt x="4816195" y="1241425"/>
                </a:lnTo>
                <a:lnTo>
                  <a:pt x="4817313" y="1240955"/>
                </a:lnTo>
                <a:lnTo>
                  <a:pt x="4819180" y="1239088"/>
                </a:lnTo>
                <a:lnTo>
                  <a:pt x="4819650" y="1237970"/>
                </a:lnTo>
                <a:lnTo>
                  <a:pt x="4819650" y="1235341"/>
                </a:lnTo>
                <a:close/>
              </a:path>
              <a:path w="5048250" h="1241425">
                <a:moveTo>
                  <a:pt x="4819650" y="619391"/>
                </a:moveTo>
                <a:lnTo>
                  <a:pt x="4819180" y="618274"/>
                </a:lnTo>
                <a:lnTo>
                  <a:pt x="4817313" y="616407"/>
                </a:lnTo>
                <a:lnTo>
                  <a:pt x="4816195" y="615950"/>
                </a:lnTo>
                <a:lnTo>
                  <a:pt x="4804041" y="615950"/>
                </a:lnTo>
                <a:lnTo>
                  <a:pt x="4802924" y="616407"/>
                </a:lnTo>
                <a:lnTo>
                  <a:pt x="4801057" y="618274"/>
                </a:lnTo>
                <a:lnTo>
                  <a:pt x="4800587" y="619391"/>
                </a:lnTo>
                <a:lnTo>
                  <a:pt x="4800587" y="622020"/>
                </a:lnTo>
                <a:lnTo>
                  <a:pt x="4801057" y="623138"/>
                </a:lnTo>
                <a:lnTo>
                  <a:pt x="4802924" y="625005"/>
                </a:lnTo>
                <a:lnTo>
                  <a:pt x="4804041" y="625475"/>
                </a:lnTo>
                <a:lnTo>
                  <a:pt x="4816195" y="625475"/>
                </a:lnTo>
                <a:lnTo>
                  <a:pt x="4817313" y="625005"/>
                </a:lnTo>
                <a:lnTo>
                  <a:pt x="4819180" y="623138"/>
                </a:lnTo>
                <a:lnTo>
                  <a:pt x="4819650" y="622020"/>
                </a:lnTo>
                <a:lnTo>
                  <a:pt x="4819650" y="619391"/>
                </a:lnTo>
                <a:close/>
              </a:path>
              <a:path w="5048250" h="1241425">
                <a:moveTo>
                  <a:pt x="4819650" y="3441"/>
                </a:moveTo>
                <a:lnTo>
                  <a:pt x="4819180" y="2324"/>
                </a:lnTo>
                <a:lnTo>
                  <a:pt x="4817313" y="457"/>
                </a:lnTo>
                <a:lnTo>
                  <a:pt x="4816195" y="0"/>
                </a:lnTo>
                <a:lnTo>
                  <a:pt x="4804041" y="0"/>
                </a:lnTo>
                <a:lnTo>
                  <a:pt x="4802924" y="457"/>
                </a:lnTo>
                <a:lnTo>
                  <a:pt x="4801057" y="2324"/>
                </a:lnTo>
                <a:lnTo>
                  <a:pt x="4800587" y="3441"/>
                </a:lnTo>
                <a:lnTo>
                  <a:pt x="4800587" y="6070"/>
                </a:lnTo>
                <a:lnTo>
                  <a:pt x="4801057" y="7188"/>
                </a:lnTo>
                <a:lnTo>
                  <a:pt x="4802924" y="9055"/>
                </a:lnTo>
                <a:lnTo>
                  <a:pt x="4804041" y="9525"/>
                </a:lnTo>
                <a:lnTo>
                  <a:pt x="4816195" y="9525"/>
                </a:lnTo>
                <a:lnTo>
                  <a:pt x="4817313" y="9055"/>
                </a:lnTo>
                <a:lnTo>
                  <a:pt x="4819180" y="7188"/>
                </a:lnTo>
                <a:lnTo>
                  <a:pt x="4819650" y="6070"/>
                </a:lnTo>
                <a:lnTo>
                  <a:pt x="4819650" y="3441"/>
                </a:lnTo>
                <a:close/>
              </a:path>
              <a:path w="5048250" h="1241425">
                <a:moveTo>
                  <a:pt x="4876787" y="1235341"/>
                </a:moveTo>
                <a:lnTo>
                  <a:pt x="4876330" y="1234224"/>
                </a:lnTo>
                <a:lnTo>
                  <a:pt x="4874463" y="1232357"/>
                </a:lnTo>
                <a:lnTo>
                  <a:pt x="4873345" y="1231900"/>
                </a:lnTo>
                <a:lnTo>
                  <a:pt x="4861191" y="1231900"/>
                </a:lnTo>
                <a:lnTo>
                  <a:pt x="4860074" y="1232357"/>
                </a:lnTo>
                <a:lnTo>
                  <a:pt x="4858207" y="1234224"/>
                </a:lnTo>
                <a:lnTo>
                  <a:pt x="4857737" y="1235341"/>
                </a:lnTo>
                <a:lnTo>
                  <a:pt x="4857737" y="1237970"/>
                </a:lnTo>
                <a:lnTo>
                  <a:pt x="4858207" y="1239088"/>
                </a:lnTo>
                <a:lnTo>
                  <a:pt x="4860074" y="1240955"/>
                </a:lnTo>
                <a:lnTo>
                  <a:pt x="4861191" y="1241425"/>
                </a:lnTo>
                <a:lnTo>
                  <a:pt x="4873345" y="1241425"/>
                </a:lnTo>
                <a:lnTo>
                  <a:pt x="4874463" y="1240955"/>
                </a:lnTo>
                <a:lnTo>
                  <a:pt x="4876330" y="1239088"/>
                </a:lnTo>
                <a:lnTo>
                  <a:pt x="4876787" y="1237970"/>
                </a:lnTo>
                <a:lnTo>
                  <a:pt x="4876787" y="1235341"/>
                </a:lnTo>
                <a:close/>
              </a:path>
              <a:path w="5048250" h="1241425">
                <a:moveTo>
                  <a:pt x="4876787" y="619391"/>
                </a:moveTo>
                <a:lnTo>
                  <a:pt x="4876330" y="618274"/>
                </a:lnTo>
                <a:lnTo>
                  <a:pt x="4874463" y="616407"/>
                </a:lnTo>
                <a:lnTo>
                  <a:pt x="4873345" y="615950"/>
                </a:lnTo>
                <a:lnTo>
                  <a:pt x="4861191" y="615950"/>
                </a:lnTo>
                <a:lnTo>
                  <a:pt x="4860074" y="616407"/>
                </a:lnTo>
                <a:lnTo>
                  <a:pt x="4858207" y="618274"/>
                </a:lnTo>
                <a:lnTo>
                  <a:pt x="4857737" y="619391"/>
                </a:lnTo>
                <a:lnTo>
                  <a:pt x="4857737" y="622020"/>
                </a:lnTo>
                <a:lnTo>
                  <a:pt x="4858207" y="623138"/>
                </a:lnTo>
                <a:lnTo>
                  <a:pt x="4860074" y="625005"/>
                </a:lnTo>
                <a:lnTo>
                  <a:pt x="4861191" y="625475"/>
                </a:lnTo>
                <a:lnTo>
                  <a:pt x="4873345" y="625475"/>
                </a:lnTo>
                <a:lnTo>
                  <a:pt x="4874463" y="625005"/>
                </a:lnTo>
                <a:lnTo>
                  <a:pt x="4876330" y="623138"/>
                </a:lnTo>
                <a:lnTo>
                  <a:pt x="4876787" y="622020"/>
                </a:lnTo>
                <a:lnTo>
                  <a:pt x="4876787" y="619391"/>
                </a:lnTo>
                <a:close/>
              </a:path>
              <a:path w="5048250" h="1241425">
                <a:moveTo>
                  <a:pt x="4876787" y="3441"/>
                </a:moveTo>
                <a:lnTo>
                  <a:pt x="4876330" y="2324"/>
                </a:lnTo>
                <a:lnTo>
                  <a:pt x="4874463" y="457"/>
                </a:lnTo>
                <a:lnTo>
                  <a:pt x="4873345" y="0"/>
                </a:lnTo>
                <a:lnTo>
                  <a:pt x="4861191" y="0"/>
                </a:lnTo>
                <a:lnTo>
                  <a:pt x="4860074" y="457"/>
                </a:lnTo>
                <a:lnTo>
                  <a:pt x="4858207" y="2324"/>
                </a:lnTo>
                <a:lnTo>
                  <a:pt x="4857737" y="3441"/>
                </a:lnTo>
                <a:lnTo>
                  <a:pt x="4857737" y="6070"/>
                </a:lnTo>
                <a:lnTo>
                  <a:pt x="4858207" y="7188"/>
                </a:lnTo>
                <a:lnTo>
                  <a:pt x="4860074" y="9055"/>
                </a:lnTo>
                <a:lnTo>
                  <a:pt x="4861191" y="9525"/>
                </a:lnTo>
                <a:lnTo>
                  <a:pt x="4873345" y="9525"/>
                </a:lnTo>
                <a:lnTo>
                  <a:pt x="4874463" y="9055"/>
                </a:lnTo>
                <a:lnTo>
                  <a:pt x="4876330" y="7188"/>
                </a:lnTo>
                <a:lnTo>
                  <a:pt x="4876787" y="6070"/>
                </a:lnTo>
                <a:lnTo>
                  <a:pt x="4876787" y="3441"/>
                </a:lnTo>
                <a:close/>
              </a:path>
              <a:path w="5048250" h="1241425">
                <a:moveTo>
                  <a:pt x="4933937" y="1235341"/>
                </a:moveTo>
                <a:lnTo>
                  <a:pt x="4933480" y="1234224"/>
                </a:lnTo>
                <a:lnTo>
                  <a:pt x="4931613" y="1232357"/>
                </a:lnTo>
                <a:lnTo>
                  <a:pt x="4930495" y="1231900"/>
                </a:lnTo>
                <a:lnTo>
                  <a:pt x="4918341" y="1231900"/>
                </a:lnTo>
                <a:lnTo>
                  <a:pt x="4917224" y="1232357"/>
                </a:lnTo>
                <a:lnTo>
                  <a:pt x="4915357" y="1234224"/>
                </a:lnTo>
                <a:lnTo>
                  <a:pt x="4914900" y="1235341"/>
                </a:lnTo>
                <a:lnTo>
                  <a:pt x="4914900" y="1237970"/>
                </a:lnTo>
                <a:lnTo>
                  <a:pt x="4915357" y="1239088"/>
                </a:lnTo>
                <a:lnTo>
                  <a:pt x="4917224" y="1240955"/>
                </a:lnTo>
                <a:lnTo>
                  <a:pt x="4918341" y="1241425"/>
                </a:lnTo>
                <a:lnTo>
                  <a:pt x="4930495" y="1241425"/>
                </a:lnTo>
                <a:lnTo>
                  <a:pt x="4931613" y="1240955"/>
                </a:lnTo>
                <a:lnTo>
                  <a:pt x="4933480" y="1239088"/>
                </a:lnTo>
                <a:lnTo>
                  <a:pt x="4933937" y="1237970"/>
                </a:lnTo>
                <a:lnTo>
                  <a:pt x="4933937" y="1235341"/>
                </a:lnTo>
                <a:close/>
              </a:path>
              <a:path w="5048250" h="1241425">
                <a:moveTo>
                  <a:pt x="4933937" y="619391"/>
                </a:moveTo>
                <a:lnTo>
                  <a:pt x="4933480" y="618274"/>
                </a:lnTo>
                <a:lnTo>
                  <a:pt x="4931613" y="616407"/>
                </a:lnTo>
                <a:lnTo>
                  <a:pt x="4930495" y="615950"/>
                </a:lnTo>
                <a:lnTo>
                  <a:pt x="4918341" y="615950"/>
                </a:lnTo>
                <a:lnTo>
                  <a:pt x="4917224" y="616407"/>
                </a:lnTo>
                <a:lnTo>
                  <a:pt x="4915357" y="618274"/>
                </a:lnTo>
                <a:lnTo>
                  <a:pt x="4914900" y="619391"/>
                </a:lnTo>
                <a:lnTo>
                  <a:pt x="4914900" y="622020"/>
                </a:lnTo>
                <a:lnTo>
                  <a:pt x="4915357" y="623138"/>
                </a:lnTo>
                <a:lnTo>
                  <a:pt x="4917224" y="625005"/>
                </a:lnTo>
                <a:lnTo>
                  <a:pt x="4918341" y="625475"/>
                </a:lnTo>
                <a:lnTo>
                  <a:pt x="4930495" y="625475"/>
                </a:lnTo>
                <a:lnTo>
                  <a:pt x="4931613" y="625005"/>
                </a:lnTo>
                <a:lnTo>
                  <a:pt x="4933480" y="623138"/>
                </a:lnTo>
                <a:lnTo>
                  <a:pt x="4933937" y="622020"/>
                </a:lnTo>
                <a:lnTo>
                  <a:pt x="4933937" y="619391"/>
                </a:lnTo>
                <a:close/>
              </a:path>
              <a:path w="5048250" h="1241425">
                <a:moveTo>
                  <a:pt x="4933937" y="3441"/>
                </a:moveTo>
                <a:lnTo>
                  <a:pt x="4933480" y="2324"/>
                </a:lnTo>
                <a:lnTo>
                  <a:pt x="4931613" y="457"/>
                </a:lnTo>
                <a:lnTo>
                  <a:pt x="4930495" y="0"/>
                </a:lnTo>
                <a:lnTo>
                  <a:pt x="4918341" y="0"/>
                </a:lnTo>
                <a:lnTo>
                  <a:pt x="4917224" y="457"/>
                </a:lnTo>
                <a:lnTo>
                  <a:pt x="4915357" y="2324"/>
                </a:lnTo>
                <a:lnTo>
                  <a:pt x="4914900" y="3441"/>
                </a:lnTo>
                <a:lnTo>
                  <a:pt x="4914900" y="6070"/>
                </a:lnTo>
                <a:lnTo>
                  <a:pt x="4915357" y="7188"/>
                </a:lnTo>
                <a:lnTo>
                  <a:pt x="4917224" y="9055"/>
                </a:lnTo>
                <a:lnTo>
                  <a:pt x="4918341" y="9525"/>
                </a:lnTo>
                <a:lnTo>
                  <a:pt x="4930495" y="9525"/>
                </a:lnTo>
                <a:lnTo>
                  <a:pt x="4931613" y="9055"/>
                </a:lnTo>
                <a:lnTo>
                  <a:pt x="4933480" y="7188"/>
                </a:lnTo>
                <a:lnTo>
                  <a:pt x="4933937" y="6070"/>
                </a:lnTo>
                <a:lnTo>
                  <a:pt x="4933937" y="3441"/>
                </a:lnTo>
                <a:close/>
              </a:path>
              <a:path w="5048250" h="1241425">
                <a:moveTo>
                  <a:pt x="4991100" y="1235341"/>
                </a:moveTo>
                <a:lnTo>
                  <a:pt x="4990630" y="1234224"/>
                </a:lnTo>
                <a:lnTo>
                  <a:pt x="4988763" y="1232357"/>
                </a:lnTo>
                <a:lnTo>
                  <a:pt x="4987645" y="1231900"/>
                </a:lnTo>
                <a:lnTo>
                  <a:pt x="4975491" y="1231900"/>
                </a:lnTo>
                <a:lnTo>
                  <a:pt x="4974374" y="1232357"/>
                </a:lnTo>
                <a:lnTo>
                  <a:pt x="4972507" y="1234224"/>
                </a:lnTo>
                <a:lnTo>
                  <a:pt x="4972050" y="1235341"/>
                </a:lnTo>
                <a:lnTo>
                  <a:pt x="4972050" y="1237970"/>
                </a:lnTo>
                <a:lnTo>
                  <a:pt x="4972507" y="1239088"/>
                </a:lnTo>
                <a:lnTo>
                  <a:pt x="4974374" y="1240955"/>
                </a:lnTo>
                <a:lnTo>
                  <a:pt x="4975491" y="1241425"/>
                </a:lnTo>
                <a:lnTo>
                  <a:pt x="4987645" y="1241425"/>
                </a:lnTo>
                <a:lnTo>
                  <a:pt x="4988763" y="1240955"/>
                </a:lnTo>
                <a:lnTo>
                  <a:pt x="4990630" y="1239088"/>
                </a:lnTo>
                <a:lnTo>
                  <a:pt x="4991100" y="1237970"/>
                </a:lnTo>
                <a:lnTo>
                  <a:pt x="4991100" y="1235341"/>
                </a:lnTo>
                <a:close/>
              </a:path>
              <a:path w="5048250" h="1241425">
                <a:moveTo>
                  <a:pt x="4991100" y="619391"/>
                </a:moveTo>
                <a:lnTo>
                  <a:pt x="4990630" y="618274"/>
                </a:lnTo>
                <a:lnTo>
                  <a:pt x="4988763" y="616407"/>
                </a:lnTo>
                <a:lnTo>
                  <a:pt x="4987645" y="615950"/>
                </a:lnTo>
                <a:lnTo>
                  <a:pt x="4975491" y="615950"/>
                </a:lnTo>
                <a:lnTo>
                  <a:pt x="4974374" y="616407"/>
                </a:lnTo>
                <a:lnTo>
                  <a:pt x="4972507" y="618274"/>
                </a:lnTo>
                <a:lnTo>
                  <a:pt x="4972050" y="619391"/>
                </a:lnTo>
                <a:lnTo>
                  <a:pt x="4972050" y="622020"/>
                </a:lnTo>
                <a:lnTo>
                  <a:pt x="4972507" y="623138"/>
                </a:lnTo>
                <a:lnTo>
                  <a:pt x="4974374" y="625005"/>
                </a:lnTo>
                <a:lnTo>
                  <a:pt x="4975491" y="625475"/>
                </a:lnTo>
                <a:lnTo>
                  <a:pt x="4987645" y="625475"/>
                </a:lnTo>
                <a:lnTo>
                  <a:pt x="4988763" y="625005"/>
                </a:lnTo>
                <a:lnTo>
                  <a:pt x="4990630" y="623138"/>
                </a:lnTo>
                <a:lnTo>
                  <a:pt x="4991100" y="622020"/>
                </a:lnTo>
                <a:lnTo>
                  <a:pt x="4991100" y="619391"/>
                </a:lnTo>
                <a:close/>
              </a:path>
              <a:path w="5048250" h="1241425">
                <a:moveTo>
                  <a:pt x="4991100" y="3441"/>
                </a:moveTo>
                <a:lnTo>
                  <a:pt x="4990630" y="2324"/>
                </a:lnTo>
                <a:lnTo>
                  <a:pt x="4988763" y="457"/>
                </a:lnTo>
                <a:lnTo>
                  <a:pt x="4987645" y="0"/>
                </a:lnTo>
                <a:lnTo>
                  <a:pt x="4975491" y="0"/>
                </a:lnTo>
                <a:lnTo>
                  <a:pt x="4974374" y="457"/>
                </a:lnTo>
                <a:lnTo>
                  <a:pt x="4972507" y="2324"/>
                </a:lnTo>
                <a:lnTo>
                  <a:pt x="4972050" y="3441"/>
                </a:lnTo>
                <a:lnTo>
                  <a:pt x="4972050" y="6070"/>
                </a:lnTo>
                <a:lnTo>
                  <a:pt x="4972507" y="7188"/>
                </a:lnTo>
                <a:lnTo>
                  <a:pt x="4974374" y="9055"/>
                </a:lnTo>
                <a:lnTo>
                  <a:pt x="4975491" y="9525"/>
                </a:lnTo>
                <a:lnTo>
                  <a:pt x="4987645" y="9525"/>
                </a:lnTo>
                <a:lnTo>
                  <a:pt x="4988763" y="9055"/>
                </a:lnTo>
                <a:lnTo>
                  <a:pt x="4990630" y="7188"/>
                </a:lnTo>
                <a:lnTo>
                  <a:pt x="4991100" y="6070"/>
                </a:lnTo>
                <a:lnTo>
                  <a:pt x="4991100" y="3441"/>
                </a:lnTo>
                <a:close/>
              </a:path>
              <a:path w="5048250" h="1241425">
                <a:moveTo>
                  <a:pt x="5048237" y="1235341"/>
                </a:moveTo>
                <a:lnTo>
                  <a:pt x="5047780" y="1234224"/>
                </a:lnTo>
                <a:lnTo>
                  <a:pt x="5045913" y="1232357"/>
                </a:lnTo>
                <a:lnTo>
                  <a:pt x="5044795" y="1231900"/>
                </a:lnTo>
                <a:lnTo>
                  <a:pt x="5032641" y="1231900"/>
                </a:lnTo>
                <a:lnTo>
                  <a:pt x="5031524" y="1232357"/>
                </a:lnTo>
                <a:lnTo>
                  <a:pt x="5029657" y="1234224"/>
                </a:lnTo>
                <a:lnTo>
                  <a:pt x="5029187" y="1235341"/>
                </a:lnTo>
                <a:lnTo>
                  <a:pt x="5029187" y="1237970"/>
                </a:lnTo>
                <a:lnTo>
                  <a:pt x="5029657" y="1239088"/>
                </a:lnTo>
                <a:lnTo>
                  <a:pt x="5031524" y="1240955"/>
                </a:lnTo>
                <a:lnTo>
                  <a:pt x="5032641" y="1241425"/>
                </a:lnTo>
                <a:lnTo>
                  <a:pt x="5044795" y="1241425"/>
                </a:lnTo>
                <a:lnTo>
                  <a:pt x="5045913" y="1240955"/>
                </a:lnTo>
                <a:lnTo>
                  <a:pt x="5047780" y="1239088"/>
                </a:lnTo>
                <a:lnTo>
                  <a:pt x="5048237" y="1237970"/>
                </a:lnTo>
                <a:lnTo>
                  <a:pt x="5048237" y="1235341"/>
                </a:lnTo>
                <a:close/>
              </a:path>
              <a:path w="5048250" h="1241425">
                <a:moveTo>
                  <a:pt x="5048237" y="619391"/>
                </a:moveTo>
                <a:lnTo>
                  <a:pt x="5047780" y="618274"/>
                </a:lnTo>
                <a:lnTo>
                  <a:pt x="5045913" y="616407"/>
                </a:lnTo>
                <a:lnTo>
                  <a:pt x="5044795" y="615950"/>
                </a:lnTo>
                <a:lnTo>
                  <a:pt x="5032641" y="615950"/>
                </a:lnTo>
                <a:lnTo>
                  <a:pt x="5031524" y="616407"/>
                </a:lnTo>
                <a:lnTo>
                  <a:pt x="5029657" y="618274"/>
                </a:lnTo>
                <a:lnTo>
                  <a:pt x="5029187" y="619391"/>
                </a:lnTo>
                <a:lnTo>
                  <a:pt x="5029187" y="622020"/>
                </a:lnTo>
                <a:lnTo>
                  <a:pt x="5029657" y="623138"/>
                </a:lnTo>
                <a:lnTo>
                  <a:pt x="5031524" y="625005"/>
                </a:lnTo>
                <a:lnTo>
                  <a:pt x="5032641" y="625475"/>
                </a:lnTo>
                <a:lnTo>
                  <a:pt x="5044795" y="625475"/>
                </a:lnTo>
                <a:lnTo>
                  <a:pt x="5045913" y="625005"/>
                </a:lnTo>
                <a:lnTo>
                  <a:pt x="5047780" y="623138"/>
                </a:lnTo>
                <a:lnTo>
                  <a:pt x="5048237" y="622020"/>
                </a:lnTo>
                <a:lnTo>
                  <a:pt x="5048237" y="619391"/>
                </a:lnTo>
                <a:close/>
              </a:path>
              <a:path w="5048250" h="1241425">
                <a:moveTo>
                  <a:pt x="5048237" y="3441"/>
                </a:moveTo>
                <a:lnTo>
                  <a:pt x="5047780" y="2324"/>
                </a:lnTo>
                <a:lnTo>
                  <a:pt x="5045913" y="457"/>
                </a:lnTo>
                <a:lnTo>
                  <a:pt x="5044795" y="0"/>
                </a:lnTo>
                <a:lnTo>
                  <a:pt x="5032641" y="0"/>
                </a:lnTo>
                <a:lnTo>
                  <a:pt x="5031524" y="457"/>
                </a:lnTo>
                <a:lnTo>
                  <a:pt x="5029657" y="2324"/>
                </a:lnTo>
                <a:lnTo>
                  <a:pt x="5029187" y="3441"/>
                </a:lnTo>
                <a:lnTo>
                  <a:pt x="5029187" y="6070"/>
                </a:lnTo>
                <a:lnTo>
                  <a:pt x="5029657" y="7188"/>
                </a:lnTo>
                <a:lnTo>
                  <a:pt x="5031524" y="9055"/>
                </a:lnTo>
                <a:lnTo>
                  <a:pt x="5032641" y="9525"/>
                </a:lnTo>
                <a:lnTo>
                  <a:pt x="5044795" y="9525"/>
                </a:lnTo>
                <a:lnTo>
                  <a:pt x="5045913" y="9055"/>
                </a:lnTo>
                <a:lnTo>
                  <a:pt x="5047780" y="7188"/>
                </a:lnTo>
                <a:lnTo>
                  <a:pt x="5048237" y="6070"/>
                </a:lnTo>
                <a:lnTo>
                  <a:pt x="5048237" y="3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8834" y="6102449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834" y="5486499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834" y="4870549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4422" y="6702425"/>
            <a:ext cx="316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10" dirty="0">
                <a:solidFill>
                  <a:srgbClr val="FFFFFF"/>
                </a:solidFill>
                <a:latin typeface="Segoe UI Semibold"/>
                <a:cs typeface="Segoe UI Semibold"/>
              </a:rPr>
              <a:t>Y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ear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619" y="5196656"/>
            <a:ext cx="228600" cy="75120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120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otal Sales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3257" y="6521450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2011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7374" y="6521450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2012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5941" y="6521450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2013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0057" y="6521450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2014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236" y="4662487"/>
            <a:ext cx="4905513" cy="18478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06484" y="6068597"/>
            <a:ext cx="399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$0.48M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99909" y="4605049"/>
            <a:ext cx="399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$0.73M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8913" y="6153074"/>
            <a:ext cx="399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$0.47M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67480" y="5303425"/>
            <a:ext cx="399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$0.61M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4325" y="342900"/>
            <a:ext cx="12035155" cy="5962650"/>
            <a:chOff x="314325" y="342900"/>
            <a:chExt cx="12035155" cy="5962650"/>
          </a:xfrm>
        </p:grpSpPr>
        <p:sp>
          <p:nvSpPr>
            <p:cNvPr id="21" name="object 21"/>
            <p:cNvSpPr/>
            <p:nvPr/>
          </p:nvSpPr>
          <p:spPr>
            <a:xfrm>
              <a:off x="314325" y="342900"/>
              <a:ext cx="2238375" cy="847725"/>
            </a:xfrm>
            <a:custGeom>
              <a:avLst/>
              <a:gdLst/>
              <a:ahLst/>
              <a:cxnLst/>
              <a:rect l="l" t="t" r="r" b="b"/>
              <a:pathLst>
                <a:path w="2238375" h="847725">
                  <a:moveTo>
                    <a:pt x="2238375" y="847725"/>
                  </a:moveTo>
                  <a:lnTo>
                    <a:pt x="0" y="847725"/>
                  </a:lnTo>
                  <a:lnTo>
                    <a:pt x="0" y="0"/>
                  </a:lnTo>
                  <a:lnTo>
                    <a:pt x="2238375" y="0"/>
                  </a:lnTo>
                  <a:lnTo>
                    <a:pt x="2238375" y="847725"/>
                  </a:lnTo>
                  <a:close/>
                </a:path>
              </a:pathLst>
            </a:custGeom>
            <a:solidFill>
              <a:srgbClr val="FFFF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390525"/>
              <a:ext cx="2038350" cy="7524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300912" y="4648212"/>
              <a:ext cx="5048250" cy="1657350"/>
            </a:xfrm>
            <a:custGeom>
              <a:avLst/>
              <a:gdLst/>
              <a:ahLst/>
              <a:cxnLst/>
              <a:rect l="l" t="t" r="r" b="b"/>
              <a:pathLst>
                <a:path w="5048250" h="1657350">
                  <a:moveTo>
                    <a:pt x="19050" y="1651266"/>
                  </a:moveTo>
                  <a:lnTo>
                    <a:pt x="18580" y="1650149"/>
                  </a:lnTo>
                  <a:lnTo>
                    <a:pt x="16713" y="1648282"/>
                  </a:lnTo>
                  <a:lnTo>
                    <a:pt x="15595" y="1647825"/>
                  </a:lnTo>
                  <a:lnTo>
                    <a:pt x="3441" y="1647825"/>
                  </a:lnTo>
                  <a:lnTo>
                    <a:pt x="2324" y="1648282"/>
                  </a:lnTo>
                  <a:lnTo>
                    <a:pt x="457" y="1650149"/>
                  </a:lnTo>
                  <a:lnTo>
                    <a:pt x="0" y="1651266"/>
                  </a:lnTo>
                  <a:lnTo>
                    <a:pt x="0" y="1653895"/>
                  </a:lnTo>
                  <a:lnTo>
                    <a:pt x="457" y="1655013"/>
                  </a:lnTo>
                  <a:lnTo>
                    <a:pt x="2324" y="1656880"/>
                  </a:lnTo>
                  <a:lnTo>
                    <a:pt x="3441" y="1657350"/>
                  </a:lnTo>
                  <a:lnTo>
                    <a:pt x="15595" y="1657350"/>
                  </a:lnTo>
                  <a:lnTo>
                    <a:pt x="16713" y="1656880"/>
                  </a:lnTo>
                  <a:lnTo>
                    <a:pt x="18580" y="1655013"/>
                  </a:lnTo>
                  <a:lnTo>
                    <a:pt x="19050" y="1653895"/>
                  </a:lnTo>
                  <a:lnTo>
                    <a:pt x="19050" y="1651266"/>
                  </a:lnTo>
                  <a:close/>
                </a:path>
                <a:path w="5048250" h="1657350">
                  <a:moveTo>
                    <a:pt x="19050" y="1101991"/>
                  </a:moveTo>
                  <a:lnTo>
                    <a:pt x="18580" y="1100874"/>
                  </a:lnTo>
                  <a:lnTo>
                    <a:pt x="16713" y="1099007"/>
                  </a:lnTo>
                  <a:lnTo>
                    <a:pt x="15595" y="1098537"/>
                  </a:lnTo>
                  <a:lnTo>
                    <a:pt x="3441" y="1098537"/>
                  </a:lnTo>
                  <a:lnTo>
                    <a:pt x="2324" y="1099007"/>
                  </a:lnTo>
                  <a:lnTo>
                    <a:pt x="457" y="1100874"/>
                  </a:lnTo>
                  <a:lnTo>
                    <a:pt x="0" y="1101991"/>
                  </a:lnTo>
                  <a:lnTo>
                    <a:pt x="0" y="1104620"/>
                  </a:lnTo>
                  <a:lnTo>
                    <a:pt x="457" y="1105738"/>
                  </a:lnTo>
                  <a:lnTo>
                    <a:pt x="2324" y="1107605"/>
                  </a:lnTo>
                  <a:lnTo>
                    <a:pt x="3441" y="1108062"/>
                  </a:lnTo>
                  <a:lnTo>
                    <a:pt x="15595" y="1108062"/>
                  </a:lnTo>
                  <a:lnTo>
                    <a:pt x="16713" y="1107605"/>
                  </a:lnTo>
                  <a:lnTo>
                    <a:pt x="18580" y="1105738"/>
                  </a:lnTo>
                  <a:lnTo>
                    <a:pt x="19050" y="1104620"/>
                  </a:lnTo>
                  <a:lnTo>
                    <a:pt x="19050" y="1101991"/>
                  </a:lnTo>
                  <a:close/>
                </a:path>
                <a:path w="5048250" h="1657350">
                  <a:moveTo>
                    <a:pt x="19050" y="552716"/>
                  </a:moveTo>
                  <a:lnTo>
                    <a:pt x="18580" y="551599"/>
                  </a:lnTo>
                  <a:lnTo>
                    <a:pt x="16713" y="549732"/>
                  </a:lnTo>
                  <a:lnTo>
                    <a:pt x="15595" y="549275"/>
                  </a:lnTo>
                  <a:lnTo>
                    <a:pt x="3441" y="549275"/>
                  </a:lnTo>
                  <a:lnTo>
                    <a:pt x="2324" y="549732"/>
                  </a:lnTo>
                  <a:lnTo>
                    <a:pt x="457" y="551599"/>
                  </a:lnTo>
                  <a:lnTo>
                    <a:pt x="0" y="552716"/>
                  </a:lnTo>
                  <a:lnTo>
                    <a:pt x="0" y="555345"/>
                  </a:lnTo>
                  <a:lnTo>
                    <a:pt x="457" y="556463"/>
                  </a:lnTo>
                  <a:lnTo>
                    <a:pt x="2324" y="558330"/>
                  </a:lnTo>
                  <a:lnTo>
                    <a:pt x="3441" y="558800"/>
                  </a:lnTo>
                  <a:lnTo>
                    <a:pt x="15595" y="558800"/>
                  </a:lnTo>
                  <a:lnTo>
                    <a:pt x="16713" y="558330"/>
                  </a:lnTo>
                  <a:lnTo>
                    <a:pt x="18580" y="556463"/>
                  </a:lnTo>
                  <a:lnTo>
                    <a:pt x="19050" y="555345"/>
                  </a:lnTo>
                  <a:lnTo>
                    <a:pt x="19050" y="552716"/>
                  </a:lnTo>
                  <a:close/>
                </a:path>
                <a:path w="5048250" h="1657350">
                  <a:moveTo>
                    <a:pt x="19050" y="3441"/>
                  </a:moveTo>
                  <a:lnTo>
                    <a:pt x="18580" y="2324"/>
                  </a:lnTo>
                  <a:lnTo>
                    <a:pt x="16713" y="457"/>
                  </a:lnTo>
                  <a:lnTo>
                    <a:pt x="15595" y="0"/>
                  </a:lnTo>
                  <a:lnTo>
                    <a:pt x="3441" y="0"/>
                  </a:lnTo>
                  <a:lnTo>
                    <a:pt x="2324" y="457"/>
                  </a:lnTo>
                  <a:lnTo>
                    <a:pt x="457" y="2324"/>
                  </a:lnTo>
                  <a:lnTo>
                    <a:pt x="0" y="3441"/>
                  </a:lnTo>
                  <a:lnTo>
                    <a:pt x="0" y="6070"/>
                  </a:lnTo>
                  <a:lnTo>
                    <a:pt x="457" y="7188"/>
                  </a:lnTo>
                  <a:lnTo>
                    <a:pt x="2324" y="9055"/>
                  </a:lnTo>
                  <a:lnTo>
                    <a:pt x="3441" y="9525"/>
                  </a:lnTo>
                  <a:lnTo>
                    <a:pt x="15595" y="9525"/>
                  </a:lnTo>
                  <a:lnTo>
                    <a:pt x="16713" y="9055"/>
                  </a:lnTo>
                  <a:lnTo>
                    <a:pt x="18580" y="7188"/>
                  </a:lnTo>
                  <a:lnTo>
                    <a:pt x="19050" y="6070"/>
                  </a:lnTo>
                  <a:lnTo>
                    <a:pt x="19050" y="3441"/>
                  </a:lnTo>
                  <a:close/>
                </a:path>
                <a:path w="5048250" h="1657350">
                  <a:moveTo>
                    <a:pt x="76200" y="1651266"/>
                  </a:moveTo>
                  <a:lnTo>
                    <a:pt x="75730" y="1650149"/>
                  </a:lnTo>
                  <a:lnTo>
                    <a:pt x="73863" y="1648282"/>
                  </a:lnTo>
                  <a:lnTo>
                    <a:pt x="72745" y="1647825"/>
                  </a:lnTo>
                  <a:lnTo>
                    <a:pt x="60591" y="1647825"/>
                  </a:lnTo>
                  <a:lnTo>
                    <a:pt x="59474" y="1648282"/>
                  </a:lnTo>
                  <a:lnTo>
                    <a:pt x="57607" y="1650149"/>
                  </a:lnTo>
                  <a:lnTo>
                    <a:pt x="57150" y="1651266"/>
                  </a:lnTo>
                  <a:lnTo>
                    <a:pt x="57150" y="1653895"/>
                  </a:lnTo>
                  <a:lnTo>
                    <a:pt x="57607" y="1655013"/>
                  </a:lnTo>
                  <a:lnTo>
                    <a:pt x="59474" y="1656880"/>
                  </a:lnTo>
                  <a:lnTo>
                    <a:pt x="60591" y="1657350"/>
                  </a:lnTo>
                  <a:lnTo>
                    <a:pt x="72745" y="1657350"/>
                  </a:lnTo>
                  <a:lnTo>
                    <a:pt x="73863" y="1656880"/>
                  </a:lnTo>
                  <a:lnTo>
                    <a:pt x="75730" y="1655013"/>
                  </a:lnTo>
                  <a:lnTo>
                    <a:pt x="76200" y="1653895"/>
                  </a:lnTo>
                  <a:lnTo>
                    <a:pt x="76200" y="1651266"/>
                  </a:lnTo>
                  <a:close/>
                </a:path>
                <a:path w="5048250" h="1657350">
                  <a:moveTo>
                    <a:pt x="76200" y="1101991"/>
                  </a:moveTo>
                  <a:lnTo>
                    <a:pt x="75730" y="1100874"/>
                  </a:lnTo>
                  <a:lnTo>
                    <a:pt x="73863" y="1099007"/>
                  </a:lnTo>
                  <a:lnTo>
                    <a:pt x="72745" y="1098537"/>
                  </a:lnTo>
                  <a:lnTo>
                    <a:pt x="60591" y="1098537"/>
                  </a:lnTo>
                  <a:lnTo>
                    <a:pt x="59474" y="1099007"/>
                  </a:lnTo>
                  <a:lnTo>
                    <a:pt x="57607" y="1100874"/>
                  </a:lnTo>
                  <a:lnTo>
                    <a:pt x="57150" y="1101991"/>
                  </a:lnTo>
                  <a:lnTo>
                    <a:pt x="57150" y="1104620"/>
                  </a:lnTo>
                  <a:lnTo>
                    <a:pt x="57607" y="1105738"/>
                  </a:lnTo>
                  <a:lnTo>
                    <a:pt x="59474" y="1107605"/>
                  </a:lnTo>
                  <a:lnTo>
                    <a:pt x="60591" y="1108062"/>
                  </a:lnTo>
                  <a:lnTo>
                    <a:pt x="72745" y="1108062"/>
                  </a:lnTo>
                  <a:lnTo>
                    <a:pt x="73863" y="1107605"/>
                  </a:lnTo>
                  <a:lnTo>
                    <a:pt x="75730" y="1105738"/>
                  </a:lnTo>
                  <a:lnTo>
                    <a:pt x="76200" y="1104620"/>
                  </a:lnTo>
                  <a:lnTo>
                    <a:pt x="76200" y="1101991"/>
                  </a:lnTo>
                  <a:close/>
                </a:path>
                <a:path w="5048250" h="1657350">
                  <a:moveTo>
                    <a:pt x="76200" y="552716"/>
                  </a:moveTo>
                  <a:lnTo>
                    <a:pt x="75730" y="551599"/>
                  </a:lnTo>
                  <a:lnTo>
                    <a:pt x="73863" y="549732"/>
                  </a:lnTo>
                  <a:lnTo>
                    <a:pt x="72745" y="549275"/>
                  </a:lnTo>
                  <a:lnTo>
                    <a:pt x="60591" y="549275"/>
                  </a:lnTo>
                  <a:lnTo>
                    <a:pt x="59474" y="549732"/>
                  </a:lnTo>
                  <a:lnTo>
                    <a:pt x="57607" y="551599"/>
                  </a:lnTo>
                  <a:lnTo>
                    <a:pt x="57150" y="552716"/>
                  </a:lnTo>
                  <a:lnTo>
                    <a:pt x="57150" y="555345"/>
                  </a:lnTo>
                  <a:lnTo>
                    <a:pt x="57607" y="556463"/>
                  </a:lnTo>
                  <a:lnTo>
                    <a:pt x="59474" y="558330"/>
                  </a:lnTo>
                  <a:lnTo>
                    <a:pt x="60591" y="558800"/>
                  </a:lnTo>
                  <a:lnTo>
                    <a:pt x="72745" y="558800"/>
                  </a:lnTo>
                  <a:lnTo>
                    <a:pt x="73863" y="558330"/>
                  </a:lnTo>
                  <a:lnTo>
                    <a:pt x="75730" y="556463"/>
                  </a:lnTo>
                  <a:lnTo>
                    <a:pt x="76200" y="555345"/>
                  </a:lnTo>
                  <a:lnTo>
                    <a:pt x="76200" y="552716"/>
                  </a:lnTo>
                  <a:close/>
                </a:path>
                <a:path w="5048250" h="1657350">
                  <a:moveTo>
                    <a:pt x="76200" y="3441"/>
                  </a:moveTo>
                  <a:lnTo>
                    <a:pt x="75730" y="2324"/>
                  </a:lnTo>
                  <a:lnTo>
                    <a:pt x="73863" y="457"/>
                  </a:lnTo>
                  <a:lnTo>
                    <a:pt x="72745" y="0"/>
                  </a:lnTo>
                  <a:lnTo>
                    <a:pt x="60591" y="0"/>
                  </a:lnTo>
                  <a:lnTo>
                    <a:pt x="59474" y="457"/>
                  </a:lnTo>
                  <a:lnTo>
                    <a:pt x="57607" y="2324"/>
                  </a:lnTo>
                  <a:lnTo>
                    <a:pt x="57150" y="3441"/>
                  </a:lnTo>
                  <a:lnTo>
                    <a:pt x="57150" y="6070"/>
                  </a:lnTo>
                  <a:lnTo>
                    <a:pt x="57607" y="7188"/>
                  </a:lnTo>
                  <a:lnTo>
                    <a:pt x="59474" y="9055"/>
                  </a:lnTo>
                  <a:lnTo>
                    <a:pt x="60591" y="9525"/>
                  </a:lnTo>
                  <a:lnTo>
                    <a:pt x="72745" y="9525"/>
                  </a:lnTo>
                  <a:lnTo>
                    <a:pt x="73863" y="9055"/>
                  </a:lnTo>
                  <a:lnTo>
                    <a:pt x="75730" y="7188"/>
                  </a:lnTo>
                  <a:lnTo>
                    <a:pt x="76200" y="6070"/>
                  </a:lnTo>
                  <a:lnTo>
                    <a:pt x="76200" y="3441"/>
                  </a:lnTo>
                  <a:close/>
                </a:path>
                <a:path w="5048250" h="1657350">
                  <a:moveTo>
                    <a:pt x="133350" y="1651266"/>
                  </a:moveTo>
                  <a:lnTo>
                    <a:pt x="132880" y="1650149"/>
                  </a:lnTo>
                  <a:lnTo>
                    <a:pt x="131013" y="1648282"/>
                  </a:lnTo>
                  <a:lnTo>
                    <a:pt x="129895" y="1647825"/>
                  </a:lnTo>
                  <a:lnTo>
                    <a:pt x="117741" y="1647825"/>
                  </a:lnTo>
                  <a:lnTo>
                    <a:pt x="116624" y="1648282"/>
                  </a:lnTo>
                  <a:lnTo>
                    <a:pt x="114757" y="1650149"/>
                  </a:lnTo>
                  <a:lnTo>
                    <a:pt x="114300" y="1651266"/>
                  </a:lnTo>
                  <a:lnTo>
                    <a:pt x="114300" y="1653895"/>
                  </a:lnTo>
                  <a:lnTo>
                    <a:pt x="114757" y="1655013"/>
                  </a:lnTo>
                  <a:lnTo>
                    <a:pt x="116624" y="1656880"/>
                  </a:lnTo>
                  <a:lnTo>
                    <a:pt x="117741" y="1657350"/>
                  </a:lnTo>
                  <a:lnTo>
                    <a:pt x="129895" y="1657350"/>
                  </a:lnTo>
                  <a:lnTo>
                    <a:pt x="131013" y="1656880"/>
                  </a:lnTo>
                  <a:lnTo>
                    <a:pt x="132880" y="1655013"/>
                  </a:lnTo>
                  <a:lnTo>
                    <a:pt x="133350" y="1653895"/>
                  </a:lnTo>
                  <a:lnTo>
                    <a:pt x="133350" y="1651266"/>
                  </a:lnTo>
                  <a:close/>
                </a:path>
                <a:path w="5048250" h="1657350">
                  <a:moveTo>
                    <a:pt x="133350" y="1101991"/>
                  </a:moveTo>
                  <a:lnTo>
                    <a:pt x="132880" y="1100874"/>
                  </a:lnTo>
                  <a:lnTo>
                    <a:pt x="131013" y="1099007"/>
                  </a:lnTo>
                  <a:lnTo>
                    <a:pt x="129895" y="1098537"/>
                  </a:lnTo>
                  <a:lnTo>
                    <a:pt x="117741" y="1098537"/>
                  </a:lnTo>
                  <a:lnTo>
                    <a:pt x="116624" y="1099007"/>
                  </a:lnTo>
                  <a:lnTo>
                    <a:pt x="114757" y="1100874"/>
                  </a:lnTo>
                  <a:lnTo>
                    <a:pt x="114300" y="1101991"/>
                  </a:lnTo>
                  <a:lnTo>
                    <a:pt x="114300" y="1104620"/>
                  </a:lnTo>
                  <a:lnTo>
                    <a:pt x="114757" y="1105738"/>
                  </a:lnTo>
                  <a:lnTo>
                    <a:pt x="116624" y="1107605"/>
                  </a:lnTo>
                  <a:lnTo>
                    <a:pt x="117741" y="1108062"/>
                  </a:lnTo>
                  <a:lnTo>
                    <a:pt x="129895" y="1108062"/>
                  </a:lnTo>
                  <a:lnTo>
                    <a:pt x="131013" y="1107605"/>
                  </a:lnTo>
                  <a:lnTo>
                    <a:pt x="132880" y="1105738"/>
                  </a:lnTo>
                  <a:lnTo>
                    <a:pt x="133350" y="1104620"/>
                  </a:lnTo>
                  <a:lnTo>
                    <a:pt x="133350" y="1101991"/>
                  </a:lnTo>
                  <a:close/>
                </a:path>
                <a:path w="5048250" h="1657350">
                  <a:moveTo>
                    <a:pt x="133350" y="552716"/>
                  </a:moveTo>
                  <a:lnTo>
                    <a:pt x="132880" y="551599"/>
                  </a:lnTo>
                  <a:lnTo>
                    <a:pt x="131013" y="549732"/>
                  </a:lnTo>
                  <a:lnTo>
                    <a:pt x="129895" y="549275"/>
                  </a:lnTo>
                  <a:lnTo>
                    <a:pt x="117741" y="549275"/>
                  </a:lnTo>
                  <a:lnTo>
                    <a:pt x="116624" y="549732"/>
                  </a:lnTo>
                  <a:lnTo>
                    <a:pt x="114757" y="551599"/>
                  </a:lnTo>
                  <a:lnTo>
                    <a:pt x="114300" y="552716"/>
                  </a:lnTo>
                  <a:lnTo>
                    <a:pt x="114300" y="555345"/>
                  </a:lnTo>
                  <a:lnTo>
                    <a:pt x="114757" y="556463"/>
                  </a:lnTo>
                  <a:lnTo>
                    <a:pt x="116624" y="558330"/>
                  </a:lnTo>
                  <a:lnTo>
                    <a:pt x="117741" y="558800"/>
                  </a:lnTo>
                  <a:lnTo>
                    <a:pt x="129895" y="558800"/>
                  </a:lnTo>
                  <a:lnTo>
                    <a:pt x="131013" y="558330"/>
                  </a:lnTo>
                  <a:lnTo>
                    <a:pt x="132880" y="556463"/>
                  </a:lnTo>
                  <a:lnTo>
                    <a:pt x="133350" y="555345"/>
                  </a:lnTo>
                  <a:lnTo>
                    <a:pt x="133350" y="552716"/>
                  </a:lnTo>
                  <a:close/>
                </a:path>
                <a:path w="5048250" h="1657350">
                  <a:moveTo>
                    <a:pt x="133350" y="3441"/>
                  </a:moveTo>
                  <a:lnTo>
                    <a:pt x="132880" y="2324"/>
                  </a:lnTo>
                  <a:lnTo>
                    <a:pt x="131013" y="457"/>
                  </a:lnTo>
                  <a:lnTo>
                    <a:pt x="129895" y="0"/>
                  </a:lnTo>
                  <a:lnTo>
                    <a:pt x="117741" y="0"/>
                  </a:lnTo>
                  <a:lnTo>
                    <a:pt x="116624" y="457"/>
                  </a:lnTo>
                  <a:lnTo>
                    <a:pt x="114757" y="2324"/>
                  </a:lnTo>
                  <a:lnTo>
                    <a:pt x="114300" y="3441"/>
                  </a:lnTo>
                  <a:lnTo>
                    <a:pt x="114300" y="6070"/>
                  </a:lnTo>
                  <a:lnTo>
                    <a:pt x="114757" y="7188"/>
                  </a:lnTo>
                  <a:lnTo>
                    <a:pt x="116624" y="9055"/>
                  </a:lnTo>
                  <a:lnTo>
                    <a:pt x="117741" y="9525"/>
                  </a:lnTo>
                  <a:lnTo>
                    <a:pt x="129895" y="9525"/>
                  </a:lnTo>
                  <a:lnTo>
                    <a:pt x="131013" y="9055"/>
                  </a:lnTo>
                  <a:lnTo>
                    <a:pt x="132880" y="7188"/>
                  </a:lnTo>
                  <a:lnTo>
                    <a:pt x="133350" y="6070"/>
                  </a:lnTo>
                  <a:lnTo>
                    <a:pt x="133350" y="3441"/>
                  </a:lnTo>
                  <a:close/>
                </a:path>
                <a:path w="5048250" h="1657350">
                  <a:moveTo>
                    <a:pt x="190500" y="1651266"/>
                  </a:moveTo>
                  <a:lnTo>
                    <a:pt x="190030" y="1650149"/>
                  </a:lnTo>
                  <a:lnTo>
                    <a:pt x="188163" y="1648282"/>
                  </a:lnTo>
                  <a:lnTo>
                    <a:pt x="187045" y="1647825"/>
                  </a:lnTo>
                  <a:lnTo>
                    <a:pt x="174891" y="1647825"/>
                  </a:lnTo>
                  <a:lnTo>
                    <a:pt x="173774" y="1648282"/>
                  </a:lnTo>
                  <a:lnTo>
                    <a:pt x="171907" y="1650149"/>
                  </a:lnTo>
                  <a:lnTo>
                    <a:pt x="171450" y="1651266"/>
                  </a:lnTo>
                  <a:lnTo>
                    <a:pt x="171450" y="1653895"/>
                  </a:lnTo>
                  <a:lnTo>
                    <a:pt x="171907" y="1655013"/>
                  </a:lnTo>
                  <a:lnTo>
                    <a:pt x="173774" y="1656880"/>
                  </a:lnTo>
                  <a:lnTo>
                    <a:pt x="174891" y="1657350"/>
                  </a:lnTo>
                  <a:lnTo>
                    <a:pt x="187045" y="1657350"/>
                  </a:lnTo>
                  <a:lnTo>
                    <a:pt x="188163" y="1656880"/>
                  </a:lnTo>
                  <a:lnTo>
                    <a:pt x="190030" y="1655013"/>
                  </a:lnTo>
                  <a:lnTo>
                    <a:pt x="190500" y="1653895"/>
                  </a:lnTo>
                  <a:lnTo>
                    <a:pt x="190500" y="1651266"/>
                  </a:lnTo>
                  <a:close/>
                </a:path>
                <a:path w="5048250" h="1657350">
                  <a:moveTo>
                    <a:pt x="190500" y="1101991"/>
                  </a:moveTo>
                  <a:lnTo>
                    <a:pt x="190030" y="1100874"/>
                  </a:lnTo>
                  <a:lnTo>
                    <a:pt x="188163" y="1099007"/>
                  </a:lnTo>
                  <a:lnTo>
                    <a:pt x="187045" y="1098537"/>
                  </a:lnTo>
                  <a:lnTo>
                    <a:pt x="174891" y="1098537"/>
                  </a:lnTo>
                  <a:lnTo>
                    <a:pt x="173774" y="1099007"/>
                  </a:lnTo>
                  <a:lnTo>
                    <a:pt x="171907" y="1100874"/>
                  </a:lnTo>
                  <a:lnTo>
                    <a:pt x="171450" y="1101991"/>
                  </a:lnTo>
                  <a:lnTo>
                    <a:pt x="171450" y="1104620"/>
                  </a:lnTo>
                  <a:lnTo>
                    <a:pt x="171907" y="1105738"/>
                  </a:lnTo>
                  <a:lnTo>
                    <a:pt x="173774" y="1107605"/>
                  </a:lnTo>
                  <a:lnTo>
                    <a:pt x="174891" y="1108062"/>
                  </a:lnTo>
                  <a:lnTo>
                    <a:pt x="187045" y="1108062"/>
                  </a:lnTo>
                  <a:lnTo>
                    <a:pt x="188163" y="1107605"/>
                  </a:lnTo>
                  <a:lnTo>
                    <a:pt x="190030" y="1105738"/>
                  </a:lnTo>
                  <a:lnTo>
                    <a:pt x="190500" y="1104620"/>
                  </a:lnTo>
                  <a:lnTo>
                    <a:pt x="190500" y="1101991"/>
                  </a:lnTo>
                  <a:close/>
                </a:path>
                <a:path w="5048250" h="1657350">
                  <a:moveTo>
                    <a:pt x="190500" y="552716"/>
                  </a:moveTo>
                  <a:lnTo>
                    <a:pt x="190030" y="551599"/>
                  </a:lnTo>
                  <a:lnTo>
                    <a:pt x="188163" y="549732"/>
                  </a:lnTo>
                  <a:lnTo>
                    <a:pt x="187045" y="549275"/>
                  </a:lnTo>
                  <a:lnTo>
                    <a:pt x="174891" y="549275"/>
                  </a:lnTo>
                  <a:lnTo>
                    <a:pt x="173774" y="549732"/>
                  </a:lnTo>
                  <a:lnTo>
                    <a:pt x="171907" y="551599"/>
                  </a:lnTo>
                  <a:lnTo>
                    <a:pt x="171450" y="552716"/>
                  </a:lnTo>
                  <a:lnTo>
                    <a:pt x="171450" y="555345"/>
                  </a:lnTo>
                  <a:lnTo>
                    <a:pt x="171907" y="556463"/>
                  </a:lnTo>
                  <a:lnTo>
                    <a:pt x="173774" y="558330"/>
                  </a:lnTo>
                  <a:lnTo>
                    <a:pt x="174891" y="558800"/>
                  </a:lnTo>
                  <a:lnTo>
                    <a:pt x="187045" y="558800"/>
                  </a:lnTo>
                  <a:lnTo>
                    <a:pt x="188163" y="558330"/>
                  </a:lnTo>
                  <a:lnTo>
                    <a:pt x="190030" y="556463"/>
                  </a:lnTo>
                  <a:lnTo>
                    <a:pt x="190500" y="555345"/>
                  </a:lnTo>
                  <a:lnTo>
                    <a:pt x="190500" y="552716"/>
                  </a:lnTo>
                  <a:close/>
                </a:path>
                <a:path w="5048250" h="1657350">
                  <a:moveTo>
                    <a:pt x="190500" y="3441"/>
                  </a:moveTo>
                  <a:lnTo>
                    <a:pt x="190030" y="2324"/>
                  </a:lnTo>
                  <a:lnTo>
                    <a:pt x="188163" y="457"/>
                  </a:lnTo>
                  <a:lnTo>
                    <a:pt x="187045" y="0"/>
                  </a:lnTo>
                  <a:lnTo>
                    <a:pt x="174891" y="0"/>
                  </a:lnTo>
                  <a:lnTo>
                    <a:pt x="173774" y="457"/>
                  </a:lnTo>
                  <a:lnTo>
                    <a:pt x="171907" y="2324"/>
                  </a:lnTo>
                  <a:lnTo>
                    <a:pt x="171450" y="3441"/>
                  </a:lnTo>
                  <a:lnTo>
                    <a:pt x="171450" y="6070"/>
                  </a:lnTo>
                  <a:lnTo>
                    <a:pt x="171907" y="7188"/>
                  </a:lnTo>
                  <a:lnTo>
                    <a:pt x="173774" y="9055"/>
                  </a:lnTo>
                  <a:lnTo>
                    <a:pt x="174891" y="9525"/>
                  </a:lnTo>
                  <a:lnTo>
                    <a:pt x="187045" y="9525"/>
                  </a:lnTo>
                  <a:lnTo>
                    <a:pt x="188163" y="9055"/>
                  </a:lnTo>
                  <a:lnTo>
                    <a:pt x="190030" y="7188"/>
                  </a:lnTo>
                  <a:lnTo>
                    <a:pt x="190500" y="6070"/>
                  </a:lnTo>
                  <a:lnTo>
                    <a:pt x="190500" y="3441"/>
                  </a:lnTo>
                  <a:close/>
                </a:path>
                <a:path w="5048250" h="1657350">
                  <a:moveTo>
                    <a:pt x="247650" y="1651266"/>
                  </a:moveTo>
                  <a:lnTo>
                    <a:pt x="247180" y="1650149"/>
                  </a:lnTo>
                  <a:lnTo>
                    <a:pt x="245313" y="1648282"/>
                  </a:lnTo>
                  <a:lnTo>
                    <a:pt x="244195" y="1647825"/>
                  </a:lnTo>
                  <a:lnTo>
                    <a:pt x="232041" y="1647825"/>
                  </a:lnTo>
                  <a:lnTo>
                    <a:pt x="230924" y="1648282"/>
                  </a:lnTo>
                  <a:lnTo>
                    <a:pt x="229057" y="1650149"/>
                  </a:lnTo>
                  <a:lnTo>
                    <a:pt x="228600" y="1651266"/>
                  </a:lnTo>
                  <a:lnTo>
                    <a:pt x="228600" y="1653895"/>
                  </a:lnTo>
                  <a:lnTo>
                    <a:pt x="229057" y="1655013"/>
                  </a:lnTo>
                  <a:lnTo>
                    <a:pt x="230924" y="1656880"/>
                  </a:lnTo>
                  <a:lnTo>
                    <a:pt x="232041" y="1657350"/>
                  </a:lnTo>
                  <a:lnTo>
                    <a:pt x="244195" y="1657350"/>
                  </a:lnTo>
                  <a:lnTo>
                    <a:pt x="245313" y="1656880"/>
                  </a:lnTo>
                  <a:lnTo>
                    <a:pt x="247180" y="1655013"/>
                  </a:lnTo>
                  <a:lnTo>
                    <a:pt x="247650" y="1653895"/>
                  </a:lnTo>
                  <a:lnTo>
                    <a:pt x="247650" y="1651266"/>
                  </a:lnTo>
                  <a:close/>
                </a:path>
                <a:path w="5048250" h="1657350">
                  <a:moveTo>
                    <a:pt x="247650" y="1101991"/>
                  </a:moveTo>
                  <a:lnTo>
                    <a:pt x="247180" y="1100874"/>
                  </a:lnTo>
                  <a:lnTo>
                    <a:pt x="245313" y="1099007"/>
                  </a:lnTo>
                  <a:lnTo>
                    <a:pt x="244195" y="1098537"/>
                  </a:lnTo>
                  <a:lnTo>
                    <a:pt x="232041" y="1098537"/>
                  </a:lnTo>
                  <a:lnTo>
                    <a:pt x="230924" y="1099007"/>
                  </a:lnTo>
                  <a:lnTo>
                    <a:pt x="229057" y="1100874"/>
                  </a:lnTo>
                  <a:lnTo>
                    <a:pt x="228600" y="1101991"/>
                  </a:lnTo>
                  <a:lnTo>
                    <a:pt x="228600" y="1104620"/>
                  </a:lnTo>
                  <a:lnTo>
                    <a:pt x="229057" y="1105738"/>
                  </a:lnTo>
                  <a:lnTo>
                    <a:pt x="230924" y="1107605"/>
                  </a:lnTo>
                  <a:lnTo>
                    <a:pt x="232041" y="1108062"/>
                  </a:lnTo>
                  <a:lnTo>
                    <a:pt x="244195" y="1108062"/>
                  </a:lnTo>
                  <a:lnTo>
                    <a:pt x="245313" y="1107605"/>
                  </a:lnTo>
                  <a:lnTo>
                    <a:pt x="247180" y="1105738"/>
                  </a:lnTo>
                  <a:lnTo>
                    <a:pt x="247650" y="1104620"/>
                  </a:lnTo>
                  <a:lnTo>
                    <a:pt x="247650" y="1101991"/>
                  </a:lnTo>
                  <a:close/>
                </a:path>
                <a:path w="5048250" h="1657350">
                  <a:moveTo>
                    <a:pt x="247650" y="552716"/>
                  </a:moveTo>
                  <a:lnTo>
                    <a:pt x="247180" y="551599"/>
                  </a:lnTo>
                  <a:lnTo>
                    <a:pt x="245313" y="549732"/>
                  </a:lnTo>
                  <a:lnTo>
                    <a:pt x="244195" y="549275"/>
                  </a:lnTo>
                  <a:lnTo>
                    <a:pt x="232041" y="549275"/>
                  </a:lnTo>
                  <a:lnTo>
                    <a:pt x="230924" y="549732"/>
                  </a:lnTo>
                  <a:lnTo>
                    <a:pt x="229057" y="551599"/>
                  </a:lnTo>
                  <a:lnTo>
                    <a:pt x="228600" y="552716"/>
                  </a:lnTo>
                  <a:lnTo>
                    <a:pt x="228600" y="555345"/>
                  </a:lnTo>
                  <a:lnTo>
                    <a:pt x="229057" y="556463"/>
                  </a:lnTo>
                  <a:lnTo>
                    <a:pt x="230924" y="558330"/>
                  </a:lnTo>
                  <a:lnTo>
                    <a:pt x="232041" y="558800"/>
                  </a:lnTo>
                  <a:lnTo>
                    <a:pt x="244195" y="558800"/>
                  </a:lnTo>
                  <a:lnTo>
                    <a:pt x="245313" y="558330"/>
                  </a:lnTo>
                  <a:lnTo>
                    <a:pt x="247180" y="556463"/>
                  </a:lnTo>
                  <a:lnTo>
                    <a:pt x="247650" y="555345"/>
                  </a:lnTo>
                  <a:lnTo>
                    <a:pt x="247650" y="552716"/>
                  </a:lnTo>
                  <a:close/>
                </a:path>
                <a:path w="5048250" h="1657350">
                  <a:moveTo>
                    <a:pt x="247650" y="3441"/>
                  </a:moveTo>
                  <a:lnTo>
                    <a:pt x="247180" y="2324"/>
                  </a:lnTo>
                  <a:lnTo>
                    <a:pt x="245313" y="457"/>
                  </a:lnTo>
                  <a:lnTo>
                    <a:pt x="244195" y="0"/>
                  </a:lnTo>
                  <a:lnTo>
                    <a:pt x="232041" y="0"/>
                  </a:lnTo>
                  <a:lnTo>
                    <a:pt x="230924" y="457"/>
                  </a:lnTo>
                  <a:lnTo>
                    <a:pt x="229057" y="2324"/>
                  </a:lnTo>
                  <a:lnTo>
                    <a:pt x="228600" y="3441"/>
                  </a:lnTo>
                  <a:lnTo>
                    <a:pt x="228600" y="6070"/>
                  </a:lnTo>
                  <a:lnTo>
                    <a:pt x="229057" y="7188"/>
                  </a:lnTo>
                  <a:lnTo>
                    <a:pt x="230924" y="9055"/>
                  </a:lnTo>
                  <a:lnTo>
                    <a:pt x="232041" y="9525"/>
                  </a:lnTo>
                  <a:lnTo>
                    <a:pt x="244195" y="9525"/>
                  </a:lnTo>
                  <a:lnTo>
                    <a:pt x="245313" y="9055"/>
                  </a:lnTo>
                  <a:lnTo>
                    <a:pt x="247180" y="7188"/>
                  </a:lnTo>
                  <a:lnTo>
                    <a:pt x="247650" y="6070"/>
                  </a:lnTo>
                  <a:lnTo>
                    <a:pt x="247650" y="3441"/>
                  </a:lnTo>
                  <a:close/>
                </a:path>
                <a:path w="5048250" h="1657350">
                  <a:moveTo>
                    <a:pt x="304800" y="1651266"/>
                  </a:moveTo>
                  <a:lnTo>
                    <a:pt x="304330" y="1650149"/>
                  </a:lnTo>
                  <a:lnTo>
                    <a:pt x="302463" y="1648282"/>
                  </a:lnTo>
                  <a:lnTo>
                    <a:pt x="301345" y="1647825"/>
                  </a:lnTo>
                  <a:lnTo>
                    <a:pt x="289191" y="1647825"/>
                  </a:lnTo>
                  <a:lnTo>
                    <a:pt x="288074" y="1648282"/>
                  </a:lnTo>
                  <a:lnTo>
                    <a:pt x="286207" y="1650149"/>
                  </a:lnTo>
                  <a:lnTo>
                    <a:pt x="285750" y="1651266"/>
                  </a:lnTo>
                  <a:lnTo>
                    <a:pt x="285750" y="1653895"/>
                  </a:lnTo>
                  <a:lnTo>
                    <a:pt x="286207" y="1655013"/>
                  </a:lnTo>
                  <a:lnTo>
                    <a:pt x="288074" y="1656880"/>
                  </a:lnTo>
                  <a:lnTo>
                    <a:pt x="289191" y="1657350"/>
                  </a:lnTo>
                  <a:lnTo>
                    <a:pt x="301345" y="1657350"/>
                  </a:lnTo>
                  <a:lnTo>
                    <a:pt x="302463" y="1656880"/>
                  </a:lnTo>
                  <a:lnTo>
                    <a:pt x="304330" y="1655013"/>
                  </a:lnTo>
                  <a:lnTo>
                    <a:pt x="304800" y="1653895"/>
                  </a:lnTo>
                  <a:lnTo>
                    <a:pt x="304800" y="1651266"/>
                  </a:lnTo>
                  <a:close/>
                </a:path>
                <a:path w="5048250" h="1657350">
                  <a:moveTo>
                    <a:pt x="304800" y="1101991"/>
                  </a:moveTo>
                  <a:lnTo>
                    <a:pt x="304330" y="1100874"/>
                  </a:lnTo>
                  <a:lnTo>
                    <a:pt x="302463" y="1099007"/>
                  </a:lnTo>
                  <a:lnTo>
                    <a:pt x="301345" y="1098537"/>
                  </a:lnTo>
                  <a:lnTo>
                    <a:pt x="289191" y="1098537"/>
                  </a:lnTo>
                  <a:lnTo>
                    <a:pt x="288074" y="1099007"/>
                  </a:lnTo>
                  <a:lnTo>
                    <a:pt x="286207" y="1100874"/>
                  </a:lnTo>
                  <a:lnTo>
                    <a:pt x="285750" y="1101991"/>
                  </a:lnTo>
                  <a:lnTo>
                    <a:pt x="285750" y="1104620"/>
                  </a:lnTo>
                  <a:lnTo>
                    <a:pt x="286207" y="1105738"/>
                  </a:lnTo>
                  <a:lnTo>
                    <a:pt x="288074" y="1107605"/>
                  </a:lnTo>
                  <a:lnTo>
                    <a:pt x="289191" y="1108062"/>
                  </a:lnTo>
                  <a:lnTo>
                    <a:pt x="301345" y="1108062"/>
                  </a:lnTo>
                  <a:lnTo>
                    <a:pt x="302463" y="1107605"/>
                  </a:lnTo>
                  <a:lnTo>
                    <a:pt x="304330" y="1105738"/>
                  </a:lnTo>
                  <a:lnTo>
                    <a:pt x="304800" y="1104620"/>
                  </a:lnTo>
                  <a:lnTo>
                    <a:pt x="304800" y="1101991"/>
                  </a:lnTo>
                  <a:close/>
                </a:path>
                <a:path w="5048250" h="1657350">
                  <a:moveTo>
                    <a:pt x="304800" y="552716"/>
                  </a:moveTo>
                  <a:lnTo>
                    <a:pt x="304330" y="551599"/>
                  </a:lnTo>
                  <a:lnTo>
                    <a:pt x="302463" y="549732"/>
                  </a:lnTo>
                  <a:lnTo>
                    <a:pt x="301345" y="549275"/>
                  </a:lnTo>
                  <a:lnTo>
                    <a:pt x="289191" y="549275"/>
                  </a:lnTo>
                  <a:lnTo>
                    <a:pt x="288074" y="549732"/>
                  </a:lnTo>
                  <a:lnTo>
                    <a:pt x="286207" y="551599"/>
                  </a:lnTo>
                  <a:lnTo>
                    <a:pt x="285750" y="552716"/>
                  </a:lnTo>
                  <a:lnTo>
                    <a:pt x="285750" y="555345"/>
                  </a:lnTo>
                  <a:lnTo>
                    <a:pt x="286207" y="556463"/>
                  </a:lnTo>
                  <a:lnTo>
                    <a:pt x="288074" y="558330"/>
                  </a:lnTo>
                  <a:lnTo>
                    <a:pt x="289191" y="558800"/>
                  </a:lnTo>
                  <a:lnTo>
                    <a:pt x="301345" y="558800"/>
                  </a:lnTo>
                  <a:lnTo>
                    <a:pt x="302463" y="558330"/>
                  </a:lnTo>
                  <a:lnTo>
                    <a:pt x="304330" y="556463"/>
                  </a:lnTo>
                  <a:lnTo>
                    <a:pt x="304800" y="555345"/>
                  </a:lnTo>
                  <a:lnTo>
                    <a:pt x="304800" y="552716"/>
                  </a:lnTo>
                  <a:close/>
                </a:path>
                <a:path w="5048250" h="1657350">
                  <a:moveTo>
                    <a:pt x="304800" y="3441"/>
                  </a:moveTo>
                  <a:lnTo>
                    <a:pt x="304330" y="2324"/>
                  </a:lnTo>
                  <a:lnTo>
                    <a:pt x="302463" y="457"/>
                  </a:lnTo>
                  <a:lnTo>
                    <a:pt x="301345" y="0"/>
                  </a:lnTo>
                  <a:lnTo>
                    <a:pt x="289191" y="0"/>
                  </a:lnTo>
                  <a:lnTo>
                    <a:pt x="288074" y="457"/>
                  </a:lnTo>
                  <a:lnTo>
                    <a:pt x="286207" y="2324"/>
                  </a:lnTo>
                  <a:lnTo>
                    <a:pt x="285750" y="3441"/>
                  </a:lnTo>
                  <a:lnTo>
                    <a:pt x="285750" y="6070"/>
                  </a:lnTo>
                  <a:lnTo>
                    <a:pt x="286207" y="7188"/>
                  </a:lnTo>
                  <a:lnTo>
                    <a:pt x="288074" y="9055"/>
                  </a:lnTo>
                  <a:lnTo>
                    <a:pt x="289191" y="9525"/>
                  </a:lnTo>
                  <a:lnTo>
                    <a:pt x="301345" y="9525"/>
                  </a:lnTo>
                  <a:lnTo>
                    <a:pt x="302463" y="9055"/>
                  </a:lnTo>
                  <a:lnTo>
                    <a:pt x="304330" y="7188"/>
                  </a:lnTo>
                  <a:lnTo>
                    <a:pt x="304800" y="6070"/>
                  </a:lnTo>
                  <a:lnTo>
                    <a:pt x="304800" y="3441"/>
                  </a:lnTo>
                  <a:close/>
                </a:path>
                <a:path w="5048250" h="1657350">
                  <a:moveTo>
                    <a:pt x="361950" y="1651266"/>
                  </a:moveTo>
                  <a:lnTo>
                    <a:pt x="361480" y="1650149"/>
                  </a:lnTo>
                  <a:lnTo>
                    <a:pt x="359613" y="1648282"/>
                  </a:lnTo>
                  <a:lnTo>
                    <a:pt x="358495" y="1647825"/>
                  </a:lnTo>
                  <a:lnTo>
                    <a:pt x="346341" y="1647825"/>
                  </a:lnTo>
                  <a:lnTo>
                    <a:pt x="345224" y="1648282"/>
                  </a:lnTo>
                  <a:lnTo>
                    <a:pt x="343357" y="1650149"/>
                  </a:lnTo>
                  <a:lnTo>
                    <a:pt x="342900" y="1651266"/>
                  </a:lnTo>
                  <a:lnTo>
                    <a:pt x="342900" y="1653895"/>
                  </a:lnTo>
                  <a:lnTo>
                    <a:pt x="343357" y="1655013"/>
                  </a:lnTo>
                  <a:lnTo>
                    <a:pt x="345224" y="1656880"/>
                  </a:lnTo>
                  <a:lnTo>
                    <a:pt x="346341" y="1657350"/>
                  </a:lnTo>
                  <a:lnTo>
                    <a:pt x="358495" y="1657350"/>
                  </a:lnTo>
                  <a:lnTo>
                    <a:pt x="359613" y="1656880"/>
                  </a:lnTo>
                  <a:lnTo>
                    <a:pt x="361480" y="1655013"/>
                  </a:lnTo>
                  <a:lnTo>
                    <a:pt x="361950" y="1653895"/>
                  </a:lnTo>
                  <a:lnTo>
                    <a:pt x="361950" y="1651266"/>
                  </a:lnTo>
                  <a:close/>
                </a:path>
                <a:path w="5048250" h="1657350">
                  <a:moveTo>
                    <a:pt x="361950" y="1101991"/>
                  </a:moveTo>
                  <a:lnTo>
                    <a:pt x="361480" y="1100874"/>
                  </a:lnTo>
                  <a:lnTo>
                    <a:pt x="359613" y="1099007"/>
                  </a:lnTo>
                  <a:lnTo>
                    <a:pt x="358495" y="1098537"/>
                  </a:lnTo>
                  <a:lnTo>
                    <a:pt x="346341" y="1098537"/>
                  </a:lnTo>
                  <a:lnTo>
                    <a:pt x="345224" y="1099007"/>
                  </a:lnTo>
                  <a:lnTo>
                    <a:pt x="343357" y="1100874"/>
                  </a:lnTo>
                  <a:lnTo>
                    <a:pt x="342900" y="1101991"/>
                  </a:lnTo>
                  <a:lnTo>
                    <a:pt x="342900" y="1104620"/>
                  </a:lnTo>
                  <a:lnTo>
                    <a:pt x="343357" y="1105738"/>
                  </a:lnTo>
                  <a:lnTo>
                    <a:pt x="345224" y="1107605"/>
                  </a:lnTo>
                  <a:lnTo>
                    <a:pt x="346341" y="1108062"/>
                  </a:lnTo>
                  <a:lnTo>
                    <a:pt x="358495" y="1108062"/>
                  </a:lnTo>
                  <a:lnTo>
                    <a:pt x="359613" y="1107605"/>
                  </a:lnTo>
                  <a:lnTo>
                    <a:pt x="361480" y="1105738"/>
                  </a:lnTo>
                  <a:lnTo>
                    <a:pt x="361950" y="1104620"/>
                  </a:lnTo>
                  <a:lnTo>
                    <a:pt x="361950" y="1101991"/>
                  </a:lnTo>
                  <a:close/>
                </a:path>
                <a:path w="5048250" h="1657350">
                  <a:moveTo>
                    <a:pt x="361950" y="552716"/>
                  </a:moveTo>
                  <a:lnTo>
                    <a:pt x="361480" y="551599"/>
                  </a:lnTo>
                  <a:lnTo>
                    <a:pt x="359613" y="549732"/>
                  </a:lnTo>
                  <a:lnTo>
                    <a:pt x="358495" y="549275"/>
                  </a:lnTo>
                  <a:lnTo>
                    <a:pt x="346341" y="549275"/>
                  </a:lnTo>
                  <a:lnTo>
                    <a:pt x="345224" y="549732"/>
                  </a:lnTo>
                  <a:lnTo>
                    <a:pt x="343357" y="551599"/>
                  </a:lnTo>
                  <a:lnTo>
                    <a:pt x="342900" y="552716"/>
                  </a:lnTo>
                  <a:lnTo>
                    <a:pt x="342900" y="555345"/>
                  </a:lnTo>
                  <a:lnTo>
                    <a:pt x="343357" y="556463"/>
                  </a:lnTo>
                  <a:lnTo>
                    <a:pt x="345224" y="558330"/>
                  </a:lnTo>
                  <a:lnTo>
                    <a:pt x="346341" y="558800"/>
                  </a:lnTo>
                  <a:lnTo>
                    <a:pt x="358495" y="558800"/>
                  </a:lnTo>
                  <a:lnTo>
                    <a:pt x="359613" y="558330"/>
                  </a:lnTo>
                  <a:lnTo>
                    <a:pt x="361480" y="556463"/>
                  </a:lnTo>
                  <a:lnTo>
                    <a:pt x="361950" y="555345"/>
                  </a:lnTo>
                  <a:lnTo>
                    <a:pt x="361950" y="552716"/>
                  </a:lnTo>
                  <a:close/>
                </a:path>
                <a:path w="5048250" h="1657350">
                  <a:moveTo>
                    <a:pt x="361950" y="3441"/>
                  </a:moveTo>
                  <a:lnTo>
                    <a:pt x="361480" y="2324"/>
                  </a:lnTo>
                  <a:lnTo>
                    <a:pt x="359613" y="457"/>
                  </a:lnTo>
                  <a:lnTo>
                    <a:pt x="358495" y="0"/>
                  </a:lnTo>
                  <a:lnTo>
                    <a:pt x="346341" y="0"/>
                  </a:lnTo>
                  <a:lnTo>
                    <a:pt x="345224" y="457"/>
                  </a:lnTo>
                  <a:lnTo>
                    <a:pt x="343357" y="2324"/>
                  </a:lnTo>
                  <a:lnTo>
                    <a:pt x="342900" y="3441"/>
                  </a:lnTo>
                  <a:lnTo>
                    <a:pt x="342900" y="6070"/>
                  </a:lnTo>
                  <a:lnTo>
                    <a:pt x="343357" y="7188"/>
                  </a:lnTo>
                  <a:lnTo>
                    <a:pt x="345224" y="9055"/>
                  </a:lnTo>
                  <a:lnTo>
                    <a:pt x="346341" y="9525"/>
                  </a:lnTo>
                  <a:lnTo>
                    <a:pt x="358495" y="9525"/>
                  </a:lnTo>
                  <a:lnTo>
                    <a:pt x="359613" y="9055"/>
                  </a:lnTo>
                  <a:lnTo>
                    <a:pt x="361480" y="7188"/>
                  </a:lnTo>
                  <a:lnTo>
                    <a:pt x="361950" y="6070"/>
                  </a:lnTo>
                  <a:lnTo>
                    <a:pt x="361950" y="3441"/>
                  </a:lnTo>
                  <a:close/>
                </a:path>
                <a:path w="5048250" h="1657350">
                  <a:moveTo>
                    <a:pt x="419100" y="1651266"/>
                  </a:moveTo>
                  <a:lnTo>
                    <a:pt x="418630" y="1650149"/>
                  </a:lnTo>
                  <a:lnTo>
                    <a:pt x="416763" y="1648282"/>
                  </a:lnTo>
                  <a:lnTo>
                    <a:pt x="415645" y="1647825"/>
                  </a:lnTo>
                  <a:lnTo>
                    <a:pt x="403491" y="1647825"/>
                  </a:lnTo>
                  <a:lnTo>
                    <a:pt x="402374" y="1648282"/>
                  </a:lnTo>
                  <a:lnTo>
                    <a:pt x="400507" y="1650149"/>
                  </a:lnTo>
                  <a:lnTo>
                    <a:pt x="400050" y="1651266"/>
                  </a:lnTo>
                  <a:lnTo>
                    <a:pt x="400050" y="1653895"/>
                  </a:lnTo>
                  <a:lnTo>
                    <a:pt x="400507" y="1655013"/>
                  </a:lnTo>
                  <a:lnTo>
                    <a:pt x="402374" y="1656880"/>
                  </a:lnTo>
                  <a:lnTo>
                    <a:pt x="403491" y="1657350"/>
                  </a:lnTo>
                  <a:lnTo>
                    <a:pt x="415645" y="1657350"/>
                  </a:lnTo>
                  <a:lnTo>
                    <a:pt x="416763" y="1656880"/>
                  </a:lnTo>
                  <a:lnTo>
                    <a:pt x="418630" y="1655013"/>
                  </a:lnTo>
                  <a:lnTo>
                    <a:pt x="419100" y="1653895"/>
                  </a:lnTo>
                  <a:lnTo>
                    <a:pt x="419100" y="1651266"/>
                  </a:lnTo>
                  <a:close/>
                </a:path>
                <a:path w="5048250" h="1657350">
                  <a:moveTo>
                    <a:pt x="419100" y="1101991"/>
                  </a:moveTo>
                  <a:lnTo>
                    <a:pt x="418630" y="1100874"/>
                  </a:lnTo>
                  <a:lnTo>
                    <a:pt x="416763" y="1099007"/>
                  </a:lnTo>
                  <a:lnTo>
                    <a:pt x="415645" y="1098537"/>
                  </a:lnTo>
                  <a:lnTo>
                    <a:pt x="403491" y="1098537"/>
                  </a:lnTo>
                  <a:lnTo>
                    <a:pt x="402374" y="1099007"/>
                  </a:lnTo>
                  <a:lnTo>
                    <a:pt x="400507" y="1100874"/>
                  </a:lnTo>
                  <a:lnTo>
                    <a:pt x="400050" y="1101991"/>
                  </a:lnTo>
                  <a:lnTo>
                    <a:pt x="400050" y="1104620"/>
                  </a:lnTo>
                  <a:lnTo>
                    <a:pt x="400507" y="1105738"/>
                  </a:lnTo>
                  <a:lnTo>
                    <a:pt x="402374" y="1107605"/>
                  </a:lnTo>
                  <a:lnTo>
                    <a:pt x="403491" y="1108062"/>
                  </a:lnTo>
                  <a:lnTo>
                    <a:pt x="415645" y="1108062"/>
                  </a:lnTo>
                  <a:lnTo>
                    <a:pt x="416763" y="1107605"/>
                  </a:lnTo>
                  <a:lnTo>
                    <a:pt x="418630" y="1105738"/>
                  </a:lnTo>
                  <a:lnTo>
                    <a:pt x="419100" y="1104620"/>
                  </a:lnTo>
                  <a:lnTo>
                    <a:pt x="419100" y="1101991"/>
                  </a:lnTo>
                  <a:close/>
                </a:path>
                <a:path w="5048250" h="1657350">
                  <a:moveTo>
                    <a:pt x="419100" y="552716"/>
                  </a:moveTo>
                  <a:lnTo>
                    <a:pt x="418630" y="551599"/>
                  </a:lnTo>
                  <a:lnTo>
                    <a:pt x="416763" y="549732"/>
                  </a:lnTo>
                  <a:lnTo>
                    <a:pt x="415645" y="549275"/>
                  </a:lnTo>
                  <a:lnTo>
                    <a:pt x="403491" y="549275"/>
                  </a:lnTo>
                  <a:lnTo>
                    <a:pt x="402374" y="549732"/>
                  </a:lnTo>
                  <a:lnTo>
                    <a:pt x="400507" y="551599"/>
                  </a:lnTo>
                  <a:lnTo>
                    <a:pt x="400050" y="552716"/>
                  </a:lnTo>
                  <a:lnTo>
                    <a:pt x="400050" y="555345"/>
                  </a:lnTo>
                  <a:lnTo>
                    <a:pt x="400507" y="556463"/>
                  </a:lnTo>
                  <a:lnTo>
                    <a:pt x="402374" y="558330"/>
                  </a:lnTo>
                  <a:lnTo>
                    <a:pt x="403491" y="558800"/>
                  </a:lnTo>
                  <a:lnTo>
                    <a:pt x="415645" y="558800"/>
                  </a:lnTo>
                  <a:lnTo>
                    <a:pt x="416763" y="558330"/>
                  </a:lnTo>
                  <a:lnTo>
                    <a:pt x="418630" y="556463"/>
                  </a:lnTo>
                  <a:lnTo>
                    <a:pt x="419100" y="555345"/>
                  </a:lnTo>
                  <a:lnTo>
                    <a:pt x="419100" y="552716"/>
                  </a:lnTo>
                  <a:close/>
                </a:path>
                <a:path w="5048250" h="1657350">
                  <a:moveTo>
                    <a:pt x="419100" y="3441"/>
                  </a:moveTo>
                  <a:lnTo>
                    <a:pt x="418630" y="2324"/>
                  </a:lnTo>
                  <a:lnTo>
                    <a:pt x="416763" y="457"/>
                  </a:lnTo>
                  <a:lnTo>
                    <a:pt x="415645" y="0"/>
                  </a:lnTo>
                  <a:lnTo>
                    <a:pt x="403491" y="0"/>
                  </a:lnTo>
                  <a:lnTo>
                    <a:pt x="402374" y="457"/>
                  </a:lnTo>
                  <a:lnTo>
                    <a:pt x="400507" y="2324"/>
                  </a:lnTo>
                  <a:lnTo>
                    <a:pt x="400050" y="3441"/>
                  </a:lnTo>
                  <a:lnTo>
                    <a:pt x="400050" y="6070"/>
                  </a:lnTo>
                  <a:lnTo>
                    <a:pt x="400507" y="7188"/>
                  </a:lnTo>
                  <a:lnTo>
                    <a:pt x="402374" y="9055"/>
                  </a:lnTo>
                  <a:lnTo>
                    <a:pt x="403491" y="9525"/>
                  </a:lnTo>
                  <a:lnTo>
                    <a:pt x="415645" y="9525"/>
                  </a:lnTo>
                  <a:lnTo>
                    <a:pt x="416763" y="9055"/>
                  </a:lnTo>
                  <a:lnTo>
                    <a:pt x="418630" y="7188"/>
                  </a:lnTo>
                  <a:lnTo>
                    <a:pt x="419100" y="6070"/>
                  </a:lnTo>
                  <a:lnTo>
                    <a:pt x="419100" y="3441"/>
                  </a:lnTo>
                  <a:close/>
                </a:path>
                <a:path w="5048250" h="1657350">
                  <a:moveTo>
                    <a:pt x="476250" y="1651266"/>
                  </a:moveTo>
                  <a:lnTo>
                    <a:pt x="475780" y="1650149"/>
                  </a:lnTo>
                  <a:lnTo>
                    <a:pt x="473913" y="1648282"/>
                  </a:lnTo>
                  <a:lnTo>
                    <a:pt x="472795" y="1647825"/>
                  </a:lnTo>
                  <a:lnTo>
                    <a:pt x="460641" y="1647825"/>
                  </a:lnTo>
                  <a:lnTo>
                    <a:pt x="459524" y="1648282"/>
                  </a:lnTo>
                  <a:lnTo>
                    <a:pt x="457657" y="1650149"/>
                  </a:lnTo>
                  <a:lnTo>
                    <a:pt x="457200" y="1651266"/>
                  </a:lnTo>
                  <a:lnTo>
                    <a:pt x="457200" y="1653895"/>
                  </a:lnTo>
                  <a:lnTo>
                    <a:pt x="457657" y="1655013"/>
                  </a:lnTo>
                  <a:lnTo>
                    <a:pt x="459524" y="1656880"/>
                  </a:lnTo>
                  <a:lnTo>
                    <a:pt x="460641" y="1657350"/>
                  </a:lnTo>
                  <a:lnTo>
                    <a:pt x="472795" y="1657350"/>
                  </a:lnTo>
                  <a:lnTo>
                    <a:pt x="473913" y="1656880"/>
                  </a:lnTo>
                  <a:lnTo>
                    <a:pt x="475780" y="1655013"/>
                  </a:lnTo>
                  <a:lnTo>
                    <a:pt x="476250" y="1653895"/>
                  </a:lnTo>
                  <a:lnTo>
                    <a:pt x="476250" y="1651266"/>
                  </a:lnTo>
                  <a:close/>
                </a:path>
                <a:path w="5048250" h="1657350">
                  <a:moveTo>
                    <a:pt x="476250" y="1101991"/>
                  </a:moveTo>
                  <a:lnTo>
                    <a:pt x="475780" y="1100874"/>
                  </a:lnTo>
                  <a:lnTo>
                    <a:pt x="473913" y="1099007"/>
                  </a:lnTo>
                  <a:lnTo>
                    <a:pt x="472795" y="1098537"/>
                  </a:lnTo>
                  <a:lnTo>
                    <a:pt x="460641" y="1098537"/>
                  </a:lnTo>
                  <a:lnTo>
                    <a:pt x="459524" y="1099007"/>
                  </a:lnTo>
                  <a:lnTo>
                    <a:pt x="457657" y="1100874"/>
                  </a:lnTo>
                  <a:lnTo>
                    <a:pt x="457200" y="1101991"/>
                  </a:lnTo>
                  <a:lnTo>
                    <a:pt x="457200" y="1104620"/>
                  </a:lnTo>
                  <a:lnTo>
                    <a:pt x="457657" y="1105738"/>
                  </a:lnTo>
                  <a:lnTo>
                    <a:pt x="459524" y="1107605"/>
                  </a:lnTo>
                  <a:lnTo>
                    <a:pt x="460641" y="1108062"/>
                  </a:lnTo>
                  <a:lnTo>
                    <a:pt x="472795" y="1108062"/>
                  </a:lnTo>
                  <a:lnTo>
                    <a:pt x="473913" y="1107605"/>
                  </a:lnTo>
                  <a:lnTo>
                    <a:pt x="475780" y="1105738"/>
                  </a:lnTo>
                  <a:lnTo>
                    <a:pt x="476250" y="1104620"/>
                  </a:lnTo>
                  <a:lnTo>
                    <a:pt x="476250" y="1101991"/>
                  </a:lnTo>
                  <a:close/>
                </a:path>
                <a:path w="5048250" h="1657350">
                  <a:moveTo>
                    <a:pt x="476250" y="552716"/>
                  </a:moveTo>
                  <a:lnTo>
                    <a:pt x="475780" y="551599"/>
                  </a:lnTo>
                  <a:lnTo>
                    <a:pt x="473913" y="549732"/>
                  </a:lnTo>
                  <a:lnTo>
                    <a:pt x="472795" y="549275"/>
                  </a:lnTo>
                  <a:lnTo>
                    <a:pt x="460641" y="549275"/>
                  </a:lnTo>
                  <a:lnTo>
                    <a:pt x="459524" y="549732"/>
                  </a:lnTo>
                  <a:lnTo>
                    <a:pt x="457657" y="551599"/>
                  </a:lnTo>
                  <a:lnTo>
                    <a:pt x="457200" y="552716"/>
                  </a:lnTo>
                  <a:lnTo>
                    <a:pt x="457200" y="555345"/>
                  </a:lnTo>
                  <a:lnTo>
                    <a:pt x="457657" y="556463"/>
                  </a:lnTo>
                  <a:lnTo>
                    <a:pt x="459524" y="558330"/>
                  </a:lnTo>
                  <a:lnTo>
                    <a:pt x="460641" y="558800"/>
                  </a:lnTo>
                  <a:lnTo>
                    <a:pt x="472795" y="558800"/>
                  </a:lnTo>
                  <a:lnTo>
                    <a:pt x="473913" y="558330"/>
                  </a:lnTo>
                  <a:lnTo>
                    <a:pt x="475780" y="556463"/>
                  </a:lnTo>
                  <a:lnTo>
                    <a:pt x="476250" y="555345"/>
                  </a:lnTo>
                  <a:lnTo>
                    <a:pt x="476250" y="552716"/>
                  </a:lnTo>
                  <a:close/>
                </a:path>
                <a:path w="5048250" h="1657350">
                  <a:moveTo>
                    <a:pt x="476250" y="3441"/>
                  </a:moveTo>
                  <a:lnTo>
                    <a:pt x="475780" y="2324"/>
                  </a:lnTo>
                  <a:lnTo>
                    <a:pt x="473913" y="457"/>
                  </a:lnTo>
                  <a:lnTo>
                    <a:pt x="472795" y="0"/>
                  </a:lnTo>
                  <a:lnTo>
                    <a:pt x="460641" y="0"/>
                  </a:lnTo>
                  <a:lnTo>
                    <a:pt x="459524" y="457"/>
                  </a:lnTo>
                  <a:lnTo>
                    <a:pt x="457657" y="2324"/>
                  </a:lnTo>
                  <a:lnTo>
                    <a:pt x="457200" y="3441"/>
                  </a:lnTo>
                  <a:lnTo>
                    <a:pt x="457200" y="6070"/>
                  </a:lnTo>
                  <a:lnTo>
                    <a:pt x="457657" y="7188"/>
                  </a:lnTo>
                  <a:lnTo>
                    <a:pt x="459524" y="9055"/>
                  </a:lnTo>
                  <a:lnTo>
                    <a:pt x="460641" y="9525"/>
                  </a:lnTo>
                  <a:lnTo>
                    <a:pt x="472795" y="9525"/>
                  </a:lnTo>
                  <a:lnTo>
                    <a:pt x="473913" y="9055"/>
                  </a:lnTo>
                  <a:lnTo>
                    <a:pt x="475780" y="7188"/>
                  </a:lnTo>
                  <a:lnTo>
                    <a:pt x="476250" y="6070"/>
                  </a:lnTo>
                  <a:lnTo>
                    <a:pt x="476250" y="3441"/>
                  </a:lnTo>
                  <a:close/>
                </a:path>
                <a:path w="5048250" h="1657350">
                  <a:moveTo>
                    <a:pt x="533400" y="1651266"/>
                  </a:moveTo>
                  <a:lnTo>
                    <a:pt x="532930" y="1650149"/>
                  </a:lnTo>
                  <a:lnTo>
                    <a:pt x="531063" y="1648282"/>
                  </a:lnTo>
                  <a:lnTo>
                    <a:pt x="529945" y="1647825"/>
                  </a:lnTo>
                  <a:lnTo>
                    <a:pt x="517791" y="1647825"/>
                  </a:lnTo>
                  <a:lnTo>
                    <a:pt x="516674" y="1648282"/>
                  </a:lnTo>
                  <a:lnTo>
                    <a:pt x="514807" y="1650149"/>
                  </a:lnTo>
                  <a:lnTo>
                    <a:pt x="514350" y="1651266"/>
                  </a:lnTo>
                  <a:lnTo>
                    <a:pt x="514350" y="1653895"/>
                  </a:lnTo>
                  <a:lnTo>
                    <a:pt x="514807" y="1655013"/>
                  </a:lnTo>
                  <a:lnTo>
                    <a:pt x="516674" y="1656880"/>
                  </a:lnTo>
                  <a:lnTo>
                    <a:pt x="517791" y="1657350"/>
                  </a:lnTo>
                  <a:lnTo>
                    <a:pt x="529945" y="1657350"/>
                  </a:lnTo>
                  <a:lnTo>
                    <a:pt x="531063" y="1656880"/>
                  </a:lnTo>
                  <a:lnTo>
                    <a:pt x="532930" y="1655013"/>
                  </a:lnTo>
                  <a:lnTo>
                    <a:pt x="533400" y="1653895"/>
                  </a:lnTo>
                  <a:lnTo>
                    <a:pt x="533400" y="1651266"/>
                  </a:lnTo>
                  <a:close/>
                </a:path>
                <a:path w="5048250" h="1657350">
                  <a:moveTo>
                    <a:pt x="533400" y="1101991"/>
                  </a:moveTo>
                  <a:lnTo>
                    <a:pt x="532930" y="1100874"/>
                  </a:lnTo>
                  <a:lnTo>
                    <a:pt x="531063" y="1099007"/>
                  </a:lnTo>
                  <a:lnTo>
                    <a:pt x="529945" y="1098537"/>
                  </a:lnTo>
                  <a:lnTo>
                    <a:pt x="517791" y="1098537"/>
                  </a:lnTo>
                  <a:lnTo>
                    <a:pt x="516674" y="1099007"/>
                  </a:lnTo>
                  <a:lnTo>
                    <a:pt x="514807" y="1100874"/>
                  </a:lnTo>
                  <a:lnTo>
                    <a:pt x="514350" y="1101991"/>
                  </a:lnTo>
                  <a:lnTo>
                    <a:pt x="514350" y="1104620"/>
                  </a:lnTo>
                  <a:lnTo>
                    <a:pt x="514807" y="1105738"/>
                  </a:lnTo>
                  <a:lnTo>
                    <a:pt x="516674" y="1107605"/>
                  </a:lnTo>
                  <a:lnTo>
                    <a:pt x="517791" y="1108062"/>
                  </a:lnTo>
                  <a:lnTo>
                    <a:pt x="529945" y="1108062"/>
                  </a:lnTo>
                  <a:lnTo>
                    <a:pt x="531063" y="1107605"/>
                  </a:lnTo>
                  <a:lnTo>
                    <a:pt x="532930" y="1105738"/>
                  </a:lnTo>
                  <a:lnTo>
                    <a:pt x="533400" y="1104620"/>
                  </a:lnTo>
                  <a:lnTo>
                    <a:pt x="533400" y="1101991"/>
                  </a:lnTo>
                  <a:close/>
                </a:path>
                <a:path w="5048250" h="1657350">
                  <a:moveTo>
                    <a:pt x="533400" y="552716"/>
                  </a:moveTo>
                  <a:lnTo>
                    <a:pt x="532930" y="551599"/>
                  </a:lnTo>
                  <a:lnTo>
                    <a:pt x="531063" y="549732"/>
                  </a:lnTo>
                  <a:lnTo>
                    <a:pt x="529945" y="549275"/>
                  </a:lnTo>
                  <a:lnTo>
                    <a:pt x="517791" y="549275"/>
                  </a:lnTo>
                  <a:lnTo>
                    <a:pt x="516674" y="549732"/>
                  </a:lnTo>
                  <a:lnTo>
                    <a:pt x="514807" y="551599"/>
                  </a:lnTo>
                  <a:lnTo>
                    <a:pt x="514350" y="552716"/>
                  </a:lnTo>
                  <a:lnTo>
                    <a:pt x="514350" y="555345"/>
                  </a:lnTo>
                  <a:lnTo>
                    <a:pt x="514807" y="556463"/>
                  </a:lnTo>
                  <a:lnTo>
                    <a:pt x="516674" y="558330"/>
                  </a:lnTo>
                  <a:lnTo>
                    <a:pt x="517791" y="558800"/>
                  </a:lnTo>
                  <a:lnTo>
                    <a:pt x="529945" y="558800"/>
                  </a:lnTo>
                  <a:lnTo>
                    <a:pt x="531063" y="558330"/>
                  </a:lnTo>
                  <a:lnTo>
                    <a:pt x="532930" y="556463"/>
                  </a:lnTo>
                  <a:lnTo>
                    <a:pt x="533400" y="555345"/>
                  </a:lnTo>
                  <a:lnTo>
                    <a:pt x="533400" y="552716"/>
                  </a:lnTo>
                  <a:close/>
                </a:path>
                <a:path w="5048250" h="1657350">
                  <a:moveTo>
                    <a:pt x="533400" y="3441"/>
                  </a:moveTo>
                  <a:lnTo>
                    <a:pt x="532930" y="2324"/>
                  </a:lnTo>
                  <a:lnTo>
                    <a:pt x="531063" y="457"/>
                  </a:lnTo>
                  <a:lnTo>
                    <a:pt x="529945" y="0"/>
                  </a:lnTo>
                  <a:lnTo>
                    <a:pt x="517791" y="0"/>
                  </a:lnTo>
                  <a:lnTo>
                    <a:pt x="516674" y="457"/>
                  </a:lnTo>
                  <a:lnTo>
                    <a:pt x="514807" y="2324"/>
                  </a:lnTo>
                  <a:lnTo>
                    <a:pt x="514350" y="3441"/>
                  </a:lnTo>
                  <a:lnTo>
                    <a:pt x="514350" y="6070"/>
                  </a:lnTo>
                  <a:lnTo>
                    <a:pt x="514807" y="7188"/>
                  </a:lnTo>
                  <a:lnTo>
                    <a:pt x="516674" y="9055"/>
                  </a:lnTo>
                  <a:lnTo>
                    <a:pt x="517791" y="9525"/>
                  </a:lnTo>
                  <a:lnTo>
                    <a:pt x="529945" y="9525"/>
                  </a:lnTo>
                  <a:lnTo>
                    <a:pt x="531063" y="9055"/>
                  </a:lnTo>
                  <a:lnTo>
                    <a:pt x="532930" y="7188"/>
                  </a:lnTo>
                  <a:lnTo>
                    <a:pt x="533400" y="6070"/>
                  </a:lnTo>
                  <a:lnTo>
                    <a:pt x="533400" y="3441"/>
                  </a:lnTo>
                  <a:close/>
                </a:path>
                <a:path w="5048250" h="1657350">
                  <a:moveTo>
                    <a:pt x="590550" y="1651266"/>
                  </a:moveTo>
                  <a:lnTo>
                    <a:pt x="590080" y="1650149"/>
                  </a:lnTo>
                  <a:lnTo>
                    <a:pt x="588213" y="1648282"/>
                  </a:lnTo>
                  <a:lnTo>
                    <a:pt x="587095" y="1647825"/>
                  </a:lnTo>
                  <a:lnTo>
                    <a:pt x="574941" y="1647825"/>
                  </a:lnTo>
                  <a:lnTo>
                    <a:pt x="573824" y="1648282"/>
                  </a:lnTo>
                  <a:lnTo>
                    <a:pt x="571957" y="1650149"/>
                  </a:lnTo>
                  <a:lnTo>
                    <a:pt x="571500" y="1651266"/>
                  </a:lnTo>
                  <a:lnTo>
                    <a:pt x="571500" y="1653895"/>
                  </a:lnTo>
                  <a:lnTo>
                    <a:pt x="571957" y="1655013"/>
                  </a:lnTo>
                  <a:lnTo>
                    <a:pt x="573824" y="1656880"/>
                  </a:lnTo>
                  <a:lnTo>
                    <a:pt x="574941" y="1657350"/>
                  </a:lnTo>
                  <a:lnTo>
                    <a:pt x="587095" y="1657350"/>
                  </a:lnTo>
                  <a:lnTo>
                    <a:pt x="588213" y="1656880"/>
                  </a:lnTo>
                  <a:lnTo>
                    <a:pt x="590080" y="1655013"/>
                  </a:lnTo>
                  <a:lnTo>
                    <a:pt x="590550" y="1653895"/>
                  </a:lnTo>
                  <a:lnTo>
                    <a:pt x="590550" y="1651266"/>
                  </a:lnTo>
                  <a:close/>
                </a:path>
                <a:path w="5048250" h="1657350">
                  <a:moveTo>
                    <a:pt x="590550" y="1101991"/>
                  </a:moveTo>
                  <a:lnTo>
                    <a:pt x="590080" y="1100874"/>
                  </a:lnTo>
                  <a:lnTo>
                    <a:pt x="588213" y="1099007"/>
                  </a:lnTo>
                  <a:lnTo>
                    <a:pt x="587095" y="1098537"/>
                  </a:lnTo>
                  <a:lnTo>
                    <a:pt x="574941" y="1098537"/>
                  </a:lnTo>
                  <a:lnTo>
                    <a:pt x="573824" y="1099007"/>
                  </a:lnTo>
                  <a:lnTo>
                    <a:pt x="571957" y="1100874"/>
                  </a:lnTo>
                  <a:lnTo>
                    <a:pt x="571500" y="1101991"/>
                  </a:lnTo>
                  <a:lnTo>
                    <a:pt x="571500" y="1104620"/>
                  </a:lnTo>
                  <a:lnTo>
                    <a:pt x="571957" y="1105738"/>
                  </a:lnTo>
                  <a:lnTo>
                    <a:pt x="573824" y="1107605"/>
                  </a:lnTo>
                  <a:lnTo>
                    <a:pt x="574941" y="1108062"/>
                  </a:lnTo>
                  <a:lnTo>
                    <a:pt x="587095" y="1108062"/>
                  </a:lnTo>
                  <a:lnTo>
                    <a:pt x="588213" y="1107605"/>
                  </a:lnTo>
                  <a:lnTo>
                    <a:pt x="590080" y="1105738"/>
                  </a:lnTo>
                  <a:lnTo>
                    <a:pt x="590550" y="1104620"/>
                  </a:lnTo>
                  <a:lnTo>
                    <a:pt x="590550" y="1101991"/>
                  </a:lnTo>
                  <a:close/>
                </a:path>
                <a:path w="5048250" h="1657350">
                  <a:moveTo>
                    <a:pt x="590550" y="552716"/>
                  </a:moveTo>
                  <a:lnTo>
                    <a:pt x="590080" y="551599"/>
                  </a:lnTo>
                  <a:lnTo>
                    <a:pt x="588213" y="549732"/>
                  </a:lnTo>
                  <a:lnTo>
                    <a:pt x="587095" y="549275"/>
                  </a:lnTo>
                  <a:lnTo>
                    <a:pt x="574941" y="549275"/>
                  </a:lnTo>
                  <a:lnTo>
                    <a:pt x="573824" y="549732"/>
                  </a:lnTo>
                  <a:lnTo>
                    <a:pt x="571957" y="551599"/>
                  </a:lnTo>
                  <a:lnTo>
                    <a:pt x="571500" y="552716"/>
                  </a:lnTo>
                  <a:lnTo>
                    <a:pt x="571500" y="555345"/>
                  </a:lnTo>
                  <a:lnTo>
                    <a:pt x="571957" y="556463"/>
                  </a:lnTo>
                  <a:lnTo>
                    <a:pt x="573824" y="558330"/>
                  </a:lnTo>
                  <a:lnTo>
                    <a:pt x="574941" y="558800"/>
                  </a:lnTo>
                  <a:lnTo>
                    <a:pt x="587095" y="558800"/>
                  </a:lnTo>
                  <a:lnTo>
                    <a:pt x="588213" y="558330"/>
                  </a:lnTo>
                  <a:lnTo>
                    <a:pt x="590080" y="556463"/>
                  </a:lnTo>
                  <a:lnTo>
                    <a:pt x="590550" y="555345"/>
                  </a:lnTo>
                  <a:lnTo>
                    <a:pt x="590550" y="552716"/>
                  </a:lnTo>
                  <a:close/>
                </a:path>
                <a:path w="5048250" h="1657350">
                  <a:moveTo>
                    <a:pt x="590550" y="3441"/>
                  </a:moveTo>
                  <a:lnTo>
                    <a:pt x="590080" y="2324"/>
                  </a:lnTo>
                  <a:lnTo>
                    <a:pt x="588213" y="457"/>
                  </a:lnTo>
                  <a:lnTo>
                    <a:pt x="587095" y="0"/>
                  </a:lnTo>
                  <a:lnTo>
                    <a:pt x="574941" y="0"/>
                  </a:lnTo>
                  <a:lnTo>
                    <a:pt x="573824" y="457"/>
                  </a:lnTo>
                  <a:lnTo>
                    <a:pt x="571957" y="2324"/>
                  </a:lnTo>
                  <a:lnTo>
                    <a:pt x="571500" y="3441"/>
                  </a:lnTo>
                  <a:lnTo>
                    <a:pt x="571500" y="6070"/>
                  </a:lnTo>
                  <a:lnTo>
                    <a:pt x="571957" y="7188"/>
                  </a:lnTo>
                  <a:lnTo>
                    <a:pt x="573824" y="9055"/>
                  </a:lnTo>
                  <a:lnTo>
                    <a:pt x="574941" y="9525"/>
                  </a:lnTo>
                  <a:lnTo>
                    <a:pt x="587095" y="9525"/>
                  </a:lnTo>
                  <a:lnTo>
                    <a:pt x="588213" y="9055"/>
                  </a:lnTo>
                  <a:lnTo>
                    <a:pt x="590080" y="7188"/>
                  </a:lnTo>
                  <a:lnTo>
                    <a:pt x="590550" y="6070"/>
                  </a:lnTo>
                  <a:lnTo>
                    <a:pt x="590550" y="3441"/>
                  </a:lnTo>
                  <a:close/>
                </a:path>
                <a:path w="5048250" h="1657350">
                  <a:moveTo>
                    <a:pt x="647700" y="1651266"/>
                  </a:moveTo>
                  <a:lnTo>
                    <a:pt x="647230" y="1650149"/>
                  </a:lnTo>
                  <a:lnTo>
                    <a:pt x="645363" y="1648282"/>
                  </a:lnTo>
                  <a:lnTo>
                    <a:pt x="644245" y="1647825"/>
                  </a:lnTo>
                  <a:lnTo>
                    <a:pt x="632091" y="1647825"/>
                  </a:lnTo>
                  <a:lnTo>
                    <a:pt x="630974" y="1648282"/>
                  </a:lnTo>
                  <a:lnTo>
                    <a:pt x="629107" y="1650149"/>
                  </a:lnTo>
                  <a:lnTo>
                    <a:pt x="628650" y="1651266"/>
                  </a:lnTo>
                  <a:lnTo>
                    <a:pt x="628650" y="1653895"/>
                  </a:lnTo>
                  <a:lnTo>
                    <a:pt x="629107" y="1655013"/>
                  </a:lnTo>
                  <a:lnTo>
                    <a:pt x="630974" y="1656880"/>
                  </a:lnTo>
                  <a:lnTo>
                    <a:pt x="632091" y="1657350"/>
                  </a:lnTo>
                  <a:lnTo>
                    <a:pt x="644245" y="1657350"/>
                  </a:lnTo>
                  <a:lnTo>
                    <a:pt x="645363" y="1656880"/>
                  </a:lnTo>
                  <a:lnTo>
                    <a:pt x="647230" y="1655013"/>
                  </a:lnTo>
                  <a:lnTo>
                    <a:pt x="647700" y="1653895"/>
                  </a:lnTo>
                  <a:lnTo>
                    <a:pt x="647700" y="1651266"/>
                  </a:lnTo>
                  <a:close/>
                </a:path>
                <a:path w="5048250" h="1657350">
                  <a:moveTo>
                    <a:pt x="647700" y="1101991"/>
                  </a:moveTo>
                  <a:lnTo>
                    <a:pt x="647230" y="1100874"/>
                  </a:lnTo>
                  <a:lnTo>
                    <a:pt x="645363" y="1099007"/>
                  </a:lnTo>
                  <a:lnTo>
                    <a:pt x="644245" y="1098537"/>
                  </a:lnTo>
                  <a:lnTo>
                    <a:pt x="632091" y="1098537"/>
                  </a:lnTo>
                  <a:lnTo>
                    <a:pt x="630974" y="1099007"/>
                  </a:lnTo>
                  <a:lnTo>
                    <a:pt x="629107" y="1100874"/>
                  </a:lnTo>
                  <a:lnTo>
                    <a:pt x="628650" y="1101991"/>
                  </a:lnTo>
                  <a:lnTo>
                    <a:pt x="628650" y="1104620"/>
                  </a:lnTo>
                  <a:lnTo>
                    <a:pt x="629107" y="1105738"/>
                  </a:lnTo>
                  <a:lnTo>
                    <a:pt x="630974" y="1107605"/>
                  </a:lnTo>
                  <a:lnTo>
                    <a:pt x="632091" y="1108062"/>
                  </a:lnTo>
                  <a:lnTo>
                    <a:pt x="644245" y="1108062"/>
                  </a:lnTo>
                  <a:lnTo>
                    <a:pt x="645363" y="1107605"/>
                  </a:lnTo>
                  <a:lnTo>
                    <a:pt x="647230" y="1105738"/>
                  </a:lnTo>
                  <a:lnTo>
                    <a:pt x="647700" y="1104620"/>
                  </a:lnTo>
                  <a:lnTo>
                    <a:pt x="647700" y="1101991"/>
                  </a:lnTo>
                  <a:close/>
                </a:path>
                <a:path w="5048250" h="1657350">
                  <a:moveTo>
                    <a:pt x="647700" y="552716"/>
                  </a:moveTo>
                  <a:lnTo>
                    <a:pt x="647230" y="551599"/>
                  </a:lnTo>
                  <a:lnTo>
                    <a:pt x="645363" y="549732"/>
                  </a:lnTo>
                  <a:lnTo>
                    <a:pt x="644245" y="549275"/>
                  </a:lnTo>
                  <a:lnTo>
                    <a:pt x="632091" y="549275"/>
                  </a:lnTo>
                  <a:lnTo>
                    <a:pt x="630974" y="549732"/>
                  </a:lnTo>
                  <a:lnTo>
                    <a:pt x="629107" y="551599"/>
                  </a:lnTo>
                  <a:lnTo>
                    <a:pt x="628650" y="552716"/>
                  </a:lnTo>
                  <a:lnTo>
                    <a:pt x="628650" y="555345"/>
                  </a:lnTo>
                  <a:lnTo>
                    <a:pt x="629107" y="556463"/>
                  </a:lnTo>
                  <a:lnTo>
                    <a:pt x="630974" y="558330"/>
                  </a:lnTo>
                  <a:lnTo>
                    <a:pt x="632091" y="558800"/>
                  </a:lnTo>
                  <a:lnTo>
                    <a:pt x="644245" y="558800"/>
                  </a:lnTo>
                  <a:lnTo>
                    <a:pt x="645363" y="558330"/>
                  </a:lnTo>
                  <a:lnTo>
                    <a:pt x="647230" y="556463"/>
                  </a:lnTo>
                  <a:lnTo>
                    <a:pt x="647700" y="555345"/>
                  </a:lnTo>
                  <a:lnTo>
                    <a:pt x="647700" y="552716"/>
                  </a:lnTo>
                  <a:close/>
                </a:path>
                <a:path w="5048250" h="1657350">
                  <a:moveTo>
                    <a:pt x="647700" y="3441"/>
                  </a:moveTo>
                  <a:lnTo>
                    <a:pt x="647230" y="2324"/>
                  </a:lnTo>
                  <a:lnTo>
                    <a:pt x="645363" y="457"/>
                  </a:lnTo>
                  <a:lnTo>
                    <a:pt x="644245" y="0"/>
                  </a:lnTo>
                  <a:lnTo>
                    <a:pt x="632091" y="0"/>
                  </a:lnTo>
                  <a:lnTo>
                    <a:pt x="630974" y="457"/>
                  </a:lnTo>
                  <a:lnTo>
                    <a:pt x="629107" y="2324"/>
                  </a:lnTo>
                  <a:lnTo>
                    <a:pt x="628650" y="3441"/>
                  </a:lnTo>
                  <a:lnTo>
                    <a:pt x="628650" y="6070"/>
                  </a:lnTo>
                  <a:lnTo>
                    <a:pt x="629107" y="7188"/>
                  </a:lnTo>
                  <a:lnTo>
                    <a:pt x="630974" y="9055"/>
                  </a:lnTo>
                  <a:lnTo>
                    <a:pt x="632091" y="9525"/>
                  </a:lnTo>
                  <a:lnTo>
                    <a:pt x="644245" y="9525"/>
                  </a:lnTo>
                  <a:lnTo>
                    <a:pt x="645363" y="9055"/>
                  </a:lnTo>
                  <a:lnTo>
                    <a:pt x="647230" y="7188"/>
                  </a:lnTo>
                  <a:lnTo>
                    <a:pt x="647700" y="6070"/>
                  </a:lnTo>
                  <a:lnTo>
                    <a:pt x="647700" y="3441"/>
                  </a:lnTo>
                  <a:close/>
                </a:path>
                <a:path w="5048250" h="1657350">
                  <a:moveTo>
                    <a:pt x="704850" y="1651266"/>
                  </a:moveTo>
                  <a:lnTo>
                    <a:pt x="704380" y="1650149"/>
                  </a:lnTo>
                  <a:lnTo>
                    <a:pt x="702513" y="1648282"/>
                  </a:lnTo>
                  <a:lnTo>
                    <a:pt x="701395" y="1647825"/>
                  </a:lnTo>
                  <a:lnTo>
                    <a:pt x="689241" y="1647825"/>
                  </a:lnTo>
                  <a:lnTo>
                    <a:pt x="688124" y="1648282"/>
                  </a:lnTo>
                  <a:lnTo>
                    <a:pt x="686257" y="1650149"/>
                  </a:lnTo>
                  <a:lnTo>
                    <a:pt x="685800" y="1651266"/>
                  </a:lnTo>
                  <a:lnTo>
                    <a:pt x="685800" y="1653895"/>
                  </a:lnTo>
                  <a:lnTo>
                    <a:pt x="686257" y="1655013"/>
                  </a:lnTo>
                  <a:lnTo>
                    <a:pt x="688124" y="1656880"/>
                  </a:lnTo>
                  <a:lnTo>
                    <a:pt x="689241" y="1657350"/>
                  </a:lnTo>
                  <a:lnTo>
                    <a:pt x="701395" y="1657350"/>
                  </a:lnTo>
                  <a:lnTo>
                    <a:pt x="702513" y="1656880"/>
                  </a:lnTo>
                  <a:lnTo>
                    <a:pt x="704380" y="1655013"/>
                  </a:lnTo>
                  <a:lnTo>
                    <a:pt x="704850" y="1653895"/>
                  </a:lnTo>
                  <a:lnTo>
                    <a:pt x="704850" y="1651266"/>
                  </a:lnTo>
                  <a:close/>
                </a:path>
                <a:path w="5048250" h="1657350">
                  <a:moveTo>
                    <a:pt x="704850" y="1101991"/>
                  </a:moveTo>
                  <a:lnTo>
                    <a:pt x="704380" y="1100874"/>
                  </a:lnTo>
                  <a:lnTo>
                    <a:pt x="702513" y="1099007"/>
                  </a:lnTo>
                  <a:lnTo>
                    <a:pt x="701395" y="1098537"/>
                  </a:lnTo>
                  <a:lnTo>
                    <a:pt x="689241" y="1098537"/>
                  </a:lnTo>
                  <a:lnTo>
                    <a:pt x="688124" y="1099007"/>
                  </a:lnTo>
                  <a:lnTo>
                    <a:pt x="686257" y="1100874"/>
                  </a:lnTo>
                  <a:lnTo>
                    <a:pt x="685800" y="1101991"/>
                  </a:lnTo>
                  <a:lnTo>
                    <a:pt x="685800" y="1104620"/>
                  </a:lnTo>
                  <a:lnTo>
                    <a:pt x="686257" y="1105738"/>
                  </a:lnTo>
                  <a:lnTo>
                    <a:pt x="688124" y="1107605"/>
                  </a:lnTo>
                  <a:lnTo>
                    <a:pt x="689241" y="1108062"/>
                  </a:lnTo>
                  <a:lnTo>
                    <a:pt x="701395" y="1108062"/>
                  </a:lnTo>
                  <a:lnTo>
                    <a:pt x="702513" y="1107605"/>
                  </a:lnTo>
                  <a:lnTo>
                    <a:pt x="704380" y="1105738"/>
                  </a:lnTo>
                  <a:lnTo>
                    <a:pt x="704850" y="1104620"/>
                  </a:lnTo>
                  <a:lnTo>
                    <a:pt x="704850" y="1101991"/>
                  </a:lnTo>
                  <a:close/>
                </a:path>
                <a:path w="5048250" h="1657350">
                  <a:moveTo>
                    <a:pt x="704850" y="552716"/>
                  </a:moveTo>
                  <a:lnTo>
                    <a:pt x="704380" y="551599"/>
                  </a:lnTo>
                  <a:lnTo>
                    <a:pt x="702513" y="549732"/>
                  </a:lnTo>
                  <a:lnTo>
                    <a:pt x="701395" y="549275"/>
                  </a:lnTo>
                  <a:lnTo>
                    <a:pt x="689241" y="549275"/>
                  </a:lnTo>
                  <a:lnTo>
                    <a:pt x="688124" y="549732"/>
                  </a:lnTo>
                  <a:lnTo>
                    <a:pt x="686257" y="551599"/>
                  </a:lnTo>
                  <a:lnTo>
                    <a:pt x="685800" y="552716"/>
                  </a:lnTo>
                  <a:lnTo>
                    <a:pt x="685800" y="555345"/>
                  </a:lnTo>
                  <a:lnTo>
                    <a:pt x="686257" y="556463"/>
                  </a:lnTo>
                  <a:lnTo>
                    <a:pt x="688124" y="558330"/>
                  </a:lnTo>
                  <a:lnTo>
                    <a:pt x="689241" y="558800"/>
                  </a:lnTo>
                  <a:lnTo>
                    <a:pt x="701395" y="558800"/>
                  </a:lnTo>
                  <a:lnTo>
                    <a:pt x="702513" y="558330"/>
                  </a:lnTo>
                  <a:lnTo>
                    <a:pt x="704380" y="556463"/>
                  </a:lnTo>
                  <a:lnTo>
                    <a:pt x="704850" y="555345"/>
                  </a:lnTo>
                  <a:lnTo>
                    <a:pt x="704850" y="552716"/>
                  </a:lnTo>
                  <a:close/>
                </a:path>
                <a:path w="5048250" h="1657350">
                  <a:moveTo>
                    <a:pt x="704850" y="3441"/>
                  </a:moveTo>
                  <a:lnTo>
                    <a:pt x="704380" y="2324"/>
                  </a:lnTo>
                  <a:lnTo>
                    <a:pt x="702513" y="457"/>
                  </a:lnTo>
                  <a:lnTo>
                    <a:pt x="701395" y="0"/>
                  </a:lnTo>
                  <a:lnTo>
                    <a:pt x="689241" y="0"/>
                  </a:lnTo>
                  <a:lnTo>
                    <a:pt x="688124" y="457"/>
                  </a:lnTo>
                  <a:lnTo>
                    <a:pt x="686257" y="2324"/>
                  </a:lnTo>
                  <a:lnTo>
                    <a:pt x="685800" y="3441"/>
                  </a:lnTo>
                  <a:lnTo>
                    <a:pt x="685800" y="6070"/>
                  </a:lnTo>
                  <a:lnTo>
                    <a:pt x="686257" y="7188"/>
                  </a:lnTo>
                  <a:lnTo>
                    <a:pt x="688124" y="9055"/>
                  </a:lnTo>
                  <a:lnTo>
                    <a:pt x="689241" y="9525"/>
                  </a:lnTo>
                  <a:lnTo>
                    <a:pt x="701395" y="9525"/>
                  </a:lnTo>
                  <a:lnTo>
                    <a:pt x="702513" y="9055"/>
                  </a:lnTo>
                  <a:lnTo>
                    <a:pt x="704380" y="7188"/>
                  </a:lnTo>
                  <a:lnTo>
                    <a:pt x="704850" y="6070"/>
                  </a:lnTo>
                  <a:lnTo>
                    <a:pt x="704850" y="3441"/>
                  </a:lnTo>
                  <a:close/>
                </a:path>
                <a:path w="5048250" h="1657350">
                  <a:moveTo>
                    <a:pt x="762000" y="1651266"/>
                  </a:moveTo>
                  <a:lnTo>
                    <a:pt x="761530" y="1650149"/>
                  </a:lnTo>
                  <a:lnTo>
                    <a:pt x="759663" y="1648282"/>
                  </a:lnTo>
                  <a:lnTo>
                    <a:pt x="758545" y="1647825"/>
                  </a:lnTo>
                  <a:lnTo>
                    <a:pt x="746391" y="1647825"/>
                  </a:lnTo>
                  <a:lnTo>
                    <a:pt x="745274" y="1648282"/>
                  </a:lnTo>
                  <a:lnTo>
                    <a:pt x="743407" y="1650149"/>
                  </a:lnTo>
                  <a:lnTo>
                    <a:pt x="742950" y="1651266"/>
                  </a:lnTo>
                  <a:lnTo>
                    <a:pt x="742950" y="1653895"/>
                  </a:lnTo>
                  <a:lnTo>
                    <a:pt x="743407" y="1655013"/>
                  </a:lnTo>
                  <a:lnTo>
                    <a:pt x="745274" y="1656880"/>
                  </a:lnTo>
                  <a:lnTo>
                    <a:pt x="746391" y="1657350"/>
                  </a:lnTo>
                  <a:lnTo>
                    <a:pt x="758545" y="1657350"/>
                  </a:lnTo>
                  <a:lnTo>
                    <a:pt x="759663" y="1656880"/>
                  </a:lnTo>
                  <a:lnTo>
                    <a:pt x="761530" y="1655013"/>
                  </a:lnTo>
                  <a:lnTo>
                    <a:pt x="762000" y="1653895"/>
                  </a:lnTo>
                  <a:lnTo>
                    <a:pt x="762000" y="1651266"/>
                  </a:lnTo>
                  <a:close/>
                </a:path>
                <a:path w="5048250" h="1657350">
                  <a:moveTo>
                    <a:pt x="762000" y="1101991"/>
                  </a:moveTo>
                  <a:lnTo>
                    <a:pt x="761530" y="1100874"/>
                  </a:lnTo>
                  <a:lnTo>
                    <a:pt x="759663" y="1099007"/>
                  </a:lnTo>
                  <a:lnTo>
                    <a:pt x="758545" y="1098537"/>
                  </a:lnTo>
                  <a:lnTo>
                    <a:pt x="746391" y="1098537"/>
                  </a:lnTo>
                  <a:lnTo>
                    <a:pt x="745274" y="1099007"/>
                  </a:lnTo>
                  <a:lnTo>
                    <a:pt x="743407" y="1100874"/>
                  </a:lnTo>
                  <a:lnTo>
                    <a:pt x="742950" y="1101991"/>
                  </a:lnTo>
                  <a:lnTo>
                    <a:pt x="742950" y="1104620"/>
                  </a:lnTo>
                  <a:lnTo>
                    <a:pt x="743407" y="1105738"/>
                  </a:lnTo>
                  <a:lnTo>
                    <a:pt x="745274" y="1107605"/>
                  </a:lnTo>
                  <a:lnTo>
                    <a:pt x="746391" y="1108062"/>
                  </a:lnTo>
                  <a:lnTo>
                    <a:pt x="758545" y="1108062"/>
                  </a:lnTo>
                  <a:lnTo>
                    <a:pt x="759663" y="1107605"/>
                  </a:lnTo>
                  <a:lnTo>
                    <a:pt x="761530" y="1105738"/>
                  </a:lnTo>
                  <a:lnTo>
                    <a:pt x="762000" y="1104620"/>
                  </a:lnTo>
                  <a:lnTo>
                    <a:pt x="762000" y="1101991"/>
                  </a:lnTo>
                  <a:close/>
                </a:path>
                <a:path w="5048250" h="1657350">
                  <a:moveTo>
                    <a:pt x="762000" y="552716"/>
                  </a:moveTo>
                  <a:lnTo>
                    <a:pt x="761530" y="551599"/>
                  </a:lnTo>
                  <a:lnTo>
                    <a:pt x="759663" y="549732"/>
                  </a:lnTo>
                  <a:lnTo>
                    <a:pt x="758545" y="549275"/>
                  </a:lnTo>
                  <a:lnTo>
                    <a:pt x="746391" y="549275"/>
                  </a:lnTo>
                  <a:lnTo>
                    <a:pt x="745274" y="549732"/>
                  </a:lnTo>
                  <a:lnTo>
                    <a:pt x="743407" y="551599"/>
                  </a:lnTo>
                  <a:lnTo>
                    <a:pt x="742950" y="552716"/>
                  </a:lnTo>
                  <a:lnTo>
                    <a:pt x="742950" y="555345"/>
                  </a:lnTo>
                  <a:lnTo>
                    <a:pt x="743407" y="556463"/>
                  </a:lnTo>
                  <a:lnTo>
                    <a:pt x="745274" y="558330"/>
                  </a:lnTo>
                  <a:lnTo>
                    <a:pt x="746391" y="558800"/>
                  </a:lnTo>
                  <a:lnTo>
                    <a:pt x="758545" y="558800"/>
                  </a:lnTo>
                  <a:lnTo>
                    <a:pt x="759663" y="558330"/>
                  </a:lnTo>
                  <a:lnTo>
                    <a:pt x="761530" y="556463"/>
                  </a:lnTo>
                  <a:lnTo>
                    <a:pt x="762000" y="555345"/>
                  </a:lnTo>
                  <a:lnTo>
                    <a:pt x="762000" y="552716"/>
                  </a:lnTo>
                  <a:close/>
                </a:path>
                <a:path w="5048250" h="1657350">
                  <a:moveTo>
                    <a:pt x="762000" y="3441"/>
                  </a:moveTo>
                  <a:lnTo>
                    <a:pt x="761530" y="2324"/>
                  </a:lnTo>
                  <a:lnTo>
                    <a:pt x="759663" y="457"/>
                  </a:lnTo>
                  <a:lnTo>
                    <a:pt x="758545" y="0"/>
                  </a:lnTo>
                  <a:lnTo>
                    <a:pt x="746391" y="0"/>
                  </a:lnTo>
                  <a:lnTo>
                    <a:pt x="745274" y="457"/>
                  </a:lnTo>
                  <a:lnTo>
                    <a:pt x="743407" y="2324"/>
                  </a:lnTo>
                  <a:lnTo>
                    <a:pt x="742950" y="3441"/>
                  </a:lnTo>
                  <a:lnTo>
                    <a:pt x="742950" y="6070"/>
                  </a:lnTo>
                  <a:lnTo>
                    <a:pt x="743407" y="7188"/>
                  </a:lnTo>
                  <a:lnTo>
                    <a:pt x="745274" y="9055"/>
                  </a:lnTo>
                  <a:lnTo>
                    <a:pt x="746391" y="9525"/>
                  </a:lnTo>
                  <a:lnTo>
                    <a:pt x="758545" y="9525"/>
                  </a:lnTo>
                  <a:lnTo>
                    <a:pt x="759663" y="9055"/>
                  </a:lnTo>
                  <a:lnTo>
                    <a:pt x="761530" y="7188"/>
                  </a:lnTo>
                  <a:lnTo>
                    <a:pt x="762000" y="6070"/>
                  </a:lnTo>
                  <a:lnTo>
                    <a:pt x="762000" y="3441"/>
                  </a:lnTo>
                  <a:close/>
                </a:path>
                <a:path w="5048250" h="1657350">
                  <a:moveTo>
                    <a:pt x="819150" y="1651266"/>
                  </a:moveTo>
                  <a:lnTo>
                    <a:pt x="818680" y="1650149"/>
                  </a:lnTo>
                  <a:lnTo>
                    <a:pt x="816813" y="1648282"/>
                  </a:lnTo>
                  <a:lnTo>
                    <a:pt x="815695" y="1647825"/>
                  </a:lnTo>
                  <a:lnTo>
                    <a:pt x="803541" y="1647825"/>
                  </a:lnTo>
                  <a:lnTo>
                    <a:pt x="802424" y="1648282"/>
                  </a:lnTo>
                  <a:lnTo>
                    <a:pt x="800557" y="1650149"/>
                  </a:lnTo>
                  <a:lnTo>
                    <a:pt x="800100" y="1651266"/>
                  </a:lnTo>
                  <a:lnTo>
                    <a:pt x="800100" y="1653895"/>
                  </a:lnTo>
                  <a:lnTo>
                    <a:pt x="800557" y="1655013"/>
                  </a:lnTo>
                  <a:lnTo>
                    <a:pt x="802424" y="1656880"/>
                  </a:lnTo>
                  <a:lnTo>
                    <a:pt x="803541" y="1657350"/>
                  </a:lnTo>
                  <a:lnTo>
                    <a:pt x="815695" y="1657350"/>
                  </a:lnTo>
                  <a:lnTo>
                    <a:pt x="816813" y="1656880"/>
                  </a:lnTo>
                  <a:lnTo>
                    <a:pt x="818680" y="1655013"/>
                  </a:lnTo>
                  <a:lnTo>
                    <a:pt x="819150" y="1653895"/>
                  </a:lnTo>
                  <a:lnTo>
                    <a:pt x="819150" y="1651266"/>
                  </a:lnTo>
                  <a:close/>
                </a:path>
                <a:path w="5048250" h="1657350">
                  <a:moveTo>
                    <a:pt x="819150" y="1101991"/>
                  </a:moveTo>
                  <a:lnTo>
                    <a:pt x="818680" y="1100874"/>
                  </a:lnTo>
                  <a:lnTo>
                    <a:pt x="816813" y="1099007"/>
                  </a:lnTo>
                  <a:lnTo>
                    <a:pt x="815695" y="1098537"/>
                  </a:lnTo>
                  <a:lnTo>
                    <a:pt x="803541" y="1098537"/>
                  </a:lnTo>
                  <a:lnTo>
                    <a:pt x="802424" y="1099007"/>
                  </a:lnTo>
                  <a:lnTo>
                    <a:pt x="800557" y="1100874"/>
                  </a:lnTo>
                  <a:lnTo>
                    <a:pt x="800100" y="1101991"/>
                  </a:lnTo>
                  <a:lnTo>
                    <a:pt x="800100" y="1104620"/>
                  </a:lnTo>
                  <a:lnTo>
                    <a:pt x="800557" y="1105738"/>
                  </a:lnTo>
                  <a:lnTo>
                    <a:pt x="802424" y="1107605"/>
                  </a:lnTo>
                  <a:lnTo>
                    <a:pt x="803541" y="1108062"/>
                  </a:lnTo>
                  <a:lnTo>
                    <a:pt x="815695" y="1108062"/>
                  </a:lnTo>
                  <a:lnTo>
                    <a:pt x="816813" y="1107605"/>
                  </a:lnTo>
                  <a:lnTo>
                    <a:pt x="818680" y="1105738"/>
                  </a:lnTo>
                  <a:lnTo>
                    <a:pt x="819150" y="1104620"/>
                  </a:lnTo>
                  <a:lnTo>
                    <a:pt x="819150" y="1101991"/>
                  </a:lnTo>
                  <a:close/>
                </a:path>
                <a:path w="5048250" h="1657350">
                  <a:moveTo>
                    <a:pt x="819150" y="552716"/>
                  </a:moveTo>
                  <a:lnTo>
                    <a:pt x="818680" y="551599"/>
                  </a:lnTo>
                  <a:lnTo>
                    <a:pt x="816813" y="549732"/>
                  </a:lnTo>
                  <a:lnTo>
                    <a:pt x="815695" y="549275"/>
                  </a:lnTo>
                  <a:lnTo>
                    <a:pt x="803541" y="549275"/>
                  </a:lnTo>
                  <a:lnTo>
                    <a:pt x="802424" y="549732"/>
                  </a:lnTo>
                  <a:lnTo>
                    <a:pt x="800557" y="551599"/>
                  </a:lnTo>
                  <a:lnTo>
                    <a:pt x="800100" y="552716"/>
                  </a:lnTo>
                  <a:lnTo>
                    <a:pt x="800100" y="555345"/>
                  </a:lnTo>
                  <a:lnTo>
                    <a:pt x="800557" y="556463"/>
                  </a:lnTo>
                  <a:lnTo>
                    <a:pt x="802424" y="558330"/>
                  </a:lnTo>
                  <a:lnTo>
                    <a:pt x="803541" y="558800"/>
                  </a:lnTo>
                  <a:lnTo>
                    <a:pt x="815695" y="558800"/>
                  </a:lnTo>
                  <a:lnTo>
                    <a:pt x="816813" y="558330"/>
                  </a:lnTo>
                  <a:lnTo>
                    <a:pt x="818680" y="556463"/>
                  </a:lnTo>
                  <a:lnTo>
                    <a:pt x="819150" y="555345"/>
                  </a:lnTo>
                  <a:lnTo>
                    <a:pt x="819150" y="552716"/>
                  </a:lnTo>
                  <a:close/>
                </a:path>
                <a:path w="5048250" h="1657350">
                  <a:moveTo>
                    <a:pt x="819150" y="3441"/>
                  </a:moveTo>
                  <a:lnTo>
                    <a:pt x="818680" y="2324"/>
                  </a:lnTo>
                  <a:lnTo>
                    <a:pt x="816813" y="457"/>
                  </a:lnTo>
                  <a:lnTo>
                    <a:pt x="815695" y="0"/>
                  </a:lnTo>
                  <a:lnTo>
                    <a:pt x="803541" y="0"/>
                  </a:lnTo>
                  <a:lnTo>
                    <a:pt x="802424" y="457"/>
                  </a:lnTo>
                  <a:lnTo>
                    <a:pt x="800557" y="2324"/>
                  </a:lnTo>
                  <a:lnTo>
                    <a:pt x="800100" y="3441"/>
                  </a:lnTo>
                  <a:lnTo>
                    <a:pt x="800100" y="6070"/>
                  </a:lnTo>
                  <a:lnTo>
                    <a:pt x="800557" y="7188"/>
                  </a:lnTo>
                  <a:lnTo>
                    <a:pt x="802424" y="9055"/>
                  </a:lnTo>
                  <a:lnTo>
                    <a:pt x="803541" y="9525"/>
                  </a:lnTo>
                  <a:lnTo>
                    <a:pt x="815695" y="9525"/>
                  </a:lnTo>
                  <a:lnTo>
                    <a:pt x="816813" y="9055"/>
                  </a:lnTo>
                  <a:lnTo>
                    <a:pt x="818680" y="7188"/>
                  </a:lnTo>
                  <a:lnTo>
                    <a:pt x="819150" y="6070"/>
                  </a:lnTo>
                  <a:lnTo>
                    <a:pt x="819150" y="3441"/>
                  </a:lnTo>
                  <a:close/>
                </a:path>
                <a:path w="5048250" h="1657350">
                  <a:moveTo>
                    <a:pt x="876300" y="1651266"/>
                  </a:moveTo>
                  <a:lnTo>
                    <a:pt x="875830" y="1650149"/>
                  </a:lnTo>
                  <a:lnTo>
                    <a:pt x="873963" y="1648282"/>
                  </a:lnTo>
                  <a:lnTo>
                    <a:pt x="872845" y="1647825"/>
                  </a:lnTo>
                  <a:lnTo>
                    <a:pt x="860691" y="1647825"/>
                  </a:lnTo>
                  <a:lnTo>
                    <a:pt x="859574" y="1648282"/>
                  </a:lnTo>
                  <a:lnTo>
                    <a:pt x="857707" y="1650149"/>
                  </a:lnTo>
                  <a:lnTo>
                    <a:pt x="857250" y="1651266"/>
                  </a:lnTo>
                  <a:lnTo>
                    <a:pt x="857250" y="1653895"/>
                  </a:lnTo>
                  <a:lnTo>
                    <a:pt x="857707" y="1655013"/>
                  </a:lnTo>
                  <a:lnTo>
                    <a:pt x="859574" y="1656880"/>
                  </a:lnTo>
                  <a:lnTo>
                    <a:pt x="860691" y="1657350"/>
                  </a:lnTo>
                  <a:lnTo>
                    <a:pt x="872845" y="1657350"/>
                  </a:lnTo>
                  <a:lnTo>
                    <a:pt x="873963" y="1656880"/>
                  </a:lnTo>
                  <a:lnTo>
                    <a:pt x="875830" y="1655013"/>
                  </a:lnTo>
                  <a:lnTo>
                    <a:pt x="876300" y="1653895"/>
                  </a:lnTo>
                  <a:lnTo>
                    <a:pt x="876300" y="1651266"/>
                  </a:lnTo>
                  <a:close/>
                </a:path>
                <a:path w="5048250" h="1657350">
                  <a:moveTo>
                    <a:pt x="876300" y="1101991"/>
                  </a:moveTo>
                  <a:lnTo>
                    <a:pt x="875830" y="1100874"/>
                  </a:lnTo>
                  <a:lnTo>
                    <a:pt x="873963" y="1099007"/>
                  </a:lnTo>
                  <a:lnTo>
                    <a:pt x="872845" y="1098537"/>
                  </a:lnTo>
                  <a:lnTo>
                    <a:pt x="860691" y="1098537"/>
                  </a:lnTo>
                  <a:lnTo>
                    <a:pt x="859574" y="1099007"/>
                  </a:lnTo>
                  <a:lnTo>
                    <a:pt x="857707" y="1100874"/>
                  </a:lnTo>
                  <a:lnTo>
                    <a:pt x="857250" y="1101991"/>
                  </a:lnTo>
                  <a:lnTo>
                    <a:pt x="857250" y="1104620"/>
                  </a:lnTo>
                  <a:lnTo>
                    <a:pt x="857707" y="1105738"/>
                  </a:lnTo>
                  <a:lnTo>
                    <a:pt x="859574" y="1107605"/>
                  </a:lnTo>
                  <a:lnTo>
                    <a:pt x="860691" y="1108062"/>
                  </a:lnTo>
                  <a:lnTo>
                    <a:pt x="872845" y="1108062"/>
                  </a:lnTo>
                  <a:lnTo>
                    <a:pt x="873963" y="1107605"/>
                  </a:lnTo>
                  <a:lnTo>
                    <a:pt x="875830" y="1105738"/>
                  </a:lnTo>
                  <a:lnTo>
                    <a:pt x="876300" y="1104620"/>
                  </a:lnTo>
                  <a:lnTo>
                    <a:pt x="876300" y="1101991"/>
                  </a:lnTo>
                  <a:close/>
                </a:path>
                <a:path w="5048250" h="1657350">
                  <a:moveTo>
                    <a:pt x="876300" y="552716"/>
                  </a:moveTo>
                  <a:lnTo>
                    <a:pt x="875830" y="551599"/>
                  </a:lnTo>
                  <a:lnTo>
                    <a:pt x="873963" y="549732"/>
                  </a:lnTo>
                  <a:lnTo>
                    <a:pt x="872845" y="549275"/>
                  </a:lnTo>
                  <a:lnTo>
                    <a:pt x="860691" y="549275"/>
                  </a:lnTo>
                  <a:lnTo>
                    <a:pt x="859574" y="549732"/>
                  </a:lnTo>
                  <a:lnTo>
                    <a:pt x="857707" y="551599"/>
                  </a:lnTo>
                  <a:lnTo>
                    <a:pt x="857250" y="552716"/>
                  </a:lnTo>
                  <a:lnTo>
                    <a:pt x="857250" y="555345"/>
                  </a:lnTo>
                  <a:lnTo>
                    <a:pt x="857707" y="556463"/>
                  </a:lnTo>
                  <a:lnTo>
                    <a:pt x="859574" y="558330"/>
                  </a:lnTo>
                  <a:lnTo>
                    <a:pt x="860691" y="558800"/>
                  </a:lnTo>
                  <a:lnTo>
                    <a:pt x="872845" y="558800"/>
                  </a:lnTo>
                  <a:lnTo>
                    <a:pt x="873963" y="558330"/>
                  </a:lnTo>
                  <a:lnTo>
                    <a:pt x="875830" y="556463"/>
                  </a:lnTo>
                  <a:lnTo>
                    <a:pt x="876300" y="555345"/>
                  </a:lnTo>
                  <a:lnTo>
                    <a:pt x="876300" y="552716"/>
                  </a:lnTo>
                  <a:close/>
                </a:path>
                <a:path w="5048250" h="1657350">
                  <a:moveTo>
                    <a:pt x="876300" y="3441"/>
                  </a:moveTo>
                  <a:lnTo>
                    <a:pt x="875830" y="2324"/>
                  </a:lnTo>
                  <a:lnTo>
                    <a:pt x="873963" y="457"/>
                  </a:lnTo>
                  <a:lnTo>
                    <a:pt x="872845" y="0"/>
                  </a:lnTo>
                  <a:lnTo>
                    <a:pt x="860691" y="0"/>
                  </a:lnTo>
                  <a:lnTo>
                    <a:pt x="859574" y="457"/>
                  </a:lnTo>
                  <a:lnTo>
                    <a:pt x="857707" y="2324"/>
                  </a:lnTo>
                  <a:lnTo>
                    <a:pt x="857250" y="3441"/>
                  </a:lnTo>
                  <a:lnTo>
                    <a:pt x="857250" y="6070"/>
                  </a:lnTo>
                  <a:lnTo>
                    <a:pt x="857707" y="7188"/>
                  </a:lnTo>
                  <a:lnTo>
                    <a:pt x="859574" y="9055"/>
                  </a:lnTo>
                  <a:lnTo>
                    <a:pt x="860691" y="9525"/>
                  </a:lnTo>
                  <a:lnTo>
                    <a:pt x="872845" y="9525"/>
                  </a:lnTo>
                  <a:lnTo>
                    <a:pt x="873963" y="9055"/>
                  </a:lnTo>
                  <a:lnTo>
                    <a:pt x="875830" y="7188"/>
                  </a:lnTo>
                  <a:lnTo>
                    <a:pt x="876300" y="6070"/>
                  </a:lnTo>
                  <a:lnTo>
                    <a:pt x="876300" y="3441"/>
                  </a:lnTo>
                  <a:close/>
                </a:path>
                <a:path w="5048250" h="1657350">
                  <a:moveTo>
                    <a:pt x="933450" y="1651266"/>
                  </a:moveTo>
                  <a:lnTo>
                    <a:pt x="932980" y="1650149"/>
                  </a:lnTo>
                  <a:lnTo>
                    <a:pt x="931113" y="1648282"/>
                  </a:lnTo>
                  <a:lnTo>
                    <a:pt x="929995" y="1647825"/>
                  </a:lnTo>
                  <a:lnTo>
                    <a:pt x="917841" y="1647825"/>
                  </a:lnTo>
                  <a:lnTo>
                    <a:pt x="916724" y="1648282"/>
                  </a:lnTo>
                  <a:lnTo>
                    <a:pt x="914857" y="1650149"/>
                  </a:lnTo>
                  <a:lnTo>
                    <a:pt x="914400" y="1651266"/>
                  </a:lnTo>
                  <a:lnTo>
                    <a:pt x="914400" y="1653895"/>
                  </a:lnTo>
                  <a:lnTo>
                    <a:pt x="914857" y="1655013"/>
                  </a:lnTo>
                  <a:lnTo>
                    <a:pt x="916724" y="1656880"/>
                  </a:lnTo>
                  <a:lnTo>
                    <a:pt x="917841" y="1657350"/>
                  </a:lnTo>
                  <a:lnTo>
                    <a:pt x="929995" y="1657350"/>
                  </a:lnTo>
                  <a:lnTo>
                    <a:pt x="931113" y="1656880"/>
                  </a:lnTo>
                  <a:lnTo>
                    <a:pt x="932980" y="1655013"/>
                  </a:lnTo>
                  <a:lnTo>
                    <a:pt x="933450" y="1653895"/>
                  </a:lnTo>
                  <a:lnTo>
                    <a:pt x="933450" y="1651266"/>
                  </a:lnTo>
                  <a:close/>
                </a:path>
                <a:path w="5048250" h="1657350">
                  <a:moveTo>
                    <a:pt x="933450" y="1101991"/>
                  </a:moveTo>
                  <a:lnTo>
                    <a:pt x="932980" y="1100874"/>
                  </a:lnTo>
                  <a:lnTo>
                    <a:pt x="931113" y="1099007"/>
                  </a:lnTo>
                  <a:lnTo>
                    <a:pt x="929995" y="1098537"/>
                  </a:lnTo>
                  <a:lnTo>
                    <a:pt x="917841" y="1098537"/>
                  </a:lnTo>
                  <a:lnTo>
                    <a:pt x="916724" y="1099007"/>
                  </a:lnTo>
                  <a:lnTo>
                    <a:pt x="914857" y="1100874"/>
                  </a:lnTo>
                  <a:lnTo>
                    <a:pt x="914400" y="1101991"/>
                  </a:lnTo>
                  <a:lnTo>
                    <a:pt x="914400" y="1104620"/>
                  </a:lnTo>
                  <a:lnTo>
                    <a:pt x="914857" y="1105738"/>
                  </a:lnTo>
                  <a:lnTo>
                    <a:pt x="916724" y="1107605"/>
                  </a:lnTo>
                  <a:lnTo>
                    <a:pt x="917841" y="1108062"/>
                  </a:lnTo>
                  <a:lnTo>
                    <a:pt x="929995" y="1108062"/>
                  </a:lnTo>
                  <a:lnTo>
                    <a:pt x="931113" y="1107605"/>
                  </a:lnTo>
                  <a:lnTo>
                    <a:pt x="932980" y="1105738"/>
                  </a:lnTo>
                  <a:lnTo>
                    <a:pt x="933450" y="1104620"/>
                  </a:lnTo>
                  <a:lnTo>
                    <a:pt x="933450" y="1101991"/>
                  </a:lnTo>
                  <a:close/>
                </a:path>
                <a:path w="5048250" h="1657350">
                  <a:moveTo>
                    <a:pt x="933450" y="552716"/>
                  </a:moveTo>
                  <a:lnTo>
                    <a:pt x="932980" y="551599"/>
                  </a:lnTo>
                  <a:lnTo>
                    <a:pt x="931113" y="549732"/>
                  </a:lnTo>
                  <a:lnTo>
                    <a:pt x="929995" y="549275"/>
                  </a:lnTo>
                  <a:lnTo>
                    <a:pt x="917841" y="549275"/>
                  </a:lnTo>
                  <a:lnTo>
                    <a:pt x="916724" y="549732"/>
                  </a:lnTo>
                  <a:lnTo>
                    <a:pt x="914857" y="551599"/>
                  </a:lnTo>
                  <a:lnTo>
                    <a:pt x="914400" y="552716"/>
                  </a:lnTo>
                  <a:lnTo>
                    <a:pt x="914400" y="555345"/>
                  </a:lnTo>
                  <a:lnTo>
                    <a:pt x="914857" y="556463"/>
                  </a:lnTo>
                  <a:lnTo>
                    <a:pt x="916724" y="558330"/>
                  </a:lnTo>
                  <a:lnTo>
                    <a:pt x="917841" y="558800"/>
                  </a:lnTo>
                  <a:lnTo>
                    <a:pt x="929995" y="558800"/>
                  </a:lnTo>
                  <a:lnTo>
                    <a:pt x="931113" y="558330"/>
                  </a:lnTo>
                  <a:lnTo>
                    <a:pt x="932980" y="556463"/>
                  </a:lnTo>
                  <a:lnTo>
                    <a:pt x="933450" y="555345"/>
                  </a:lnTo>
                  <a:lnTo>
                    <a:pt x="933450" y="552716"/>
                  </a:lnTo>
                  <a:close/>
                </a:path>
                <a:path w="5048250" h="1657350">
                  <a:moveTo>
                    <a:pt x="933450" y="3441"/>
                  </a:moveTo>
                  <a:lnTo>
                    <a:pt x="932980" y="2324"/>
                  </a:lnTo>
                  <a:lnTo>
                    <a:pt x="931113" y="457"/>
                  </a:lnTo>
                  <a:lnTo>
                    <a:pt x="929995" y="0"/>
                  </a:lnTo>
                  <a:lnTo>
                    <a:pt x="917841" y="0"/>
                  </a:lnTo>
                  <a:lnTo>
                    <a:pt x="916724" y="457"/>
                  </a:lnTo>
                  <a:lnTo>
                    <a:pt x="914857" y="2324"/>
                  </a:lnTo>
                  <a:lnTo>
                    <a:pt x="914400" y="3441"/>
                  </a:lnTo>
                  <a:lnTo>
                    <a:pt x="914400" y="6070"/>
                  </a:lnTo>
                  <a:lnTo>
                    <a:pt x="914857" y="7188"/>
                  </a:lnTo>
                  <a:lnTo>
                    <a:pt x="916724" y="9055"/>
                  </a:lnTo>
                  <a:lnTo>
                    <a:pt x="917841" y="9525"/>
                  </a:lnTo>
                  <a:lnTo>
                    <a:pt x="929995" y="9525"/>
                  </a:lnTo>
                  <a:lnTo>
                    <a:pt x="931113" y="9055"/>
                  </a:lnTo>
                  <a:lnTo>
                    <a:pt x="932980" y="7188"/>
                  </a:lnTo>
                  <a:lnTo>
                    <a:pt x="933450" y="6070"/>
                  </a:lnTo>
                  <a:lnTo>
                    <a:pt x="933450" y="3441"/>
                  </a:lnTo>
                  <a:close/>
                </a:path>
                <a:path w="5048250" h="1657350">
                  <a:moveTo>
                    <a:pt x="990600" y="1651266"/>
                  </a:moveTo>
                  <a:lnTo>
                    <a:pt x="990130" y="1650149"/>
                  </a:lnTo>
                  <a:lnTo>
                    <a:pt x="988263" y="1648282"/>
                  </a:lnTo>
                  <a:lnTo>
                    <a:pt x="987145" y="1647825"/>
                  </a:lnTo>
                  <a:lnTo>
                    <a:pt x="974991" y="1647825"/>
                  </a:lnTo>
                  <a:lnTo>
                    <a:pt x="973874" y="1648282"/>
                  </a:lnTo>
                  <a:lnTo>
                    <a:pt x="972007" y="1650149"/>
                  </a:lnTo>
                  <a:lnTo>
                    <a:pt x="971550" y="1651266"/>
                  </a:lnTo>
                  <a:lnTo>
                    <a:pt x="971550" y="1653895"/>
                  </a:lnTo>
                  <a:lnTo>
                    <a:pt x="972007" y="1655013"/>
                  </a:lnTo>
                  <a:lnTo>
                    <a:pt x="973874" y="1656880"/>
                  </a:lnTo>
                  <a:lnTo>
                    <a:pt x="974991" y="1657350"/>
                  </a:lnTo>
                  <a:lnTo>
                    <a:pt x="987145" y="1657350"/>
                  </a:lnTo>
                  <a:lnTo>
                    <a:pt x="988263" y="1656880"/>
                  </a:lnTo>
                  <a:lnTo>
                    <a:pt x="990130" y="1655013"/>
                  </a:lnTo>
                  <a:lnTo>
                    <a:pt x="990600" y="1653895"/>
                  </a:lnTo>
                  <a:lnTo>
                    <a:pt x="990600" y="1651266"/>
                  </a:lnTo>
                  <a:close/>
                </a:path>
                <a:path w="5048250" h="1657350">
                  <a:moveTo>
                    <a:pt x="990600" y="1101991"/>
                  </a:moveTo>
                  <a:lnTo>
                    <a:pt x="990130" y="1100874"/>
                  </a:lnTo>
                  <a:lnTo>
                    <a:pt x="988263" y="1099007"/>
                  </a:lnTo>
                  <a:lnTo>
                    <a:pt x="987145" y="1098537"/>
                  </a:lnTo>
                  <a:lnTo>
                    <a:pt x="974991" y="1098537"/>
                  </a:lnTo>
                  <a:lnTo>
                    <a:pt x="973874" y="1099007"/>
                  </a:lnTo>
                  <a:lnTo>
                    <a:pt x="972007" y="1100874"/>
                  </a:lnTo>
                  <a:lnTo>
                    <a:pt x="971550" y="1101991"/>
                  </a:lnTo>
                  <a:lnTo>
                    <a:pt x="971550" y="1104620"/>
                  </a:lnTo>
                  <a:lnTo>
                    <a:pt x="972007" y="1105738"/>
                  </a:lnTo>
                  <a:lnTo>
                    <a:pt x="973874" y="1107605"/>
                  </a:lnTo>
                  <a:lnTo>
                    <a:pt x="974991" y="1108062"/>
                  </a:lnTo>
                  <a:lnTo>
                    <a:pt x="987145" y="1108062"/>
                  </a:lnTo>
                  <a:lnTo>
                    <a:pt x="988263" y="1107605"/>
                  </a:lnTo>
                  <a:lnTo>
                    <a:pt x="990130" y="1105738"/>
                  </a:lnTo>
                  <a:lnTo>
                    <a:pt x="990600" y="1104620"/>
                  </a:lnTo>
                  <a:lnTo>
                    <a:pt x="990600" y="1101991"/>
                  </a:lnTo>
                  <a:close/>
                </a:path>
                <a:path w="5048250" h="1657350">
                  <a:moveTo>
                    <a:pt x="990600" y="552716"/>
                  </a:moveTo>
                  <a:lnTo>
                    <a:pt x="990130" y="551599"/>
                  </a:lnTo>
                  <a:lnTo>
                    <a:pt x="988263" y="549732"/>
                  </a:lnTo>
                  <a:lnTo>
                    <a:pt x="987145" y="549275"/>
                  </a:lnTo>
                  <a:lnTo>
                    <a:pt x="974991" y="549275"/>
                  </a:lnTo>
                  <a:lnTo>
                    <a:pt x="973874" y="549732"/>
                  </a:lnTo>
                  <a:lnTo>
                    <a:pt x="972007" y="551599"/>
                  </a:lnTo>
                  <a:lnTo>
                    <a:pt x="971550" y="552716"/>
                  </a:lnTo>
                  <a:lnTo>
                    <a:pt x="971550" y="555345"/>
                  </a:lnTo>
                  <a:lnTo>
                    <a:pt x="972007" y="556463"/>
                  </a:lnTo>
                  <a:lnTo>
                    <a:pt x="973874" y="558330"/>
                  </a:lnTo>
                  <a:lnTo>
                    <a:pt x="974991" y="558800"/>
                  </a:lnTo>
                  <a:lnTo>
                    <a:pt x="987145" y="558800"/>
                  </a:lnTo>
                  <a:lnTo>
                    <a:pt x="988263" y="558330"/>
                  </a:lnTo>
                  <a:lnTo>
                    <a:pt x="990130" y="556463"/>
                  </a:lnTo>
                  <a:lnTo>
                    <a:pt x="990600" y="555345"/>
                  </a:lnTo>
                  <a:lnTo>
                    <a:pt x="990600" y="552716"/>
                  </a:lnTo>
                  <a:close/>
                </a:path>
                <a:path w="5048250" h="1657350">
                  <a:moveTo>
                    <a:pt x="990600" y="3441"/>
                  </a:moveTo>
                  <a:lnTo>
                    <a:pt x="990130" y="2324"/>
                  </a:lnTo>
                  <a:lnTo>
                    <a:pt x="988263" y="457"/>
                  </a:lnTo>
                  <a:lnTo>
                    <a:pt x="987145" y="0"/>
                  </a:lnTo>
                  <a:lnTo>
                    <a:pt x="974991" y="0"/>
                  </a:lnTo>
                  <a:lnTo>
                    <a:pt x="973874" y="457"/>
                  </a:lnTo>
                  <a:lnTo>
                    <a:pt x="972007" y="2324"/>
                  </a:lnTo>
                  <a:lnTo>
                    <a:pt x="971550" y="3441"/>
                  </a:lnTo>
                  <a:lnTo>
                    <a:pt x="971550" y="6070"/>
                  </a:lnTo>
                  <a:lnTo>
                    <a:pt x="972007" y="7188"/>
                  </a:lnTo>
                  <a:lnTo>
                    <a:pt x="973874" y="9055"/>
                  </a:lnTo>
                  <a:lnTo>
                    <a:pt x="974991" y="9525"/>
                  </a:lnTo>
                  <a:lnTo>
                    <a:pt x="987145" y="9525"/>
                  </a:lnTo>
                  <a:lnTo>
                    <a:pt x="988263" y="9055"/>
                  </a:lnTo>
                  <a:lnTo>
                    <a:pt x="990130" y="7188"/>
                  </a:lnTo>
                  <a:lnTo>
                    <a:pt x="990600" y="6070"/>
                  </a:lnTo>
                  <a:lnTo>
                    <a:pt x="990600" y="3441"/>
                  </a:lnTo>
                  <a:close/>
                </a:path>
                <a:path w="5048250" h="1657350">
                  <a:moveTo>
                    <a:pt x="1047750" y="1651266"/>
                  </a:moveTo>
                  <a:lnTo>
                    <a:pt x="1047280" y="1650149"/>
                  </a:lnTo>
                  <a:lnTo>
                    <a:pt x="1045413" y="1648282"/>
                  </a:lnTo>
                  <a:lnTo>
                    <a:pt x="1044295" y="1647825"/>
                  </a:lnTo>
                  <a:lnTo>
                    <a:pt x="1032141" y="1647825"/>
                  </a:lnTo>
                  <a:lnTo>
                    <a:pt x="1031024" y="1648282"/>
                  </a:lnTo>
                  <a:lnTo>
                    <a:pt x="1029157" y="1650149"/>
                  </a:lnTo>
                  <a:lnTo>
                    <a:pt x="1028700" y="1651266"/>
                  </a:lnTo>
                  <a:lnTo>
                    <a:pt x="1028700" y="1653895"/>
                  </a:lnTo>
                  <a:lnTo>
                    <a:pt x="1029157" y="1655013"/>
                  </a:lnTo>
                  <a:lnTo>
                    <a:pt x="1031024" y="1656880"/>
                  </a:lnTo>
                  <a:lnTo>
                    <a:pt x="1032141" y="1657350"/>
                  </a:lnTo>
                  <a:lnTo>
                    <a:pt x="1044295" y="1657350"/>
                  </a:lnTo>
                  <a:lnTo>
                    <a:pt x="1045413" y="1656880"/>
                  </a:lnTo>
                  <a:lnTo>
                    <a:pt x="1047280" y="1655013"/>
                  </a:lnTo>
                  <a:lnTo>
                    <a:pt x="1047750" y="1653895"/>
                  </a:lnTo>
                  <a:lnTo>
                    <a:pt x="1047750" y="1651266"/>
                  </a:lnTo>
                  <a:close/>
                </a:path>
                <a:path w="5048250" h="1657350">
                  <a:moveTo>
                    <a:pt x="1047750" y="1101991"/>
                  </a:moveTo>
                  <a:lnTo>
                    <a:pt x="1047280" y="1100874"/>
                  </a:lnTo>
                  <a:lnTo>
                    <a:pt x="1045413" y="1099007"/>
                  </a:lnTo>
                  <a:lnTo>
                    <a:pt x="1044295" y="1098537"/>
                  </a:lnTo>
                  <a:lnTo>
                    <a:pt x="1032141" y="1098537"/>
                  </a:lnTo>
                  <a:lnTo>
                    <a:pt x="1031024" y="1099007"/>
                  </a:lnTo>
                  <a:lnTo>
                    <a:pt x="1029157" y="1100874"/>
                  </a:lnTo>
                  <a:lnTo>
                    <a:pt x="1028700" y="1101991"/>
                  </a:lnTo>
                  <a:lnTo>
                    <a:pt x="1028700" y="1104620"/>
                  </a:lnTo>
                  <a:lnTo>
                    <a:pt x="1029157" y="1105738"/>
                  </a:lnTo>
                  <a:lnTo>
                    <a:pt x="1031024" y="1107605"/>
                  </a:lnTo>
                  <a:lnTo>
                    <a:pt x="1032141" y="1108062"/>
                  </a:lnTo>
                  <a:lnTo>
                    <a:pt x="1044295" y="1108062"/>
                  </a:lnTo>
                  <a:lnTo>
                    <a:pt x="1045413" y="1107605"/>
                  </a:lnTo>
                  <a:lnTo>
                    <a:pt x="1047280" y="1105738"/>
                  </a:lnTo>
                  <a:lnTo>
                    <a:pt x="1047750" y="1104620"/>
                  </a:lnTo>
                  <a:lnTo>
                    <a:pt x="1047750" y="1101991"/>
                  </a:lnTo>
                  <a:close/>
                </a:path>
                <a:path w="5048250" h="1657350">
                  <a:moveTo>
                    <a:pt x="1047750" y="552716"/>
                  </a:moveTo>
                  <a:lnTo>
                    <a:pt x="1047280" y="551599"/>
                  </a:lnTo>
                  <a:lnTo>
                    <a:pt x="1045413" y="549732"/>
                  </a:lnTo>
                  <a:lnTo>
                    <a:pt x="1044295" y="549275"/>
                  </a:lnTo>
                  <a:lnTo>
                    <a:pt x="1032141" y="549275"/>
                  </a:lnTo>
                  <a:lnTo>
                    <a:pt x="1031024" y="549732"/>
                  </a:lnTo>
                  <a:lnTo>
                    <a:pt x="1029157" y="551599"/>
                  </a:lnTo>
                  <a:lnTo>
                    <a:pt x="1028700" y="552716"/>
                  </a:lnTo>
                  <a:lnTo>
                    <a:pt x="1028700" y="555345"/>
                  </a:lnTo>
                  <a:lnTo>
                    <a:pt x="1029157" y="556463"/>
                  </a:lnTo>
                  <a:lnTo>
                    <a:pt x="1031024" y="558330"/>
                  </a:lnTo>
                  <a:lnTo>
                    <a:pt x="1032141" y="558800"/>
                  </a:lnTo>
                  <a:lnTo>
                    <a:pt x="1044295" y="558800"/>
                  </a:lnTo>
                  <a:lnTo>
                    <a:pt x="1045413" y="558330"/>
                  </a:lnTo>
                  <a:lnTo>
                    <a:pt x="1047280" y="556463"/>
                  </a:lnTo>
                  <a:lnTo>
                    <a:pt x="1047750" y="555345"/>
                  </a:lnTo>
                  <a:lnTo>
                    <a:pt x="1047750" y="552716"/>
                  </a:lnTo>
                  <a:close/>
                </a:path>
                <a:path w="5048250" h="1657350">
                  <a:moveTo>
                    <a:pt x="1047750" y="3441"/>
                  </a:moveTo>
                  <a:lnTo>
                    <a:pt x="1047280" y="2324"/>
                  </a:lnTo>
                  <a:lnTo>
                    <a:pt x="1045413" y="457"/>
                  </a:lnTo>
                  <a:lnTo>
                    <a:pt x="1044295" y="0"/>
                  </a:lnTo>
                  <a:lnTo>
                    <a:pt x="1032141" y="0"/>
                  </a:lnTo>
                  <a:lnTo>
                    <a:pt x="1031024" y="457"/>
                  </a:lnTo>
                  <a:lnTo>
                    <a:pt x="1029157" y="2324"/>
                  </a:lnTo>
                  <a:lnTo>
                    <a:pt x="1028700" y="3441"/>
                  </a:lnTo>
                  <a:lnTo>
                    <a:pt x="1028700" y="6070"/>
                  </a:lnTo>
                  <a:lnTo>
                    <a:pt x="1029157" y="7188"/>
                  </a:lnTo>
                  <a:lnTo>
                    <a:pt x="1031024" y="9055"/>
                  </a:lnTo>
                  <a:lnTo>
                    <a:pt x="1032141" y="9525"/>
                  </a:lnTo>
                  <a:lnTo>
                    <a:pt x="1044295" y="9525"/>
                  </a:lnTo>
                  <a:lnTo>
                    <a:pt x="1045413" y="9055"/>
                  </a:lnTo>
                  <a:lnTo>
                    <a:pt x="1047280" y="7188"/>
                  </a:lnTo>
                  <a:lnTo>
                    <a:pt x="1047750" y="6070"/>
                  </a:lnTo>
                  <a:lnTo>
                    <a:pt x="1047750" y="3441"/>
                  </a:lnTo>
                  <a:close/>
                </a:path>
                <a:path w="5048250" h="1657350">
                  <a:moveTo>
                    <a:pt x="1104900" y="1651266"/>
                  </a:moveTo>
                  <a:lnTo>
                    <a:pt x="1104430" y="1650149"/>
                  </a:lnTo>
                  <a:lnTo>
                    <a:pt x="1102563" y="1648282"/>
                  </a:lnTo>
                  <a:lnTo>
                    <a:pt x="1101445" y="1647825"/>
                  </a:lnTo>
                  <a:lnTo>
                    <a:pt x="1089291" y="1647825"/>
                  </a:lnTo>
                  <a:lnTo>
                    <a:pt x="1088174" y="1648282"/>
                  </a:lnTo>
                  <a:lnTo>
                    <a:pt x="1086307" y="1650149"/>
                  </a:lnTo>
                  <a:lnTo>
                    <a:pt x="1085850" y="1651266"/>
                  </a:lnTo>
                  <a:lnTo>
                    <a:pt x="1085850" y="1653895"/>
                  </a:lnTo>
                  <a:lnTo>
                    <a:pt x="1086307" y="1655013"/>
                  </a:lnTo>
                  <a:lnTo>
                    <a:pt x="1088174" y="1656880"/>
                  </a:lnTo>
                  <a:lnTo>
                    <a:pt x="1089291" y="1657350"/>
                  </a:lnTo>
                  <a:lnTo>
                    <a:pt x="1101445" y="1657350"/>
                  </a:lnTo>
                  <a:lnTo>
                    <a:pt x="1102563" y="1656880"/>
                  </a:lnTo>
                  <a:lnTo>
                    <a:pt x="1104430" y="1655013"/>
                  </a:lnTo>
                  <a:lnTo>
                    <a:pt x="1104900" y="1653895"/>
                  </a:lnTo>
                  <a:lnTo>
                    <a:pt x="1104900" y="1651266"/>
                  </a:lnTo>
                  <a:close/>
                </a:path>
                <a:path w="5048250" h="1657350">
                  <a:moveTo>
                    <a:pt x="1104900" y="1101991"/>
                  </a:moveTo>
                  <a:lnTo>
                    <a:pt x="1104430" y="1100874"/>
                  </a:lnTo>
                  <a:lnTo>
                    <a:pt x="1102563" y="1099007"/>
                  </a:lnTo>
                  <a:lnTo>
                    <a:pt x="1101445" y="1098537"/>
                  </a:lnTo>
                  <a:lnTo>
                    <a:pt x="1089291" y="1098537"/>
                  </a:lnTo>
                  <a:lnTo>
                    <a:pt x="1088174" y="1099007"/>
                  </a:lnTo>
                  <a:lnTo>
                    <a:pt x="1086307" y="1100874"/>
                  </a:lnTo>
                  <a:lnTo>
                    <a:pt x="1085850" y="1101991"/>
                  </a:lnTo>
                  <a:lnTo>
                    <a:pt x="1085850" y="1104620"/>
                  </a:lnTo>
                  <a:lnTo>
                    <a:pt x="1086307" y="1105738"/>
                  </a:lnTo>
                  <a:lnTo>
                    <a:pt x="1088174" y="1107605"/>
                  </a:lnTo>
                  <a:lnTo>
                    <a:pt x="1089291" y="1108062"/>
                  </a:lnTo>
                  <a:lnTo>
                    <a:pt x="1101445" y="1108062"/>
                  </a:lnTo>
                  <a:lnTo>
                    <a:pt x="1102563" y="1107605"/>
                  </a:lnTo>
                  <a:lnTo>
                    <a:pt x="1104430" y="1105738"/>
                  </a:lnTo>
                  <a:lnTo>
                    <a:pt x="1104900" y="1104620"/>
                  </a:lnTo>
                  <a:lnTo>
                    <a:pt x="1104900" y="1101991"/>
                  </a:lnTo>
                  <a:close/>
                </a:path>
                <a:path w="5048250" h="1657350">
                  <a:moveTo>
                    <a:pt x="1104900" y="552716"/>
                  </a:moveTo>
                  <a:lnTo>
                    <a:pt x="1104430" y="551599"/>
                  </a:lnTo>
                  <a:lnTo>
                    <a:pt x="1102563" y="549732"/>
                  </a:lnTo>
                  <a:lnTo>
                    <a:pt x="1101445" y="549275"/>
                  </a:lnTo>
                  <a:lnTo>
                    <a:pt x="1089291" y="549275"/>
                  </a:lnTo>
                  <a:lnTo>
                    <a:pt x="1088174" y="549732"/>
                  </a:lnTo>
                  <a:lnTo>
                    <a:pt x="1086307" y="551599"/>
                  </a:lnTo>
                  <a:lnTo>
                    <a:pt x="1085850" y="552716"/>
                  </a:lnTo>
                  <a:lnTo>
                    <a:pt x="1085850" y="555345"/>
                  </a:lnTo>
                  <a:lnTo>
                    <a:pt x="1086307" y="556463"/>
                  </a:lnTo>
                  <a:lnTo>
                    <a:pt x="1088174" y="558330"/>
                  </a:lnTo>
                  <a:lnTo>
                    <a:pt x="1089291" y="558800"/>
                  </a:lnTo>
                  <a:lnTo>
                    <a:pt x="1101445" y="558800"/>
                  </a:lnTo>
                  <a:lnTo>
                    <a:pt x="1102563" y="558330"/>
                  </a:lnTo>
                  <a:lnTo>
                    <a:pt x="1104430" y="556463"/>
                  </a:lnTo>
                  <a:lnTo>
                    <a:pt x="1104900" y="555345"/>
                  </a:lnTo>
                  <a:lnTo>
                    <a:pt x="1104900" y="552716"/>
                  </a:lnTo>
                  <a:close/>
                </a:path>
                <a:path w="5048250" h="1657350">
                  <a:moveTo>
                    <a:pt x="1104900" y="3441"/>
                  </a:moveTo>
                  <a:lnTo>
                    <a:pt x="1104430" y="2324"/>
                  </a:lnTo>
                  <a:lnTo>
                    <a:pt x="1102563" y="457"/>
                  </a:lnTo>
                  <a:lnTo>
                    <a:pt x="1101445" y="0"/>
                  </a:lnTo>
                  <a:lnTo>
                    <a:pt x="1089291" y="0"/>
                  </a:lnTo>
                  <a:lnTo>
                    <a:pt x="1088174" y="457"/>
                  </a:lnTo>
                  <a:lnTo>
                    <a:pt x="1086307" y="2324"/>
                  </a:lnTo>
                  <a:lnTo>
                    <a:pt x="1085850" y="3441"/>
                  </a:lnTo>
                  <a:lnTo>
                    <a:pt x="1085850" y="6070"/>
                  </a:lnTo>
                  <a:lnTo>
                    <a:pt x="1086307" y="7188"/>
                  </a:lnTo>
                  <a:lnTo>
                    <a:pt x="1088174" y="9055"/>
                  </a:lnTo>
                  <a:lnTo>
                    <a:pt x="1089291" y="9525"/>
                  </a:lnTo>
                  <a:lnTo>
                    <a:pt x="1101445" y="9525"/>
                  </a:lnTo>
                  <a:lnTo>
                    <a:pt x="1102563" y="9055"/>
                  </a:lnTo>
                  <a:lnTo>
                    <a:pt x="1104430" y="7188"/>
                  </a:lnTo>
                  <a:lnTo>
                    <a:pt x="1104900" y="6070"/>
                  </a:lnTo>
                  <a:lnTo>
                    <a:pt x="1104900" y="3441"/>
                  </a:lnTo>
                  <a:close/>
                </a:path>
                <a:path w="5048250" h="1657350">
                  <a:moveTo>
                    <a:pt x="1162050" y="1651266"/>
                  </a:moveTo>
                  <a:lnTo>
                    <a:pt x="1161580" y="1650149"/>
                  </a:lnTo>
                  <a:lnTo>
                    <a:pt x="1159713" y="1648282"/>
                  </a:lnTo>
                  <a:lnTo>
                    <a:pt x="1158595" y="1647825"/>
                  </a:lnTo>
                  <a:lnTo>
                    <a:pt x="1146441" y="1647825"/>
                  </a:lnTo>
                  <a:lnTo>
                    <a:pt x="1145324" y="1648282"/>
                  </a:lnTo>
                  <a:lnTo>
                    <a:pt x="1143457" y="1650149"/>
                  </a:lnTo>
                  <a:lnTo>
                    <a:pt x="1143000" y="1651266"/>
                  </a:lnTo>
                  <a:lnTo>
                    <a:pt x="1143000" y="1653895"/>
                  </a:lnTo>
                  <a:lnTo>
                    <a:pt x="1143457" y="1655013"/>
                  </a:lnTo>
                  <a:lnTo>
                    <a:pt x="1145324" y="1656880"/>
                  </a:lnTo>
                  <a:lnTo>
                    <a:pt x="1146441" y="1657350"/>
                  </a:lnTo>
                  <a:lnTo>
                    <a:pt x="1158595" y="1657350"/>
                  </a:lnTo>
                  <a:lnTo>
                    <a:pt x="1159713" y="1656880"/>
                  </a:lnTo>
                  <a:lnTo>
                    <a:pt x="1161580" y="1655013"/>
                  </a:lnTo>
                  <a:lnTo>
                    <a:pt x="1162050" y="1653895"/>
                  </a:lnTo>
                  <a:lnTo>
                    <a:pt x="1162050" y="1651266"/>
                  </a:lnTo>
                  <a:close/>
                </a:path>
                <a:path w="5048250" h="1657350">
                  <a:moveTo>
                    <a:pt x="1162050" y="1101991"/>
                  </a:moveTo>
                  <a:lnTo>
                    <a:pt x="1161580" y="1100874"/>
                  </a:lnTo>
                  <a:lnTo>
                    <a:pt x="1159713" y="1099007"/>
                  </a:lnTo>
                  <a:lnTo>
                    <a:pt x="1158595" y="1098537"/>
                  </a:lnTo>
                  <a:lnTo>
                    <a:pt x="1146441" y="1098537"/>
                  </a:lnTo>
                  <a:lnTo>
                    <a:pt x="1145324" y="1099007"/>
                  </a:lnTo>
                  <a:lnTo>
                    <a:pt x="1143457" y="1100874"/>
                  </a:lnTo>
                  <a:lnTo>
                    <a:pt x="1143000" y="1101991"/>
                  </a:lnTo>
                  <a:lnTo>
                    <a:pt x="1143000" y="1104620"/>
                  </a:lnTo>
                  <a:lnTo>
                    <a:pt x="1143457" y="1105738"/>
                  </a:lnTo>
                  <a:lnTo>
                    <a:pt x="1145324" y="1107605"/>
                  </a:lnTo>
                  <a:lnTo>
                    <a:pt x="1146441" y="1108062"/>
                  </a:lnTo>
                  <a:lnTo>
                    <a:pt x="1158595" y="1108062"/>
                  </a:lnTo>
                  <a:lnTo>
                    <a:pt x="1159713" y="1107605"/>
                  </a:lnTo>
                  <a:lnTo>
                    <a:pt x="1161580" y="1105738"/>
                  </a:lnTo>
                  <a:lnTo>
                    <a:pt x="1162050" y="1104620"/>
                  </a:lnTo>
                  <a:lnTo>
                    <a:pt x="1162050" y="1101991"/>
                  </a:lnTo>
                  <a:close/>
                </a:path>
                <a:path w="5048250" h="1657350">
                  <a:moveTo>
                    <a:pt x="1162050" y="552716"/>
                  </a:moveTo>
                  <a:lnTo>
                    <a:pt x="1161580" y="551599"/>
                  </a:lnTo>
                  <a:lnTo>
                    <a:pt x="1159713" y="549732"/>
                  </a:lnTo>
                  <a:lnTo>
                    <a:pt x="1158595" y="549275"/>
                  </a:lnTo>
                  <a:lnTo>
                    <a:pt x="1146441" y="549275"/>
                  </a:lnTo>
                  <a:lnTo>
                    <a:pt x="1145324" y="549732"/>
                  </a:lnTo>
                  <a:lnTo>
                    <a:pt x="1143457" y="551599"/>
                  </a:lnTo>
                  <a:lnTo>
                    <a:pt x="1143000" y="552716"/>
                  </a:lnTo>
                  <a:lnTo>
                    <a:pt x="1143000" y="555345"/>
                  </a:lnTo>
                  <a:lnTo>
                    <a:pt x="1143457" y="556463"/>
                  </a:lnTo>
                  <a:lnTo>
                    <a:pt x="1145324" y="558330"/>
                  </a:lnTo>
                  <a:lnTo>
                    <a:pt x="1146441" y="558800"/>
                  </a:lnTo>
                  <a:lnTo>
                    <a:pt x="1158595" y="558800"/>
                  </a:lnTo>
                  <a:lnTo>
                    <a:pt x="1159713" y="558330"/>
                  </a:lnTo>
                  <a:lnTo>
                    <a:pt x="1161580" y="556463"/>
                  </a:lnTo>
                  <a:lnTo>
                    <a:pt x="1162050" y="555345"/>
                  </a:lnTo>
                  <a:lnTo>
                    <a:pt x="1162050" y="552716"/>
                  </a:lnTo>
                  <a:close/>
                </a:path>
                <a:path w="5048250" h="1657350">
                  <a:moveTo>
                    <a:pt x="1162050" y="3441"/>
                  </a:moveTo>
                  <a:lnTo>
                    <a:pt x="1161580" y="2324"/>
                  </a:lnTo>
                  <a:lnTo>
                    <a:pt x="1159713" y="457"/>
                  </a:lnTo>
                  <a:lnTo>
                    <a:pt x="1158595" y="0"/>
                  </a:lnTo>
                  <a:lnTo>
                    <a:pt x="1146441" y="0"/>
                  </a:lnTo>
                  <a:lnTo>
                    <a:pt x="1145324" y="457"/>
                  </a:lnTo>
                  <a:lnTo>
                    <a:pt x="1143457" y="2324"/>
                  </a:lnTo>
                  <a:lnTo>
                    <a:pt x="1143000" y="3441"/>
                  </a:lnTo>
                  <a:lnTo>
                    <a:pt x="1143000" y="6070"/>
                  </a:lnTo>
                  <a:lnTo>
                    <a:pt x="1143457" y="7188"/>
                  </a:lnTo>
                  <a:lnTo>
                    <a:pt x="1145324" y="9055"/>
                  </a:lnTo>
                  <a:lnTo>
                    <a:pt x="1146441" y="9525"/>
                  </a:lnTo>
                  <a:lnTo>
                    <a:pt x="1158595" y="9525"/>
                  </a:lnTo>
                  <a:lnTo>
                    <a:pt x="1159713" y="9055"/>
                  </a:lnTo>
                  <a:lnTo>
                    <a:pt x="1161580" y="7188"/>
                  </a:lnTo>
                  <a:lnTo>
                    <a:pt x="1162050" y="6070"/>
                  </a:lnTo>
                  <a:lnTo>
                    <a:pt x="1162050" y="3441"/>
                  </a:lnTo>
                  <a:close/>
                </a:path>
                <a:path w="5048250" h="1657350">
                  <a:moveTo>
                    <a:pt x="1219200" y="1651266"/>
                  </a:moveTo>
                  <a:lnTo>
                    <a:pt x="1218730" y="1650149"/>
                  </a:lnTo>
                  <a:lnTo>
                    <a:pt x="1216863" y="1648282"/>
                  </a:lnTo>
                  <a:lnTo>
                    <a:pt x="1215745" y="1647825"/>
                  </a:lnTo>
                  <a:lnTo>
                    <a:pt x="1203591" y="1647825"/>
                  </a:lnTo>
                  <a:lnTo>
                    <a:pt x="1202474" y="1648282"/>
                  </a:lnTo>
                  <a:lnTo>
                    <a:pt x="1200607" y="1650149"/>
                  </a:lnTo>
                  <a:lnTo>
                    <a:pt x="1200150" y="1651266"/>
                  </a:lnTo>
                  <a:lnTo>
                    <a:pt x="1200150" y="1653895"/>
                  </a:lnTo>
                  <a:lnTo>
                    <a:pt x="1200607" y="1655013"/>
                  </a:lnTo>
                  <a:lnTo>
                    <a:pt x="1202474" y="1656880"/>
                  </a:lnTo>
                  <a:lnTo>
                    <a:pt x="1203591" y="1657350"/>
                  </a:lnTo>
                  <a:lnTo>
                    <a:pt x="1215745" y="1657350"/>
                  </a:lnTo>
                  <a:lnTo>
                    <a:pt x="1216863" y="1656880"/>
                  </a:lnTo>
                  <a:lnTo>
                    <a:pt x="1218730" y="1655013"/>
                  </a:lnTo>
                  <a:lnTo>
                    <a:pt x="1219200" y="1653895"/>
                  </a:lnTo>
                  <a:lnTo>
                    <a:pt x="1219200" y="1651266"/>
                  </a:lnTo>
                  <a:close/>
                </a:path>
                <a:path w="5048250" h="1657350">
                  <a:moveTo>
                    <a:pt x="1219200" y="1101991"/>
                  </a:moveTo>
                  <a:lnTo>
                    <a:pt x="1218730" y="1100874"/>
                  </a:lnTo>
                  <a:lnTo>
                    <a:pt x="1216863" y="1099007"/>
                  </a:lnTo>
                  <a:lnTo>
                    <a:pt x="1215745" y="1098537"/>
                  </a:lnTo>
                  <a:lnTo>
                    <a:pt x="1203591" y="1098537"/>
                  </a:lnTo>
                  <a:lnTo>
                    <a:pt x="1202474" y="1099007"/>
                  </a:lnTo>
                  <a:lnTo>
                    <a:pt x="1200607" y="1100874"/>
                  </a:lnTo>
                  <a:lnTo>
                    <a:pt x="1200150" y="1101991"/>
                  </a:lnTo>
                  <a:lnTo>
                    <a:pt x="1200150" y="1104620"/>
                  </a:lnTo>
                  <a:lnTo>
                    <a:pt x="1200607" y="1105738"/>
                  </a:lnTo>
                  <a:lnTo>
                    <a:pt x="1202474" y="1107605"/>
                  </a:lnTo>
                  <a:lnTo>
                    <a:pt x="1203591" y="1108062"/>
                  </a:lnTo>
                  <a:lnTo>
                    <a:pt x="1215745" y="1108062"/>
                  </a:lnTo>
                  <a:lnTo>
                    <a:pt x="1216863" y="1107605"/>
                  </a:lnTo>
                  <a:lnTo>
                    <a:pt x="1218730" y="1105738"/>
                  </a:lnTo>
                  <a:lnTo>
                    <a:pt x="1219200" y="1104620"/>
                  </a:lnTo>
                  <a:lnTo>
                    <a:pt x="1219200" y="1101991"/>
                  </a:lnTo>
                  <a:close/>
                </a:path>
                <a:path w="5048250" h="1657350">
                  <a:moveTo>
                    <a:pt x="1219200" y="552716"/>
                  </a:moveTo>
                  <a:lnTo>
                    <a:pt x="1218730" y="551599"/>
                  </a:lnTo>
                  <a:lnTo>
                    <a:pt x="1216863" y="549732"/>
                  </a:lnTo>
                  <a:lnTo>
                    <a:pt x="1215745" y="549275"/>
                  </a:lnTo>
                  <a:lnTo>
                    <a:pt x="1203591" y="549275"/>
                  </a:lnTo>
                  <a:lnTo>
                    <a:pt x="1202474" y="549732"/>
                  </a:lnTo>
                  <a:lnTo>
                    <a:pt x="1200607" y="551599"/>
                  </a:lnTo>
                  <a:lnTo>
                    <a:pt x="1200150" y="552716"/>
                  </a:lnTo>
                  <a:lnTo>
                    <a:pt x="1200150" y="555345"/>
                  </a:lnTo>
                  <a:lnTo>
                    <a:pt x="1200607" y="556463"/>
                  </a:lnTo>
                  <a:lnTo>
                    <a:pt x="1202474" y="558330"/>
                  </a:lnTo>
                  <a:lnTo>
                    <a:pt x="1203591" y="558800"/>
                  </a:lnTo>
                  <a:lnTo>
                    <a:pt x="1215745" y="558800"/>
                  </a:lnTo>
                  <a:lnTo>
                    <a:pt x="1216863" y="558330"/>
                  </a:lnTo>
                  <a:lnTo>
                    <a:pt x="1218730" y="556463"/>
                  </a:lnTo>
                  <a:lnTo>
                    <a:pt x="1219200" y="555345"/>
                  </a:lnTo>
                  <a:lnTo>
                    <a:pt x="1219200" y="552716"/>
                  </a:lnTo>
                  <a:close/>
                </a:path>
                <a:path w="5048250" h="1657350">
                  <a:moveTo>
                    <a:pt x="1219200" y="3441"/>
                  </a:moveTo>
                  <a:lnTo>
                    <a:pt x="1218730" y="2324"/>
                  </a:lnTo>
                  <a:lnTo>
                    <a:pt x="1216863" y="457"/>
                  </a:lnTo>
                  <a:lnTo>
                    <a:pt x="1215745" y="0"/>
                  </a:lnTo>
                  <a:lnTo>
                    <a:pt x="1203591" y="0"/>
                  </a:lnTo>
                  <a:lnTo>
                    <a:pt x="1202474" y="457"/>
                  </a:lnTo>
                  <a:lnTo>
                    <a:pt x="1200607" y="2324"/>
                  </a:lnTo>
                  <a:lnTo>
                    <a:pt x="1200150" y="3441"/>
                  </a:lnTo>
                  <a:lnTo>
                    <a:pt x="1200150" y="6070"/>
                  </a:lnTo>
                  <a:lnTo>
                    <a:pt x="1200607" y="7188"/>
                  </a:lnTo>
                  <a:lnTo>
                    <a:pt x="1202474" y="9055"/>
                  </a:lnTo>
                  <a:lnTo>
                    <a:pt x="1203591" y="9525"/>
                  </a:lnTo>
                  <a:lnTo>
                    <a:pt x="1215745" y="9525"/>
                  </a:lnTo>
                  <a:lnTo>
                    <a:pt x="1216863" y="9055"/>
                  </a:lnTo>
                  <a:lnTo>
                    <a:pt x="1218730" y="7188"/>
                  </a:lnTo>
                  <a:lnTo>
                    <a:pt x="1219200" y="6070"/>
                  </a:lnTo>
                  <a:lnTo>
                    <a:pt x="1219200" y="3441"/>
                  </a:lnTo>
                  <a:close/>
                </a:path>
                <a:path w="5048250" h="1657350">
                  <a:moveTo>
                    <a:pt x="1276350" y="1651266"/>
                  </a:moveTo>
                  <a:lnTo>
                    <a:pt x="1275880" y="1650149"/>
                  </a:lnTo>
                  <a:lnTo>
                    <a:pt x="1274013" y="1648282"/>
                  </a:lnTo>
                  <a:lnTo>
                    <a:pt x="1272895" y="1647825"/>
                  </a:lnTo>
                  <a:lnTo>
                    <a:pt x="1260741" y="1647825"/>
                  </a:lnTo>
                  <a:lnTo>
                    <a:pt x="1259624" y="1648282"/>
                  </a:lnTo>
                  <a:lnTo>
                    <a:pt x="1257757" y="1650149"/>
                  </a:lnTo>
                  <a:lnTo>
                    <a:pt x="1257300" y="1651266"/>
                  </a:lnTo>
                  <a:lnTo>
                    <a:pt x="1257300" y="1653895"/>
                  </a:lnTo>
                  <a:lnTo>
                    <a:pt x="1257757" y="1655013"/>
                  </a:lnTo>
                  <a:lnTo>
                    <a:pt x="1259624" y="1656880"/>
                  </a:lnTo>
                  <a:lnTo>
                    <a:pt x="1260741" y="1657350"/>
                  </a:lnTo>
                  <a:lnTo>
                    <a:pt x="1272895" y="1657350"/>
                  </a:lnTo>
                  <a:lnTo>
                    <a:pt x="1274013" y="1656880"/>
                  </a:lnTo>
                  <a:lnTo>
                    <a:pt x="1275880" y="1655013"/>
                  </a:lnTo>
                  <a:lnTo>
                    <a:pt x="1276350" y="1653895"/>
                  </a:lnTo>
                  <a:lnTo>
                    <a:pt x="1276350" y="1651266"/>
                  </a:lnTo>
                  <a:close/>
                </a:path>
                <a:path w="5048250" h="1657350">
                  <a:moveTo>
                    <a:pt x="1276350" y="1101991"/>
                  </a:moveTo>
                  <a:lnTo>
                    <a:pt x="1275880" y="1100874"/>
                  </a:lnTo>
                  <a:lnTo>
                    <a:pt x="1274013" y="1099007"/>
                  </a:lnTo>
                  <a:lnTo>
                    <a:pt x="1272895" y="1098537"/>
                  </a:lnTo>
                  <a:lnTo>
                    <a:pt x="1260741" y="1098537"/>
                  </a:lnTo>
                  <a:lnTo>
                    <a:pt x="1259624" y="1099007"/>
                  </a:lnTo>
                  <a:lnTo>
                    <a:pt x="1257757" y="1100874"/>
                  </a:lnTo>
                  <a:lnTo>
                    <a:pt x="1257300" y="1101991"/>
                  </a:lnTo>
                  <a:lnTo>
                    <a:pt x="1257300" y="1104620"/>
                  </a:lnTo>
                  <a:lnTo>
                    <a:pt x="1257757" y="1105738"/>
                  </a:lnTo>
                  <a:lnTo>
                    <a:pt x="1259624" y="1107605"/>
                  </a:lnTo>
                  <a:lnTo>
                    <a:pt x="1260741" y="1108062"/>
                  </a:lnTo>
                  <a:lnTo>
                    <a:pt x="1272895" y="1108062"/>
                  </a:lnTo>
                  <a:lnTo>
                    <a:pt x="1274013" y="1107605"/>
                  </a:lnTo>
                  <a:lnTo>
                    <a:pt x="1275880" y="1105738"/>
                  </a:lnTo>
                  <a:lnTo>
                    <a:pt x="1276350" y="1104620"/>
                  </a:lnTo>
                  <a:lnTo>
                    <a:pt x="1276350" y="1101991"/>
                  </a:lnTo>
                  <a:close/>
                </a:path>
                <a:path w="5048250" h="1657350">
                  <a:moveTo>
                    <a:pt x="1276350" y="552716"/>
                  </a:moveTo>
                  <a:lnTo>
                    <a:pt x="1275880" y="551599"/>
                  </a:lnTo>
                  <a:lnTo>
                    <a:pt x="1274013" y="549732"/>
                  </a:lnTo>
                  <a:lnTo>
                    <a:pt x="1272895" y="549275"/>
                  </a:lnTo>
                  <a:lnTo>
                    <a:pt x="1260741" y="549275"/>
                  </a:lnTo>
                  <a:lnTo>
                    <a:pt x="1259624" y="549732"/>
                  </a:lnTo>
                  <a:lnTo>
                    <a:pt x="1257757" y="551599"/>
                  </a:lnTo>
                  <a:lnTo>
                    <a:pt x="1257300" y="552716"/>
                  </a:lnTo>
                  <a:lnTo>
                    <a:pt x="1257300" y="555345"/>
                  </a:lnTo>
                  <a:lnTo>
                    <a:pt x="1257757" y="556463"/>
                  </a:lnTo>
                  <a:lnTo>
                    <a:pt x="1259624" y="558330"/>
                  </a:lnTo>
                  <a:lnTo>
                    <a:pt x="1260741" y="558800"/>
                  </a:lnTo>
                  <a:lnTo>
                    <a:pt x="1272895" y="558800"/>
                  </a:lnTo>
                  <a:lnTo>
                    <a:pt x="1274013" y="558330"/>
                  </a:lnTo>
                  <a:lnTo>
                    <a:pt x="1275880" y="556463"/>
                  </a:lnTo>
                  <a:lnTo>
                    <a:pt x="1276350" y="555345"/>
                  </a:lnTo>
                  <a:lnTo>
                    <a:pt x="1276350" y="552716"/>
                  </a:lnTo>
                  <a:close/>
                </a:path>
                <a:path w="5048250" h="1657350">
                  <a:moveTo>
                    <a:pt x="1276350" y="3441"/>
                  </a:moveTo>
                  <a:lnTo>
                    <a:pt x="1275880" y="2324"/>
                  </a:lnTo>
                  <a:lnTo>
                    <a:pt x="1274013" y="457"/>
                  </a:lnTo>
                  <a:lnTo>
                    <a:pt x="1272895" y="0"/>
                  </a:lnTo>
                  <a:lnTo>
                    <a:pt x="1260741" y="0"/>
                  </a:lnTo>
                  <a:lnTo>
                    <a:pt x="1259624" y="457"/>
                  </a:lnTo>
                  <a:lnTo>
                    <a:pt x="1257757" y="2324"/>
                  </a:lnTo>
                  <a:lnTo>
                    <a:pt x="1257300" y="3441"/>
                  </a:lnTo>
                  <a:lnTo>
                    <a:pt x="1257300" y="6070"/>
                  </a:lnTo>
                  <a:lnTo>
                    <a:pt x="1257757" y="7188"/>
                  </a:lnTo>
                  <a:lnTo>
                    <a:pt x="1259624" y="9055"/>
                  </a:lnTo>
                  <a:lnTo>
                    <a:pt x="1260741" y="9525"/>
                  </a:lnTo>
                  <a:lnTo>
                    <a:pt x="1272895" y="9525"/>
                  </a:lnTo>
                  <a:lnTo>
                    <a:pt x="1274013" y="9055"/>
                  </a:lnTo>
                  <a:lnTo>
                    <a:pt x="1275880" y="7188"/>
                  </a:lnTo>
                  <a:lnTo>
                    <a:pt x="1276350" y="6070"/>
                  </a:lnTo>
                  <a:lnTo>
                    <a:pt x="1276350" y="3441"/>
                  </a:lnTo>
                  <a:close/>
                </a:path>
                <a:path w="5048250" h="1657350">
                  <a:moveTo>
                    <a:pt x="1333500" y="1651266"/>
                  </a:moveTo>
                  <a:lnTo>
                    <a:pt x="1333030" y="1650149"/>
                  </a:lnTo>
                  <a:lnTo>
                    <a:pt x="1331163" y="1648282"/>
                  </a:lnTo>
                  <a:lnTo>
                    <a:pt x="1330045" y="1647825"/>
                  </a:lnTo>
                  <a:lnTo>
                    <a:pt x="1317891" y="1647825"/>
                  </a:lnTo>
                  <a:lnTo>
                    <a:pt x="1316774" y="1648282"/>
                  </a:lnTo>
                  <a:lnTo>
                    <a:pt x="1314907" y="1650149"/>
                  </a:lnTo>
                  <a:lnTo>
                    <a:pt x="1314450" y="1651266"/>
                  </a:lnTo>
                  <a:lnTo>
                    <a:pt x="1314450" y="1653895"/>
                  </a:lnTo>
                  <a:lnTo>
                    <a:pt x="1314907" y="1655013"/>
                  </a:lnTo>
                  <a:lnTo>
                    <a:pt x="1316774" y="1656880"/>
                  </a:lnTo>
                  <a:lnTo>
                    <a:pt x="1317891" y="1657350"/>
                  </a:lnTo>
                  <a:lnTo>
                    <a:pt x="1330045" y="1657350"/>
                  </a:lnTo>
                  <a:lnTo>
                    <a:pt x="1331163" y="1656880"/>
                  </a:lnTo>
                  <a:lnTo>
                    <a:pt x="1333030" y="1655013"/>
                  </a:lnTo>
                  <a:lnTo>
                    <a:pt x="1333500" y="1653895"/>
                  </a:lnTo>
                  <a:lnTo>
                    <a:pt x="1333500" y="1651266"/>
                  </a:lnTo>
                  <a:close/>
                </a:path>
                <a:path w="5048250" h="1657350">
                  <a:moveTo>
                    <a:pt x="1333500" y="1101991"/>
                  </a:moveTo>
                  <a:lnTo>
                    <a:pt x="1333030" y="1100874"/>
                  </a:lnTo>
                  <a:lnTo>
                    <a:pt x="1331163" y="1099007"/>
                  </a:lnTo>
                  <a:lnTo>
                    <a:pt x="1330045" y="1098537"/>
                  </a:lnTo>
                  <a:lnTo>
                    <a:pt x="1317891" y="1098537"/>
                  </a:lnTo>
                  <a:lnTo>
                    <a:pt x="1316774" y="1099007"/>
                  </a:lnTo>
                  <a:lnTo>
                    <a:pt x="1314907" y="1100874"/>
                  </a:lnTo>
                  <a:lnTo>
                    <a:pt x="1314450" y="1101991"/>
                  </a:lnTo>
                  <a:lnTo>
                    <a:pt x="1314450" y="1104620"/>
                  </a:lnTo>
                  <a:lnTo>
                    <a:pt x="1314907" y="1105738"/>
                  </a:lnTo>
                  <a:lnTo>
                    <a:pt x="1316774" y="1107605"/>
                  </a:lnTo>
                  <a:lnTo>
                    <a:pt x="1317891" y="1108062"/>
                  </a:lnTo>
                  <a:lnTo>
                    <a:pt x="1330045" y="1108062"/>
                  </a:lnTo>
                  <a:lnTo>
                    <a:pt x="1331163" y="1107605"/>
                  </a:lnTo>
                  <a:lnTo>
                    <a:pt x="1333030" y="1105738"/>
                  </a:lnTo>
                  <a:lnTo>
                    <a:pt x="1333500" y="1104620"/>
                  </a:lnTo>
                  <a:lnTo>
                    <a:pt x="1333500" y="1101991"/>
                  </a:lnTo>
                  <a:close/>
                </a:path>
                <a:path w="5048250" h="1657350">
                  <a:moveTo>
                    <a:pt x="1333500" y="552716"/>
                  </a:moveTo>
                  <a:lnTo>
                    <a:pt x="1333030" y="551599"/>
                  </a:lnTo>
                  <a:lnTo>
                    <a:pt x="1331163" y="549732"/>
                  </a:lnTo>
                  <a:lnTo>
                    <a:pt x="1330045" y="549275"/>
                  </a:lnTo>
                  <a:lnTo>
                    <a:pt x="1317891" y="549275"/>
                  </a:lnTo>
                  <a:lnTo>
                    <a:pt x="1316774" y="549732"/>
                  </a:lnTo>
                  <a:lnTo>
                    <a:pt x="1314907" y="551599"/>
                  </a:lnTo>
                  <a:lnTo>
                    <a:pt x="1314450" y="552716"/>
                  </a:lnTo>
                  <a:lnTo>
                    <a:pt x="1314450" y="555345"/>
                  </a:lnTo>
                  <a:lnTo>
                    <a:pt x="1314907" y="556463"/>
                  </a:lnTo>
                  <a:lnTo>
                    <a:pt x="1316774" y="558330"/>
                  </a:lnTo>
                  <a:lnTo>
                    <a:pt x="1317891" y="558800"/>
                  </a:lnTo>
                  <a:lnTo>
                    <a:pt x="1330045" y="558800"/>
                  </a:lnTo>
                  <a:lnTo>
                    <a:pt x="1331163" y="558330"/>
                  </a:lnTo>
                  <a:lnTo>
                    <a:pt x="1333030" y="556463"/>
                  </a:lnTo>
                  <a:lnTo>
                    <a:pt x="1333500" y="555345"/>
                  </a:lnTo>
                  <a:lnTo>
                    <a:pt x="1333500" y="552716"/>
                  </a:lnTo>
                  <a:close/>
                </a:path>
                <a:path w="5048250" h="1657350">
                  <a:moveTo>
                    <a:pt x="1333500" y="3441"/>
                  </a:moveTo>
                  <a:lnTo>
                    <a:pt x="1333030" y="2324"/>
                  </a:lnTo>
                  <a:lnTo>
                    <a:pt x="1331163" y="457"/>
                  </a:lnTo>
                  <a:lnTo>
                    <a:pt x="1330045" y="0"/>
                  </a:lnTo>
                  <a:lnTo>
                    <a:pt x="1317891" y="0"/>
                  </a:lnTo>
                  <a:lnTo>
                    <a:pt x="1316774" y="457"/>
                  </a:lnTo>
                  <a:lnTo>
                    <a:pt x="1314907" y="2324"/>
                  </a:lnTo>
                  <a:lnTo>
                    <a:pt x="1314450" y="3441"/>
                  </a:lnTo>
                  <a:lnTo>
                    <a:pt x="1314450" y="6070"/>
                  </a:lnTo>
                  <a:lnTo>
                    <a:pt x="1314907" y="7188"/>
                  </a:lnTo>
                  <a:lnTo>
                    <a:pt x="1316774" y="9055"/>
                  </a:lnTo>
                  <a:lnTo>
                    <a:pt x="1317891" y="9525"/>
                  </a:lnTo>
                  <a:lnTo>
                    <a:pt x="1330045" y="9525"/>
                  </a:lnTo>
                  <a:lnTo>
                    <a:pt x="1331163" y="9055"/>
                  </a:lnTo>
                  <a:lnTo>
                    <a:pt x="1333030" y="7188"/>
                  </a:lnTo>
                  <a:lnTo>
                    <a:pt x="1333500" y="6070"/>
                  </a:lnTo>
                  <a:lnTo>
                    <a:pt x="1333500" y="3441"/>
                  </a:lnTo>
                  <a:close/>
                </a:path>
                <a:path w="5048250" h="1657350">
                  <a:moveTo>
                    <a:pt x="1390650" y="1651266"/>
                  </a:moveTo>
                  <a:lnTo>
                    <a:pt x="1390180" y="1650149"/>
                  </a:lnTo>
                  <a:lnTo>
                    <a:pt x="1388313" y="1648282"/>
                  </a:lnTo>
                  <a:lnTo>
                    <a:pt x="1387195" y="1647825"/>
                  </a:lnTo>
                  <a:lnTo>
                    <a:pt x="1375041" y="1647825"/>
                  </a:lnTo>
                  <a:lnTo>
                    <a:pt x="1373924" y="1648282"/>
                  </a:lnTo>
                  <a:lnTo>
                    <a:pt x="1372057" y="1650149"/>
                  </a:lnTo>
                  <a:lnTo>
                    <a:pt x="1371600" y="1651266"/>
                  </a:lnTo>
                  <a:lnTo>
                    <a:pt x="1371600" y="1653895"/>
                  </a:lnTo>
                  <a:lnTo>
                    <a:pt x="1372057" y="1655013"/>
                  </a:lnTo>
                  <a:lnTo>
                    <a:pt x="1373924" y="1656880"/>
                  </a:lnTo>
                  <a:lnTo>
                    <a:pt x="1375041" y="1657350"/>
                  </a:lnTo>
                  <a:lnTo>
                    <a:pt x="1387195" y="1657350"/>
                  </a:lnTo>
                  <a:lnTo>
                    <a:pt x="1388313" y="1656880"/>
                  </a:lnTo>
                  <a:lnTo>
                    <a:pt x="1390180" y="1655013"/>
                  </a:lnTo>
                  <a:lnTo>
                    <a:pt x="1390650" y="1653895"/>
                  </a:lnTo>
                  <a:lnTo>
                    <a:pt x="1390650" y="1651266"/>
                  </a:lnTo>
                  <a:close/>
                </a:path>
                <a:path w="5048250" h="1657350">
                  <a:moveTo>
                    <a:pt x="1390650" y="1101991"/>
                  </a:moveTo>
                  <a:lnTo>
                    <a:pt x="1390180" y="1100874"/>
                  </a:lnTo>
                  <a:lnTo>
                    <a:pt x="1388313" y="1099007"/>
                  </a:lnTo>
                  <a:lnTo>
                    <a:pt x="1387195" y="1098537"/>
                  </a:lnTo>
                  <a:lnTo>
                    <a:pt x="1375041" y="1098537"/>
                  </a:lnTo>
                  <a:lnTo>
                    <a:pt x="1373924" y="1099007"/>
                  </a:lnTo>
                  <a:lnTo>
                    <a:pt x="1372057" y="1100874"/>
                  </a:lnTo>
                  <a:lnTo>
                    <a:pt x="1371600" y="1101991"/>
                  </a:lnTo>
                  <a:lnTo>
                    <a:pt x="1371600" y="1104620"/>
                  </a:lnTo>
                  <a:lnTo>
                    <a:pt x="1372057" y="1105738"/>
                  </a:lnTo>
                  <a:lnTo>
                    <a:pt x="1373924" y="1107605"/>
                  </a:lnTo>
                  <a:lnTo>
                    <a:pt x="1375041" y="1108062"/>
                  </a:lnTo>
                  <a:lnTo>
                    <a:pt x="1387195" y="1108062"/>
                  </a:lnTo>
                  <a:lnTo>
                    <a:pt x="1388313" y="1107605"/>
                  </a:lnTo>
                  <a:lnTo>
                    <a:pt x="1390180" y="1105738"/>
                  </a:lnTo>
                  <a:lnTo>
                    <a:pt x="1390650" y="1104620"/>
                  </a:lnTo>
                  <a:lnTo>
                    <a:pt x="1390650" y="1101991"/>
                  </a:lnTo>
                  <a:close/>
                </a:path>
                <a:path w="5048250" h="1657350">
                  <a:moveTo>
                    <a:pt x="1390650" y="552716"/>
                  </a:moveTo>
                  <a:lnTo>
                    <a:pt x="1390180" y="551599"/>
                  </a:lnTo>
                  <a:lnTo>
                    <a:pt x="1388313" y="549732"/>
                  </a:lnTo>
                  <a:lnTo>
                    <a:pt x="1387195" y="549275"/>
                  </a:lnTo>
                  <a:lnTo>
                    <a:pt x="1375041" y="549275"/>
                  </a:lnTo>
                  <a:lnTo>
                    <a:pt x="1373924" y="549732"/>
                  </a:lnTo>
                  <a:lnTo>
                    <a:pt x="1372057" y="551599"/>
                  </a:lnTo>
                  <a:lnTo>
                    <a:pt x="1371600" y="552716"/>
                  </a:lnTo>
                  <a:lnTo>
                    <a:pt x="1371600" y="555345"/>
                  </a:lnTo>
                  <a:lnTo>
                    <a:pt x="1372057" y="556463"/>
                  </a:lnTo>
                  <a:lnTo>
                    <a:pt x="1373924" y="558330"/>
                  </a:lnTo>
                  <a:lnTo>
                    <a:pt x="1375041" y="558800"/>
                  </a:lnTo>
                  <a:lnTo>
                    <a:pt x="1387195" y="558800"/>
                  </a:lnTo>
                  <a:lnTo>
                    <a:pt x="1388313" y="558330"/>
                  </a:lnTo>
                  <a:lnTo>
                    <a:pt x="1390180" y="556463"/>
                  </a:lnTo>
                  <a:lnTo>
                    <a:pt x="1390650" y="555345"/>
                  </a:lnTo>
                  <a:lnTo>
                    <a:pt x="1390650" y="552716"/>
                  </a:lnTo>
                  <a:close/>
                </a:path>
                <a:path w="5048250" h="1657350">
                  <a:moveTo>
                    <a:pt x="1390650" y="3441"/>
                  </a:moveTo>
                  <a:lnTo>
                    <a:pt x="1390180" y="2324"/>
                  </a:lnTo>
                  <a:lnTo>
                    <a:pt x="1388313" y="457"/>
                  </a:lnTo>
                  <a:lnTo>
                    <a:pt x="1387195" y="0"/>
                  </a:lnTo>
                  <a:lnTo>
                    <a:pt x="1375041" y="0"/>
                  </a:lnTo>
                  <a:lnTo>
                    <a:pt x="1373924" y="457"/>
                  </a:lnTo>
                  <a:lnTo>
                    <a:pt x="1372057" y="2324"/>
                  </a:lnTo>
                  <a:lnTo>
                    <a:pt x="1371600" y="3441"/>
                  </a:lnTo>
                  <a:lnTo>
                    <a:pt x="1371600" y="6070"/>
                  </a:lnTo>
                  <a:lnTo>
                    <a:pt x="1372057" y="7188"/>
                  </a:lnTo>
                  <a:lnTo>
                    <a:pt x="1373924" y="9055"/>
                  </a:lnTo>
                  <a:lnTo>
                    <a:pt x="1375041" y="9525"/>
                  </a:lnTo>
                  <a:lnTo>
                    <a:pt x="1387195" y="9525"/>
                  </a:lnTo>
                  <a:lnTo>
                    <a:pt x="1388313" y="9055"/>
                  </a:lnTo>
                  <a:lnTo>
                    <a:pt x="1390180" y="7188"/>
                  </a:lnTo>
                  <a:lnTo>
                    <a:pt x="1390650" y="6070"/>
                  </a:lnTo>
                  <a:lnTo>
                    <a:pt x="1390650" y="3441"/>
                  </a:lnTo>
                  <a:close/>
                </a:path>
                <a:path w="5048250" h="1657350">
                  <a:moveTo>
                    <a:pt x="1447800" y="1651266"/>
                  </a:moveTo>
                  <a:lnTo>
                    <a:pt x="1447330" y="1650149"/>
                  </a:lnTo>
                  <a:lnTo>
                    <a:pt x="1445463" y="1648282"/>
                  </a:lnTo>
                  <a:lnTo>
                    <a:pt x="1444345" y="1647825"/>
                  </a:lnTo>
                  <a:lnTo>
                    <a:pt x="1432191" y="1647825"/>
                  </a:lnTo>
                  <a:lnTo>
                    <a:pt x="1431074" y="1648282"/>
                  </a:lnTo>
                  <a:lnTo>
                    <a:pt x="1429207" y="1650149"/>
                  </a:lnTo>
                  <a:lnTo>
                    <a:pt x="1428750" y="1651266"/>
                  </a:lnTo>
                  <a:lnTo>
                    <a:pt x="1428750" y="1653895"/>
                  </a:lnTo>
                  <a:lnTo>
                    <a:pt x="1429207" y="1655013"/>
                  </a:lnTo>
                  <a:lnTo>
                    <a:pt x="1431074" y="1656880"/>
                  </a:lnTo>
                  <a:lnTo>
                    <a:pt x="1432191" y="1657350"/>
                  </a:lnTo>
                  <a:lnTo>
                    <a:pt x="1444345" y="1657350"/>
                  </a:lnTo>
                  <a:lnTo>
                    <a:pt x="1445463" y="1656880"/>
                  </a:lnTo>
                  <a:lnTo>
                    <a:pt x="1447330" y="1655013"/>
                  </a:lnTo>
                  <a:lnTo>
                    <a:pt x="1447800" y="1653895"/>
                  </a:lnTo>
                  <a:lnTo>
                    <a:pt x="1447800" y="1651266"/>
                  </a:lnTo>
                  <a:close/>
                </a:path>
                <a:path w="5048250" h="1657350">
                  <a:moveTo>
                    <a:pt x="1447800" y="1101991"/>
                  </a:moveTo>
                  <a:lnTo>
                    <a:pt x="1447330" y="1100874"/>
                  </a:lnTo>
                  <a:lnTo>
                    <a:pt x="1445463" y="1099007"/>
                  </a:lnTo>
                  <a:lnTo>
                    <a:pt x="1444345" y="1098537"/>
                  </a:lnTo>
                  <a:lnTo>
                    <a:pt x="1432191" y="1098537"/>
                  </a:lnTo>
                  <a:lnTo>
                    <a:pt x="1431074" y="1099007"/>
                  </a:lnTo>
                  <a:lnTo>
                    <a:pt x="1429207" y="1100874"/>
                  </a:lnTo>
                  <a:lnTo>
                    <a:pt x="1428750" y="1101991"/>
                  </a:lnTo>
                  <a:lnTo>
                    <a:pt x="1428750" y="1104620"/>
                  </a:lnTo>
                  <a:lnTo>
                    <a:pt x="1429207" y="1105738"/>
                  </a:lnTo>
                  <a:lnTo>
                    <a:pt x="1431074" y="1107605"/>
                  </a:lnTo>
                  <a:lnTo>
                    <a:pt x="1432191" y="1108062"/>
                  </a:lnTo>
                  <a:lnTo>
                    <a:pt x="1444345" y="1108062"/>
                  </a:lnTo>
                  <a:lnTo>
                    <a:pt x="1445463" y="1107605"/>
                  </a:lnTo>
                  <a:lnTo>
                    <a:pt x="1447330" y="1105738"/>
                  </a:lnTo>
                  <a:lnTo>
                    <a:pt x="1447800" y="1104620"/>
                  </a:lnTo>
                  <a:lnTo>
                    <a:pt x="1447800" y="1101991"/>
                  </a:lnTo>
                  <a:close/>
                </a:path>
                <a:path w="5048250" h="1657350">
                  <a:moveTo>
                    <a:pt x="1447800" y="552716"/>
                  </a:moveTo>
                  <a:lnTo>
                    <a:pt x="1447330" y="551599"/>
                  </a:lnTo>
                  <a:lnTo>
                    <a:pt x="1445463" y="549732"/>
                  </a:lnTo>
                  <a:lnTo>
                    <a:pt x="1444345" y="549275"/>
                  </a:lnTo>
                  <a:lnTo>
                    <a:pt x="1432191" y="549275"/>
                  </a:lnTo>
                  <a:lnTo>
                    <a:pt x="1431074" y="549732"/>
                  </a:lnTo>
                  <a:lnTo>
                    <a:pt x="1429207" y="551599"/>
                  </a:lnTo>
                  <a:lnTo>
                    <a:pt x="1428750" y="552716"/>
                  </a:lnTo>
                  <a:lnTo>
                    <a:pt x="1428750" y="555345"/>
                  </a:lnTo>
                  <a:lnTo>
                    <a:pt x="1429207" y="556463"/>
                  </a:lnTo>
                  <a:lnTo>
                    <a:pt x="1431074" y="558330"/>
                  </a:lnTo>
                  <a:lnTo>
                    <a:pt x="1432191" y="558800"/>
                  </a:lnTo>
                  <a:lnTo>
                    <a:pt x="1444345" y="558800"/>
                  </a:lnTo>
                  <a:lnTo>
                    <a:pt x="1445463" y="558330"/>
                  </a:lnTo>
                  <a:lnTo>
                    <a:pt x="1447330" y="556463"/>
                  </a:lnTo>
                  <a:lnTo>
                    <a:pt x="1447800" y="555345"/>
                  </a:lnTo>
                  <a:lnTo>
                    <a:pt x="1447800" y="552716"/>
                  </a:lnTo>
                  <a:close/>
                </a:path>
                <a:path w="5048250" h="1657350">
                  <a:moveTo>
                    <a:pt x="1447800" y="3441"/>
                  </a:moveTo>
                  <a:lnTo>
                    <a:pt x="1447330" y="2324"/>
                  </a:lnTo>
                  <a:lnTo>
                    <a:pt x="1445463" y="457"/>
                  </a:lnTo>
                  <a:lnTo>
                    <a:pt x="1444345" y="0"/>
                  </a:lnTo>
                  <a:lnTo>
                    <a:pt x="1432191" y="0"/>
                  </a:lnTo>
                  <a:lnTo>
                    <a:pt x="1431074" y="457"/>
                  </a:lnTo>
                  <a:lnTo>
                    <a:pt x="1429207" y="2324"/>
                  </a:lnTo>
                  <a:lnTo>
                    <a:pt x="1428750" y="3441"/>
                  </a:lnTo>
                  <a:lnTo>
                    <a:pt x="1428750" y="6070"/>
                  </a:lnTo>
                  <a:lnTo>
                    <a:pt x="1429207" y="7188"/>
                  </a:lnTo>
                  <a:lnTo>
                    <a:pt x="1431074" y="9055"/>
                  </a:lnTo>
                  <a:lnTo>
                    <a:pt x="1432191" y="9525"/>
                  </a:lnTo>
                  <a:lnTo>
                    <a:pt x="1444345" y="9525"/>
                  </a:lnTo>
                  <a:lnTo>
                    <a:pt x="1445463" y="9055"/>
                  </a:lnTo>
                  <a:lnTo>
                    <a:pt x="1447330" y="7188"/>
                  </a:lnTo>
                  <a:lnTo>
                    <a:pt x="1447800" y="6070"/>
                  </a:lnTo>
                  <a:lnTo>
                    <a:pt x="1447800" y="3441"/>
                  </a:lnTo>
                  <a:close/>
                </a:path>
                <a:path w="5048250" h="1657350">
                  <a:moveTo>
                    <a:pt x="1504950" y="1651266"/>
                  </a:moveTo>
                  <a:lnTo>
                    <a:pt x="1504480" y="1650149"/>
                  </a:lnTo>
                  <a:lnTo>
                    <a:pt x="1502613" y="1648282"/>
                  </a:lnTo>
                  <a:lnTo>
                    <a:pt x="1501495" y="1647825"/>
                  </a:lnTo>
                  <a:lnTo>
                    <a:pt x="1489341" y="1647825"/>
                  </a:lnTo>
                  <a:lnTo>
                    <a:pt x="1488224" y="1648282"/>
                  </a:lnTo>
                  <a:lnTo>
                    <a:pt x="1486357" y="1650149"/>
                  </a:lnTo>
                  <a:lnTo>
                    <a:pt x="1485900" y="1651266"/>
                  </a:lnTo>
                  <a:lnTo>
                    <a:pt x="1485900" y="1653895"/>
                  </a:lnTo>
                  <a:lnTo>
                    <a:pt x="1486357" y="1655013"/>
                  </a:lnTo>
                  <a:lnTo>
                    <a:pt x="1488224" y="1656880"/>
                  </a:lnTo>
                  <a:lnTo>
                    <a:pt x="1489341" y="1657350"/>
                  </a:lnTo>
                  <a:lnTo>
                    <a:pt x="1501495" y="1657350"/>
                  </a:lnTo>
                  <a:lnTo>
                    <a:pt x="1502613" y="1656880"/>
                  </a:lnTo>
                  <a:lnTo>
                    <a:pt x="1504480" y="1655013"/>
                  </a:lnTo>
                  <a:lnTo>
                    <a:pt x="1504950" y="1653895"/>
                  </a:lnTo>
                  <a:lnTo>
                    <a:pt x="1504950" y="1651266"/>
                  </a:lnTo>
                  <a:close/>
                </a:path>
                <a:path w="5048250" h="1657350">
                  <a:moveTo>
                    <a:pt x="1504950" y="1101991"/>
                  </a:moveTo>
                  <a:lnTo>
                    <a:pt x="1504480" y="1100874"/>
                  </a:lnTo>
                  <a:lnTo>
                    <a:pt x="1502613" y="1099007"/>
                  </a:lnTo>
                  <a:lnTo>
                    <a:pt x="1501495" y="1098537"/>
                  </a:lnTo>
                  <a:lnTo>
                    <a:pt x="1489341" y="1098537"/>
                  </a:lnTo>
                  <a:lnTo>
                    <a:pt x="1488224" y="1099007"/>
                  </a:lnTo>
                  <a:lnTo>
                    <a:pt x="1486357" y="1100874"/>
                  </a:lnTo>
                  <a:lnTo>
                    <a:pt x="1485900" y="1101991"/>
                  </a:lnTo>
                  <a:lnTo>
                    <a:pt x="1485900" y="1104620"/>
                  </a:lnTo>
                  <a:lnTo>
                    <a:pt x="1486357" y="1105738"/>
                  </a:lnTo>
                  <a:lnTo>
                    <a:pt x="1488224" y="1107605"/>
                  </a:lnTo>
                  <a:lnTo>
                    <a:pt x="1489341" y="1108062"/>
                  </a:lnTo>
                  <a:lnTo>
                    <a:pt x="1501495" y="1108062"/>
                  </a:lnTo>
                  <a:lnTo>
                    <a:pt x="1502613" y="1107605"/>
                  </a:lnTo>
                  <a:lnTo>
                    <a:pt x="1504480" y="1105738"/>
                  </a:lnTo>
                  <a:lnTo>
                    <a:pt x="1504950" y="1104620"/>
                  </a:lnTo>
                  <a:lnTo>
                    <a:pt x="1504950" y="1101991"/>
                  </a:lnTo>
                  <a:close/>
                </a:path>
                <a:path w="5048250" h="1657350">
                  <a:moveTo>
                    <a:pt x="1504950" y="552716"/>
                  </a:moveTo>
                  <a:lnTo>
                    <a:pt x="1504480" y="551599"/>
                  </a:lnTo>
                  <a:lnTo>
                    <a:pt x="1502613" y="549732"/>
                  </a:lnTo>
                  <a:lnTo>
                    <a:pt x="1501495" y="549275"/>
                  </a:lnTo>
                  <a:lnTo>
                    <a:pt x="1489341" y="549275"/>
                  </a:lnTo>
                  <a:lnTo>
                    <a:pt x="1488224" y="549732"/>
                  </a:lnTo>
                  <a:lnTo>
                    <a:pt x="1486357" y="551599"/>
                  </a:lnTo>
                  <a:lnTo>
                    <a:pt x="1485900" y="552716"/>
                  </a:lnTo>
                  <a:lnTo>
                    <a:pt x="1485900" y="555345"/>
                  </a:lnTo>
                  <a:lnTo>
                    <a:pt x="1486357" y="556463"/>
                  </a:lnTo>
                  <a:lnTo>
                    <a:pt x="1488224" y="558330"/>
                  </a:lnTo>
                  <a:lnTo>
                    <a:pt x="1489341" y="558800"/>
                  </a:lnTo>
                  <a:lnTo>
                    <a:pt x="1501495" y="558800"/>
                  </a:lnTo>
                  <a:lnTo>
                    <a:pt x="1502613" y="558330"/>
                  </a:lnTo>
                  <a:lnTo>
                    <a:pt x="1504480" y="556463"/>
                  </a:lnTo>
                  <a:lnTo>
                    <a:pt x="1504950" y="555345"/>
                  </a:lnTo>
                  <a:lnTo>
                    <a:pt x="1504950" y="552716"/>
                  </a:lnTo>
                  <a:close/>
                </a:path>
                <a:path w="5048250" h="1657350">
                  <a:moveTo>
                    <a:pt x="1504950" y="3441"/>
                  </a:moveTo>
                  <a:lnTo>
                    <a:pt x="1504480" y="2324"/>
                  </a:lnTo>
                  <a:lnTo>
                    <a:pt x="1502613" y="457"/>
                  </a:lnTo>
                  <a:lnTo>
                    <a:pt x="1501495" y="0"/>
                  </a:lnTo>
                  <a:lnTo>
                    <a:pt x="1489341" y="0"/>
                  </a:lnTo>
                  <a:lnTo>
                    <a:pt x="1488224" y="457"/>
                  </a:lnTo>
                  <a:lnTo>
                    <a:pt x="1486357" y="2324"/>
                  </a:lnTo>
                  <a:lnTo>
                    <a:pt x="1485900" y="3441"/>
                  </a:lnTo>
                  <a:lnTo>
                    <a:pt x="1485900" y="6070"/>
                  </a:lnTo>
                  <a:lnTo>
                    <a:pt x="1486357" y="7188"/>
                  </a:lnTo>
                  <a:lnTo>
                    <a:pt x="1488224" y="9055"/>
                  </a:lnTo>
                  <a:lnTo>
                    <a:pt x="1489341" y="9525"/>
                  </a:lnTo>
                  <a:lnTo>
                    <a:pt x="1501495" y="9525"/>
                  </a:lnTo>
                  <a:lnTo>
                    <a:pt x="1502613" y="9055"/>
                  </a:lnTo>
                  <a:lnTo>
                    <a:pt x="1504480" y="7188"/>
                  </a:lnTo>
                  <a:lnTo>
                    <a:pt x="1504950" y="6070"/>
                  </a:lnTo>
                  <a:lnTo>
                    <a:pt x="1504950" y="3441"/>
                  </a:lnTo>
                  <a:close/>
                </a:path>
                <a:path w="5048250" h="1657350">
                  <a:moveTo>
                    <a:pt x="1562100" y="1651266"/>
                  </a:moveTo>
                  <a:lnTo>
                    <a:pt x="1561630" y="1650149"/>
                  </a:lnTo>
                  <a:lnTo>
                    <a:pt x="1559763" y="1648282"/>
                  </a:lnTo>
                  <a:lnTo>
                    <a:pt x="1558645" y="1647825"/>
                  </a:lnTo>
                  <a:lnTo>
                    <a:pt x="1546491" y="1647825"/>
                  </a:lnTo>
                  <a:lnTo>
                    <a:pt x="1545374" y="1648282"/>
                  </a:lnTo>
                  <a:lnTo>
                    <a:pt x="1543507" y="1650149"/>
                  </a:lnTo>
                  <a:lnTo>
                    <a:pt x="1543050" y="1651266"/>
                  </a:lnTo>
                  <a:lnTo>
                    <a:pt x="1543050" y="1653895"/>
                  </a:lnTo>
                  <a:lnTo>
                    <a:pt x="1543507" y="1655013"/>
                  </a:lnTo>
                  <a:lnTo>
                    <a:pt x="1545374" y="1656880"/>
                  </a:lnTo>
                  <a:lnTo>
                    <a:pt x="1546491" y="1657350"/>
                  </a:lnTo>
                  <a:lnTo>
                    <a:pt x="1558645" y="1657350"/>
                  </a:lnTo>
                  <a:lnTo>
                    <a:pt x="1559763" y="1656880"/>
                  </a:lnTo>
                  <a:lnTo>
                    <a:pt x="1561630" y="1655013"/>
                  </a:lnTo>
                  <a:lnTo>
                    <a:pt x="1562100" y="1653895"/>
                  </a:lnTo>
                  <a:lnTo>
                    <a:pt x="1562100" y="1651266"/>
                  </a:lnTo>
                  <a:close/>
                </a:path>
                <a:path w="5048250" h="1657350">
                  <a:moveTo>
                    <a:pt x="1562100" y="1101991"/>
                  </a:moveTo>
                  <a:lnTo>
                    <a:pt x="1561630" y="1100874"/>
                  </a:lnTo>
                  <a:lnTo>
                    <a:pt x="1559763" y="1099007"/>
                  </a:lnTo>
                  <a:lnTo>
                    <a:pt x="1558645" y="1098537"/>
                  </a:lnTo>
                  <a:lnTo>
                    <a:pt x="1546491" y="1098537"/>
                  </a:lnTo>
                  <a:lnTo>
                    <a:pt x="1545374" y="1099007"/>
                  </a:lnTo>
                  <a:lnTo>
                    <a:pt x="1543507" y="1100874"/>
                  </a:lnTo>
                  <a:lnTo>
                    <a:pt x="1543050" y="1101991"/>
                  </a:lnTo>
                  <a:lnTo>
                    <a:pt x="1543050" y="1104620"/>
                  </a:lnTo>
                  <a:lnTo>
                    <a:pt x="1543507" y="1105738"/>
                  </a:lnTo>
                  <a:lnTo>
                    <a:pt x="1545374" y="1107605"/>
                  </a:lnTo>
                  <a:lnTo>
                    <a:pt x="1546491" y="1108062"/>
                  </a:lnTo>
                  <a:lnTo>
                    <a:pt x="1558645" y="1108062"/>
                  </a:lnTo>
                  <a:lnTo>
                    <a:pt x="1559763" y="1107605"/>
                  </a:lnTo>
                  <a:lnTo>
                    <a:pt x="1561630" y="1105738"/>
                  </a:lnTo>
                  <a:lnTo>
                    <a:pt x="1562100" y="1104620"/>
                  </a:lnTo>
                  <a:lnTo>
                    <a:pt x="1562100" y="1101991"/>
                  </a:lnTo>
                  <a:close/>
                </a:path>
                <a:path w="5048250" h="1657350">
                  <a:moveTo>
                    <a:pt x="1562100" y="552716"/>
                  </a:moveTo>
                  <a:lnTo>
                    <a:pt x="1561630" y="551599"/>
                  </a:lnTo>
                  <a:lnTo>
                    <a:pt x="1559763" y="549732"/>
                  </a:lnTo>
                  <a:lnTo>
                    <a:pt x="1558645" y="549275"/>
                  </a:lnTo>
                  <a:lnTo>
                    <a:pt x="1546491" y="549275"/>
                  </a:lnTo>
                  <a:lnTo>
                    <a:pt x="1545374" y="549732"/>
                  </a:lnTo>
                  <a:lnTo>
                    <a:pt x="1543507" y="551599"/>
                  </a:lnTo>
                  <a:lnTo>
                    <a:pt x="1543050" y="552716"/>
                  </a:lnTo>
                  <a:lnTo>
                    <a:pt x="1543050" y="555345"/>
                  </a:lnTo>
                  <a:lnTo>
                    <a:pt x="1543507" y="556463"/>
                  </a:lnTo>
                  <a:lnTo>
                    <a:pt x="1545374" y="558330"/>
                  </a:lnTo>
                  <a:lnTo>
                    <a:pt x="1546491" y="558800"/>
                  </a:lnTo>
                  <a:lnTo>
                    <a:pt x="1558645" y="558800"/>
                  </a:lnTo>
                  <a:lnTo>
                    <a:pt x="1559763" y="558330"/>
                  </a:lnTo>
                  <a:lnTo>
                    <a:pt x="1561630" y="556463"/>
                  </a:lnTo>
                  <a:lnTo>
                    <a:pt x="1562100" y="555345"/>
                  </a:lnTo>
                  <a:lnTo>
                    <a:pt x="1562100" y="552716"/>
                  </a:lnTo>
                  <a:close/>
                </a:path>
                <a:path w="5048250" h="1657350">
                  <a:moveTo>
                    <a:pt x="1562100" y="3441"/>
                  </a:moveTo>
                  <a:lnTo>
                    <a:pt x="1561630" y="2324"/>
                  </a:lnTo>
                  <a:lnTo>
                    <a:pt x="1559763" y="457"/>
                  </a:lnTo>
                  <a:lnTo>
                    <a:pt x="1558645" y="0"/>
                  </a:lnTo>
                  <a:lnTo>
                    <a:pt x="1546491" y="0"/>
                  </a:lnTo>
                  <a:lnTo>
                    <a:pt x="1545374" y="457"/>
                  </a:lnTo>
                  <a:lnTo>
                    <a:pt x="1543507" y="2324"/>
                  </a:lnTo>
                  <a:lnTo>
                    <a:pt x="1543050" y="3441"/>
                  </a:lnTo>
                  <a:lnTo>
                    <a:pt x="1543050" y="6070"/>
                  </a:lnTo>
                  <a:lnTo>
                    <a:pt x="1543507" y="7188"/>
                  </a:lnTo>
                  <a:lnTo>
                    <a:pt x="1545374" y="9055"/>
                  </a:lnTo>
                  <a:lnTo>
                    <a:pt x="1546491" y="9525"/>
                  </a:lnTo>
                  <a:lnTo>
                    <a:pt x="1558645" y="9525"/>
                  </a:lnTo>
                  <a:lnTo>
                    <a:pt x="1559763" y="9055"/>
                  </a:lnTo>
                  <a:lnTo>
                    <a:pt x="1561630" y="7188"/>
                  </a:lnTo>
                  <a:lnTo>
                    <a:pt x="1562100" y="6070"/>
                  </a:lnTo>
                  <a:lnTo>
                    <a:pt x="1562100" y="3441"/>
                  </a:lnTo>
                  <a:close/>
                </a:path>
                <a:path w="5048250" h="1657350">
                  <a:moveTo>
                    <a:pt x="1619250" y="1651266"/>
                  </a:moveTo>
                  <a:lnTo>
                    <a:pt x="1618780" y="1650149"/>
                  </a:lnTo>
                  <a:lnTo>
                    <a:pt x="1616913" y="1648282"/>
                  </a:lnTo>
                  <a:lnTo>
                    <a:pt x="1615795" y="1647825"/>
                  </a:lnTo>
                  <a:lnTo>
                    <a:pt x="1603641" y="1647825"/>
                  </a:lnTo>
                  <a:lnTo>
                    <a:pt x="1602524" y="1648282"/>
                  </a:lnTo>
                  <a:lnTo>
                    <a:pt x="1600657" y="1650149"/>
                  </a:lnTo>
                  <a:lnTo>
                    <a:pt x="1600200" y="1651266"/>
                  </a:lnTo>
                  <a:lnTo>
                    <a:pt x="1600200" y="1653895"/>
                  </a:lnTo>
                  <a:lnTo>
                    <a:pt x="1600657" y="1655013"/>
                  </a:lnTo>
                  <a:lnTo>
                    <a:pt x="1602524" y="1656880"/>
                  </a:lnTo>
                  <a:lnTo>
                    <a:pt x="1603641" y="1657350"/>
                  </a:lnTo>
                  <a:lnTo>
                    <a:pt x="1615795" y="1657350"/>
                  </a:lnTo>
                  <a:lnTo>
                    <a:pt x="1616913" y="1656880"/>
                  </a:lnTo>
                  <a:lnTo>
                    <a:pt x="1618780" y="1655013"/>
                  </a:lnTo>
                  <a:lnTo>
                    <a:pt x="1619250" y="1653895"/>
                  </a:lnTo>
                  <a:lnTo>
                    <a:pt x="1619250" y="1651266"/>
                  </a:lnTo>
                  <a:close/>
                </a:path>
                <a:path w="5048250" h="1657350">
                  <a:moveTo>
                    <a:pt x="1619250" y="1101991"/>
                  </a:moveTo>
                  <a:lnTo>
                    <a:pt x="1618780" y="1100874"/>
                  </a:lnTo>
                  <a:lnTo>
                    <a:pt x="1616913" y="1099007"/>
                  </a:lnTo>
                  <a:lnTo>
                    <a:pt x="1615795" y="1098537"/>
                  </a:lnTo>
                  <a:lnTo>
                    <a:pt x="1603641" y="1098537"/>
                  </a:lnTo>
                  <a:lnTo>
                    <a:pt x="1602524" y="1099007"/>
                  </a:lnTo>
                  <a:lnTo>
                    <a:pt x="1600657" y="1100874"/>
                  </a:lnTo>
                  <a:lnTo>
                    <a:pt x="1600200" y="1101991"/>
                  </a:lnTo>
                  <a:lnTo>
                    <a:pt x="1600200" y="1104620"/>
                  </a:lnTo>
                  <a:lnTo>
                    <a:pt x="1600657" y="1105738"/>
                  </a:lnTo>
                  <a:lnTo>
                    <a:pt x="1602524" y="1107605"/>
                  </a:lnTo>
                  <a:lnTo>
                    <a:pt x="1603641" y="1108062"/>
                  </a:lnTo>
                  <a:lnTo>
                    <a:pt x="1615795" y="1108062"/>
                  </a:lnTo>
                  <a:lnTo>
                    <a:pt x="1616913" y="1107605"/>
                  </a:lnTo>
                  <a:lnTo>
                    <a:pt x="1618780" y="1105738"/>
                  </a:lnTo>
                  <a:lnTo>
                    <a:pt x="1619250" y="1104620"/>
                  </a:lnTo>
                  <a:lnTo>
                    <a:pt x="1619250" y="1101991"/>
                  </a:lnTo>
                  <a:close/>
                </a:path>
                <a:path w="5048250" h="1657350">
                  <a:moveTo>
                    <a:pt x="1619250" y="552716"/>
                  </a:moveTo>
                  <a:lnTo>
                    <a:pt x="1618780" y="551599"/>
                  </a:lnTo>
                  <a:lnTo>
                    <a:pt x="1616913" y="549732"/>
                  </a:lnTo>
                  <a:lnTo>
                    <a:pt x="1615795" y="549275"/>
                  </a:lnTo>
                  <a:lnTo>
                    <a:pt x="1603641" y="549275"/>
                  </a:lnTo>
                  <a:lnTo>
                    <a:pt x="1602524" y="549732"/>
                  </a:lnTo>
                  <a:lnTo>
                    <a:pt x="1600657" y="551599"/>
                  </a:lnTo>
                  <a:lnTo>
                    <a:pt x="1600200" y="552716"/>
                  </a:lnTo>
                  <a:lnTo>
                    <a:pt x="1600200" y="555345"/>
                  </a:lnTo>
                  <a:lnTo>
                    <a:pt x="1600657" y="556463"/>
                  </a:lnTo>
                  <a:lnTo>
                    <a:pt x="1602524" y="558330"/>
                  </a:lnTo>
                  <a:lnTo>
                    <a:pt x="1603641" y="558800"/>
                  </a:lnTo>
                  <a:lnTo>
                    <a:pt x="1615795" y="558800"/>
                  </a:lnTo>
                  <a:lnTo>
                    <a:pt x="1616913" y="558330"/>
                  </a:lnTo>
                  <a:lnTo>
                    <a:pt x="1618780" y="556463"/>
                  </a:lnTo>
                  <a:lnTo>
                    <a:pt x="1619250" y="555345"/>
                  </a:lnTo>
                  <a:lnTo>
                    <a:pt x="1619250" y="552716"/>
                  </a:lnTo>
                  <a:close/>
                </a:path>
                <a:path w="5048250" h="1657350">
                  <a:moveTo>
                    <a:pt x="1619250" y="3441"/>
                  </a:moveTo>
                  <a:lnTo>
                    <a:pt x="1618780" y="2324"/>
                  </a:lnTo>
                  <a:lnTo>
                    <a:pt x="1616913" y="457"/>
                  </a:lnTo>
                  <a:lnTo>
                    <a:pt x="1615795" y="0"/>
                  </a:lnTo>
                  <a:lnTo>
                    <a:pt x="1603641" y="0"/>
                  </a:lnTo>
                  <a:lnTo>
                    <a:pt x="1602524" y="457"/>
                  </a:lnTo>
                  <a:lnTo>
                    <a:pt x="1600657" y="2324"/>
                  </a:lnTo>
                  <a:lnTo>
                    <a:pt x="1600200" y="3441"/>
                  </a:lnTo>
                  <a:lnTo>
                    <a:pt x="1600200" y="6070"/>
                  </a:lnTo>
                  <a:lnTo>
                    <a:pt x="1600657" y="7188"/>
                  </a:lnTo>
                  <a:lnTo>
                    <a:pt x="1602524" y="9055"/>
                  </a:lnTo>
                  <a:lnTo>
                    <a:pt x="1603641" y="9525"/>
                  </a:lnTo>
                  <a:lnTo>
                    <a:pt x="1615795" y="9525"/>
                  </a:lnTo>
                  <a:lnTo>
                    <a:pt x="1616913" y="9055"/>
                  </a:lnTo>
                  <a:lnTo>
                    <a:pt x="1618780" y="7188"/>
                  </a:lnTo>
                  <a:lnTo>
                    <a:pt x="1619250" y="6070"/>
                  </a:lnTo>
                  <a:lnTo>
                    <a:pt x="1619250" y="3441"/>
                  </a:lnTo>
                  <a:close/>
                </a:path>
                <a:path w="5048250" h="1657350">
                  <a:moveTo>
                    <a:pt x="1676400" y="1651266"/>
                  </a:moveTo>
                  <a:lnTo>
                    <a:pt x="1675930" y="1650149"/>
                  </a:lnTo>
                  <a:lnTo>
                    <a:pt x="1674063" y="1648282"/>
                  </a:lnTo>
                  <a:lnTo>
                    <a:pt x="1672945" y="1647825"/>
                  </a:lnTo>
                  <a:lnTo>
                    <a:pt x="1660791" y="1647825"/>
                  </a:lnTo>
                  <a:lnTo>
                    <a:pt x="1659674" y="1648282"/>
                  </a:lnTo>
                  <a:lnTo>
                    <a:pt x="1657807" y="1650149"/>
                  </a:lnTo>
                  <a:lnTo>
                    <a:pt x="1657350" y="1651266"/>
                  </a:lnTo>
                  <a:lnTo>
                    <a:pt x="1657350" y="1653895"/>
                  </a:lnTo>
                  <a:lnTo>
                    <a:pt x="1657807" y="1655013"/>
                  </a:lnTo>
                  <a:lnTo>
                    <a:pt x="1659674" y="1656880"/>
                  </a:lnTo>
                  <a:lnTo>
                    <a:pt x="1660791" y="1657350"/>
                  </a:lnTo>
                  <a:lnTo>
                    <a:pt x="1672945" y="1657350"/>
                  </a:lnTo>
                  <a:lnTo>
                    <a:pt x="1674063" y="1656880"/>
                  </a:lnTo>
                  <a:lnTo>
                    <a:pt x="1675930" y="1655013"/>
                  </a:lnTo>
                  <a:lnTo>
                    <a:pt x="1676400" y="1653895"/>
                  </a:lnTo>
                  <a:lnTo>
                    <a:pt x="1676400" y="1651266"/>
                  </a:lnTo>
                  <a:close/>
                </a:path>
                <a:path w="5048250" h="1657350">
                  <a:moveTo>
                    <a:pt x="1676400" y="1101991"/>
                  </a:moveTo>
                  <a:lnTo>
                    <a:pt x="1675930" y="1100874"/>
                  </a:lnTo>
                  <a:lnTo>
                    <a:pt x="1674063" y="1099007"/>
                  </a:lnTo>
                  <a:lnTo>
                    <a:pt x="1672945" y="1098537"/>
                  </a:lnTo>
                  <a:lnTo>
                    <a:pt x="1660791" y="1098537"/>
                  </a:lnTo>
                  <a:lnTo>
                    <a:pt x="1659674" y="1099007"/>
                  </a:lnTo>
                  <a:lnTo>
                    <a:pt x="1657807" y="1100874"/>
                  </a:lnTo>
                  <a:lnTo>
                    <a:pt x="1657350" y="1101991"/>
                  </a:lnTo>
                  <a:lnTo>
                    <a:pt x="1657350" y="1104620"/>
                  </a:lnTo>
                  <a:lnTo>
                    <a:pt x="1657807" y="1105738"/>
                  </a:lnTo>
                  <a:lnTo>
                    <a:pt x="1659674" y="1107605"/>
                  </a:lnTo>
                  <a:lnTo>
                    <a:pt x="1660791" y="1108062"/>
                  </a:lnTo>
                  <a:lnTo>
                    <a:pt x="1672945" y="1108062"/>
                  </a:lnTo>
                  <a:lnTo>
                    <a:pt x="1674063" y="1107605"/>
                  </a:lnTo>
                  <a:lnTo>
                    <a:pt x="1675930" y="1105738"/>
                  </a:lnTo>
                  <a:lnTo>
                    <a:pt x="1676400" y="1104620"/>
                  </a:lnTo>
                  <a:lnTo>
                    <a:pt x="1676400" y="1101991"/>
                  </a:lnTo>
                  <a:close/>
                </a:path>
                <a:path w="5048250" h="1657350">
                  <a:moveTo>
                    <a:pt x="1676400" y="552716"/>
                  </a:moveTo>
                  <a:lnTo>
                    <a:pt x="1675930" y="551599"/>
                  </a:lnTo>
                  <a:lnTo>
                    <a:pt x="1674063" y="549732"/>
                  </a:lnTo>
                  <a:lnTo>
                    <a:pt x="1672945" y="549275"/>
                  </a:lnTo>
                  <a:lnTo>
                    <a:pt x="1660791" y="549275"/>
                  </a:lnTo>
                  <a:lnTo>
                    <a:pt x="1659674" y="549732"/>
                  </a:lnTo>
                  <a:lnTo>
                    <a:pt x="1657807" y="551599"/>
                  </a:lnTo>
                  <a:lnTo>
                    <a:pt x="1657350" y="552716"/>
                  </a:lnTo>
                  <a:lnTo>
                    <a:pt x="1657350" y="555345"/>
                  </a:lnTo>
                  <a:lnTo>
                    <a:pt x="1657807" y="556463"/>
                  </a:lnTo>
                  <a:lnTo>
                    <a:pt x="1659674" y="558330"/>
                  </a:lnTo>
                  <a:lnTo>
                    <a:pt x="1660791" y="558800"/>
                  </a:lnTo>
                  <a:lnTo>
                    <a:pt x="1672945" y="558800"/>
                  </a:lnTo>
                  <a:lnTo>
                    <a:pt x="1674063" y="558330"/>
                  </a:lnTo>
                  <a:lnTo>
                    <a:pt x="1675930" y="556463"/>
                  </a:lnTo>
                  <a:lnTo>
                    <a:pt x="1676400" y="555345"/>
                  </a:lnTo>
                  <a:lnTo>
                    <a:pt x="1676400" y="552716"/>
                  </a:lnTo>
                  <a:close/>
                </a:path>
                <a:path w="5048250" h="1657350">
                  <a:moveTo>
                    <a:pt x="1676400" y="3441"/>
                  </a:moveTo>
                  <a:lnTo>
                    <a:pt x="1675930" y="2324"/>
                  </a:lnTo>
                  <a:lnTo>
                    <a:pt x="1674063" y="457"/>
                  </a:lnTo>
                  <a:lnTo>
                    <a:pt x="1672945" y="0"/>
                  </a:lnTo>
                  <a:lnTo>
                    <a:pt x="1660791" y="0"/>
                  </a:lnTo>
                  <a:lnTo>
                    <a:pt x="1659674" y="457"/>
                  </a:lnTo>
                  <a:lnTo>
                    <a:pt x="1657807" y="2324"/>
                  </a:lnTo>
                  <a:lnTo>
                    <a:pt x="1657350" y="3441"/>
                  </a:lnTo>
                  <a:lnTo>
                    <a:pt x="1657350" y="6070"/>
                  </a:lnTo>
                  <a:lnTo>
                    <a:pt x="1657807" y="7188"/>
                  </a:lnTo>
                  <a:lnTo>
                    <a:pt x="1659674" y="9055"/>
                  </a:lnTo>
                  <a:lnTo>
                    <a:pt x="1660791" y="9525"/>
                  </a:lnTo>
                  <a:lnTo>
                    <a:pt x="1672945" y="9525"/>
                  </a:lnTo>
                  <a:lnTo>
                    <a:pt x="1674063" y="9055"/>
                  </a:lnTo>
                  <a:lnTo>
                    <a:pt x="1675930" y="7188"/>
                  </a:lnTo>
                  <a:lnTo>
                    <a:pt x="1676400" y="6070"/>
                  </a:lnTo>
                  <a:lnTo>
                    <a:pt x="1676400" y="3441"/>
                  </a:lnTo>
                  <a:close/>
                </a:path>
                <a:path w="5048250" h="1657350">
                  <a:moveTo>
                    <a:pt x="1733550" y="1651266"/>
                  </a:moveTo>
                  <a:lnTo>
                    <a:pt x="1733080" y="1650149"/>
                  </a:lnTo>
                  <a:lnTo>
                    <a:pt x="1731213" y="1648282"/>
                  </a:lnTo>
                  <a:lnTo>
                    <a:pt x="1730095" y="1647825"/>
                  </a:lnTo>
                  <a:lnTo>
                    <a:pt x="1717941" y="1647825"/>
                  </a:lnTo>
                  <a:lnTo>
                    <a:pt x="1716824" y="1648282"/>
                  </a:lnTo>
                  <a:lnTo>
                    <a:pt x="1714957" y="1650149"/>
                  </a:lnTo>
                  <a:lnTo>
                    <a:pt x="1714500" y="1651266"/>
                  </a:lnTo>
                  <a:lnTo>
                    <a:pt x="1714500" y="1653895"/>
                  </a:lnTo>
                  <a:lnTo>
                    <a:pt x="1714957" y="1655013"/>
                  </a:lnTo>
                  <a:lnTo>
                    <a:pt x="1716824" y="1656880"/>
                  </a:lnTo>
                  <a:lnTo>
                    <a:pt x="1717941" y="1657350"/>
                  </a:lnTo>
                  <a:lnTo>
                    <a:pt x="1730095" y="1657350"/>
                  </a:lnTo>
                  <a:lnTo>
                    <a:pt x="1731213" y="1656880"/>
                  </a:lnTo>
                  <a:lnTo>
                    <a:pt x="1733080" y="1655013"/>
                  </a:lnTo>
                  <a:lnTo>
                    <a:pt x="1733550" y="1653895"/>
                  </a:lnTo>
                  <a:lnTo>
                    <a:pt x="1733550" y="1651266"/>
                  </a:lnTo>
                  <a:close/>
                </a:path>
                <a:path w="5048250" h="1657350">
                  <a:moveTo>
                    <a:pt x="1733550" y="1101991"/>
                  </a:moveTo>
                  <a:lnTo>
                    <a:pt x="1733080" y="1100874"/>
                  </a:lnTo>
                  <a:lnTo>
                    <a:pt x="1731213" y="1099007"/>
                  </a:lnTo>
                  <a:lnTo>
                    <a:pt x="1730095" y="1098537"/>
                  </a:lnTo>
                  <a:lnTo>
                    <a:pt x="1717941" y="1098537"/>
                  </a:lnTo>
                  <a:lnTo>
                    <a:pt x="1716824" y="1099007"/>
                  </a:lnTo>
                  <a:lnTo>
                    <a:pt x="1714957" y="1100874"/>
                  </a:lnTo>
                  <a:lnTo>
                    <a:pt x="1714500" y="1101991"/>
                  </a:lnTo>
                  <a:lnTo>
                    <a:pt x="1714500" y="1104620"/>
                  </a:lnTo>
                  <a:lnTo>
                    <a:pt x="1714957" y="1105738"/>
                  </a:lnTo>
                  <a:lnTo>
                    <a:pt x="1716824" y="1107605"/>
                  </a:lnTo>
                  <a:lnTo>
                    <a:pt x="1717941" y="1108062"/>
                  </a:lnTo>
                  <a:lnTo>
                    <a:pt x="1730095" y="1108062"/>
                  </a:lnTo>
                  <a:lnTo>
                    <a:pt x="1731213" y="1107605"/>
                  </a:lnTo>
                  <a:lnTo>
                    <a:pt x="1733080" y="1105738"/>
                  </a:lnTo>
                  <a:lnTo>
                    <a:pt x="1733550" y="1104620"/>
                  </a:lnTo>
                  <a:lnTo>
                    <a:pt x="1733550" y="1101991"/>
                  </a:lnTo>
                  <a:close/>
                </a:path>
                <a:path w="5048250" h="1657350">
                  <a:moveTo>
                    <a:pt x="1733550" y="552716"/>
                  </a:moveTo>
                  <a:lnTo>
                    <a:pt x="1733080" y="551599"/>
                  </a:lnTo>
                  <a:lnTo>
                    <a:pt x="1731213" y="549732"/>
                  </a:lnTo>
                  <a:lnTo>
                    <a:pt x="1730095" y="549275"/>
                  </a:lnTo>
                  <a:lnTo>
                    <a:pt x="1717941" y="549275"/>
                  </a:lnTo>
                  <a:lnTo>
                    <a:pt x="1716824" y="549732"/>
                  </a:lnTo>
                  <a:lnTo>
                    <a:pt x="1714957" y="551599"/>
                  </a:lnTo>
                  <a:lnTo>
                    <a:pt x="1714500" y="552716"/>
                  </a:lnTo>
                  <a:lnTo>
                    <a:pt x="1714500" y="555345"/>
                  </a:lnTo>
                  <a:lnTo>
                    <a:pt x="1714957" y="556463"/>
                  </a:lnTo>
                  <a:lnTo>
                    <a:pt x="1716824" y="558330"/>
                  </a:lnTo>
                  <a:lnTo>
                    <a:pt x="1717941" y="558800"/>
                  </a:lnTo>
                  <a:lnTo>
                    <a:pt x="1730095" y="558800"/>
                  </a:lnTo>
                  <a:lnTo>
                    <a:pt x="1731213" y="558330"/>
                  </a:lnTo>
                  <a:lnTo>
                    <a:pt x="1733080" y="556463"/>
                  </a:lnTo>
                  <a:lnTo>
                    <a:pt x="1733550" y="555345"/>
                  </a:lnTo>
                  <a:lnTo>
                    <a:pt x="1733550" y="552716"/>
                  </a:lnTo>
                  <a:close/>
                </a:path>
                <a:path w="5048250" h="1657350">
                  <a:moveTo>
                    <a:pt x="1733550" y="3441"/>
                  </a:moveTo>
                  <a:lnTo>
                    <a:pt x="1733080" y="2324"/>
                  </a:lnTo>
                  <a:lnTo>
                    <a:pt x="1731213" y="457"/>
                  </a:lnTo>
                  <a:lnTo>
                    <a:pt x="1730095" y="0"/>
                  </a:lnTo>
                  <a:lnTo>
                    <a:pt x="1717941" y="0"/>
                  </a:lnTo>
                  <a:lnTo>
                    <a:pt x="1716824" y="457"/>
                  </a:lnTo>
                  <a:lnTo>
                    <a:pt x="1714957" y="2324"/>
                  </a:lnTo>
                  <a:lnTo>
                    <a:pt x="1714500" y="3441"/>
                  </a:lnTo>
                  <a:lnTo>
                    <a:pt x="1714500" y="6070"/>
                  </a:lnTo>
                  <a:lnTo>
                    <a:pt x="1714957" y="7188"/>
                  </a:lnTo>
                  <a:lnTo>
                    <a:pt x="1716824" y="9055"/>
                  </a:lnTo>
                  <a:lnTo>
                    <a:pt x="1717941" y="9525"/>
                  </a:lnTo>
                  <a:lnTo>
                    <a:pt x="1730095" y="9525"/>
                  </a:lnTo>
                  <a:lnTo>
                    <a:pt x="1731213" y="9055"/>
                  </a:lnTo>
                  <a:lnTo>
                    <a:pt x="1733080" y="7188"/>
                  </a:lnTo>
                  <a:lnTo>
                    <a:pt x="1733550" y="6070"/>
                  </a:lnTo>
                  <a:lnTo>
                    <a:pt x="1733550" y="3441"/>
                  </a:lnTo>
                  <a:close/>
                </a:path>
                <a:path w="5048250" h="1657350">
                  <a:moveTo>
                    <a:pt x="1790700" y="1651266"/>
                  </a:moveTo>
                  <a:lnTo>
                    <a:pt x="1790230" y="1650149"/>
                  </a:lnTo>
                  <a:lnTo>
                    <a:pt x="1788363" y="1648282"/>
                  </a:lnTo>
                  <a:lnTo>
                    <a:pt x="1787245" y="1647825"/>
                  </a:lnTo>
                  <a:lnTo>
                    <a:pt x="1775091" y="1647825"/>
                  </a:lnTo>
                  <a:lnTo>
                    <a:pt x="1773974" y="1648282"/>
                  </a:lnTo>
                  <a:lnTo>
                    <a:pt x="1772107" y="1650149"/>
                  </a:lnTo>
                  <a:lnTo>
                    <a:pt x="1771650" y="1651266"/>
                  </a:lnTo>
                  <a:lnTo>
                    <a:pt x="1771650" y="1653895"/>
                  </a:lnTo>
                  <a:lnTo>
                    <a:pt x="1772107" y="1655013"/>
                  </a:lnTo>
                  <a:lnTo>
                    <a:pt x="1773974" y="1656880"/>
                  </a:lnTo>
                  <a:lnTo>
                    <a:pt x="1775091" y="1657350"/>
                  </a:lnTo>
                  <a:lnTo>
                    <a:pt x="1787245" y="1657350"/>
                  </a:lnTo>
                  <a:lnTo>
                    <a:pt x="1788363" y="1656880"/>
                  </a:lnTo>
                  <a:lnTo>
                    <a:pt x="1790230" y="1655013"/>
                  </a:lnTo>
                  <a:lnTo>
                    <a:pt x="1790700" y="1653895"/>
                  </a:lnTo>
                  <a:lnTo>
                    <a:pt x="1790700" y="1651266"/>
                  </a:lnTo>
                  <a:close/>
                </a:path>
                <a:path w="5048250" h="1657350">
                  <a:moveTo>
                    <a:pt x="1790700" y="1101991"/>
                  </a:moveTo>
                  <a:lnTo>
                    <a:pt x="1790230" y="1100874"/>
                  </a:lnTo>
                  <a:lnTo>
                    <a:pt x="1788363" y="1099007"/>
                  </a:lnTo>
                  <a:lnTo>
                    <a:pt x="1787245" y="1098537"/>
                  </a:lnTo>
                  <a:lnTo>
                    <a:pt x="1775091" y="1098537"/>
                  </a:lnTo>
                  <a:lnTo>
                    <a:pt x="1773974" y="1099007"/>
                  </a:lnTo>
                  <a:lnTo>
                    <a:pt x="1772107" y="1100874"/>
                  </a:lnTo>
                  <a:lnTo>
                    <a:pt x="1771650" y="1101991"/>
                  </a:lnTo>
                  <a:lnTo>
                    <a:pt x="1771650" y="1104620"/>
                  </a:lnTo>
                  <a:lnTo>
                    <a:pt x="1772107" y="1105738"/>
                  </a:lnTo>
                  <a:lnTo>
                    <a:pt x="1773974" y="1107605"/>
                  </a:lnTo>
                  <a:lnTo>
                    <a:pt x="1775091" y="1108062"/>
                  </a:lnTo>
                  <a:lnTo>
                    <a:pt x="1787245" y="1108062"/>
                  </a:lnTo>
                  <a:lnTo>
                    <a:pt x="1788363" y="1107605"/>
                  </a:lnTo>
                  <a:lnTo>
                    <a:pt x="1790230" y="1105738"/>
                  </a:lnTo>
                  <a:lnTo>
                    <a:pt x="1790700" y="1104620"/>
                  </a:lnTo>
                  <a:lnTo>
                    <a:pt x="1790700" y="1101991"/>
                  </a:lnTo>
                  <a:close/>
                </a:path>
                <a:path w="5048250" h="1657350">
                  <a:moveTo>
                    <a:pt x="1790700" y="552716"/>
                  </a:moveTo>
                  <a:lnTo>
                    <a:pt x="1790230" y="551599"/>
                  </a:lnTo>
                  <a:lnTo>
                    <a:pt x="1788363" y="549732"/>
                  </a:lnTo>
                  <a:lnTo>
                    <a:pt x="1787245" y="549275"/>
                  </a:lnTo>
                  <a:lnTo>
                    <a:pt x="1775091" y="549275"/>
                  </a:lnTo>
                  <a:lnTo>
                    <a:pt x="1773974" y="549732"/>
                  </a:lnTo>
                  <a:lnTo>
                    <a:pt x="1772107" y="551599"/>
                  </a:lnTo>
                  <a:lnTo>
                    <a:pt x="1771650" y="552716"/>
                  </a:lnTo>
                  <a:lnTo>
                    <a:pt x="1771650" y="555345"/>
                  </a:lnTo>
                  <a:lnTo>
                    <a:pt x="1772107" y="556463"/>
                  </a:lnTo>
                  <a:lnTo>
                    <a:pt x="1773974" y="558330"/>
                  </a:lnTo>
                  <a:lnTo>
                    <a:pt x="1775091" y="558800"/>
                  </a:lnTo>
                  <a:lnTo>
                    <a:pt x="1787245" y="558800"/>
                  </a:lnTo>
                  <a:lnTo>
                    <a:pt x="1788363" y="558330"/>
                  </a:lnTo>
                  <a:lnTo>
                    <a:pt x="1790230" y="556463"/>
                  </a:lnTo>
                  <a:lnTo>
                    <a:pt x="1790700" y="555345"/>
                  </a:lnTo>
                  <a:lnTo>
                    <a:pt x="1790700" y="552716"/>
                  </a:lnTo>
                  <a:close/>
                </a:path>
                <a:path w="5048250" h="1657350">
                  <a:moveTo>
                    <a:pt x="1790700" y="3441"/>
                  </a:moveTo>
                  <a:lnTo>
                    <a:pt x="1790230" y="2324"/>
                  </a:lnTo>
                  <a:lnTo>
                    <a:pt x="1788363" y="457"/>
                  </a:lnTo>
                  <a:lnTo>
                    <a:pt x="1787245" y="0"/>
                  </a:lnTo>
                  <a:lnTo>
                    <a:pt x="1775091" y="0"/>
                  </a:lnTo>
                  <a:lnTo>
                    <a:pt x="1773974" y="457"/>
                  </a:lnTo>
                  <a:lnTo>
                    <a:pt x="1772107" y="2324"/>
                  </a:lnTo>
                  <a:lnTo>
                    <a:pt x="1771650" y="3441"/>
                  </a:lnTo>
                  <a:lnTo>
                    <a:pt x="1771650" y="6070"/>
                  </a:lnTo>
                  <a:lnTo>
                    <a:pt x="1772107" y="7188"/>
                  </a:lnTo>
                  <a:lnTo>
                    <a:pt x="1773974" y="9055"/>
                  </a:lnTo>
                  <a:lnTo>
                    <a:pt x="1775091" y="9525"/>
                  </a:lnTo>
                  <a:lnTo>
                    <a:pt x="1787245" y="9525"/>
                  </a:lnTo>
                  <a:lnTo>
                    <a:pt x="1788363" y="9055"/>
                  </a:lnTo>
                  <a:lnTo>
                    <a:pt x="1790230" y="7188"/>
                  </a:lnTo>
                  <a:lnTo>
                    <a:pt x="1790700" y="6070"/>
                  </a:lnTo>
                  <a:lnTo>
                    <a:pt x="1790700" y="3441"/>
                  </a:lnTo>
                  <a:close/>
                </a:path>
                <a:path w="5048250" h="1657350">
                  <a:moveTo>
                    <a:pt x="1847850" y="1651266"/>
                  </a:moveTo>
                  <a:lnTo>
                    <a:pt x="1847380" y="1650149"/>
                  </a:lnTo>
                  <a:lnTo>
                    <a:pt x="1845513" y="1648282"/>
                  </a:lnTo>
                  <a:lnTo>
                    <a:pt x="1844395" y="1647825"/>
                  </a:lnTo>
                  <a:lnTo>
                    <a:pt x="1832241" y="1647825"/>
                  </a:lnTo>
                  <a:lnTo>
                    <a:pt x="1831124" y="1648282"/>
                  </a:lnTo>
                  <a:lnTo>
                    <a:pt x="1829257" y="1650149"/>
                  </a:lnTo>
                  <a:lnTo>
                    <a:pt x="1828800" y="1651266"/>
                  </a:lnTo>
                  <a:lnTo>
                    <a:pt x="1828800" y="1653895"/>
                  </a:lnTo>
                  <a:lnTo>
                    <a:pt x="1829257" y="1655013"/>
                  </a:lnTo>
                  <a:lnTo>
                    <a:pt x="1831124" y="1656880"/>
                  </a:lnTo>
                  <a:lnTo>
                    <a:pt x="1832241" y="1657350"/>
                  </a:lnTo>
                  <a:lnTo>
                    <a:pt x="1844395" y="1657350"/>
                  </a:lnTo>
                  <a:lnTo>
                    <a:pt x="1845513" y="1656880"/>
                  </a:lnTo>
                  <a:lnTo>
                    <a:pt x="1847380" y="1655013"/>
                  </a:lnTo>
                  <a:lnTo>
                    <a:pt x="1847850" y="1653895"/>
                  </a:lnTo>
                  <a:lnTo>
                    <a:pt x="1847850" y="1651266"/>
                  </a:lnTo>
                  <a:close/>
                </a:path>
                <a:path w="5048250" h="1657350">
                  <a:moveTo>
                    <a:pt x="1847850" y="1101991"/>
                  </a:moveTo>
                  <a:lnTo>
                    <a:pt x="1847380" y="1100874"/>
                  </a:lnTo>
                  <a:lnTo>
                    <a:pt x="1845513" y="1099007"/>
                  </a:lnTo>
                  <a:lnTo>
                    <a:pt x="1844395" y="1098537"/>
                  </a:lnTo>
                  <a:lnTo>
                    <a:pt x="1832241" y="1098537"/>
                  </a:lnTo>
                  <a:lnTo>
                    <a:pt x="1831124" y="1099007"/>
                  </a:lnTo>
                  <a:lnTo>
                    <a:pt x="1829257" y="1100874"/>
                  </a:lnTo>
                  <a:lnTo>
                    <a:pt x="1828800" y="1101991"/>
                  </a:lnTo>
                  <a:lnTo>
                    <a:pt x="1828800" y="1104620"/>
                  </a:lnTo>
                  <a:lnTo>
                    <a:pt x="1829257" y="1105738"/>
                  </a:lnTo>
                  <a:lnTo>
                    <a:pt x="1831124" y="1107605"/>
                  </a:lnTo>
                  <a:lnTo>
                    <a:pt x="1832241" y="1108062"/>
                  </a:lnTo>
                  <a:lnTo>
                    <a:pt x="1844395" y="1108062"/>
                  </a:lnTo>
                  <a:lnTo>
                    <a:pt x="1845513" y="1107605"/>
                  </a:lnTo>
                  <a:lnTo>
                    <a:pt x="1847380" y="1105738"/>
                  </a:lnTo>
                  <a:lnTo>
                    <a:pt x="1847850" y="1104620"/>
                  </a:lnTo>
                  <a:lnTo>
                    <a:pt x="1847850" y="1101991"/>
                  </a:lnTo>
                  <a:close/>
                </a:path>
                <a:path w="5048250" h="1657350">
                  <a:moveTo>
                    <a:pt x="1847850" y="552716"/>
                  </a:moveTo>
                  <a:lnTo>
                    <a:pt x="1847380" y="551599"/>
                  </a:lnTo>
                  <a:lnTo>
                    <a:pt x="1845513" y="549732"/>
                  </a:lnTo>
                  <a:lnTo>
                    <a:pt x="1844395" y="549275"/>
                  </a:lnTo>
                  <a:lnTo>
                    <a:pt x="1832241" y="549275"/>
                  </a:lnTo>
                  <a:lnTo>
                    <a:pt x="1831124" y="549732"/>
                  </a:lnTo>
                  <a:lnTo>
                    <a:pt x="1829257" y="551599"/>
                  </a:lnTo>
                  <a:lnTo>
                    <a:pt x="1828800" y="552716"/>
                  </a:lnTo>
                  <a:lnTo>
                    <a:pt x="1828800" y="555345"/>
                  </a:lnTo>
                  <a:lnTo>
                    <a:pt x="1829257" y="556463"/>
                  </a:lnTo>
                  <a:lnTo>
                    <a:pt x="1831124" y="558330"/>
                  </a:lnTo>
                  <a:lnTo>
                    <a:pt x="1832241" y="558800"/>
                  </a:lnTo>
                  <a:lnTo>
                    <a:pt x="1844395" y="558800"/>
                  </a:lnTo>
                  <a:lnTo>
                    <a:pt x="1845513" y="558330"/>
                  </a:lnTo>
                  <a:lnTo>
                    <a:pt x="1847380" y="556463"/>
                  </a:lnTo>
                  <a:lnTo>
                    <a:pt x="1847850" y="555345"/>
                  </a:lnTo>
                  <a:lnTo>
                    <a:pt x="1847850" y="552716"/>
                  </a:lnTo>
                  <a:close/>
                </a:path>
                <a:path w="5048250" h="1657350">
                  <a:moveTo>
                    <a:pt x="1847850" y="3441"/>
                  </a:moveTo>
                  <a:lnTo>
                    <a:pt x="1847380" y="2324"/>
                  </a:lnTo>
                  <a:lnTo>
                    <a:pt x="1845513" y="457"/>
                  </a:lnTo>
                  <a:lnTo>
                    <a:pt x="1844395" y="0"/>
                  </a:lnTo>
                  <a:lnTo>
                    <a:pt x="1832241" y="0"/>
                  </a:lnTo>
                  <a:lnTo>
                    <a:pt x="1831124" y="457"/>
                  </a:lnTo>
                  <a:lnTo>
                    <a:pt x="1829257" y="2324"/>
                  </a:lnTo>
                  <a:lnTo>
                    <a:pt x="1828800" y="3441"/>
                  </a:lnTo>
                  <a:lnTo>
                    <a:pt x="1828800" y="6070"/>
                  </a:lnTo>
                  <a:lnTo>
                    <a:pt x="1829257" y="7188"/>
                  </a:lnTo>
                  <a:lnTo>
                    <a:pt x="1831124" y="9055"/>
                  </a:lnTo>
                  <a:lnTo>
                    <a:pt x="1832241" y="9525"/>
                  </a:lnTo>
                  <a:lnTo>
                    <a:pt x="1844395" y="9525"/>
                  </a:lnTo>
                  <a:lnTo>
                    <a:pt x="1845513" y="9055"/>
                  </a:lnTo>
                  <a:lnTo>
                    <a:pt x="1847380" y="7188"/>
                  </a:lnTo>
                  <a:lnTo>
                    <a:pt x="1847850" y="6070"/>
                  </a:lnTo>
                  <a:lnTo>
                    <a:pt x="1847850" y="3441"/>
                  </a:lnTo>
                  <a:close/>
                </a:path>
                <a:path w="5048250" h="1657350">
                  <a:moveTo>
                    <a:pt x="1905000" y="1651266"/>
                  </a:moveTo>
                  <a:lnTo>
                    <a:pt x="1904530" y="1650149"/>
                  </a:lnTo>
                  <a:lnTo>
                    <a:pt x="1902663" y="1648282"/>
                  </a:lnTo>
                  <a:lnTo>
                    <a:pt x="1901545" y="1647825"/>
                  </a:lnTo>
                  <a:lnTo>
                    <a:pt x="1889391" y="1647825"/>
                  </a:lnTo>
                  <a:lnTo>
                    <a:pt x="1888274" y="1648282"/>
                  </a:lnTo>
                  <a:lnTo>
                    <a:pt x="1886407" y="1650149"/>
                  </a:lnTo>
                  <a:lnTo>
                    <a:pt x="1885950" y="1651266"/>
                  </a:lnTo>
                  <a:lnTo>
                    <a:pt x="1885950" y="1653895"/>
                  </a:lnTo>
                  <a:lnTo>
                    <a:pt x="1886407" y="1655013"/>
                  </a:lnTo>
                  <a:lnTo>
                    <a:pt x="1888274" y="1656880"/>
                  </a:lnTo>
                  <a:lnTo>
                    <a:pt x="1889391" y="1657350"/>
                  </a:lnTo>
                  <a:lnTo>
                    <a:pt x="1901545" y="1657350"/>
                  </a:lnTo>
                  <a:lnTo>
                    <a:pt x="1902663" y="1656880"/>
                  </a:lnTo>
                  <a:lnTo>
                    <a:pt x="1904530" y="1655013"/>
                  </a:lnTo>
                  <a:lnTo>
                    <a:pt x="1905000" y="1653895"/>
                  </a:lnTo>
                  <a:lnTo>
                    <a:pt x="1905000" y="1651266"/>
                  </a:lnTo>
                  <a:close/>
                </a:path>
                <a:path w="5048250" h="1657350">
                  <a:moveTo>
                    <a:pt x="1905000" y="1101991"/>
                  </a:moveTo>
                  <a:lnTo>
                    <a:pt x="1904530" y="1100874"/>
                  </a:lnTo>
                  <a:lnTo>
                    <a:pt x="1902663" y="1099007"/>
                  </a:lnTo>
                  <a:lnTo>
                    <a:pt x="1901545" y="1098537"/>
                  </a:lnTo>
                  <a:lnTo>
                    <a:pt x="1889391" y="1098537"/>
                  </a:lnTo>
                  <a:lnTo>
                    <a:pt x="1888274" y="1099007"/>
                  </a:lnTo>
                  <a:lnTo>
                    <a:pt x="1886407" y="1100874"/>
                  </a:lnTo>
                  <a:lnTo>
                    <a:pt x="1885950" y="1101991"/>
                  </a:lnTo>
                  <a:lnTo>
                    <a:pt x="1885950" y="1104620"/>
                  </a:lnTo>
                  <a:lnTo>
                    <a:pt x="1886407" y="1105738"/>
                  </a:lnTo>
                  <a:lnTo>
                    <a:pt x="1888274" y="1107605"/>
                  </a:lnTo>
                  <a:lnTo>
                    <a:pt x="1889391" y="1108062"/>
                  </a:lnTo>
                  <a:lnTo>
                    <a:pt x="1901545" y="1108062"/>
                  </a:lnTo>
                  <a:lnTo>
                    <a:pt x="1902663" y="1107605"/>
                  </a:lnTo>
                  <a:lnTo>
                    <a:pt x="1904530" y="1105738"/>
                  </a:lnTo>
                  <a:lnTo>
                    <a:pt x="1905000" y="1104620"/>
                  </a:lnTo>
                  <a:lnTo>
                    <a:pt x="1905000" y="1101991"/>
                  </a:lnTo>
                  <a:close/>
                </a:path>
                <a:path w="5048250" h="1657350">
                  <a:moveTo>
                    <a:pt x="1905000" y="552716"/>
                  </a:moveTo>
                  <a:lnTo>
                    <a:pt x="1904530" y="551599"/>
                  </a:lnTo>
                  <a:lnTo>
                    <a:pt x="1902663" y="549732"/>
                  </a:lnTo>
                  <a:lnTo>
                    <a:pt x="1901545" y="549275"/>
                  </a:lnTo>
                  <a:lnTo>
                    <a:pt x="1889391" y="549275"/>
                  </a:lnTo>
                  <a:lnTo>
                    <a:pt x="1888274" y="549732"/>
                  </a:lnTo>
                  <a:lnTo>
                    <a:pt x="1886407" y="551599"/>
                  </a:lnTo>
                  <a:lnTo>
                    <a:pt x="1885950" y="552716"/>
                  </a:lnTo>
                  <a:lnTo>
                    <a:pt x="1885950" y="555345"/>
                  </a:lnTo>
                  <a:lnTo>
                    <a:pt x="1886407" y="556463"/>
                  </a:lnTo>
                  <a:lnTo>
                    <a:pt x="1888274" y="558330"/>
                  </a:lnTo>
                  <a:lnTo>
                    <a:pt x="1889391" y="558800"/>
                  </a:lnTo>
                  <a:lnTo>
                    <a:pt x="1901545" y="558800"/>
                  </a:lnTo>
                  <a:lnTo>
                    <a:pt x="1902663" y="558330"/>
                  </a:lnTo>
                  <a:lnTo>
                    <a:pt x="1904530" y="556463"/>
                  </a:lnTo>
                  <a:lnTo>
                    <a:pt x="1905000" y="555345"/>
                  </a:lnTo>
                  <a:lnTo>
                    <a:pt x="1905000" y="552716"/>
                  </a:lnTo>
                  <a:close/>
                </a:path>
                <a:path w="5048250" h="1657350">
                  <a:moveTo>
                    <a:pt x="1905000" y="3441"/>
                  </a:moveTo>
                  <a:lnTo>
                    <a:pt x="1904530" y="2324"/>
                  </a:lnTo>
                  <a:lnTo>
                    <a:pt x="1902663" y="457"/>
                  </a:lnTo>
                  <a:lnTo>
                    <a:pt x="1901545" y="0"/>
                  </a:lnTo>
                  <a:lnTo>
                    <a:pt x="1889391" y="0"/>
                  </a:lnTo>
                  <a:lnTo>
                    <a:pt x="1888274" y="457"/>
                  </a:lnTo>
                  <a:lnTo>
                    <a:pt x="1886407" y="2324"/>
                  </a:lnTo>
                  <a:lnTo>
                    <a:pt x="1885950" y="3441"/>
                  </a:lnTo>
                  <a:lnTo>
                    <a:pt x="1885950" y="6070"/>
                  </a:lnTo>
                  <a:lnTo>
                    <a:pt x="1886407" y="7188"/>
                  </a:lnTo>
                  <a:lnTo>
                    <a:pt x="1888274" y="9055"/>
                  </a:lnTo>
                  <a:lnTo>
                    <a:pt x="1889391" y="9525"/>
                  </a:lnTo>
                  <a:lnTo>
                    <a:pt x="1901545" y="9525"/>
                  </a:lnTo>
                  <a:lnTo>
                    <a:pt x="1902663" y="9055"/>
                  </a:lnTo>
                  <a:lnTo>
                    <a:pt x="1904530" y="7188"/>
                  </a:lnTo>
                  <a:lnTo>
                    <a:pt x="1905000" y="6070"/>
                  </a:lnTo>
                  <a:lnTo>
                    <a:pt x="1905000" y="3441"/>
                  </a:lnTo>
                  <a:close/>
                </a:path>
                <a:path w="5048250" h="1657350">
                  <a:moveTo>
                    <a:pt x="1962150" y="1651266"/>
                  </a:moveTo>
                  <a:lnTo>
                    <a:pt x="1961680" y="1650149"/>
                  </a:lnTo>
                  <a:lnTo>
                    <a:pt x="1959813" y="1648282"/>
                  </a:lnTo>
                  <a:lnTo>
                    <a:pt x="1958695" y="1647825"/>
                  </a:lnTo>
                  <a:lnTo>
                    <a:pt x="1946541" y="1647825"/>
                  </a:lnTo>
                  <a:lnTo>
                    <a:pt x="1945424" y="1648282"/>
                  </a:lnTo>
                  <a:lnTo>
                    <a:pt x="1943557" y="1650149"/>
                  </a:lnTo>
                  <a:lnTo>
                    <a:pt x="1943100" y="1651266"/>
                  </a:lnTo>
                  <a:lnTo>
                    <a:pt x="1943100" y="1653895"/>
                  </a:lnTo>
                  <a:lnTo>
                    <a:pt x="1943557" y="1655013"/>
                  </a:lnTo>
                  <a:lnTo>
                    <a:pt x="1945424" y="1656880"/>
                  </a:lnTo>
                  <a:lnTo>
                    <a:pt x="1946541" y="1657350"/>
                  </a:lnTo>
                  <a:lnTo>
                    <a:pt x="1958695" y="1657350"/>
                  </a:lnTo>
                  <a:lnTo>
                    <a:pt x="1959813" y="1656880"/>
                  </a:lnTo>
                  <a:lnTo>
                    <a:pt x="1961680" y="1655013"/>
                  </a:lnTo>
                  <a:lnTo>
                    <a:pt x="1962150" y="1653895"/>
                  </a:lnTo>
                  <a:lnTo>
                    <a:pt x="1962150" y="1651266"/>
                  </a:lnTo>
                  <a:close/>
                </a:path>
                <a:path w="5048250" h="1657350">
                  <a:moveTo>
                    <a:pt x="1962150" y="1101991"/>
                  </a:moveTo>
                  <a:lnTo>
                    <a:pt x="1961680" y="1100874"/>
                  </a:lnTo>
                  <a:lnTo>
                    <a:pt x="1959813" y="1099007"/>
                  </a:lnTo>
                  <a:lnTo>
                    <a:pt x="1958695" y="1098537"/>
                  </a:lnTo>
                  <a:lnTo>
                    <a:pt x="1946541" y="1098537"/>
                  </a:lnTo>
                  <a:lnTo>
                    <a:pt x="1945424" y="1099007"/>
                  </a:lnTo>
                  <a:lnTo>
                    <a:pt x="1943557" y="1100874"/>
                  </a:lnTo>
                  <a:lnTo>
                    <a:pt x="1943100" y="1101991"/>
                  </a:lnTo>
                  <a:lnTo>
                    <a:pt x="1943100" y="1104620"/>
                  </a:lnTo>
                  <a:lnTo>
                    <a:pt x="1943557" y="1105738"/>
                  </a:lnTo>
                  <a:lnTo>
                    <a:pt x="1945424" y="1107605"/>
                  </a:lnTo>
                  <a:lnTo>
                    <a:pt x="1946541" y="1108062"/>
                  </a:lnTo>
                  <a:lnTo>
                    <a:pt x="1958695" y="1108062"/>
                  </a:lnTo>
                  <a:lnTo>
                    <a:pt x="1959813" y="1107605"/>
                  </a:lnTo>
                  <a:lnTo>
                    <a:pt x="1961680" y="1105738"/>
                  </a:lnTo>
                  <a:lnTo>
                    <a:pt x="1962150" y="1104620"/>
                  </a:lnTo>
                  <a:lnTo>
                    <a:pt x="1962150" y="1101991"/>
                  </a:lnTo>
                  <a:close/>
                </a:path>
                <a:path w="5048250" h="1657350">
                  <a:moveTo>
                    <a:pt x="1962150" y="552716"/>
                  </a:moveTo>
                  <a:lnTo>
                    <a:pt x="1961680" y="551599"/>
                  </a:lnTo>
                  <a:lnTo>
                    <a:pt x="1959813" y="549732"/>
                  </a:lnTo>
                  <a:lnTo>
                    <a:pt x="1958695" y="549275"/>
                  </a:lnTo>
                  <a:lnTo>
                    <a:pt x="1946541" y="549275"/>
                  </a:lnTo>
                  <a:lnTo>
                    <a:pt x="1945424" y="549732"/>
                  </a:lnTo>
                  <a:lnTo>
                    <a:pt x="1943557" y="551599"/>
                  </a:lnTo>
                  <a:lnTo>
                    <a:pt x="1943100" y="552716"/>
                  </a:lnTo>
                  <a:lnTo>
                    <a:pt x="1943100" y="555345"/>
                  </a:lnTo>
                  <a:lnTo>
                    <a:pt x="1943557" y="556463"/>
                  </a:lnTo>
                  <a:lnTo>
                    <a:pt x="1945424" y="558330"/>
                  </a:lnTo>
                  <a:lnTo>
                    <a:pt x="1946541" y="558800"/>
                  </a:lnTo>
                  <a:lnTo>
                    <a:pt x="1958695" y="558800"/>
                  </a:lnTo>
                  <a:lnTo>
                    <a:pt x="1959813" y="558330"/>
                  </a:lnTo>
                  <a:lnTo>
                    <a:pt x="1961680" y="556463"/>
                  </a:lnTo>
                  <a:lnTo>
                    <a:pt x="1962150" y="555345"/>
                  </a:lnTo>
                  <a:lnTo>
                    <a:pt x="1962150" y="552716"/>
                  </a:lnTo>
                  <a:close/>
                </a:path>
                <a:path w="5048250" h="1657350">
                  <a:moveTo>
                    <a:pt x="1962150" y="3441"/>
                  </a:moveTo>
                  <a:lnTo>
                    <a:pt x="1961680" y="2324"/>
                  </a:lnTo>
                  <a:lnTo>
                    <a:pt x="1959813" y="457"/>
                  </a:lnTo>
                  <a:lnTo>
                    <a:pt x="1958695" y="0"/>
                  </a:lnTo>
                  <a:lnTo>
                    <a:pt x="1946541" y="0"/>
                  </a:lnTo>
                  <a:lnTo>
                    <a:pt x="1945424" y="457"/>
                  </a:lnTo>
                  <a:lnTo>
                    <a:pt x="1943557" y="2324"/>
                  </a:lnTo>
                  <a:lnTo>
                    <a:pt x="1943100" y="3441"/>
                  </a:lnTo>
                  <a:lnTo>
                    <a:pt x="1943100" y="6070"/>
                  </a:lnTo>
                  <a:lnTo>
                    <a:pt x="1943557" y="7188"/>
                  </a:lnTo>
                  <a:lnTo>
                    <a:pt x="1945424" y="9055"/>
                  </a:lnTo>
                  <a:lnTo>
                    <a:pt x="1946541" y="9525"/>
                  </a:lnTo>
                  <a:lnTo>
                    <a:pt x="1958695" y="9525"/>
                  </a:lnTo>
                  <a:lnTo>
                    <a:pt x="1959813" y="9055"/>
                  </a:lnTo>
                  <a:lnTo>
                    <a:pt x="1961680" y="7188"/>
                  </a:lnTo>
                  <a:lnTo>
                    <a:pt x="1962150" y="6070"/>
                  </a:lnTo>
                  <a:lnTo>
                    <a:pt x="1962150" y="3441"/>
                  </a:lnTo>
                  <a:close/>
                </a:path>
                <a:path w="5048250" h="1657350">
                  <a:moveTo>
                    <a:pt x="2019300" y="1651266"/>
                  </a:moveTo>
                  <a:lnTo>
                    <a:pt x="2018830" y="1650149"/>
                  </a:lnTo>
                  <a:lnTo>
                    <a:pt x="2016963" y="1648282"/>
                  </a:lnTo>
                  <a:lnTo>
                    <a:pt x="2015845" y="1647825"/>
                  </a:lnTo>
                  <a:lnTo>
                    <a:pt x="2003691" y="1647825"/>
                  </a:lnTo>
                  <a:lnTo>
                    <a:pt x="2002574" y="1648282"/>
                  </a:lnTo>
                  <a:lnTo>
                    <a:pt x="2000707" y="1650149"/>
                  </a:lnTo>
                  <a:lnTo>
                    <a:pt x="2000250" y="1651266"/>
                  </a:lnTo>
                  <a:lnTo>
                    <a:pt x="2000250" y="1653895"/>
                  </a:lnTo>
                  <a:lnTo>
                    <a:pt x="2000707" y="1655013"/>
                  </a:lnTo>
                  <a:lnTo>
                    <a:pt x="2002574" y="1656880"/>
                  </a:lnTo>
                  <a:lnTo>
                    <a:pt x="2003691" y="1657350"/>
                  </a:lnTo>
                  <a:lnTo>
                    <a:pt x="2015845" y="1657350"/>
                  </a:lnTo>
                  <a:lnTo>
                    <a:pt x="2016963" y="1656880"/>
                  </a:lnTo>
                  <a:lnTo>
                    <a:pt x="2018830" y="1655013"/>
                  </a:lnTo>
                  <a:lnTo>
                    <a:pt x="2019300" y="1653895"/>
                  </a:lnTo>
                  <a:lnTo>
                    <a:pt x="2019300" y="1651266"/>
                  </a:lnTo>
                  <a:close/>
                </a:path>
                <a:path w="5048250" h="1657350">
                  <a:moveTo>
                    <a:pt x="2019300" y="1101991"/>
                  </a:moveTo>
                  <a:lnTo>
                    <a:pt x="2018830" y="1100874"/>
                  </a:lnTo>
                  <a:lnTo>
                    <a:pt x="2016963" y="1099007"/>
                  </a:lnTo>
                  <a:lnTo>
                    <a:pt x="2015845" y="1098537"/>
                  </a:lnTo>
                  <a:lnTo>
                    <a:pt x="2003691" y="1098537"/>
                  </a:lnTo>
                  <a:lnTo>
                    <a:pt x="2002574" y="1099007"/>
                  </a:lnTo>
                  <a:lnTo>
                    <a:pt x="2000707" y="1100874"/>
                  </a:lnTo>
                  <a:lnTo>
                    <a:pt x="2000250" y="1101991"/>
                  </a:lnTo>
                  <a:lnTo>
                    <a:pt x="2000250" y="1104620"/>
                  </a:lnTo>
                  <a:lnTo>
                    <a:pt x="2000707" y="1105738"/>
                  </a:lnTo>
                  <a:lnTo>
                    <a:pt x="2002574" y="1107605"/>
                  </a:lnTo>
                  <a:lnTo>
                    <a:pt x="2003691" y="1108062"/>
                  </a:lnTo>
                  <a:lnTo>
                    <a:pt x="2015845" y="1108062"/>
                  </a:lnTo>
                  <a:lnTo>
                    <a:pt x="2016963" y="1107605"/>
                  </a:lnTo>
                  <a:lnTo>
                    <a:pt x="2018830" y="1105738"/>
                  </a:lnTo>
                  <a:lnTo>
                    <a:pt x="2019300" y="1104620"/>
                  </a:lnTo>
                  <a:lnTo>
                    <a:pt x="2019300" y="1101991"/>
                  </a:lnTo>
                  <a:close/>
                </a:path>
                <a:path w="5048250" h="1657350">
                  <a:moveTo>
                    <a:pt x="2019300" y="552716"/>
                  </a:moveTo>
                  <a:lnTo>
                    <a:pt x="2018830" y="551599"/>
                  </a:lnTo>
                  <a:lnTo>
                    <a:pt x="2016963" y="549732"/>
                  </a:lnTo>
                  <a:lnTo>
                    <a:pt x="2015845" y="549275"/>
                  </a:lnTo>
                  <a:lnTo>
                    <a:pt x="2003691" y="549275"/>
                  </a:lnTo>
                  <a:lnTo>
                    <a:pt x="2002574" y="549732"/>
                  </a:lnTo>
                  <a:lnTo>
                    <a:pt x="2000707" y="551599"/>
                  </a:lnTo>
                  <a:lnTo>
                    <a:pt x="2000250" y="552716"/>
                  </a:lnTo>
                  <a:lnTo>
                    <a:pt x="2000250" y="555345"/>
                  </a:lnTo>
                  <a:lnTo>
                    <a:pt x="2000707" y="556463"/>
                  </a:lnTo>
                  <a:lnTo>
                    <a:pt x="2002574" y="558330"/>
                  </a:lnTo>
                  <a:lnTo>
                    <a:pt x="2003691" y="558800"/>
                  </a:lnTo>
                  <a:lnTo>
                    <a:pt x="2015845" y="558800"/>
                  </a:lnTo>
                  <a:lnTo>
                    <a:pt x="2016963" y="558330"/>
                  </a:lnTo>
                  <a:lnTo>
                    <a:pt x="2018830" y="556463"/>
                  </a:lnTo>
                  <a:lnTo>
                    <a:pt x="2019300" y="555345"/>
                  </a:lnTo>
                  <a:lnTo>
                    <a:pt x="2019300" y="552716"/>
                  </a:lnTo>
                  <a:close/>
                </a:path>
                <a:path w="5048250" h="1657350">
                  <a:moveTo>
                    <a:pt x="2019300" y="3441"/>
                  </a:moveTo>
                  <a:lnTo>
                    <a:pt x="2018830" y="2324"/>
                  </a:lnTo>
                  <a:lnTo>
                    <a:pt x="2016963" y="457"/>
                  </a:lnTo>
                  <a:lnTo>
                    <a:pt x="2015845" y="0"/>
                  </a:lnTo>
                  <a:lnTo>
                    <a:pt x="2003691" y="0"/>
                  </a:lnTo>
                  <a:lnTo>
                    <a:pt x="2002574" y="457"/>
                  </a:lnTo>
                  <a:lnTo>
                    <a:pt x="2000707" y="2324"/>
                  </a:lnTo>
                  <a:lnTo>
                    <a:pt x="2000250" y="3441"/>
                  </a:lnTo>
                  <a:lnTo>
                    <a:pt x="2000250" y="6070"/>
                  </a:lnTo>
                  <a:lnTo>
                    <a:pt x="2000707" y="7188"/>
                  </a:lnTo>
                  <a:lnTo>
                    <a:pt x="2002574" y="9055"/>
                  </a:lnTo>
                  <a:lnTo>
                    <a:pt x="2003691" y="9525"/>
                  </a:lnTo>
                  <a:lnTo>
                    <a:pt x="2015845" y="9525"/>
                  </a:lnTo>
                  <a:lnTo>
                    <a:pt x="2016963" y="9055"/>
                  </a:lnTo>
                  <a:lnTo>
                    <a:pt x="2018830" y="7188"/>
                  </a:lnTo>
                  <a:lnTo>
                    <a:pt x="2019300" y="6070"/>
                  </a:lnTo>
                  <a:lnTo>
                    <a:pt x="2019300" y="3441"/>
                  </a:lnTo>
                  <a:close/>
                </a:path>
                <a:path w="5048250" h="1657350">
                  <a:moveTo>
                    <a:pt x="2076450" y="1651266"/>
                  </a:moveTo>
                  <a:lnTo>
                    <a:pt x="2075980" y="1650149"/>
                  </a:lnTo>
                  <a:lnTo>
                    <a:pt x="2074113" y="1648282"/>
                  </a:lnTo>
                  <a:lnTo>
                    <a:pt x="2072995" y="1647825"/>
                  </a:lnTo>
                  <a:lnTo>
                    <a:pt x="2060841" y="1647825"/>
                  </a:lnTo>
                  <a:lnTo>
                    <a:pt x="2059724" y="1648282"/>
                  </a:lnTo>
                  <a:lnTo>
                    <a:pt x="2057857" y="1650149"/>
                  </a:lnTo>
                  <a:lnTo>
                    <a:pt x="2057400" y="1651266"/>
                  </a:lnTo>
                  <a:lnTo>
                    <a:pt x="2057400" y="1653895"/>
                  </a:lnTo>
                  <a:lnTo>
                    <a:pt x="2057857" y="1655013"/>
                  </a:lnTo>
                  <a:lnTo>
                    <a:pt x="2059724" y="1656880"/>
                  </a:lnTo>
                  <a:lnTo>
                    <a:pt x="2060841" y="1657350"/>
                  </a:lnTo>
                  <a:lnTo>
                    <a:pt x="2072995" y="1657350"/>
                  </a:lnTo>
                  <a:lnTo>
                    <a:pt x="2074113" y="1656880"/>
                  </a:lnTo>
                  <a:lnTo>
                    <a:pt x="2075980" y="1655013"/>
                  </a:lnTo>
                  <a:lnTo>
                    <a:pt x="2076450" y="1653895"/>
                  </a:lnTo>
                  <a:lnTo>
                    <a:pt x="2076450" y="1651266"/>
                  </a:lnTo>
                  <a:close/>
                </a:path>
                <a:path w="5048250" h="1657350">
                  <a:moveTo>
                    <a:pt x="2076450" y="1101991"/>
                  </a:moveTo>
                  <a:lnTo>
                    <a:pt x="2075980" y="1100874"/>
                  </a:lnTo>
                  <a:lnTo>
                    <a:pt x="2074113" y="1099007"/>
                  </a:lnTo>
                  <a:lnTo>
                    <a:pt x="2072995" y="1098537"/>
                  </a:lnTo>
                  <a:lnTo>
                    <a:pt x="2060841" y="1098537"/>
                  </a:lnTo>
                  <a:lnTo>
                    <a:pt x="2059724" y="1099007"/>
                  </a:lnTo>
                  <a:lnTo>
                    <a:pt x="2057857" y="1100874"/>
                  </a:lnTo>
                  <a:lnTo>
                    <a:pt x="2057400" y="1101991"/>
                  </a:lnTo>
                  <a:lnTo>
                    <a:pt x="2057400" y="1104620"/>
                  </a:lnTo>
                  <a:lnTo>
                    <a:pt x="2057857" y="1105738"/>
                  </a:lnTo>
                  <a:lnTo>
                    <a:pt x="2059724" y="1107605"/>
                  </a:lnTo>
                  <a:lnTo>
                    <a:pt x="2060841" y="1108062"/>
                  </a:lnTo>
                  <a:lnTo>
                    <a:pt x="2072995" y="1108062"/>
                  </a:lnTo>
                  <a:lnTo>
                    <a:pt x="2074113" y="1107605"/>
                  </a:lnTo>
                  <a:lnTo>
                    <a:pt x="2075980" y="1105738"/>
                  </a:lnTo>
                  <a:lnTo>
                    <a:pt x="2076450" y="1104620"/>
                  </a:lnTo>
                  <a:lnTo>
                    <a:pt x="2076450" y="1101991"/>
                  </a:lnTo>
                  <a:close/>
                </a:path>
                <a:path w="5048250" h="1657350">
                  <a:moveTo>
                    <a:pt x="2076450" y="552716"/>
                  </a:moveTo>
                  <a:lnTo>
                    <a:pt x="2075980" y="551599"/>
                  </a:lnTo>
                  <a:lnTo>
                    <a:pt x="2074113" y="549732"/>
                  </a:lnTo>
                  <a:lnTo>
                    <a:pt x="2072995" y="549275"/>
                  </a:lnTo>
                  <a:lnTo>
                    <a:pt x="2060841" y="549275"/>
                  </a:lnTo>
                  <a:lnTo>
                    <a:pt x="2059724" y="549732"/>
                  </a:lnTo>
                  <a:lnTo>
                    <a:pt x="2057857" y="551599"/>
                  </a:lnTo>
                  <a:lnTo>
                    <a:pt x="2057400" y="552716"/>
                  </a:lnTo>
                  <a:lnTo>
                    <a:pt x="2057400" y="555345"/>
                  </a:lnTo>
                  <a:lnTo>
                    <a:pt x="2057857" y="556463"/>
                  </a:lnTo>
                  <a:lnTo>
                    <a:pt x="2059724" y="558330"/>
                  </a:lnTo>
                  <a:lnTo>
                    <a:pt x="2060841" y="558800"/>
                  </a:lnTo>
                  <a:lnTo>
                    <a:pt x="2072995" y="558800"/>
                  </a:lnTo>
                  <a:lnTo>
                    <a:pt x="2074113" y="558330"/>
                  </a:lnTo>
                  <a:lnTo>
                    <a:pt x="2075980" y="556463"/>
                  </a:lnTo>
                  <a:lnTo>
                    <a:pt x="2076450" y="555345"/>
                  </a:lnTo>
                  <a:lnTo>
                    <a:pt x="2076450" y="552716"/>
                  </a:lnTo>
                  <a:close/>
                </a:path>
                <a:path w="5048250" h="1657350">
                  <a:moveTo>
                    <a:pt x="2076450" y="3441"/>
                  </a:moveTo>
                  <a:lnTo>
                    <a:pt x="2075980" y="2324"/>
                  </a:lnTo>
                  <a:lnTo>
                    <a:pt x="2074113" y="457"/>
                  </a:lnTo>
                  <a:lnTo>
                    <a:pt x="2072995" y="0"/>
                  </a:lnTo>
                  <a:lnTo>
                    <a:pt x="2060841" y="0"/>
                  </a:lnTo>
                  <a:lnTo>
                    <a:pt x="2059724" y="457"/>
                  </a:lnTo>
                  <a:lnTo>
                    <a:pt x="2057857" y="2324"/>
                  </a:lnTo>
                  <a:lnTo>
                    <a:pt x="2057400" y="3441"/>
                  </a:lnTo>
                  <a:lnTo>
                    <a:pt x="2057400" y="6070"/>
                  </a:lnTo>
                  <a:lnTo>
                    <a:pt x="2057857" y="7188"/>
                  </a:lnTo>
                  <a:lnTo>
                    <a:pt x="2059724" y="9055"/>
                  </a:lnTo>
                  <a:lnTo>
                    <a:pt x="2060841" y="9525"/>
                  </a:lnTo>
                  <a:lnTo>
                    <a:pt x="2072995" y="9525"/>
                  </a:lnTo>
                  <a:lnTo>
                    <a:pt x="2074113" y="9055"/>
                  </a:lnTo>
                  <a:lnTo>
                    <a:pt x="2075980" y="7188"/>
                  </a:lnTo>
                  <a:lnTo>
                    <a:pt x="2076450" y="6070"/>
                  </a:lnTo>
                  <a:lnTo>
                    <a:pt x="2076450" y="3441"/>
                  </a:lnTo>
                  <a:close/>
                </a:path>
                <a:path w="5048250" h="1657350">
                  <a:moveTo>
                    <a:pt x="2133600" y="1651266"/>
                  </a:moveTo>
                  <a:lnTo>
                    <a:pt x="2133130" y="1650149"/>
                  </a:lnTo>
                  <a:lnTo>
                    <a:pt x="2131263" y="1648282"/>
                  </a:lnTo>
                  <a:lnTo>
                    <a:pt x="2130145" y="1647825"/>
                  </a:lnTo>
                  <a:lnTo>
                    <a:pt x="2117991" y="1647825"/>
                  </a:lnTo>
                  <a:lnTo>
                    <a:pt x="2116874" y="1648282"/>
                  </a:lnTo>
                  <a:lnTo>
                    <a:pt x="2115007" y="1650149"/>
                  </a:lnTo>
                  <a:lnTo>
                    <a:pt x="2114550" y="1651266"/>
                  </a:lnTo>
                  <a:lnTo>
                    <a:pt x="2114550" y="1653895"/>
                  </a:lnTo>
                  <a:lnTo>
                    <a:pt x="2115007" y="1655013"/>
                  </a:lnTo>
                  <a:lnTo>
                    <a:pt x="2116874" y="1656880"/>
                  </a:lnTo>
                  <a:lnTo>
                    <a:pt x="2117991" y="1657350"/>
                  </a:lnTo>
                  <a:lnTo>
                    <a:pt x="2130145" y="1657350"/>
                  </a:lnTo>
                  <a:lnTo>
                    <a:pt x="2131263" y="1656880"/>
                  </a:lnTo>
                  <a:lnTo>
                    <a:pt x="2133130" y="1655013"/>
                  </a:lnTo>
                  <a:lnTo>
                    <a:pt x="2133600" y="1653895"/>
                  </a:lnTo>
                  <a:lnTo>
                    <a:pt x="2133600" y="1651266"/>
                  </a:lnTo>
                  <a:close/>
                </a:path>
                <a:path w="5048250" h="1657350">
                  <a:moveTo>
                    <a:pt x="2133600" y="1101991"/>
                  </a:moveTo>
                  <a:lnTo>
                    <a:pt x="2133130" y="1100874"/>
                  </a:lnTo>
                  <a:lnTo>
                    <a:pt x="2131263" y="1099007"/>
                  </a:lnTo>
                  <a:lnTo>
                    <a:pt x="2130145" y="1098537"/>
                  </a:lnTo>
                  <a:lnTo>
                    <a:pt x="2117991" y="1098537"/>
                  </a:lnTo>
                  <a:lnTo>
                    <a:pt x="2116874" y="1099007"/>
                  </a:lnTo>
                  <a:lnTo>
                    <a:pt x="2115007" y="1100874"/>
                  </a:lnTo>
                  <a:lnTo>
                    <a:pt x="2114550" y="1101991"/>
                  </a:lnTo>
                  <a:lnTo>
                    <a:pt x="2114550" y="1104620"/>
                  </a:lnTo>
                  <a:lnTo>
                    <a:pt x="2115007" y="1105738"/>
                  </a:lnTo>
                  <a:lnTo>
                    <a:pt x="2116874" y="1107605"/>
                  </a:lnTo>
                  <a:lnTo>
                    <a:pt x="2117991" y="1108062"/>
                  </a:lnTo>
                  <a:lnTo>
                    <a:pt x="2130145" y="1108062"/>
                  </a:lnTo>
                  <a:lnTo>
                    <a:pt x="2131263" y="1107605"/>
                  </a:lnTo>
                  <a:lnTo>
                    <a:pt x="2133130" y="1105738"/>
                  </a:lnTo>
                  <a:lnTo>
                    <a:pt x="2133600" y="1104620"/>
                  </a:lnTo>
                  <a:lnTo>
                    <a:pt x="2133600" y="1101991"/>
                  </a:lnTo>
                  <a:close/>
                </a:path>
                <a:path w="5048250" h="1657350">
                  <a:moveTo>
                    <a:pt x="2133600" y="552716"/>
                  </a:moveTo>
                  <a:lnTo>
                    <a:pt x="2133130" y="551599"/>
                  </a:lnTo>
                  <a:lnTo>
                    <a:pt x="2131263" y="549732"/>
                  </a:lnTo>
                  <a:lnTo>
                    <a:pt x="2130145" y="549275"/>
                  </a:lnTo>
                  <a:lnTo>
                    <a:pt x="2117991" y="549275"/>
                  </a:lnTo>
                  <a:lnTo>
                    <a:pt x="2116874" y="549732"/>
                  </a:lnTo>
                  <a:lnTo>
                    <a:pt x="2115007" y="551599"/>
                  </a:lnTo>
                  <a:lnTo>
                    <a:pt x="2114550" y="552716"/>
                  </a:lnTo>
                  <a:lnTo>
                    <a:pt x="2114550" y="555345"/>
                  </a:lnTo>
                  <a:lnTo>
                    <a:pt x="2115007" y="556463"/>
                  </a:lnTo>
                  <a:lnTo>
                    <a:pt x="2116874" y="558330"/>
                  </a:lnTo>
                  <a:lnTo>
                    <a:pt x="2117991" y="558800"/>
                  </a:lnTo>
                  <a:lnTo>
                    <a:pt x="2130145" y="558800"/>
                  </a:lnTo>
                  <a:lnTo>
                    <a:pt x="2131263" y="558330"/>
                  </a:lnTo>
                  <a:lnTo>
                    <a:pt x="2133130" y="556463"/>
                  </a:lnTo>
                  <a:lnTo>
                    <a:pt x="2133600" y="555345"/>
                  </a:lnTo>
                  <a:lnTo>
                    <a:pt x="2133600" y="552716"/>
                  </a:lnTo>
                  <a:close/>
                </a:path>
                <a:path w="5048250" h="1657350">
                  <a:moveTo>
                    <a:pt x="2133600" y="3441"/>
                  </a:moveTo>
                  <a:lnTo>
                    <a:pt x="2133130" y="2324"/>
                  </a:lnTo>
                  <a:lnTo>
                    <a:pt x="2131263" y="457"/>
                  </a:lnTo>
                  <a:lnTo>
                    <a:pt x="2130145" y="0"/>
                  </a:lnTo>
                  <a:lnTo>
                    <a:pt x="2117991" y="0"/>
                  </a:lnTo>
                  <a:lnTo>
                    <a:pt x="2116874" y="457"/>
                  </a:lnTo>
                  <a:lnTo>
                    <a:pt x="2115007" y="2324"/>
                  </a:lnTo>
                  <a:lnTo>
                    <a:pt x="2114550" y="3441"/>
                  </a:lnTo>
                  <a:lnTo>
                    <a:pt x="2114550" y="6070"/>
                  </a:lnTo>
                  <a:lnTo>
                    <a:pt x="2115007" y="7188"/>
                  </a:lnTo>
                  <a:lnTo>
                    <a:pt x="2116874" y="9055"/>
                  </a:lnTo>
                  <a:lnTo>
                    <a:pt x="2117991" y="9525"/>
                  </a:lnTo>
                  <a:lnTo>
                    <a:pt x="2130145" y="9525"/>
                  </a:lnTo>
                  <a:lnTo>
                    <a:pt x="2131263" y="9055"/>
                  </a:lnTo>
                  <a:lnTo>
                    <a:pt x="2133130" y="7188"/>
                  </a:lnTo>
                  <a:lnTo>
                    <a:pt x="2133600" y="6070"/>
                  </a:lnTo>
                  <a:lnTo>
                    <a:pt x="2133600" y="3441"/>
                  </a:lnTo>
                  <a:close/>
                </a:path>
                <a:path w="5048250" h="1657350">
                  <a:moveTo>
                    <a:pt x="2190750" y="1651266"/>
                  </a:moveTo>
                  <a:lnTo>
                    <a:pt x="2190280" y="1650149"/>
                  </a:lnTo>
                  <a:lnTo>
                    <a:pt x="2188413" y="1648282"/>
                  </a:lnTo>
                  <a:lnTo>
                    <a:pt x="2187295" y="1647825"/>
                  </a:lnTo>
                  <a:lnTo>
                    <a:pt x="2175141" y="1647825"/>
                  </a:lnTo>
                  <a:lnTo>
                    <a:pt x="2174024" y="1648282"/>
                  </a:lnTo>
                  <a:lnTo>
                    <a:pt x="2172157" y="1650149"/>
                  </a:lnTo>
                  <a:lnTo>
                    <a:pt x="2171700" y="1651266"/>
                  </a:lnTo>
                  <a:lnTo>
                    <a:pt x="2171700" y="1653895"/>
                  </a:lnTo>
                  <a:lnTo>
                    <a:pt x="2172157" y="1655013"/>
                  </a:lnTo>
                  <a:lnTo>
                    <a:pt x="2174024" y="1656880"/>
                  </a:lnTo>
                  <a:lnTo>
                    <a:pt x="2175141" y="1657350"/>
                  </a:lnTo>
                  <a:lnTo>
                    <a:pt x="2187295" y="1657350"/>
                  </a:lnTo>
                  <a:lnTo>
                    <a:pt x="2188413" y="1656880"/>
                  </a:lnTo>
                  <a:lnTo>
                    <a:pt x="2190280" y="1655013"/>
                  </a:lnTo>
                  <a:lnTo>
                    <a:pt x="2190750" y="1653895"/>
                  </a:lnTo>
                  <a:lnTo>
                    <a:pt x="2190750" y="1651266"/>
                  </a:lnTo>
                  <a:close/>
                </a:path>
                <a:path w="5048250" h="1657350">
                  <a:moveTo>
                    <a:pt x="2190750" y="1101991"/>
                  </a:moveTo>
                  <a:lnTo>
                    <a:pt x="2190280" y="1100874"/>
                  </a:lnTo>
                  <a:lnTo>
                    <a:pt x="2188413" y="1099007"/>
                  </a:lnTo>
                  <a:lnTo>
                    <a:pt x="2187295" y="1098537"/>
                  </a:lnTo>
                  <a:lnTo>
                    <a:pt x="2175141" y="1098537"/>
                  </a:lnTo>
                  <a:lnTo>
                    <a:pt x="2174024" y="1099007"/>
                  </a:lnTo>
                  <a:lnTo>
                    <a:pt x="2172157" y="1100874"/>
                  </a:lnTo>
                  <a:lnTo>
                    <a:pt x="2171700" y="1101991"/>
                  </a:lnTo>
                  <a:lnTo>
                    <a:pt x="2171700" y="1104620"/>
                  </a:lnTo>
                  <a:lnTo>
                    <a:pt x="2172157" y="1105738"/>
                  </a:lnTo>
                  <a:lnTo>
                    <a:pt x="2174024" y="1107605"/>
                  </a:lnTo>
                  <a:lnTo>
                    <a:pt x="2175141" y="1108062"/>
                  </a:lnTo>
                  <a:lnTo>
                    <a:pt x="2187295" y="1108062"/>
                  </a:lnTo>
                  <a:lnTo>
                    <a:pt x="2188413" y="1107605"/>
                  </a:lnTo>
                  <a:lnTo>
                    <a:pt x="2190280" y="1105738"/>
                  </a:lnTo>
                  <a:lnTo>
                    <a:pt x="2190750" y="1104620"/>
                  </a:lnTo>
                  <a:lnTo>
                    <a:pt x="2190750" y="1101991"/>
                  </a:lnTo>
                  <a:close/>
                </a:path>
                <a:path w="5048250" h="1657350">
                  <a:moveTo>
                    <a:pt x="2190750" y="552716"/>
                  </a:moveTo>
                  <a:lnTo>
                    <a:pt x="2190280" y="551599"/>
                  </a:lnTo>
                  <a:lnTo>
                    <a:pt x="2188413" y="549732"/>
                  </a:lnTo>
                  <a:lnTo>
                    <a:pt x="2187295" y="549275"/>
                  </a:lnTo>
                  <a:lnTo>
                    <a:pt x="2175141" y="549275"/>
                  </a:lnTo>
                  <a:lnTo>
                    <a:pt x="2174024" y="549732"/>
                  </a:lnTo>
                  <a:lnTo>
                    <a:pt x="2172157" y="551599"/>
                  </a:lnTo>
                  <a:lnTo>
                    <a:pt x="2171700" y="552716"/>
                  </a:lnTo>
                  <a:lnTo>
                    <a:pt x="2171700" y="555345"/>
                  </a:lnTo>
                  <a:lnTo>
                    <a:pt x="2172157" y="556463"/>
                  </a:lnTo>
                  <a:lnTo>
                    <a:pt x="2174024" y="558330"/>
                  </a:lnTo>
                  <a:lnTo>
                    <a:pt x="2175141" y="558800"/>
                  </a:lnTo>
                  <a:lnTo>
                    <a:pt x="2187295" y="558800"/>
                  </a:lnTo>
                  <a:lnTo>
                    <a:pt x="2188413" y="558330"/>
                  </a:lnTo>
                  <a:lnTo>
                    <a:pt x="2190280" y="556463"/>
                  </a:lnTo>
                  <a:lnTo>
                    <a:pt x="2190750" y="555345"/>
                  </a:lnTo>
                  <a:lnTo>
                    <a:pt x="2190750" y="552716"/>
                  </a:lnTo>
                  <a:close/>
                </a:path>
                <a:path w="5048250" h="1657350">
                  <a:moveTo>
                    <a:pt x="2190750" y="3441"/>
                  </a:moveTo>
                  <a:lnTo>
                    <a:pt x="2190280" y="2324"/>
                  </a:lnTo>
                  <a:lnTo>
                    <a:pt x="2188413" y="457"/>
                  </a:lnTo>
                  <a:lnTo>
                    <a:pt x="2187295" y="0"/>
                  </a:lnTo>
                  <a:lnTo>
                    <a:pt x="2175141" y="0"/>
                  </a:lnTo>
                  <a:lnTo>
                    <a:pt x="2174024" y="457"/>
                  </a:lnTo>
                  <a:lnTo>
                    <a:pt x="2172157" y="2324"/>
                  </a:lnTo>
                  <a:lnTo>
                    <a:pt x="2171700" y="3441"/>
                  </a:lnTo>
                  <a:lnTo>
                    <a:pt x="2171700" y="6070"/>
                  </a:lnTo>
                  <a:lnTo>
                    <a:pt x="2172157" y="7188"/>
                  </a:lnTo>
                  <a:lnTo>
                    <a:pt x="2174024" y="9055"/>
                  </a:lnTo>
                  <a:lnTo>
                    <a:pt x="2175141" y="9525"/>
                  </a:lnTo>
                  <a:lnTo>
                    <a:pt x="2187295" y="9525"/>
                  </a:lnTo>
                  <a:lnTo>
                    <a:pt x="2188413" y="9055"/>
                  </a:lnTo>
                  <a:lnTo>
                    <a:pt x="2190280" y="7188"/>
                  </a:lnTo>
                  <a:lnTo>
                    <a:pt x="2190750" y="6070"/>
                  </a:lnTo>
                  <a:lnTo>
                    <a:pt x="2190750" y="3441"/>
                  </a:lnTo>
                  <a:close/>
                </a:path>
                <a:path w="5048250" h="1657350">
                  <a:moveTo>
                    <a:pt x="2247900" y="1651266"/>
                  </a:moveTo>
                  <a:lnTo>
                    <a:pt x="2247430" y="1650149"/>
                  </a:lnTo>
                  <a:lnTo>
                    <a:pt x="2245563" y="1648282"/>
                  </a:lnTo>
                  <a:lnTo>
                    <a:pt x="2244445" y="1647825"/>
                  </a:lnTo>
                  <a:lnTo>
                    <a:pt x="2232291" y="1647825"/>
                  </a:lnTo>
                  <a:lnTo>
                    <a:pt x="2231174" y="1648282"/>
                  </a:lnTo>
                  <a:lnTo>
                    <a:pt x="2229307" y="1650149"/>
                  </a:lnTo>
                  <a:lnTo>
                    <a:pt x="2228850" y="1651266"/>
                  </a:lnTo>
                  <a:lnTo>
                    <a:pt x="2228850" y="1653895"/>
                  </a:lnTo>
                  <a:lnTo>
                    <a:pt x="2229307" y="1655013"/>
                  </a:lnTo>
                  <a:lnTo>
                    <a:pt x="2231174" y="1656880"/>
                  </a:lnTo>
                  <a:lnTo>
                    <a:pt x="2232291" y="1657350"/>
                  </a:lnTo>
                  <a:lnTo>
                    <a:pt x="2244445" y="1657350"/>
                  </a:lnTo>
                  <a:lnTo>
                    <a:pt x="2245563" y="1656880"/>
                  </a:lnTo>
                  <a:lnTo>
                    <a:pt x="2247430" y="1655013"/>
                  </a:lnTo>
                  <a:lnTo>
                    <a:pt x="2247900" y="1653895"/>
                  </a:lnTo>
                  <a:lnTo>
                    <a:pt x="2247900" y="1651266"/>
                  </a:lnTo>
                  <a:close/>
                </a:path>
                <a:path w="5048250" h="1657350">
                  <a:moveTo>
                    <a:pt x="2247900" y="1101991"/>
                  </a:moveTo>
                  <a:lnTo>
                    <a:pt x="2247430" y="1100874"/>
                  </a:lnTo>
                  <a:lnTo>
                    <a:pt x="2245563" y="1099007"/>
                  </a:lnTo>
                  <a:lnTo>
                    <a:pt x="2244445" y="1098537"/>
                  </a:lnTo>
                  <a:lnTo>
                    <a:pt x="2232291" y="1098537"/>
                  </a:lnTo>
                  <a:lnTo>
                    <a:pt x="2231174" y="1099007"/>
                  </a:lnTo>
                  <a:lnTo>
                    <a:pt x="2229307" y="1100874"/>
                  </a:lnTo>
                  <a:lnTo>
                    <a:pt x="2228850" y="1101991"/>
                  </a:lnTo>
                  <a:lnTo>
                    <a:pt x="2228850" y="1104620"/>
                  </a:lnTo>
                  <a:lnTo>
                    <a:pt x="2229307" y="1105738"/>
                  </a:lnTo>
                  <a:lnTo>
                    <a:pt x="2231174" y="1107605"/>
                  </a:lnTo>
                  <a:lnTo>
                    <a:pt x="2232291" y="1108062"/>
                  </a:lnTo>
                  <a:lnTo>
                    <a:pt x="2244445" y="1108062"/>
                  </a:lnTo>
                  <a:lnTo>
                    <a:pt x="2245563" y="1107605"/>
                  </a:lnTo>
                  <a:lnTo>
                    <a:pt x="2247430" y="1105738"/>
                  </a:lnTo>
                  <a:lnTo>
                    <a:pt x="2247900" y="1104620"/>
                  </a:lnTo>
                  <a:lnTo>
                    <a:pt x="2247900" y="1101991"/>
                  </a:lnTo>
                  <a:close/>
                </a:path>
                <a:path w="5048250" h="1657350">
                  <a:moveTo>
                    <a:pt x="2247900" y="552716"/>
                  </a:moveTo>
                  <a:lnTo>
                    <a:pt x="2247430" y="551599"/>
                  </a:lnTo>
                  <a:lnTo>
                    <a:pt x="2245563" y="549732"/>
                  </a:lnTo>
                  <a:lnTo>
                    <a:pt x="2244445" y="549275"/>
                  </a:lnTo>
                  <a:lnTo>
                    <a:pt x="2232291" y="549275"/>
                  </a:lnTo>
                  <a:lnTo>
                    <a:pt x="2231174" y="549732"/>
                  </a:lnTo>
                  <a:lnTo>
                    <a:pt x="2229307" y="551599"/>
                  </a:lnTo>
                  <a:lnTo>
                    <a:pt x="2228850" y="552716"/>
                  </a:lnTo>
                  <a:lnTo>
                    <a:pt x="2228850" y="555345"/>
                  </a:lnTo>
                  <a:lnTo>
                    <a:pt x="2229307" y="556463"/>
                  </a:lnTo>
                  <a:lnTo>
                    <a:pt x="2231174" y="558330"/>
                  </a:lnTo>
                  <a:lnTo>
                    <a:pt x="2232291" y="558800"/>
                  </a:lnTo>
                  <a:lnTo>
                    <a:pt x="2244445" y="558800"/>
                  </a:lnTo>
                  <a:lnTo>
                    <a:pt x="2245563" y="558330"/>
                  </a:lnTo>
                  <a:lnTo>
                    <a:pt x="2247430" y="556463"/>
                  </a:lnTo>
                  <a:lnTo>
                    <a:pt x="2247900" y="555345"/>
                  </a:lnTo>
                  <a:lnTo>
                    <a:pt x="2247900" y="552716"/>
                  </a:lnTo>
                  <a:close/>
                </a:path>
                <a:path w="5048250" h="1657350">
                  <a:moveTo>
                    <a:pt x="2247900" y="3441"/>
                  </a:moveTo>
                  <a:lnTo>
                    <a:pt x="2247430" y="2324"/>
                  </a:lnTo>
                  <a:lnTo>
                    <a:pt x="2245563" y="457"/>
                  </a:lnTo>
                  <a:lnTo>
                    <a:pt x="2244445" y="0"/>
                  </a:lnTo>
                  <a:lnTo>
                    <a:pt x="2232291" y="0"/>
                  </a:lnTo>
                  <a:lnTo>
                    <a:pt x="2231174" y="457"/>
                  </a:lnTo>
                  <a:lnTo>
                    <a:pt x="2229307" y="2324"/>
                  </a:lnTo>
                  <a:lnTo>
                    <a:pt x="2228850" y="3441"/>
                  </a:lnTo>
                  <a:lnTo>
                    <a:pt x="2228850" y="6070"/>
                  </a:lnTo>
                  <a:lnTo>
                    <a:pt x="2229307" y="7188"/>
                  </a:lnTo>
                  <a:lnTo>
                    <a:pt x="2231174" y="9055"/>
                  </a:lnTo>
                  <a:lnTo>
                    <a:pt x="2232291" y="9525"/>
                  </a:lnTo>
                  <a:lnTo>
                    <a:pt x="2244445" y="9525"/>
                  </a:lnTo>
                  <a:lnTo>
                    <a:pt x="2245563" y="9055"/>
                  </a:lnTo>
                  <a:lnTo>
                    <a:pt x="2247430" y="7188"/>
                  </a:lnTo>
                  <a:lnTo>
                    <a:pt x="2247900" y="6070"/>
                  </a:lnTo>
                  <a:lnTo>
                    <a:pt x="2247900" y="3441"/>
                  </a:lnTo>
                  <a:close/>
                </a:path>
                <a:path w="5048250" h="1657350">
                  <a:moveTo>
                    <a:pt x="2305050" y="1651266"/>
                  </a:moveTo>
                  <a:lnTo>
                    <a:pt x="2304580" y="1650149"/>
                  </a:lnTo>
                  <a:lnTo>
                    <a:pt x="2302713" y="1648282"/>
                  </a:lnTo>
                  <a:lnTo>
                    <a:pt x="2301595" y="1647825"/>
                  </a:lnTo>
                  <a:lnTo>
                    <a:pt x="2289441" y="1647825"/>
                  </a:lnTo>
                  <a:lnTo>
                    <a:pt x="2288324" y="1648282"/>
                  </a:lnTo>
                  <a:lnTo>
                    <a:pt x="2286457" y="1650149"/>
                  </a:lnTo>
                  <a:lnTo>
                    <a:pt x="2286000" y="1651266"/>
                  </a:lnTo>
                  <a:lnTo>
                    <a:pt x="2286000" y="1653895"/>
                  </a:lnTo>
                  <a:lnTo>
                    <a:pt x="2286457" y="1655013"/>
                  </a:lnTo>
                  <a:lnTo>
                    <a:pt x="2288324" y="1656880"/>
                  </a:lnTo>
                  <a:lnTo>
                    <a:pt x="2289441" y="1657350"/>
                  </a:lnTo>
                  <a:lnTo>
                    <a:pt x="2301595" y="1657350"/>
                  </a:lnTo>
                  <a:lnTo>
                    <a:pt x="2302713" y="1656880"/>
                  </a:lnTo>
                  <a:lnTo>
                    <a:pt x="2304580" y="1655013"/>
                  </a:lnTo>
                  <a:lnTo>
                    <a:pt x="2305050" y="1653895"/>
                  </a:lnTo>
                  <a:lnTo>
                    <a:pt x="2305050" y="1651266"/>
                  </a:lnTo>
                  <a:close/>
                </a:path>
                <a:path w="5048250" h="1657350">
                  <a:moveTo>
                    <a:pt x="2305050" y="1101991"/>
                  </a:moveTo>
                  <a:lnTo>
                    <a:pt x="2304580" y="1100874"/>
                  </a:lnTo>
                  <a:lnTo>
                    <a:pt x="2302713" y="1099007"/>
                  </a:lnTo>
                  <a:lnTo>
                    <a:pt x="2301595" y="1098537"/>
                  </a:lnTo>
                  <a:lnTo>
                    <a:pt x="2289441" y="1098537"/>
                  </a:lnTo>
                  <a:lnTo>
                    <a:pt x="2288324" y="1099007"/>
                  </a:lnTo>
                  <a:lnTo>
                    <a:pt x="2286457" y="1100874"/>
                  </a:lnTo>
                  <a:lnTo>
                    <a:pt x="2286000" y="1101991"/>
                  </a:lnTo>
                  <a:lnTo>
                    <a:pt x="2286000" y="1104620"/>
                  </a:lnTo>
                  <a:lnTo>
                    <a:pt x="2286457" y="1105738"/>
                  </a:lnTo>
                  <a:lnTo>
                    <a:pt x="2288324" y="1107605"/>
                  </a:lnTo>
                  <a:lnTo>
                    <a:pt x="2289441" y="1108062"/>
                  </a:lnTo>
                  <a:lnTo>
                    <a:pt x="2301595" y="1108062"/>
                  </a:lnTo>
                  <a:lnTo>
                    <a:pt x="2302713" y="1107605"/>
                  </a:lnTo>
                  <a:lnTo>
                    <a:pt x="2304580" y="1105738"/>
                  </a:lnTo>
                  <a:lnTo>
                    <a:pt x="2305050" y="1104620"/>
                  </a:lnTo>
                  <a:lnTo>
                    <a:pt x="2305050" y="1101991"/>
                  </a:lnTo>
                  <a:close/>
                </a:path>
                <a:path w="5048250" h="1657350">
                  <a:moveTo>
                    <a:pt x="2305050" y="552716"/>
                  </a:moveTo>
                  <a:lnTo>
                    <a:pt x="2304580" y="551599"/>
                  </a:lnTo>
                  <a:lnTo>
                    <a:pt x="2302713" y="549732"/>
                  </a:lnTo>
                  <a:lnTo>
                    <a:pt x="2301595" y="549275"/>
                  </a:lnTo>
                  <a:lnTo>
                    <a:pt x="2289441" y="549275"/>
                  </a:lnTo>
                  <a:lnTo>
                    <a:pt x="2288324" y="549732"/>
                  </a:lnTo>
                  <a:lnTo>
                    <a:pt x="2286457" y="551599"/>
                  </a:lnTo>
                  <a:lnTo>
                    <a:pt x="2286000" y="552716"/>
                  </a:lnTo>
                  <a:lnTo>
                    <a:pt x="2286000" y="555345"/>
                  </a:lnTo>
                  <a:lnTo>
                    <a:pt x="2286457" y="556463"/>
                  </a:lnTo>
                  <a:lnTo>
                    <a:pt x="2288324" y="558330"/>
                  </a:lnTo>
                  <a:lnTo>
                    <a:pt x="2289441" y="558800"/>
                  </a:lnTo>
                  <a:lnTo>
                    <a:pt x="2301595" y="558800"/>
                  </a:lnTo>
                  <a:lnTo>
                    <a:pt x="2302713" y="558330"/>
                  </a:lnTo>
                  <a:lnTo>
                    <a:pt x="2304580" y="556463"/>
                  </a:lnTo>
                  <a:lnTo>
                    <a:pt x="2305050" y="555345"/>
                  </a:lnTo>
                  <a:lnTo>
                    <a:pt x="2305050" y="552716"/>
                  </a:lnTo>
                  <a:close/>
                </a:path>
                <a:path w="5048250" h="1657350">
                  <a:moveTo>
                    <a:pt x="2305050" y="3441"/>
                  </a:moveTo>
                  <a:lnTo>
                    <a:pt x="2304580" y="2324"/>
                  </a:lnTo>
                  <a:lnTo>
                    <a:pt x="2302713" y="457"/>
                  </a:lnTo>
                  <a:lnTo>
                    <a:pt x="2301595" y="0"/>
                  </a:lnTo>
                  <a:lnTo>
                    <a:pt x="2289441" y="0"/>
                  </a:lnTo>
                  <a:lnTo>
                    <a:pt x="2288324" y="457"/>
                  </a:lnTo>
                  <a:lnTo>
                    <a:pt x="2286457" y="2324"/>
                  </a:lnTo>
                  <a:lnTo>
                    <a:pt x="2286000" y="3441"/>
                  </a:lnTo>
                  <a:lnTo>
                    <a:pt x="2286000" y="6070"/>
                  </a:lnTo>
                  <a:lnTo>
                    <a:pt x="2286457" y="7188"/>
                  </a:lnTo>
                  <a:lnTo>
                    <a:pt x="2288324" y="9055"/>
                  </a:lnTo>
                  <a:lnTo>
                    <a:pt x="2289441" y="9525"/>
                  </a:lnTo>
                  <a:lnTo>
                    <a:pt x="2301595" y="9525"/>
                  </a:lnTo>
                  <a:lnTo>
                    <a:pt x="2302713" y="9055"/>
                  </a:lnTo>
                  <a:lnTo>
                    <a:pt x="2304580" y="7188"/>
                  </a:lnTo>
                  <a:lnTo>
                    <a:pt x="2305050" y="6070"/>
                  </a:lnTo>
                  <a:lnTo>
                    <a:pt x="2305050" y="3441"/>
                  </a:lnTo>
                  <a:close/>
                </a:path>
                <a:path w="5048250" h="1657350">
                  <a:moveTo>
                    <a:pt x="2362200" y="1651266"/>
                  </a:moveTo>
                  <a:lnTo>
                    <a:pt x="2361730" y="1650149"/>
                  </a:lnTo>
                  <a:lnTo>
                    <a:pt x="2359863" y="1648282"/>
                  </a:lnTo>
                  <a:lnTo>
                    <a:pt x="2358745" y="1647825"/>
                  </a:lnTo>
                  <a:lnTo>
                    <a:pt x="2346591" y="1647825"/>
                  </a:lnTo>
                  <a:lnTo>
                    <a:pt x="2345474" y="1648282"/>
                  </a:lnTo>
                  <a:lnTo>
                    <a:pt x="2343607" y="1650149"/>
                  </a:lnTo>
                  <a:lnTo>
                    <a:pt x="2343150" y="1651266"/>
                  </a:lnTo>
                  <a:lnTo>
                    <a:pt x="2343150" y="1653895"/>
                  </a:lnTo>
                  <a:lnTo>
                    <a:pt x="2343607" y="1655013"/>
                  </a:lnTo>
                  <a:lnTo>
                    <a:pt x="2345474" y="1656880"/>
                  </a:lnTo>
                  <a:lnTo>
                    <a:pt x="2346591" y="1657350"/>
                  </a:lnTo>
                  <a:lnTo>
                    <a:pt x="2358745" y="1657350"/>
                  </a:lnTo>
                  <a:lnTo>
                    <a:pt x="2359863" y="1656880"/>
                  </a:lnTo>
                  <a:lnTo>
                    <a:pt x="2361730" y="1655013"/>
                  </a:lnTo>
                  <a:lnTo>
                    <a:pt x="2362200" y="1653895"/>
                  </a:lnTo>
                  <a:lnTo>
                    <a:pt x="2362200" y="1651266"/>
                  </a:lnTo>
                  <a:close/>
                </a:path>
                <a:path w="5048250" h="1657350">
                  <a:moveTo>
                    <a:pt x="2362200" y="1101991"/>
                  </a:moveTo>
                  <a:lnTo>
                    <a:pt x="2361730" y="1100874"/>
                  </a:lnTo>
                  <a:lnTo>
                    <a:pt x="2359863" y="1099007"/>
                  </a:lnTo>
                  <a:lnTo>
                    <a:pt x="2358745" y="1098537"/>
                  </a:lnTo>
                  <a:lnTo>
                    <a:pt x="2346591" y="1098537"/>
                  </a:lnTo>
                  <a:lnTo>
                    <a:pt x="2345474" y="1099007"/>
                  </a:lnTo>
                  <a:lnTo>
                    <a:pt x="2343607" y="1100874"/>
                  </a:lnTo>
                  <a:lnTo>
                    <a:pt x="2343150" y="1101991"/>
                  </a:lnTo>
                  <a:lnTo>
                    <a:pt x="2343150" y="1104620"/>
                  </a:lnTo>
                  <a:lnTo>
                    <a:pt x="2343607" y="1105738"/>
                  </a:lnTo>
                  <a:lnTo>
                    <a:pt x="2345474" y="1107605"/>
                  </a:lnTo>
                  <a:lnTo>
                    <a:pt x="2346591" y="1108062"/>
                  </a:lnTo>
                  <a:lnTo>
                    <a:pt x="2358745" y="1108062"/>
                  </a:lnTo>
                  <a:lnTo>
                    <a:pt x="2359863" y="1107605"/>
                  </a:lnTo>
                  <a:lnTo>
                    <a:pt x="2361730" y="1105738"/>
                  </a:lnTo>
                  <a:lnTo>
                    <a:pt x="2362200" y="1104620"/>
                  </a:lnTo>
                  <a:lnTo>
                    <a:pt x="2362200" y="1101991"/>
                  </a:lnTo>
                  <a:close/>
                </a:path>
                <a:path w="5048250" h="1657350">
                  <a:moveTo>
                    <a:pt x="2362200" y="552716"/>
                  </a:moveTo>
                  <a:lnTo>
                    <a:pt x="2361730" y="551599"/>
                  </a:lnTo>
                  <a:lnTo>
                    <a:pt x="2359863" y="549732"/>
                  </a:lnTo>
                  <a:lnTo>
                    <a:pt x="2358745" y="549275"/>
                  </a:lnTo>
                  <a:lnTo>
                    <a:pt x="2346591" y="549275"/>
                  </a:lnTo>
                  <a:lnTo>
                    <a:pt x="2345474" y="549732"/>
                  </a:lnTo>
                  <a:lnTo>
                    <a:pt x="2343607" y="551599"/>
                  </a:lnTo>
                  <a:lnTo>
                    <a:pt x="2343150" y="552716"/>
                  </a:lnTo>
                  <a:lnTo>
                    <a:pt x="2343150" y="555345"/>
                  </a:lnTo>
                  <a:lnTo>
                    <a:pt x="2343607" y="556463"/>
                  </a:lnTo>
                  <a:lnTo>
                    <a:pt x="2345474" y="558330"/>
                  </a:lnTo>
                  <a:lnTo>
                    <a:pt x="2346591" y="558800"/>
                  </a:lnTo>
                  <a:lnTo>
                    <a:pt x="2358745" y="558800"/>
                  </a:lnTo>
                  <a:lnTo>
                    <a:pt x="2359863" y="558330"/>
                  </a:lnTo>
                  <a:lnTo>
                    <a:pt x="2361730" y="556463"/>
                  </a:lnTo>
                  <a:lnTo>
                    <a:pt x="2362200" y="555345"/>
                  </a:lnTo>
                  <a:lnTo>
                    <a:pt x="2362200" y="552716"/>
                  </a:lnTo>
                  <a:close/>
                </a:path>
                <a:path w="5048250" h="1657350">
                  <a:moveTo>
                    <a:pt x="2362200" y="3441"/>
                  </a:moveTo>
                  <a:lnTo>
                    <a:pt x="2361730" y="2324"/>
                  </a:lnTo>
                  <a:lnTo>
                    <a:pt x="2359863" y="457"/>
                  </a:lnTo>
                  <a:lnTo>
                    <a:pt x="2358745" y="0"/>
                  </a:lnTo>
                  <a:lnTo>
                    <a:pt x="2346591" y="0"/>
                  </a:lnTo>
                  <a:lnTo>
                    <a:pt x="2345474" y="457"/>
                  </a:lnTo>
                  <a:lnTo>
                    <a:pt x="2343607" y="2324"/>
                  </a:lnTo>
                  <a:lnTo>
                    <a:pt x="2343150" y="3441"/>
                  </a:lnTo>
                  <a:lnTo>
                    <a:pt x="2343150" y="6070"/>
                  </a:lnTo>
                  <a:lnTo>
                    <a:pt x="2343607" y="7188"/>
                  </a:lnTo>
                  <a:lnTo>
                    <a:pt x="2345474" y="9055"/>
                  </a:lnTo>
                  <a:lnTo>
                    <a:pt x="2346591" y="9525"/>
                  </a:lnTo>
                  <a:lnTo>
                    <a:pt x="2358745" y="9525"/>
                  </a:lnTo>
                  <a:lnTo>
                    <a:pt x="2359863" y="9055"/>
                  </a:lnTo>
                  <a:lnTo>
                    <a:pt x="2361730" y="7188"/>
                  </a:lnTo>
                  <a:lnTo>
                    <a:pt x="2362200" y="6070"/>
                  </a:lnTo>
                  <a:lnTo>
                    <a:pt x="2362200" y="3441"/>
                  </a:lnTo>
                  <a:close/>
                </a:path>
                <a:path w="5048250" h="1657350">
                  <a:moveTo>
                    <a:pt x="2419350" y="1651266"/>
                  </a:moveTo>
                  <a:lnTo>
                    <a:pt x="2418880" y="1650149"/>
                  </a:lnTo>
                  <a:lnTo>
                    <a:pt x="2417013" y="1648282"/>
                  </a:lnTo>
                  <a:lnTo>
                    <a:pt x="2415895" y="1647825"/>
                  </a:lnTo>
                  <a:lnTo>
                    <a:pt x="2403741" y="1647825"/>
                  </a:lnTo>
                  <a:lnTo>
                    <a:pt x="2402624" y="1648282"/>
                  </a:lnTo>
                  <a:lnTo>
                    <a:pt x="2400757" y="1650149"/>
                  </a:lnTo>
                  <a:lnTo>
                    <a:pt x="2400300" y="1651266"/>
                  </a:lnTo>
                  <a:lnTo>
                    <a:pt x="2400300" y="1653895"/>
                  </a:lnTo>
                  <a:lnTo>
                    <a:pt x="2400757" y="1655013"/>
                  </a:lnTo>
                  <a:lnTo>
                    <a:pt x="2402624" y="1656880"/>
                  </a:lnTo>
                  <a:lnTo>
                    <a:pt x="2403741" y="1657350"/>
                  </a:lnTo>
                  <a:lnTo>
                    <a:pt x="2415895" y="1657350"/>
                  </a:lnTo>
                  <a:lnTo>
                    <a:pt x="2417013" y="1656880"/>
                  </a:lnTo>
                  <a:lnTo>
                    <a:pt x="2418880" y="1655013"/>
                  </a:lnTo>
                  <a:lnTo>
                    <a:pt x="2419350" y="1653895"/>
                  </a:lnTo>
                  <a:lnTo>
                    <a:pt x="2419350" y="1651266"/>
                  </a:lnTo>
                  <a:close/>
                </a:path>
                <a:path w="5048250" h="1657350">
                  <a:moveTo>
                    <a:pt x="2419350" y="1101991"/>
                  </a:moveTo>
                  <a:lnTo>
                    <a:pt x="2418880" y="1100874"/>
                  </a:lnTo>
                  <a:lnTo>
                    <a:pt x="2417013" y="1099007"/>
                  </a:lnTo>
                  <a:lnTo>
                    <a:pt x="2415895" y="1098537"/>
                  </a:lnTo>
                  <a:lnTo>
                    <a:pt x="2403741" y="1098537"/>
                  </a:lnTo>
                  <a:lnTo>
                    <a:pt x="2402624" y="1099007"/>
                  </a:lnTo>
                  <a:lnTo>
                    <a:pt x="2400757" y="1100874"/>
                  </a:lnTo>
                  <a:lnTo>
                    <a:pt x="2400300" y="1101991"/>
                  </a:lnTo>
                  <a:lnTo>
                    <a:pt x="2400300" y="1104620"/>
                  </a:lnTo>
                  <a:lnTo>
                    <a:pt x="2400757" y="1105738"/>
                  </a:lnTo>
                  <a:lnTo>
                    <a:pt x="2402624" y="1107605"/>
                  </a:lnTo>
                  <a:lnTo>
                    <a:pt x="2403741" y="1108062"/>
                  </a:lnTo>
                  <a:lnTo>
                    <a:pt x="2415895" y="1108062"/>
                  </a:lnTo>
                  <a:lnTo>
                    <a:pt x="2417013" y="1107605"/>
                  </a:lnTo>
                  <a:lnTo>
                    <a:pt x="2418880" y="1105738"/>
                  </a:lnTo>
                  <a:lnTo>
                    <a:pt x="2419350" y="1104620"/>
                  </a:lnTo>
                  <a:lnTo>
                    <a:pt x="2419350" y="1101991"/>
                  </a:lnTo>
                  <a:close/>
                </a:path>
                <a:path w="5048250" h="1657350">
                  <a:moveTo>
                    <a:pt x="2419350" y="552716"/>
                  </a:moveTo>
                  <a:lnTo>
                    <a:pt x="2418880" y="551599"/>
                  </a:lnTo>
                  <a:lnTo>
                    <a:pt x="2417013" y="549732"/>
                  </a:lnTo>
                  <a:lnTo>
                    <a:pt x="2415895" y="549275"/>
                  </a:lnTo>
                  <a:lnTo>
                    <a:pt x="2403741" y="549275"/>
                  </a:lnTo>
                  <a:lnTo>
                    <a:pt x="2402624" y="549732"/>
                  </a:lnTo>
                  <a:lnTo>
                    <a:pt x="2400757" y="551599"/>
                  </a:lnTo>
                  <a:lnTo>
                    <a:pt x="2400300" y="552716"/>
                  </a:lnTo>
                  <a:lnTo>
                    <a:pt x="2400300" y="555345"/>
                  </a:lnTo>
                  <a:lnTo>
                    <a:pt x="2400757" y="556463"/>
                  </a:lnTo>
                  <a:lnTo>
                    <a:pt x="2402624" y="558330"/>
                  </a:lnTo>
                  <a:lnTo>
                    <a:pt x="2403741" y="558800"/>
                  </a:lnTo>
                  <a:lnTo>
                    <a:pt x="2415895" y="558800"/>
                  </a:lnTo>
                  <a:lnTo>
                    <a:pt x="2417013" y="558330"/>
                  </a:lnTo>
                  <a:lnTo>
                    <a:pt x="2418880" y="556463"/>
                  </a:lnTo>
                  <a:lnTo>
                    <a:pt x="2419350" y="555345"/>
                  </a:lnTo>
                  <a:lnTo>
                    <a:pt x="2419350" y="552716"/>
                  </a:lnTo>
                  <a:close/>
                </a:path>
                <a:path w="5048250" h="1657350">
                  <a:moveTo>
                    <a:pt x="2419350" y="3441"/>
                  </a:moveTo>
                  <a:lnTo>
                    <a:pt x="2418880" y="2324"/>
                  </a:lnTo>
                  <a:lnTo>
                    <a:pt x="2417013" y="457"/>
                  </a:lnTo>
                  <a:lnTo>
                    <a:pt x="2415895" y="0"/>
                  </a:lnTo>
                  <a:lnTo>
                    <a:pt x="2403741" y="0"/>
                  </a:lnTo>
                  <a:lnTo>
                    <a:pt x="2402624" y="457"/>
                  </a:lnTo>
                  <a:lnTo>
                    <a:pt x="2400757" y="2324"/>
                  </a:lnTo>
                  <a:lnTo>
                    <a:pt x="2400300" y="3441"/>
                  </a:lnTo>
                  <a:lnTo>
                    <a:pt x="2400300" y="6070"/>
                  </a:lnTo>
                  <a:lnTo>
                    <a:pt x="2400757" y="7188"/>
                  </a:lnTo>
                  <a:lnTo>
                    <a:pt x="2402624" y="9055"/>
                  </a:lnTo>
                  <a:lnTo>
                    <a:pt x="2403741" y="9525"/>
                  </a:lnTo>
                  <a:lnTo>
                    <a:pt x="2415895" y="9525"/>
                  </a:lnTo>
                  <a:lnTo>
                    <a:pt x="2417013" y="9055"/>
                  </a:lnTo>
                  <a:lnTo>
                    <a:pt x="2418880" y="7188"/>
                  </a:lnTo>
                  <a:lnTo>
                    <a:pt x="2419350" y="6070"/>
                  </a:lnTo>
                  <a:lnTo>
                    <a:pt x="2419350" y="3441"/>
                  </a:lnTo>
                  <a:close/>
                </a:path>
                <a:path w="5048250" h="1657350">
                  <a:moveTo>
                    <a:pt x="2476500" y="1651266"/>
                  </a:moveTo>
                  <a:lnTo>
                    <a:pt x="2476030" y="1650149"/>
                  </a:lnTo>
                  <a:lnTo>
                    <a:pt x="2474163" y="1648282"/>
                  </a:lnTo>
                  <a:lnTo>
                    <a:pt x="2473045" y="1647825"/>
                  </a:lnTo>
                  <a:lnTo>
                    <a:pt x="2460891" y="1647825"/>
                  </a:lnTo>
                  <a:lnTo>
                    <a:pt x="2459774" y="1648282"/>
                  </a:lnTo>
                  <a:lnTo>
                    <a:pt x="2457907" y="1650149"/>
                  </a:lnTo>
                  <a:lnTo>
                    <a:pt x="2457450" y="1651266"/>
                  </a:lnTo>
                  <a:lnTo>
                    <a:pt x="2457450" y="1653895"/>
                  </a:lnTo>
                  <a:lnTo>
                    <a:pt x="2457907" y="1655013"/>
                  </a:lnTo>
                  <a:lnTo>
                    <a:pt x="2459774" y="1656880"/>
                  </a:lnTo>
                  <a:lnTo>
                    <a:pt x="2460891" y="1657350"/>
                  </a:lnTo>
                  <a:lnTo>
                    <a:pt x="2473045" y="1657350"/>
                  </a:lnTo>
                  <a:lnTo>
                    <a:pt x="2474163" y="1656880"/>
                  </a:lnTo>
                  <a:lnTo>
                    <a:pt x="2476030" y="1655013"/>
                  </a:lnTo>
                  <a:lnTo>
                    <a:pt x="2476500" y="1653895"/>
                  </a:lnTo>
                  <a:lnTo>
                    <a:pt x="2476500" y="1651266"/>
                  </a:lnTo>
                  <a:close/>
                </a:path>
                <a:path w="5048250" h="1657350">
                  <a:moveTo>
                    <a:pt x="2476500" y="1101991"/>
                  </a:moveTo>
                  <a:lnTo>
                    <a:pt x="2476030" y="1100874"/>
                  </a:lnTo>
                  <a:lnTo>
                    <a:pt x="2474163" y="1099007"/>
                  </a:lnTo>
                  <a:lnTo>
                    <a:pt x="2473045" y="1098537"/>
                  </a:lnTo>
                  <a:lnTo>
                    <a:pt x="2460891" y="1098537"/>
                  </a:lnTo>
                  <a:lnTo>
                    <a:pt x="2459774" y="1099007"/>
                  </a:lnTo>
                  <a:lnTo>
                    <a:pt x="2457907" y="1100874"/>
                  </a:lnTo>
                  <a:lnTo>
                    <a:pt x="2457450" y="1101991"/>
                  </a:lnTo>
                  <a:lnTo>
                    <a:pt x="2457450" y="1104620"/>
                  </a:lnTo>
                  <a:lnTo>
                    <a:pt x="2457907" y="1105738"/>
                  </a:lnTo>
                  <a:lnTo>
                    <a:pt x="2459774" y="1107605"/>
                  </a:lnTo>
                  <a:lnTo>
                    <a:pt x="2460891" y="1108062"/>
                  </a:lnTo>
                  <a:lnTo>
                    <a:pt x="2473045" y="1108062"/>
                  </a:lnTo>
                  <a:lnTo>
                    <a:pt x="2474163" y="1107605"/>
                  </a:lnTo>
                  <a:lnTo>
                    <a:pt x="2476030" y="1105738"/>
                  </a:lnTo>
                  <a:lnTo>
                    <a:pt x="2476500" y="1104620"/>
                  </a:lnTo>
                  <a:lnTo>
                    <a:pt x="2476500" y="1101991"/>
                  </a:lnTo>
                  <a:close/>
                </a:path>
                <a:path w="5048250" h="1657350">
                  <a:moveTo>
                    <a:pt x="2476500" y="552716"/>
                  </a:moveTo>
                  <a:lnTo>
                    <a:pt x="2476030" y="551599"/>
                  </a:lnTo>
                  <a:lnTo>
                    <a:pt x="2474163" y="549732"/>
                  </a:lnTo>
                  <a:lnTo>
                    <a:pt x="2473045" y="549275"/>
                  </a:lnTo>
                  <a:lnTo>
                    <a:pt x="2460891" y="549275"/>
                  </a:lnTo>
                  <a:lnTo>
                    <a:pt x="2459774" y="549732"/>
                  </a:lnTo>
                  <a:lnTo>
                    <a:pt x="2457907" y="551599"/>
                  </a:lnTo>
                  <a:lnTo>
                    <a:pt x="2457450" y="552716"/>
                  </a:lnTo>
                  <a:lnTo>
                    <a:pt x="2457450" y="555345"/>
                  </a:lnTo>
                  <a:lnTo>
                    <a:pt x="2457907" y="556463"/>
                  </a:lnTo>
                  <a:lnTo>
                    <a:pt x="2459774" y="558330"/>
                  </a:lnTo>
                  <a:lnTo>
                    <a:pt x="2460891" y="558800"/>
                  </a:lnTo>
                  <a:lnTo>
                    <a:pt x="2473045" y="558800"/>
                  </a:lnTo>
                  <a:lnTo>
                    <a:pt x="2474163" y="558330"/>
                  </a:lnTo>
                  <a:lnTo>
                    <a:pt x="2476030" y="556463"/>
                  </a:lnTo>
                  <a:lnTo>
                    <a:pt x="2476500" y="555345"/>
                  </a:lnTo>
                  <a:lnTo>
                    <a:pt x="2476500" y="552716"/>
                  </a:lnTo>
                  <a:close/>
                </a:path>
                <a:path w="5048250" h="1657350">
                  <a:moveTo>
                    <a:pt x="2476500" y="3441"/>
                  </a:moveTo>
                  <a:lnTo>
                    <a:pt x="2476030" y="2324"/>
                  </a:lnTo>
                  <a:lnTo>
                    <a:pt x="2474163" y="457"/>
                  </a:lnTo>
                  <a:lnTo>
                    <a:pt x="2473045" y="0"/>
                  </a:lnTo>
                  <a:lnTo>
                    <a:pt x="2460891" y="0"/>
                  </a:lnTo>
                  <a:lnTo>
                    <a:pt x="2459774" y="457"/>
                  </a:lnTo>
                  <a:lnTo>
                    <a:pt x="2457907" y="2324"/>
                  </a:lnTo>
                  <a:lnTo>
                    <a:pt x="2457450" y="3441"/>
                  </a:lnTo>
                  <a:lnTo>
                    <a:pt x="2457450" y="6070"/>
                  </a:lnTo>
                  <a:lnTo>
                    <a:pt x="2457907" y="7188"/>
                  </a:lnTo>
                  <a:lnTo>
                    <a:pt x="2459774" y="9055"/>
                  </a:lnTo>
                  <a:lnTo>
                    <a:pt x="2460891" y="9525"/>
                  </a:lnTo>
                  <a:lnTo>
                    <a:pt x="2473045" y="9525"/>
                  </a:lnTo>
                  <a:lnTo>
                    <a:pt x="2474163" y="9055"/>
                  </a:lnTo>
                  <a:lnTo>
                    <a:pt x="2476030" y="7188"/>
                  </a:lnTo>
                  <a:lnTo>
                    <a:pt x="2476500" y="6070"/>
                  </a:lnTo>
                  <a:lnTo>
                    <a:pt x="2476500" y="3441"/>
                  </a:lnTo>
                  <a:close/>
                </a:path>
                <a:path w="5048250" h="1657350">
                  <a:moveTo>
                    <a:pt x="2533650" y="1651266"/>
                  </a:moveTo>
                  <a:lnTo>
                    <a:pt x="2533180" y="1650149"/>
                  </a:lnTo>
                  <a:lnTo>
                    <a:pt x="2531313" y="1648282"/>
                  </a:lnTo>
                  <a:lnTo>
                    <a:pt x="2530195" y="1647825"/>
                  </a:lnTo>
                  <a:lnTo>
                    <a:pt x="2518041" y="1647825"/>
                  </a:lnTo>
                  <a:lnTo>
                    <a:pt x="2516924" y="1648282"/>
                  </a:lnTo>
                  <a:lnTo>
                    <a:pt x="2515057" y="1650149"/>
                  </a:lnTo>
                  <a:lnTo>
                    <a:pt x="2514600" y="1651266"/>
                  </a:lnTo>
                  <a:lnTo>
                    <a:pt x="2514600" y="1653895"/>
                  </a:lnTo>
                  <a:lnTo>
                    <a:pt x="2515057" y="1655013"/>
                  </a:lnTo>
                  <a:lnTo>
                    <a:pt x="2516924" y="1656880"/>
                  </a:lnTo>
                  <a:lnTo>
                    <a:pt x="2518041" y="1657350"/>
                  </a:lnTo>
                  <a:lnTo>
                    <a:pt x="2530195" y="1657350"/>
                  </a:lnTo>
                  <a:lnTo>
                    <a:pt x="2531313" y="1656880"/>
                  </a:lnTo>
                  <a:lnTo>
                    <a:pt x="2533180" y="1655013"/>
                  </a:lnTo>
                  <a:lnTo>
                    <a:pt x="2533650" y="1653895"/>
                  </a:lnTo>
                  <a:lnTo>
                    <a:pt x="2533650" y="1651266"/>
                  </a:lnTo>
                  <a:close/>
                </a:path>
                <a:path w="5048250" h="1657350">
                  <a:moveTo>
                    <a:pt x="2533650" y="1101991"/>
                  </a:moveTo>
                  <a:lnTo>
                    <a:pt x="2533180" y="1100874"/>
                  </a:lnTo>
                  <a:lnTo>
                    <a:pt x="2531313" y="1099007"/>
                  </a:lnTo>
                  <a:lnTo>
                    <a:pt x="2530195" y="1098537"/>
                  </a:lnTo>
                  <a:lnTo>
                    <a:pt x="2518041" y="1098537"/>
                  </a:lnTo>
                  <a:lnTo>
                    <a:pt x="2516924" y="1099007"/>
                  </a:lnTo>
                  <a:lnTo>
                    <a:pt x="2515057" y="1100874"/>
                  </a:lnTo>
                  <a:lnTo>
                    <a:pt x="2514600" y="1101991"/>
                  </a:lnTo>
                  <a:lnTo>
                    <a:pt x="2514600" y="1104620"/>
                  </a:lnTo>
                  <a:lnTo>
                    <a:pt x="2515057" y="1105738"/>
                  </a:lnTo>
                  <a:lnTo>
                    <a:pt x="2516924" y="1107605"/>
                  </a:lnTo>
                  <a:lnTo>
                    <a:pt x="2518041" y="1108062"/>
                  </a:lnTo>
                  <a:lnTo>
                    <a:pt x="2530195" y="1108062"/>
                  </a:lnTo>
                  <a:lnTo>
                    <a:pt x="2531313" y="1107605"/>
                  </a:lnTo>
                  <a:lnTo>
                    <a:pt x="2533180" y="1105738"/>
                  </a:lnTo>
                  <a:lnTo>
                    <a:pt x="2533650" y="1104620"/>
                  </a:lnTo>
                  <a:lnTo>
                    <a:pt x="2533650" y="1101991"/>
                  </a:lnTo>
                  <a:close/>
                </a:path>
                <a:path w="5048250" h="1657350">
                  <a:moveTo>
                    <a:pt x="2533650" y="552716"/>
                  </a:moveTo>
                  <a:lnTo>
                    <a:pt x="2533180" y="551599"/>
                  </a:lnTo>
                  <a:lnTo>
                    <a:pt x="2531313" y="549732"/>
                  </a:lnTo>
                  <a:lnTo>
                    <a:pt x="2530195" y="549275"/>
                  </a:lnTo>
                  <a:lnTo>
                    <a:pt x="2518041" y="549275"/>
                  </a:lnTo>
                  <a:lnTo>
                    <a:pt x="2516924" y="549732"/>
                  </a:lnTo>
                  <a:lnTo>
                    <a:pt x="2515057" y="551599"/>
                  </a:lnTo>
                  <a:lnTo>
                    <a:pt x="2514600" y="552716"/>
                  </a:lnTo>
                  <a:lnTo>
                    <a:pt x="2514600" y="555345"/>
                  </a:lnTo>
                  <a:lnTo>
                    <a:pt x="2515057" y="556463"/>
                  </a:lnTo>
                  <a:lnTo>
                    <a:pt x="2516924" y="558330"/>
                  </a:lnTo>
                  <a:lnTo>
                    <a:pt x="2518041" y="558800"/>
                  </a:lnTo>
                  <a:lnTo>
                    <a:pt x="2530195" y="558800"/>
                  </a:lnTo>
                  <a:lnTo>
                    <a:pt x="2531313" y="558330"/>
                  </a:lnTo>
                  <a:lnTo>
                    <a:pt x="2533180" y="556463"/>
                  </a:lnTo>
                  <a:lnTo>
                    <a:pt x="2533650" y="555345"/>
                  </a:lnTo>
                  <a:lnTo>
                    <a:pt x="2533650" y="552716"/>
                  </a:lnTo>
                  <a:close/>
                </a:path>
                <a:path w="5048250" h="1657350">
                  <a:moveTo>
                    <a:pt x="2533650" y="3441"/>
                  </a:moveTo>
                  <a:lnTo>
                    <a:pt x="2533180" y="2324"/>
                  </a:lnTo>
                  <a:lnTo>
                    <a:pt x="2531313" y="457"/>
                  </a:lnTo>
                  <a:lnTo>
                    <a:pt x="2530195" y="0"/>
                  </a:lnTo>
                  <a:lnTo>
                    <a:pt x="2518041" y="0"/>
                  </a:lnTo>
                  <a:lnTo>
                    <a:pt x="2516924" y="457"/>
                  </a:lnTo>
                  <a:lnTo>
                    <a:pt x="2515057" y="2324"/>
                  </a:lnTo>
                  <a:lnTo>
                    <a:pt x="2514600" y="3441"/>
                  </a:lnTo>
                  <a:lnTo>
                    <a:pt x="2514600" y="6070"/>
                  </a:lnTo>
                  <a:lnTo>
                    <a:pt x="2515057" y="7188"/>
                  </a:lnTo>
                  <a:lnTo>
                    <a:pt x="2516924" y="9055"/>
                  </a:lnTo>
                  <a:lnTo>
                    <a:pt x="2518041" y="9525"/>
                  </a:lnTo>
                  <a:lnTo>
                    <a:pt x="2530195" y="9525"/>
                  </a:lnTo>
                  <a:lnTo>
                    <a:pt x="2531313" y="9055"/>
                  </a:lnTo>
                  <a:lnTo>
                    <a:pt x="2533180" y="7188"/>
                  </a:lnTo>
                  <a:lnTo>
                    <a:pt x="2533650" y="6070"/>
                  </a:lnTo>
                  <a:lnTo>
                    <a:pt x="2533650" y="3441"/>
                  </a:lnTo>
                  <a:close/>
                </a:path>
                <a:path w="5048250" h="1657350">
                  <a:moveTo>
                    <a:pt x="2590800" y="1651266"/>
                  </a:moveTo>
                  <a:lnTo>
                    <a:pt x="2590330" y="1650149"/>
                  </a:lnTo>
                  <a:lnTo>
                    <a:pt x="2588463" y="1648282"/>
                  </a:lnTo>
                  <a:lnTo>
                    <a:pt x="2587345" y="1647825"/>
                  </a:lnTo>
                  <a:lnTo>
                    <a:pt x="2575191" y="1647825"/>
                  </a:lnTo>
                  <a:lnTo>
                    <a:pt x="2574074" y="1648282"/>
                  </a:lnTo>
                  <a:lnTo>
                    <a:pt x="2572207" y="1650149"/>
                  </a:lnTo>
                  <a:lnTo>
                    <a:pt x="2571750" y="1651266"/>
                  </a:lnTo>
                  <a:lnTo>
                    <a:pt x="2571750" y="1653895"/>
                  </a:lnTo>
                  <a:lnTo>
                    <a:pt x="2572207" y="1655013"/>
                  </a:lnTo>
                  <a:lnTo>
                    <a:pt x="2574074" y="1656880"/>
                  </a:lnTo>
                  <a:lnTo>
                    <a:pt x="2575191" y="1657350"/>
                  </a:lnTo>
                  <a:lnTo>
                    <a:pt x="2587345" y="1657350"/>
                  </a:lnTo>
                  <a:lnTo>
                    <a:pt x="2588463" y="1656880"/>
                  </a:lnTo>
                  <a:lnTo>
                    <a:pt x="2590330" y="1655013"/>
                  </a:lnTo>
                  <a:lnTo>
                    <a:pt x="2590800" y="1653895"/>
                  </a:lnTo>
                  <a:lnTo>
                    <a:pt x="2590800" y="1651266"/>
                  </a:lnTo>
                  <a:close/>
                </a:path>
                <a:path w="5048250" h="1657350">
                  <a:moveTo>
                    <a:pt x="2590800" y="1101991"/>
                  </a:moveTo>
                  <a:lnTo>
                    <a:pt x="2590330" y="1100874"/>
                  </a:lnTo>
                  <a:lnTo>
                    <a:pt x="2588463" y="1099007"/>
                  </a:lnTo>
                  <a:lnTo>
                    <a:pt x="2587345" y="1098537"/>
                  </a:lnTo>
                  <a:lnTo>
                    <a:pt x="2575191" y="1098537"/>
                  </a:lnTo>
                  <a:lnTo>
                    <a:pt x="2574074" y="1099007"/>
                  </a:lnTo>
                  <a:lnTo>
                    <a:pt x="2572207" y="1100874"/>
                  </a:lnTo>
                  <a:lnTo>
                    <a:pt x="2571750" y="1101991"/>
                  </a:lnTo>
                  <a:lnTo>
                    <a:pt x="2571750" y="1104620"/>
                  </a:lnTo>
                  <a:lnTo>
                    <a:pt x="2572207" y="1105738"/>
                  </a:lnTo>
                  <a:lnTo>
                    <a:pt x="2574074" y="1107605"/>
                  </a:lnTo>
                  <a:lnTo>
                    <a:pt x="2575191" y="1108062"/>
                  </a:lnTo>
                  <a:lnTo>
                    <a:pt x="2587345" y="1108062"/>
                  </a:lnTo>
                  <a:lnTo>
                    <a:pt x="2588463" y="1107605"/>
                  </a:lnTo>
                  <a:lnTo>
                    <a:pt x="2590330" y="1105738"/>
                  </a:lnTo>
                  <a:lnTo>
                    <a:pt x="2590800" y="1104620"/>
                  </a:lnTo>
                  <a:lnTo>
                    <a:pt x="2590800" y="1101991"/>
                  </a:lnTo>
                  <a:close/>
                </a:path>
                <a:path w="5048250" h="1657350">
                  <a:moveTo>
                    <a:pt x="2590800" y="552716"/>
                  </a:moveTo>
                  <a:lnTo>
                    <a:pt x="2590330" y="551599"/>
                  </a:lnTo>
                  <a:lnTo>
                    <a:pt x="2588463" y="549732"/>
                  </a:lnTo>
                  <a:lnTo>
                    <a:pt x="2587345" y="549275"/>
                  </a:lnTo>
                  <a:lnTo>
                    <a:pt x="2575191" y="549275"/>
                  </a:lnTo>
                  <a:lnTo>
                    <a:pt x="2574074" y="549732"/>
                  </a:lnTo>
                  <a:lnTo>
                    <a:pt x="2572207" y="551599"/>
                  </a:lnTo>
                  <a:lnTo>
                    <a:pt x="2571750" y="552716"/>
                  </a:lnTo>
                  <a:lnTo>
                    <a:pt x="2571750" y="555345"/>
                  </a:lnTo>
                  <a:lnTo>
                    <a:pt x="2572207" y="556463"/>
                  </a:lnTo>
                  <a:lnTo>
                    <a:pt x="2574074" y="558330"/>
                  </a:lnTo>
                  <a:lnTo>
                    <a:pt x="2575191" y="558800"/>
                  </a:lnTo>
                  <a:lnTo>
                    <a:pt x="2587345" y="558800"/>
                  </a:lnTo>
                  <a:lnTo>
                    <a:pt x="2588463" y="558330"/>
                  </a:lnTo>
                  <a:lnTo>
                    <a:pt x="2590330" y="556463"/>
                  </a:lnTo>
                  <a:lnTo>
                    <a:pt x="2590800" y="555345"/>
                  </a:lnTo>
                  <a:lnTo>
                    <a:pt x="2590800" y="552716"/>
                  </a:lnTo>
                  <a:close/>
                </a:path>
                <a:path w="5048250" h="1657350">
                  <a:moveTo>
                    <a:pt x="2590800" y="3441"/>
                  </a:moveTo>
                  <a:lnTo>
                    <a:pt x="2590330" y="2324"/>
                  </a:lnTo>
                  <a:lnTo>
                    <a:pt x="2588463" y="457"/>
                  </a:lnTo>
                  <a:lnTo>
                    <a:pt x="2587345" y="0"/>
                  </a:lnTo>
                  <a:lnTo>
                    <a:pt x="2575191" y="0"/>
                  </a:lnTo>
                  <a:lnTo>
                    <a:pt x="2574074" y="457"/>
                  </a:lnTo>
                  <a:lnTo>
                    <a:pt x="2572207" y="2324"/>
                  </a:lnTo>
                  <a:lnTo>
                    <a:pt x="2571750" y="3441"/>
                  </a:lnTo>
                  <a:lnTo>
                    <a:pt x="2571750" y="6070"/>
                  </a:lnTo>
                  <a:lnTo>
                    <a:pt x="2572207" y="7188"/>
                  </a:lnTo>
                  <a:lnTo>
                    <a:pt x="2574074" y="9055"/>
                  </a:lnTo>
                  <a:lnTo>
                    <a:pt x="2575191" y="9525"/>
                  </a:lnTo>
                  <a:lnTo>
                    <a:pt x="2587345" y="9525"/>
                  </a:lnTo>
                  <a:lnTo>
                    <a:pt x="2588463" y="9055"/>
                  </a:lnTo>
                  <a:lnTo>
                    <a:pt x="2590330" y="7188"/>
                  </a:lnTo>
                  <a:lnTo>
                    <a:pt x="2590800" y="6070"/>
                  </a:lnTo>
                  <a:lnTo>
                    <a:pt x="2590800" y="3441"/>
                  </a:lnTo>
                  <a:close/>
                </a:path>
                <a:path w="5048250" h="1657350">
                  <a:moveTo>
                    <a:pt x="2647950" y="1651266"/>
                  </a:moveTo>
                  <a:lnTo>
                    <a:pt x="2647480" y="1650149"/>
                  </a:lnTo>
                  <a:lnTo>
                    <a:pt x="2645613" y="1648282"/>
                  </a:lnTo>
                  <a:lnTo>
                    <a:pt x="2644495" y="1647825"/>
                  </a:lnTo>
                  <a:lnTo>
                    <a:pt x="2632341" y="1647825"/>
                  </a:lnTo>
                  <a:lnTo>
                    <a:pt x="2631224" y="1648282"/>
                  </a:lnTo>
                  <a:lnTo>
                    <a:pt x="2629357" y="1650149"/>
                  </a:lnTo>
                  <a:lnTo>
                    <a:pt x="2628900" y="1651266"/>
                  </a:lnTo>
                  <a:lnTo>
                    <a:pt x="2628900" y="1653895"/>
                  </a:lnTo>
                  <a:lnTo>
                    <a:pt x="2629357" y="1655013"/>
                  </a:lnTo>
                  <a:lnTo>
                    <a:pt x="2631224" y="1656880"/>
                  </a:lnTo>
                  <a:lnTo>
                    <a:pt x="2632341" y="1657350"/>
                  </a:lnTo>
                  <a:lnTo>
                    <a:pt x="2644495" y="1657350"/>
                  </a:lnTo>
                  <a:lnTo>
                    <a:pt x="2645613" y="1656880"/>
                  </a:lnTo>
                  <a:lnTo>
                    <a:pt x="2647480" y="1655013"/>
                  </a:lnTo>
                  <a:lnTo>
                    <a:pt x="2647950" y="1653895"/>
                  </a:lnTo>
                  <a:lnTo>
                    <a:pt x="2647950" y="1651266"/>
                  </a:lnTo>
                  <a:close/>
                </a:path>
                <a:path w="5048250" h="1657350">
                  <a:moveTo>
                    <a:pt x="2647950" y="1101991"/>
                  </a:moveTo>
                  <a:lnTo>
                    <a:pt x="2647480" y="1100874"/>
                  </a:lnTo>
                  <a:lnTo>
                    <a:pt x="2645613" y="1099007"/>
                  </a:lnTo>
                  <a:lnTo>
                    <a:pt x="2644495" y="1098537"/>
                  </a:lnTo>
                  <a:lnTo>
                    <a:pt x="2632341" y="1098537"/>
                  </a:lnTo>
                  <a:lnTo>
                    <a:pt x="2631224" y="1099007"/>
                  </a:lnTo>
                  <a:lnTo>
                    <a:pt x="2629357" y="1100874"/>
                  </a:lnTo>
                  <a:lnTo>
                    <a:pt x="2628900" y="1101991"/>
                  </a:lnTo>
                  <a:lnTo>
                    <a:pt x="2628900" y="1104620"/>
                  </a:lnTo>
                  <a:lnTo>
                    <a:pt x="2629357" y="1105738"/>
                  </a:lnTo>
                  <a:lnTo>
                    <a:pt x="2631224" y="1107605"/>
                  </a:lnTo>
                  <a:lnTo>
                    <a:pt x="2632341" y="1108062"/>
                  </a:lnTo>
                  <a:lnTo>
                    <a:pt x="2644495" y="1108062"/>
                  </a:lnTo>
                  <a:lnTo>
                    <a:pt x="2645613" y="1107605"/>
                  </a:lnTo>
                  <a:lnTo>
                    <a:pt x="2647480" y="1105738"/>
                  </a:lnTo>
                  <a:lnTo>
                    <a:pt x="2647950" y="1104620"/>
                  </a:lnTo>
                  <a:lnTo>
                    <a:pt x="2647950" y="1101991"/>
                  </a:lnTo>
                  <a:close/>
                </a:path>
                <a:path w="5048250" h="1657350">
                  <a:moveTo>
                    <a:pt x="2647950" y="552716"/>
                  </a:moveTo>
                  <a:lnTo>
                    <a:pt x="2647480" y="551599"/>
                  </a:lnTo>
                  <a:lnTo>
                    <a:pt x="2645613" y="549732"/>
                  </a:lnTo>
                  <a:lnTo>
                    <a:pt x="2644495" y="549275"/>
                  </a:lnTo>
                  <a:lnTo>
                    <a:pt x="2632341" y="549275"/>
                  </a:lnTo>
                  <a:lnTo>
                    <a:pt x="2631224" y="549732"/>
                  </a:lnTo>
                  <a:lnTo>
                    <a:pt x="2629357" y="551599"/>
                  </a:lnTo>
                  <a:lnTo>
                    <a:pt x="2628900" y="552716"/>
                  </a:lnTo>
                  <a:lnTo>
                    <a:pt x="2628900" y="555345"/>
                  </a:lnTo>
                  <a:lnTo>
                    <a:pt x="2629357" y="556463"/>
                  </a:lnTo>
                  <a:lnTo>
                    <a:pt x="2631224" y="558330"/>
                  </a:lnTo>
                  <a:lnTo>
                    <a:pt x="2632341" y="558800"/>
                  </a:lnTo>
                  <a:lnTo>
                    <a:pt x="2644495" y="558800"/>
                  </a:lnTo>
                  <a:lnTo>
                    <a:pt x="2645613" y="558330"/>
                  </a:lnTo>
                  <a:lnTo>
                    <a:pt x="2647480" y="556463"/>
                  </a:lnTo>
                  <a:lnTo>
                    <a:pt x="2647950" y="555345"/>
                  </a:lnTo>
                  <a:lnTo>
                    <a:pt x="2647950" y="552716"/>
                  </a:lnTo>
                  <a:close/>
                </a:path>
                <a:path w="5048250" h="1657350">
                  <a:moveTo>
                    <a:pt x="2647950" y="3441"/>
                  </a:moveTo>
                  <a:lnTo>
                    <a:pt x="2647480" y="2324"/>
                  </a:lnTo>
                  <a:lnTo>
                    <a:pt x="2645613" y="457"/>
                  </a:lnTo>
                  <a:lnTo>
                    <a:pt x="2644495" y="0"/>
                  </a:lnTo>
                  <a:lnTo>
                    <a:pt x="2632341" y="0"/>
                  </a:lnTo>
                  <a:lnTo>
                    <a:pt x="2631224" y="457"/>
                  </a:lnTo>
                  <a:lnTo>
                    <a:pt x="2629357" y="2324"/>
                  </a:lnTo>
                  <a:lnTo>
                    <a:pt x="2628900" y="3441"/>
                  </a:lnTo>
                  <a:lnTo>
                    <a:pt x="2628900" y="6070"/>
                  </a:lnTo>
                  <a:lnTo>
                    <a:pt x="2629357" y="7188"/>
                  </a:lnTo>
                  <a:lnTo>
                    <a:pt x="2631224" y="9055"/>
                  </a:lnTo>
                  <a:lnTo>
                    <a:pt x="2632341" y="9525"/>
                  </a:lnTo>
                  <a:lnTo>
                    <a:pt x="2644495" y="9525"/>
                  </a:lnTo>
                  <a:lnTo>
                    <a:pt x="2645613" y="9055"/>
                  </a:lnTo>
                  <a:lnTo>
                    <a:pt x="2647480" y="7188"/>
                  </a:lnTo>
                  <a:lnTo>
                    <a:pt x="2647950" y="6070"/>
                  </a:lnTo>
                  <a:lnTo>
                    <a:pt x="2647950" y="3441"/>
                  </a:lnTo>
                  <a:close/>
                </a:path>
                <a:path w="5048250" h="1657350">
                  <a:moveTo>
                    <a:pt x="2705100" y="1651266"/>
                  </a:moveTo>
                  <a:lnTo>
                    <a:pt x="2704630" y="1650149"/>
                  </a:lnTo>
                  <a:lnTo>
                    <a:pt x="2702763" y="1648282"/>
                  </a:lnTo>
                  <a:lnTo>
                    <a:pt x="2701645" y="1647825"/>
                  </a:lnTo>
                  <a:lnTo>
                    <a:pt x="2689491" y="1647825"/>
                  </a:lnTo>
                  <a:lnTo>
                    <a:pt x="2688374" y="1648282"/>
                  </a:lnTo>
                  <a:lnTo>
                    <a:pt x="2686507" y="1650149"/>
                  </a:lnTo>
                  <a:lnTo>
                    <a:pt x="2686050" y="1651266"/>
                  </a:lnTo>
                  <a:lnTo>
                    <a:pt x="2686050" y="1653895"/>
                  </a:lnTo>
                  <a:lnTo>
                    <a:pt x="2686507" y="1655013"/>
                  </a:lnTo>
                  <a:lnTo>
                    <a:pt x="2688374" y="1656880"/>
                  </a:lnTo>
                  <a:lnTo>
                    <a:pt x="2689491" y="1657350"/>
                  </a:lnTo>
                  <a:lnTo>
                    <a:pt x="2701645" y="1657350"/>
                  </a:lnTo>
                  <a:lnTo>
                    <a:pt x="2702763" y="1656880"/>
                  </a:lnTo>
                  <a:lnTo>
                    <a:pt x="2704630" y="1655013"/>
                  </a:lnTo>
                  <a:lnTo>
                    <a:pt x="2705100" y="1653895"/>
                  </a:lnTo>
                  <a:lnTo>
                    <a:pt x="2705100" y="1651266"/>
                  </a:lnTo>
                  <a:close/>
                </a:path>
                <a:path w="5048250" h="1657350">
                  <a:moveTo>
                    <a:pt x="2705100" y="1101991"/>
                  </a:moveTo>
                  <a:lnTo>
                    <a:pt x="2704630" y="1100874"/>
                  </a:lnTo>
                  <a:lnTo>
                    <a:pt x="2702763" y="1099007"/>
                  </a:lnTo>
                  <a:lnTo>
                    <a:pt x="2701645" y="1098537"/>
                  </a:lnTo>
                  <a:lnTo>
                    <a:pt x="2689491" y="1098537"/>
                  </a:lnTo>
                  <a:lnTo>
                    <a:pt x="2688374" y="1099007"/>
                  </a:lnTo>
                  <a:lnTo>
                    <a:pt x="2686507" y="1100874"/>
                  </a:lnTo>
                  <a:lnTo>
                    <a:pt x="2686050" y="1101991"/>
                  </a:lnTo>
                  <a:lnTo>
                    <a:pt x="2686050" y="1104620"/>
                  </a:lnTo>
                  <a:lnTo>
                    <a:pt x="2686507" y="1105738"/>
                  </a:lnTo>
                  <a:lnTo>
                    <a:pt x="2688374" y="1107605"/>
                  </a:lnTo>
                  <a:lnTo>
                    <a:pt x="2689491" y="1108062"/>
                  </a:lnTo>
                  <a:lnTo>
                    <a:pt x="2701645" y="1108062"/>
                  </a:lnTo>
                  <a:lnTo>
                    <a:pt x="2702763" y="1107605"/>
                  </a:lnTo>
                  <a:lnTo>
                    <a:pt x="2704630" y="1105738"/>
                  </a:lnTo>
                  <a:lnTo>
                    <a:pt x="2705100" y="1104620"/>
                  </a:lnTo>
                  <a:lnTo>
                    <a:pt x="2705100" y="1101991"/>
                  </a:lnTo>
                  <a:close/>
                </a:path>
                <a:path w="5048250" h="1657350">
                  <a:moveTo>
                    <a:pt x="2705100" y="552716"/>
                  </a:moveTo>
                  <a:lnTo>
                    <a:pt x="2704630" y="551599"/>
                  </a:lnTo>
                  <a:lnTo>
                    <a:pt x="2702763" y="549732"/>
                  </a:lnTo>
                  <a:lnTo>
                    <a:pt x="2701645" y="549275"/>
                  </a:lnTo>
                  <a:lnTo>
                    <a:pt x="2689491" y="549275"/>
                  </a:lnTo>
                  <a:lnTo>
                    <a:pt x="2688374" y="549732"/>
                  </a:lnTo>
                  <a:lnTo>
                    <a:pt x="2686507" y="551599"/>
                  </a:lnTo>
                  <a:lnTo>
                    <a:pt x="2686050" y="552716"/>
                  </a:lnTo>
                  <a:lnTo>
                    <a:pt x="2686050" y="555345"/>
                  </a:lnTo>
                  <a:lnTo>
                    <a:pt x="2686507" y="556463"/>
                  </a:lnTo>
                  <a:lnTo>
                    <a:pt x="2688374" y="558330"/>
                  </a:lnTo>
                  <a:lnTo>
                    <a:pt x="2689491" y="558800"/>
                  </a:lnTo>
                  <a:lnTo>
                    <a:pt x="2701645" y="558800"/>
                  </a:lnTo>
                  <a:lnTo>
                    <a:pt x="2702763" y="558330"/>
                  </a:lnTo>
                  <a:lnTo>
                    <a:pt x="2704630" y="556463"/>
                  </a:lnTo>
                  <a:lnTo>
                    <a:pt x="2705100" y="555345"/>
                  </a:lnTo>
                  <a:lnTo>
                    <a:pt x="2705100" y="552716"/>
                  </a:lnTo>
                  <a:close/>
                </a:path>
                <a:path w="5048250" h="1657350">
                  <a:moveTo>
                    <a:pt x="2705100" y="3441"/>
                  </a:moveTo>
                  <a:lnTo>
                    <a:pt x="2704630" y="2324"/>
                  </a:lnTo>
                  <a:lnTo>
                    <a:pt x="2702763" y="457"/>
                  </a:lnTo>
                  <a:lnTo>
                    <a:pt x="2701645" y="0"/>
                  </a:lnTo>
                  <a:lnTo>
                    <a:pt x="2689491" y="0"/>
                  </a:lnTo>
                  <a:lnTo>
                    <a:pt x="2688374" y="457"/>
                  </a:lnTo>
                  <a:lnTo>
                    <a:pt x="2686507" y="2324"/>
                  </a:lnTo>
                  <a:lnTo>
                    <a:pt x="2686050" y="3441"/>
                  </a:lnTo>
                  <a:lnTo>
                    <a:pt x="2686050" y="6070"/>
                  </a:lnTo>
                  <a:lnTo>
                    <a:pt x="2686507" y="7188"/>
                  </a:lnTo>
                  <a:lnTo>
                    <a:pt x="2688374" y="9055"/>
                  </a:lnTo>
                  <a:lnTo>
                    <a:pt x="2689491" y="9525"/>
                  </a:lnTo>
                  <a:lnTo>
                    <a:pt x="2701645" y="9525"/>
                  </a:lnTo>
                  <a:lnTo>
                    <a:pt x="2702763" y="9055"/>
                  </a:lnTo>
                  <a:lnTo>
                    <a:pt x="2704630" y="7188"/>
                  </a:lnTo>
                  <a:lnTo>
                    <a:pt x="2705100" y="6070"/>
                  </a:lnTo>
                  <a:lnTo>
                    <a:pt x="2705100" y="3441"/>
                  </a:lnTo>
                  <a:close/>
                </a:path>
                <a:path w="5048250" h="1657350">
                  <a:moveTo>
                    <a:pt x="2762250" y="1651266"/>
                  </a:moveTo>
                  <a:lnTo>
                    <a:pt x="2761780" y="1650149"/>
                  </a:lnTo>
                  <a:lnTo>
                    <a:pt x="2759913" y="1648282"/>
                  </a:lnTo>
                  <a:lnTo>
                    <a:pt x="2758795" y="1647825"/>
                  </a:lnTo>
                  <a:lnTo>
                    <a:pt x="2746641" y="1647825"/>
                  </a:lnTo>
                  <a:lnTo>
                    <a:pt x="2745524" y="1648282"/>
                  </a:lnTo>
                  <a:lnTo>
                    <a:pt x="2743657" y="1650149"/>
                  </a:lnTo>
                  <a:lnTo>
                    <a:pt x="2743200" y="1651266"/>
                  </a:lnTo>
                  <a:lnTo>
                    <a:pt x="2743200" y="1653895"/>
                  </a:lnTo>
                  <a:lnTo>
                    <a:pt x="2743657" y="1655013"/>
                  </a:lnTo>
                  <a:lnTo>
                    <a:pt x="2745524" y="1656880"/>
                  </a:lnTo>
                  <a:lnTo>
                    <a:pt x="2746641" y="1657350"/>
                  </a:lnTo>
                  <a:lnTo>
                    <a:pt x="2758795" y="1657350"/>
                  </a:lnTo>
                  <a:lnTo>
                    <a:pt x="2759913" y="1656880"/>
                  </a:lnTo>
                  <a:lnTo>
                    <a:pt x="2761780" y="1655013"/>
                  </a:lnTo>
                  <a:lnTo>
                    <a:pt x="2762250" y="1653895"/>
                  </a:lnTo>
                  <a:lnTo>
                    <a:pt x="2762250" y="1651266"/>
                  </a:lnTo>
                  <a:close/>
                </a:path>
                <a:path w="5048250" h="1657350">
                  <a:moveTo>
                    <a:pt x="2762250" y="1101991"/>
                  </a:moveTo>
                  <a:lnTo>
                    <a:pt x="2761780" y="1100874"/>
                  </a:lnTo>
                  <a:lnTo>
                    <a:pt x="2759913" y="1099007"/>
                  </a:lnTo>
                  <a:lnTo>
                    <a:pt x="2758795" y="1098537"/>
                  </a:lnTo>
                  <a:lnTo>
                    <a:pt x="2746641" y="1098537"/>
                  </a:lnTo>
                  <a:lnTo>
                    <a:pt x="2745524" y="1099007"/>
                  </a:lnTo>
                  <a:lnTo>
                    <a:pt x="2743657" y="1100874"/>
                  </a:lnTo>
                  <a:lnTo>
                    <a:pt x="2743200" y="1101991"/>
                  </a:lnTo>
                  <a:lnTo>
                    <a:pt x="2743200" y="1104620"/>
                  </a:lnTo>
                  <a:lnTo>
                    <a:pt x="2743657" y="1105738"/>
                  </a:lnTo>
                  <a:lnTo>
                    <a:pt x="2745524" y="1107605"/>
                  </a:lnTo>
                  <a:lnTo>
                    <a:pt x="2746641" y="1108062"/>
                  </a:lnTo>
                  <a:lnTo>
                    <a:pt x="2758795" y="1108062"/>
                  </a:lnTo>
                  <a:lnTo>
                    <a:pt x="2759913" y="1107605"/>
                  </a:lnTo>
                  <a:lnTo>
                    <a:pt x="2761780" y="1105738"/>
                  </a:lnTo>
                  <a:lnTo>
                    <a:pt x="2762250" y="1104620"/>
                  </a:lnTo>
                  <a:lnTo>
                    <a:pt x="2762250" y="1101991"/>
                  </a:lnTo>
                  <a:close/>
                </a:path>
                <a:path w="5048250" h="1657350">
                  <a:moveTo>
                    <a:pt x="2762250" y="552716"/>
                  </a:moveTo>
                  <a:lnTo>
                    <a:pt x="2761780" y="551599"/>
                  </a:lnTo>
                  <a:lnTo>
                    <a:pt x="2759913" y="549732"/>
                  </a:lnTo>
                  <a:lnTo>
                    <a:pt x="2758795" y="549275"/>
                  </a:lnTo>
                  <a:lnTo>
                    <a:pt x="2746641" y="549275"/>
                  </a:lnTo>
                  <a:lnTo>
                    <a:pt x="2745524" y="549732"/>
                  </a:lnTo>
                  <a:lnTo>
                    <a:pt x="2743657" y="551599"/>
                  </a:lnTo>
                  <a:lnTo>
                    <a:pt x="2743200" y="552716"/>
                  </a:lnTo>
                  <a:lnTo>
                    <a:pt x="2743200" y="555345"/>
                  </a:lnTo>
                  <a:lnTo>
                    <a:pt x="2743657" y="556463"/>
                  </a:lnTo>
                  <a:lnTo>
                    <a:pt x="2745524" y="558330"/>
                  </a:lnTo>
                  <a:lnTo>
                    <a:pt x="2746641" y="558800"/>
                  </a:lnTo>
                  <a:lnTo>
                    <a:pt x="2758795" y="558800"/>
                  </a:lnTo>
                  <a:lnTo>
                    <a:pt x="2759913" y="558330"/>
                  </a:lnTo>
                  <a:lnTo>
                    <a:pt x="2761780" y="556463"/>
                  </a:lnTo>
                  <a:lnTo>
                    <a:pt x="2762250" y="555345"/>
                  </a:lnTo>
                  <a:lnTo>
                    <a:pt x="2762250" y="552716"/>
                  </a:lnTo>
                  <a:close/>
                </a:path>
                <a:path w="5048250" h="1657350">
                  <a:moveTo>
                    <a:pt x="2762250" y="3441"/>
                  </a:moveTo>
                  <a:lnTo>
                    <a:pt x="2761780" y="2324"/>
                  </a:lnTo>
                  <a:lnTo>
                    <a:pt x="2759913" y="457"/>
                  </a:lnTo>
                  <a:lnTo>
                    <a:pt x="2758795" y="0"/>
                  </a:lnTo>
                  <a:lnTo>
                    <a:pt x="2746641" y="0"/>
                  </a:lnTo>
                  <a:lnTo>
                    <a:pt x="2745524" y="457"/>
                  </a:lnTo>
                  <a:lnTo>
                    <a:pt x="2743657" y="2324"/>
                  </a:lnTo>
                  <a:lnTo>
                    <a:pt x="2743200" y="3441"/>
                  </a:lnTo>
                  <a:lnTo>
                    <a:pt x="2743200" y="6070"/>
                  </a:lnTo>
                  <a:lnTo>
                    <a:pt x="2743657" y="7188"/>
                  </a:lnTo>
                  <a:lnTo>
                    <a:pt x="2745524" y="9055"/>
                  </a:lnTo>
                  <a:lnTo>
                    <a:pt x="2746641" y="9525"/>
                  </a:lnTo>
                  <a:lnTo>
                    <a:pt x="2758795" y="9525"/>
                  </a:lnTo>
                  <a:lnTo>
                    <a:pt x="2759913" y="9055"/>
                  </a:lnTo>
                  <a:lnTo>
                    <a:pt x="2761780" y="7188"/>
                  </a:lnTo>
                  <a:lnTo>
                    <a:pt x="2762250" y="6070"/>
                  </a:lnTo>
                  <a:lnTo>
                    <a:pt x="2762250" y="3441"/>
                  </a:lnTo>
                  <a:close/>
                </a:path>
                <a:path w="5048250" h="1657350">
                  <a:moveTo>
                    <a:pt x="2819400" y="1651266"/>
                  </a:moveTo>
                  <a:lnTo>
                    <a:pt x="2818930" y="1650149"/>
                  </a:lnTo>
                  <a:lnTo>
                    <a:pt x="2817063" y="1648282"/>
                  </a:lnTo>
                  <a:lnTo>
                    <a:pt x="2815945" y="1647825"/>
                  </a:lnTo>
                  <a:lnTo>
                    <a:pt x="2803791" y="1647825"/>
                  </a:lnTo>
                  <a:lnTo>
                    <a:pt x="2802674" y="1648282"/>
                  </a:lnTo>
                  <a:lnTo>
                    <a:pt x="2800807" y="1650149"/>
                  </a:lnTo>
                  <a:lnTo>
                    <a:pt x="2800350" y="1651266"/>
                  </a:lnTo>
                  <a:lnTo>
                    <a:pt x="2800350" y="1653895"/>
                  </a:lnTo>
                  <a:lnTo>
                    <a:pt x="2800807" y="1655013"/>
                  </a:lnTo>
                  <a:lnTo>
                    <a:pt x="2802674" y="1656880"/>
                  </a:lnTo>
                  <a:lnTo>
                    <a:pt x="2803791" y="1657350"/>
                  </a:lnTo>
                  <a:lnTo>
                    <a:pt x="2815945" y="1657350"/>
                  </a:lnTo>
                  <a:lnTo>
                    <a:pt x="2817063" y="1656880"/>
                  </a:lnTo>
                  <a:lnTo>
                    <a:pt x="2818930" y="1655013"/>
                  </a:lnTo>
                  <a:lnTo>
                    <a:pt x="2819400" y="1653895"/>
                  </a:lnTo>
                  <a:lnTo>
                    <a:pt x="2819400" y="1651266"/>
                  </a:lnTo>
                  <a:close/>
                </a:path>
                <a:path w="5048250" h="1657350">
                  <a:moveTo>
                    <a:pt x="2819400" y="1101991"/>
                  </a:moveTo>
                  <a:lnTo>
                    <a:pt x="2818930" y="1100874"/>
                  </a:lnTo>
                  <a:lnTo>
                    <a:pt x="2817063" y="1099007"/>
                  </a:lnTo>
                  <a:lnTo>
                    <a:pt x="2815945" y="1098537"/>
                  </a:lnTo>
                  <a:lnTo>
                    <a:pt x="2803791" y="1098537"/>
                  </a:lnTo>
                  <a:lnTo>
                    <a:pt x="2802674" y="1099007"/>
                  </a:lnTo>
                  <a:lnTo>
                    <a:pt x="2800807" y="1100874"/>
                  </a:lnTo>
                  <a:lnTo>
                    <a:pt x="2800350" y="1101991"/>
                  </a:lnTo>
                  <a:lnTo>
                    <a:pt x="2800350" y="1104620"/>
                  </a:lnTo>
                  <a:lnTo>
                    <a:pt x="2800807" y="1105738"/>
                  </a:lnTo>
                  <a:lnTo>
                    <a:pt x="2802674" y="1107605"/>
                  </a:lnTo>
                  <a:lnTo>
                    <a:pt x="2803791" y="1108062"/>
                  </a:lnTo>
                  <a:lnTo>
                    <a:pt x="2815945" y="1108062"/>
                  </a:lnTo>
                  <a:lnTo>
                    <a:pt x="2817063" y="1107605"/>
                  </a:lnTo>
                  <a:lnTo>
                    <a:pt x="2818930" y="1105738"/>
                  </a:lnTo>
                  <a:lnTo>
                    <a:pt x="2819400" y="1104620"/>
                  </a:lnTo>
                  <a:lnTo>
                    <a:pt x="2819400" y="1101991"/>
                  </a:lnTo>
                  <a:close/>
                </a:path>
                <a:path w="5048250" h="1657350">
                  <a:moveTo>
                    <a:pt x="2819400" y="552716"/>
                  </a:moveTo>
                  <a:lnTo>
                    <a:pt x="2818930" y="551599"/>
                  </a:lnTo>
                  <a:lnTo>
                    <a:pt x="2817063" y="549732"/>
                  </a:lnTo>
                  <a:lnTo>
                    <a:pt x="2815945" y="549275"/>
                  </a:lnTo>
                  <a:lnTo>
                    <a:pt x="2803791" y="549275"/>
                  </a:lnTo>
                  <a:lnTo>
                    <a:pt x="2802674" y="549732"/>
                  </a:lnTo>
                  <a:lnTo>
                    <a:pt x="2800807" y="551599"/>
                  </a:lnTo>
                  <a:lnTo>
                    <a:pt x="2800350" y="552716"/>
                  </a:lnTo>
                  <a:lnTo>
                    <a:pt x="2800350" y="555345"/>
                  </a:lnTo>
                  <a:lnTo>
                    <a:pt x="2800807" y="556463"/>
                  </a:lnTo>
                  <a:lnTo>
                    <a:pt x="2802674" y="558330"/>
                  </a:lnTo>
                  <a:lnTo>
                    <a:pt x="2803791" y="558800"/>
                  </a:lnTo>
                  <a:lnTo>
                    <a:pt x="2815945" y="558800"/>
                  </a:lnTo>
                  <a:lnTo>
                    <a:pt x="2817063" y="558330"/>
                  </a:lnTo>
                  <a:lnTo>
                    <a:pt x="2818930" y="556463"/>
                  </a:lnTo>
                  <a:lnTo>
                    <a:pt x="2819400" y="555345"/>
                  </a:lnTo>
                  <a:lnTo>
                    <a:pt x="2819400" y="552716"/>
                  </a:lnTo>
                  <a:close/>
                </a:path>
                <a:path w="5048250" h="1657350">
                  <a:moveTo>
                    <a:pt x="2819400" y="3441"/>
                  </a:moveTo>
                  <a:lnTo>
                    <a:pt x="2818930" y="2324"/>
                  </a:lnTo>
                  <a:lnTo>
                    <a:pt x="2817063" y="457"/>
                  </a:lnTo>
                  <a:lnTo>
                    <a:pt x="2815945" y="0"/>
                  </a:lnTo>
                  <a:lnTo>
                    <a:pt x="2803791" y="0"/>
                  </a:lnTo>
                  <a:lnTo>
                    <a:pt x="2802674" y="457"/>
                  </a:lnTo>
                  <a:lnTo>
                    <a:pt x="2800807" y="2324"/>
                  </a:lnTo>
                  <a:lnTo>
                    <a:pt x="2800350" y="3441"/>
                  </a:lnTo>
                  <a:lnTo>
                    <a:pt x="2800350" y="6070"/>
                  </a:lnTo>
                  <a:lnTo>
                    <a:pt x="2800807" y="7188"/>
                  </a:lnTo>
                  <a:lnTo>
                    <a:pt x="2802674" y="9055"/>
                  </a:lnTo>
                  <a:lnTo>
                    <a:pt x="2803791" y="9525"/>
                  </a:lnTo>
                  <a:lnTo>
                    <a:pt x="2815945" y="9525"/>
                  </a:lnTo>
                  <a:lnTo>
                    <a:pt x="2817063" y="9055"/>
                  </a:lnTo>
                  <a:lnTo>
                    <a:pt x="2818930" y="7188"/>
                  </a:lnTo>
                  <a:lnTo>
                    <a:pt x="2819400" y="6070"/>
                  </a:lnTo>
                  <a:lnTo>
                    <a:pt x="2819400" y="3441"/>
                  </a:lnTo>
                  <a:close/>
                </a:path>
                <a:path w="5048250" h="1657350">
                  <a:moveTo>
                    <a:pt x="2876550" y="1651266"/>
                  </a:moveTo>
                  <a:lnTo>
                    <a:pt x="2876080" y="1650149"/>
                  </a:lnTo>
                  <a:lnTo>
                    <a:pt x="2874213" y="1648282"/>
                  </a:lnTo>
                  <a:lnTo>
                    <a:pt x="2873095" y="1647825"/>
                  </a:lnTo>
                  <a:lnTo>
                    <a:pt x="2860941" y="1647825"/>
                  </a:lnTo>
                  <a:lnTo>
                    <a:pt x="2859824" y="1648282"/>
                  </a:lnTo>
                  <a:lnTo>
                    <a:pt x="2857957" y="1650149"/>
                  </a:lnTo>
                  <a:lnTo>
                    <a:pt x="2857500" y="1651266"/>
                  </a:lnTo>
                  <a:lnTo>
                    <a:pt x="2857500" y="1653895"/>
                  </a:lnTo>
                  <a:lnTo>
                    <a:pt x="2857957" y="1655013"/>
                  </a:lnTo>
                  <a:lnTo>
                    <a:pt x="2859824" y="1656880"/>
                  </a:lnTo>
                  <a:lnTo>
                    <a:pt x="2860941" y="1657350"/>
                  </a:lnTo>
                  <a:lnTo>
                    <a:pt x="2873095" y="1657350"/>
                  </a:lnTo>
                  <a:lnTo>
                    <a:pt x="2874213" y="1656880"/>
                  </a:lnTo>
                  <a:lnTo>
                    <a:pt x="2876080" y="1655013"/>
                  </a:lnTo>
                  <a:lnTo>
                    <a:pt x="2876550" y="1653895"/>
                  </a:lnTo>
                  <a:lnTo>
                    <a:pt x="2876550" y="1651266"/>
                  </a:lnTo>
                  <a:close/>
                </a:path>
                <a:path w="5048250" h="1657350">
                  <a:moveTo>
                    <a:pt x="2876550" y="1101991"/>
                  </a:moveTo>
                  <a:lnTo>
                    <a:pt x="2876080" y="1100874"/>
                  </a:lnTo>
                  <a:lnTo>
                    <a:pt x="2874213" y="1099007"/>
                  </a:lnTo>
                  <a:lnTo>
                    <a:pt x="2873095" y="1098537"/>
                  </a:lnTo>
                  <a:lnTo>
                    <a:pt x="2860941" y="1098537"/>
                  </a:lnTo>
                  <a:lnTo>
                    <a:pt x="2859824" y="1099007"/>
                  </a:lnTo>
                  <a:lnTo>
                    <a:pt x="2857957" y="1100874"/>
                  </a:lnTo>
                  <a:lnTo>
                    <a:pt x="2857500" y="1101991"/>
                  </a:lnTo>
                  <a:lnTo>
                    <a:pt x="2857500" y="1104620"/>
                  </a:lnTo>
                  <a:lnTo>
                    <a:pt x="2857957" y="1105738"/>
                  </a:lnTo>
                  <a:lnTo>
                    <a:pt x="2859824" y="1107605"/>
                  </a:lnTo>
                  <a:lnTo>
                    <a:pt x="2860941" y="1108062"/>
                  </a:lnTo>
                  <a:lnTo>
                    <a:pt x="2873095" y="1108062"/>
                  </a:lnTo>
                  <a:lnTo>
                    <a:pt x="2874213" y="1107605"/>
                  </a:lnTo>
                  <a:lnTo>
                    <a:pt x="2876080" y="1105738"/>
                  </a:lnTo>
                  <a:lnTo>
                    <a:pt x="2876550" y="1104620"/>
                  </a:lnTo>
                  <a:lnTo>
                    <a:pt x="2876550" y="1101991"/>
                  </a:lnTo>
                  <a:close/>
                </a:path>
                <a:path w="5048250" h="1657350">
                  <a:moveTo>
                    <a:pt x="2876550" y="552716"/>
                  </a:moveTo>
                  <a:lnTo>
                    <a:pt x="2876080" y="551599"/>
                  </a:lnTo>
                  <a:lnTo>
                    <a:pt x="2874213" y="549732"/>
                  </a:lnTo>
                  <a:lnTo>
                    <a:pt x="2873095" y="549275"/>
                  </a:lnTo>
                  <a:lnTo>
                    <a:pt x="2860941" y="549275"/>
                  </a:lnTo>
                  <a:lnTo>
                    <a:pt x="2859824" y="549732"/>
                  </a:lnTo>
                  <a:lnTo>
                    <a:pt x="2857957" y="551599"/>
                  </a:lnTo>
                  <a:lnTo>
                    <a:pt x="2857500" y="552716"/>
                  </a:lnTo>
                  <a:lnTo>
                    <a:pt x="2857500" y="555345"/>
                  </a:lnTo>
                  <a:lnTo>
                    <a:pt x="2857957" y="556463"/>
                  </a:lnTo>
                  <a:lnTo>
                    <a:pt x="2859824" y="558330"/>
                  </a:lnTo>
                  <a:lnTo>
                    <a:pt x="2860941" y="558800"/>
                  </a:lnTo>
                  <a:lnTo>
                    <a:pt x="2873095" y="558800"/>
                  </a:lnTo>
                  <a:lnTo>
                    <a:pt x="2874213" y="558330"/>
                  </a:lnTo>
                  <a:lnTo>
                    <a:pt x="2876080" y="556463"/>
                  </a:lnTo>
                  <a:lnTo>
                    <a:pt x="2876550" y="555345"/>
                  </a:lnTo>
                  <a:lnTo>
                    <a:pt x="2876550" y="552716"/>
                  </a:lnTo>
                  <a:close/>
                </a:path>
                <a:path w="5048250" h="1657350">
                  <a:moveTo>
                    <a:pt x="2876550" y="3441"/>
                  </a:moveTo>
                  <a:lnTo>
                    <a:pt x="2876080" y="2324"/>
                  </a:lnTo>
                  <a:lnTo>
                    <a:pt x="2874213" y="457"/>
                  </a:lnTo>
                  <a:lnTo>
                    <a:pt x="2873095" y="0"/>
                  </a:lnTo>
                  <a:lnTo>
                    <a:pt x="2860941" y="0"/>
                  </a:lnTo>
                  <a:lnTo>
                    <a:pt x="2859824" y="457"/>
                  </a:lnTo>
                  <a:lnTo>
                    <a:pt x="2857957" y="2324"/>
                  </a:lnTo>
                  <a:lnTo>
                    <a:pt x="2857500" y="3441"/>
                  </a:lnTo>
                  <a:lnTo>
                    <a:pt x="2857500" y="6070"/>
                  </a:lnTo>
                  <a:lnTo>
                    <a:pt x="2857957" y="7188"/>
                  </a:lnTo>
                  <a:lnTo>
                    <a:pt x="2859824" y="9055"/>
                  </a:lnTo>
                  <a:lnTo>
                    <a:pt x="2860941" y="9525"/>
                  </a:lnTo>
                  <a:lnTo>
                    <a:pt x="2873095" y="9525"/>
                  </a:lnTo>
                  <a:lnTo>
                    <a:pt x="2874213" y="9055"/>
                  </a:lnTo>
                  <a:lnTo>
                    <a:pt x="2876080" y="7188"/>
                  </a:lnTo>
                  <a:lnTo>
                    <a:pt x="2876550" y="6070"/>
                  </a:lnTo>
                  <a:lnTo>
                    <a:pt x="2876550" y="3441"/>
                  </a:lnTo>
                  <a:close/>
                </a:path>
                <a:path w="5048250" h="1657350">
                  <a:moveTo>
                    <a:pt x="2933700" y="1651266"/>
                  </a:moveTo>
                  <a:lnTo>
                    <a:pt x="2933230" y="1650149"/>
                  </a:lnTo>
                  <a:lnTo>
                    <a:pt x="2931363" y="1648282"/>
                  </a:lnTo>
                  <a:lnTo>
                    <a:pt x="2930245" y="1647825"/>
                  </a:lnTo>
                  <a:lnTo>
                    <a:pt x="2918091" y="1647825"/>
                  </a:lnTo>
                  <a:lnTo>
                    <a:pt x="2916974" y="1648282"/>
                  </a:lnTo>
                  <a:lnTo>
                    <a:pt x="2915107" y="1650149"/>
                  </a:lnTo>
                  <a:lnTo>
                    <a:pt x="2914650" y="1651266"/>
                  </a:lnTo>
                  <a:lnTo>
                    <a:pt x="2914650" y="1653895"/>
                  </a:lnTo>
                  <a:lnTo>
                    <a:pt x="2915107" y="1655013"/>
                  </a:lnTo>
                  <a:lnTo>
                    <a:pt x="2916974" y="1656880"/>
                  </a:lnTo>
                  <a:lnTo>
                    <a:pt x="2918091" y="1657350"/>
                  </a:lnTo>
                  <a:lnTo>
                    <a:pt x="2930245" y="1657350"/>
                  </a:lnTo>
                  <a:lnTo>
                    <a:pt x="2931363" y="1656880"/>
                  </a:lnTo>
                  <a:lnTo>
                    <a:pt x="2933230" y="1655013"/>
                  </a:lnTo>
                  <a:lnTo>
                    <a:pt x="2933700" y="1653895"/>
                  </a:lnTo>
                  <a:lnTo>
                    <a:pt x="2933700" y="1651266"/>
                  </a:lnTo>
                  <a:close/>
                </a:path>
                <a:path w="5048250" h="1657350">
                  <a:moveTo>
                    <a:pt x="2933700" y="1101991"/>
                  </a:moveTo>
                  <a:lnTo>
                    <a:pt x="2933230" y="1100874"/>
                  </a:lnTo>
                  <a:lnTo>
                    <a:pt x="2931363" y="1099007"/>
                  </a:lnTo>
                  <a:lnTo>
                    <a:pt x="2930245" y="1098537"/>
                  </a:lnTo>
                  <a:lnTo>
                    <a:pt x="2918091" y="1098537"/>
                  </a:lnTo>
                  <a:lnTo>
                    <a:pt x="2916974" y="1099007"/>
                  </a:lnTo>
                  <a:lnTo>
                    <a:pt x="2915107" y="1100874"/>
                  </a:lnTo>
                  <a:lnTo>
                    <a:pt x="2914650" y="1101991"/>
                  </a:lnTo>
                  <a:lnTo>
                    <a:pt x="2914650" y="1104620"/>
                  </a:lnTo>
                  <a:lnTo>
                    <a:pt x="2915107" y="1105738"/>
                  </a:lnTo>
                  <a:lnTo>
                    <a:pt x="2916974" y="1107605"/>
                  </a:lnTo>
                  <a:lnTo>
                    <a:pt x="2918091" y="1108062"/>
                  </a:lnTo>
                  <a:lnTo>
                    <a:pt x="2930245" y="1108062"/>
                  </a:lnTo>
                  <a:lnTo>
                    <a:pt x="2931363" y="1107605"/>
                  </a:lnTo>
                  <a:lnTo>
                    <a:pt x="2933230" y="1105738"/>
                  </a:lnTo>
                  <a:lnTo>
                    <a:pt x="2933700" y="1104620"/>
                  </a:lnTo>
                  <a:lnTo>
                    <a:pt x="2933700" y="1101991"/>
                  </a:lnTo>
                  <a:close/>
                </a:path>
                <a:path w="5048250" h="1657350">
                  <a:moveTo>
                    <a:pt x="2933700" y="552716"/>
                  </a:moveTo>
                  <a:lnTo>
                    <a:pt x="2933230" y="551599"/>
                  </a:lnTo>
                  <a:lnTo>
                    <a:pt x="2931363" y="549732"/>
                  </a:lnTo>
                  <a:lnTo>
                    <a:pt x="2930245" y="549275"/>
                  </a:lnTo>
                  <a:lnTo>
                    <a:pt x="2918091" y="549275"/>
                  </a:lnTo>
                  <a:lnTo>
                    <a:pt x="2916974" y="549732"/>
                  </a:lnTo>
                  <a:lnTo>
                    <a:pt x="2915107" y="551599"/>
                  </a:lnTo>
                  <a:lnTo>
                    <a:pt x="2914650" y="552716"/>
                  </a:lnTo>
                  <a:lnTo>
                    <a:pt x="2914650" y="555345"/>
                  </a:lnTo>
                  <a:lnTo>
                    <a:pt x="2915107" y="556463"/>
                  </a:lnTo>
                  <a:lnTo>
                    <a:pt x="2916974" y="558330"/>
                  </a:lnTo>
                  <a:lnTo>
                    <a:pt x="2918091" y="558800"/>
                  </a:lnTo>
                  <a:lnTo>
                    <a:pt x="2930245" y="558800"/>
                  </a:lnTo>
                  <a:lnTo>
                    <a:pt x="2931363" y="558330"/>
                  </a:lnTo>
                  <a:lnTo>
                    <a:pt x="2933230" y="556463"/>
                  </a:lnTo>
                  <a:lnTo>
                    <a:pt x="2933700" y="555345"/>
                  </a:lnTo>
                  <a:lnTo>
                    <a:pt x="2933700" y="552716"/>
                  </a:lnTo>
                  <a:close/>
                </a:path>
                <a:path w="5048250" h="1657350">
                  <a:moveTo>
                    <a:pt x="2933700" y="3441"/>
                  </a:moveTo>
                  <a:lnTo>
                    <a:pt x="2933230" y="2324"/>
                  </a:lnTo>
                  <a:lnTo>
                    <a:pt x="2931363" y="457"/>
                  </a:lnTo>
                  <a:lnTo>
                    <a:pt x="2930245" y="0"/>
                  </a:lnTo>
                  <a:lnTo>
                    <a:pt x="2918091" y="0"/>
                  </a:lnTo>
                  <a:lnTo>
                    <a:pt x="2916974" y="457"/>
                  </a:lnTo>
                  <a:lnTo>
                    <a:pt x="2915107" y="2324"/>
                  </a:lnTo>
                  <a:lnTo>
                    <a:pt x="2914650" y="3441"/>
                  </a:lnTo>
                  <a:lnTo>
                    <a:pt x="2914650" y="6070"/>
                  </a:lnTo>
                  <a:lnTo>
                    <a:pt x="2915107" y="7188"/>
                  </a:lnTo>
                  <a:lnTo>
                    <a:pt x="2916974" y="9055"/>
                  </a:lnTo>
                  <a:lnTo>
                    <a:pt x="2918091" y="9525"/>
                  </a:lnTo>
                  <a:lnTo>
                    <a:pt x="2930245" y="9525"/>
                  </a:lnTo>
                  <a:lnTo>
                    <a:pt x="2931363" y="9055"/>
                  </a:lnTo>
                  <a:lnTo>
                    <a:pt x="2933230" y="7188"/>
                  </a:lnTo>
                  <a:lnTo>
                    <a:pt x="2933700" y="6070"/>
                  </a:lnTo>
                  <a:lnTo>
                    <a:pt x="2933700" y="3441"/>
                  </a:lnTo>
                  <a:close/>
                </a:path>
                <a:path w="5048250" h="1657350">
                  <a:moveTo>
                    <a:pt x="2990850" y="1651266"/>
                  </a:moveTo>
                  <a:lnTo>
                    <a:pt x="2990380" y="1650149"/>
                  </a:lnTo>
                  <a:lnTo>
                    <a:pt x="2988513" y="1648282"/>
                  </a:lnTo>
                  <a:lnTo>
                    <a:pt x="2987395" y="1647825"/>
                  </a:lnTo>
                  <a:lnTo>
                    <a:pt x="2975241" y="1647825"/>
                  </a:lnTo>
                  <a:lnTo>
                    <a:pt x="2974124" y="1648282"/>
                  </a:lnTo>
                  <a:lnTo>
                    <a:pt x="2972257" y="1650149"/>
                  </a:lnTo>
                  <a:lnTo>
                    <a:pt x="2971800" y="1651266"/>
                  </a:lnTo>
                  <a:lnTo>
                    <a:pt x="2971800" y="1653895"/>
                  </a:lnTo>
                  <a:lnTo>
                    <a:pt x="2972257" y="1655013"/>
                  </a:lnTo>
                  <a:lnTo>
                    <a:pt x="2974124" y="1656880"/>
                  </a:lnTo>
                  <a:lnTo>
                    <a:pt x="2975241" y="1657350"/>
                  </a:lnTo>
                  <a:lnTo>
                    <a:pt x="2987395" y="1657350"/>
                  </a:lnTo>
                  <a:lnTo>
                    <a:pt x="2988513" y="1656880"/>
                  </a:lnTo>
                  <a:lnTo>
                    <a:pt x="2990380" y="1655013"/>
                  </a:lnTo>
                  <a:lnTo>
                    <a:pt x="2990850" y="1653895"/>
                  </a:lnTo>
                  <a:lnTo>
                    <a:pt x="2990850" y="1651266"/>
                  </a:lnTo>
                  <a:close/>
                </a:path>
                <a:path w="5048250" h="1657350">
                  <a:moveTo>
                    <a:pt x="2990850" y="1101991"/>
                  </a:moveTo>
                  <a:lnTo>
                    <a:pt x="2990380" y="1100874"/>
                  </a:lnTo>
                  <a:lnTo>
                    <a:pt x="2988513" y="1099007"/>
                  </a:lnTo>
                  <a:lnTo>
                    <a:pt x="2987395" y="1098537"/>
                  </a:lnTo>
                  <a:lnTo>
                    <a:pt x="2975241" y="1098537"/>
                  </a:lnTo>
                  <a:lnTo>
                    <a:pt x="2974124" y="1099007"/>
                  </a:lnTo>
                  <a:lnTo>
                    <a:pt x="2972257" y="1100874"/>
                  </a:lnTo>
                  <a:lnTo>
                    <a:pt x="2971800" y="1101991"/>
                  </a:lnTo>
                  <a:lnTo>
                    <a:pt x="2971800" y="1104620"/>
                  </a:lnTo>
                  <a:lnTo>
                    <a:pt x="2972257" y="1105738"/>
                  </a:lnTo>
                  <a:lnTo>
                    <a:pt x="2974124" y="1107605"/>
                  </a:lnTo>
                  <a:lnTo>
                    <a:pt x="2975241" y="1108062"/>
                  </a:lnTo>
                  <a:lnTo>
                    <a:pt x="2987395" y="1108062"/>
                  </a:lnTo>
                  <a:lnTo>
                    <a:pt x="2988513" y="1107605"/>
                  </a:lnTo>
                  <a:lnTo>
                    <a:pt x="2990380" y="1105738"/>
                  </a:lnTo>
                  <a:lnTo>
                    <a:pt x="2990850" y="1104620"/>
                  </a:lnTo>
                  <a:lnTo>
                    <a:pt x="2990850" y="1101991"/>
                  </a:lnTo>
                  <a:close/>
                </a:path>
                <a:path w="5048250" h="1657350">
                  <a:moveTo>
                    <a:pt x="2990850" y="552716"/>
                  </a:moveTo>
                  <a:lnTo>
                    <a:pt x="2990380" y="551599"/>
                  </a:lnTo>
                  <a:lnTo>
                    <a:pt x="2988513" y="549732"/>
                  </a:lnTo>
                  <a:lnTo>
                    <a:pt x="2987395" y="549275"/>
                  </a:lnTo>
                  <a:lnTo>
                    <a:pt x="2975241" y="549275"/>
                  </a:lnTo>
                  <a:lnTo>
                    <a:pt x="2974124" y="549732"/>
                  </a:lnTo>
                  <a:lnTo>
                    <a:pt x="2972257" y="551599"/>
                  </a:lnTo>
                  <a:lnTo>
                    <a:pt x="2971800" y="552716"/>
                  </a:lnTo>
                  <a:lnTo>
                    <a:pt x="2971800" y="555345"/>
                  </a:lnTo>
                  <a:lnTo>
                    <a:pt x="2972257" y="556463"/>
                  </a:lnTo>
                  <a:lnTo>
                    <a:pt x="2974124" y="558330"/>
                  </a:lnTo>
                  <a:lnTo>
                    <a:pt x="2975241" y="558800"/>
                  </a:lnTo>
                  <a:lnTo>
                    <a:pt x="2987395" y="558800"/>
                  </a:lnTo>
                  <a:lnTo>
                    <a:pt x="2988513" y="558330"/>
                  </a:lnTo>
                  <a:lnTo>
                    <a:pt x="2990380" y="556463"/>
                  </a:lnTo>
                  <a:lnTo>
                    <a:pt x="2990850" y="555345"/>
                  </a:lnTo>
                  <a:lnTo>
                    <a:pt x="2990850" y="552716"/>
                  </a:lnTo>
                  <a:close/>
                </a:path>
                <a:path w="5048250" h="1657350">
                  <a:moveTo>
                    <a:pt x="2990850" y="3441"/>
                  </a:moveTo>
                  <a:lnTo>
                    <a:pt x="2990380" y="2324"/>
                  </a:lnTo>
                  <a:lnTo>
                    <a:pt x="2988513" y="457"/>
                  </a:lnTo>
                  <a:lnTo>
                    <a:pt x="2987395" y="0"/>
                  </a:lnTo>
                  <a:lnTo>
                    <a:pt x="2975241" y="0"/>
                  </a:lnTo>
                  <a:lnTo>
                    <a:pt x="2974124" y="457"/>
                  </a:lnTo>
                  <a:lnTo>
                    <a:pt x="2972257" y="2324"/>
                  </a:lnTo>
                  <a:lnTo>
                    <a:pt x="2971800" y="3441"/>
                  </a:lnTo>
                  <a:lnTo>
                    <a:pt x="2971800" y="6070"/>
                  </a:lnTo>
                  <a:lnTo>
                    <a:pt x="2972257" y="7188"/>
                  </a:lnTo>
                  <a:lnTo>
                    <a:pt x="2974124" y="9055"/>
                  </a:lnTo>
                  <a:lnTo>
                    <a:pt x="2975241" y="9525"/>
                  </a:lnTo>
                  <a:lnTo>
                    <a:pt x="2987395" y="9525"/>
                  </a:lnTo>
                  <a:lnTo>
                    <a:pt x="2988513" y="9055"/>
                  </a:lnTo>
                  <a:lnTo>
                    <a:pt x="2990380" y="7188"/>
                  </a:lnTo>
                  <a:lnTo>
                    <a:pt x="2990850" y="6070"/>
                  </a:lnTo>
                  <a:lnTo>
                    <a:pt x="2990850" y="3441"/>
                  </a:lnTo>
                  <a:close/>
                </a:path>
                <a:path w="5048250" h="1657350">
                  <a:moveTo>
                    <a:pt x="3048000" y="1651266"/>
                  </a:moveTo>
                  <a:lnTo>
                    <a:pt x="3047530" y="1650149"/>
                  </a:lnTo>
                  <a:lnTo>
                    <a:pt x="3045663" y="1648282"/>
                  </a:lnTo>
                  <a:lnTo>
                    <a:pt x="3044545" y="1647825"/>
                  </a:lnTo>
                  <a:lnTo>
                    <a:pt x="3032391" y="1647825"/>
                  </a:lnTo>
                  <a:lnTo>
                    <a:pt x="3031274" y="1648282"/>
                  </a:lnTo>
                  <a:lnTo>
                    <a:pt x="3029407" y="1650149"/>
                  </a:lnTo>
                  <a:lnTo>
                    <a:pt x="3028950" y="1651266"/>
                  </a:lnTo>
                  <a:lnTo>
                    <a:pt x="3028950" y="1653895"/>
                  </a:lnTo>
                  <a:lnTo>
                    <a:pt x="3029407" y="1655013"/>
                  </a:lnTo>
                  <a:lnTo>
                    <a:pt x="3031274" y="1656880"/>
                  </a:lnTo>
                  <a:lnTo>
                    <a:pt x="3032391" y="1657350"/>
                  </a:lnTo>
                  <a:lnTo>
                    <a:pt x="3044545" y="1657350"/>
                  </a:lnTo>
                  <a:lnTo>
                    <a:pt x="3045663" y="1656880"/>
                  </a:lnTo>
                  <a:lnTo>
                    <a:pt x="3047530" y="1655013"/>
                  </a:lnTo>
                  <a:lnTo>
                    <a:pt x="3048000" y="1653895"/>
                  </a:lnTo>
                  <a:lnTo>
                    <a:pt x="3048000" y="1651266"/>
                  </a:lnTo>
                  <a:close/>
                </a:path>
                <a:path w="5048250" h="1657350">
                  <a:moveTo>
                    <a:pt x="3048000" y="1101991"/>
                  </a:moveTo>
                  <a:lnTo>
                    <a:pt x="3047530" y="1100874"/>
                  </a:lnTo>
                  <a:lnTo>
                    <a:pt x="3045663" y="1099007"/>
                  </a:lnTo>
                  <a:lnTo>
                    <a:pt x="3044545" y="1098537"/>
                  </a:lnTo>
                  <a:lnTo>
                    <a:pt x="3032391" y="1098537"/>
                  </a:lnTo>
                  <a:lnTo>
                    <a:pt x="3031274" y="1099007"/>
                  </a:lnTo>
                  <a:lnTo>
                    <a:pt x="3029407" y="1100874"/>
                  </a:lnTo>
                  <a:lnTo>
                    <a:pt x="3028950" y="1101991"/>
                  </a:lnTo>
                  <a:lnTo>
                    <a:pt x="3028950" y="1104620"/>
                  </a:lnTo>
                  <a:lnTo>
                    <a:pt x="3029407" y="1105738"/>
                  </a:lnTo>
                  <a:lnTo>
                    <a:pt x="3031274" y="1107605"/>
                  </a:lnTo>
                  <a:lnTo>
                    <a:pt x="3032391" y="1108062"/>
                  </a:lnTo>
                  <a:lnTo>
                    <a:pt x="3044545" y="1108062"/>
                  </a:lnTo>
                  <a:lnTo>
                    <a:pt x="3045663" y="1107605"/>
                  </a:lnTo>
                  <a:lnTo>
                    <a:pt x="3047530" y="1105738"/>
                  </a:lnTo>
                  <a:lnTo>
                    <a:pt x="3048000" y="1104620"/>
                  </a:lnTo>
                  <a:lnTo>
                    <a:pt x="3048000" y="1101991"/>
                  </a:lnTo>
                  <a:close/>
                </a:path>
                <a:path w="5048250" h="1657350">
                  <a:moveTo>
                    <a:pt x="3048000" y="552716"/>
                  </a:moveTo>
                  <a:lnTo>
                    <a:pt x="3047530" y="551599"/>
                  </a:lnTo>
                  <a:lnTo>
                    <a:pt x="3045663" y="549732"/>
                  </a:lnTo>
                  <a:lnTo>
                    <a:pt x="3044545" y="549275"/>
                  </a:lnTo>
                  <a:lnTo>
                    <a:pt x="3032391" y="549275"/>
                  </a:lnTo>
                  <a:lnTo>
                    <a:pt x="3031274" y="549732"/>
                  </a:lnTo>
                  <a:lnTo>
                    <a:pt x="3029407" y="551599"/>
                  </a:lnTo>
                  <a:lnTo>
                    <a:pt x="3028950" y="552716"/>
                  </a:lnTo>
                  <a:lnTo>
                    <a:pt x="3028950" y="555345"/>
                  </a:lnTo>
                  <a:lnTo>
                    <a:pt x="3029407" y="556463"/>
                  </a:lnTo>
                  <a:lnTo>
                    <a:pt x="3031274" y="558330"/>
                  </a:lnTo>
                  <a:lnTo>
                    <a:pt x="3032391" y="558800"/>
                  </a:lnTo>
                  <a:lnTo>
                    <a:pt x="3044545" y="558800"/>
                  </a:lnTo>
                  <a:lnTo>
                    <a:pt x="3045663" y="558330"/>
                  </a:lnTo>
                  <a:lnTo>
                    <a:pt x="3047530" y="556463"/>
                  </a:lnTo>
                  <a:lnTo>
                    <a:pt x="3048000" y="555345"/>
                  </a:lnTo>
                  <a:lnTo>
                    <a:pt x="3048000" y="552716"/>
                  </a:lnTo>
                  <a:close/>
                </a:path>
                <a:path w="5048250" h="1657350">
                  <a:moveTo>
                    <a:pt x="3048000" y="3441"/>
                  </a:moveTo>
                  <a:lnTo>
                    <a:pt x="3047530" y="2324"/>
                  </a:lnTo>
                  <a:lnTo>
                    <a:pt x="3045663" y="457"/>
                  </a:lnTo>
                  <a:lnTo>
                    <a:pt x="3044545" y="0"/>
                  </a:lnTo>
                  <a:lnTo>
                    <a:pt x="3032391" y="0"/>
                  </a:lnTo>
                  <a:lnTo>
                    <a:pt x="3031274" y="457"/>
                  </a:lnTo>
                  <a:lnTo>
                    <a:pt x="3029407" y="2324"/>
                  </a:lnTo>
                  <a:lnTo>
                    <a:pt x="3028950" y="3441"/>
                  </a:lnTo>
                  <a:lnTo>
                    <a:pt x="3028950" y="6070"/>
                  </a:lnTo>
                  <a:lnTo>
                    <a:pt x="3029407" y="7188"/>
                  </a:lnTo>
                  <a:lnTo>
                    <a:pt x="3031274" y="9055"/>
                  </a:lnTo>
                  <a:lnTo>
                    <a:pt x="3032391" y="9525"/>
                  </a:lnTo>
                  <a:lnTo>
                    <a:pt x="3044545" y="9525"/>
                  </a:lnTo>
                  <a:lnTo>
                    <a:pt x="3045663" y="9055"/>
                  </a:lnTo>
                  <a:lnTo>
                    <a:pt x="3047530" y="7188"/>
                  </a:lnTo>
                  <a:lnTo>
                    <a:pt x="3048000" y="6070"/>
                  </a:lnTo>
                  <a:lnTo>
                    <a:pt x="3048000" y="3441"/>
                  </a:lnTo>
                  <a:close/>
                </a:path>
                <a:path w="5048250" h="1657350">
                  <a:moveTo>
                    <a:pt x="3105150" y="1651266"/>
                  </a:moveTo>
                  <a:lnTo>
                    <a:pt x="3104680" y="1650149"/>
                  </a:lnTo>
                  <a:lnTo>
                    <a:pt x="3102813" y="1648282"/>
                  </a:lnTo>
                  <a:lnTo>
                    <a:pt x="3101695" y="1647825"/>
                  </a:lnTo>
                  <a:lnTo>
                    <a:pt x="3089541" y="1647825"/>
                  </a:lnTo>
                  <a:lnTo>
                    <a:pt x="3088424" y="1648282"/>
                  </a:lnTo>
                  <a:lnTo>
                    <a:pt x="3086557" y="1650149"/>
                  </a:lnTo>
                  <a:lnTo>
                    <a:pt x="3086100" y="1651266"/>
                  </a:lnTo>
                  <a:lnTo>
                    <a:pt x="3086100" y="1653895"/>
                  </a:lnTo>
                  <a:lnTo>
                    <a:pt x="3086557" y="1655013"/>
                  </a:lnTo>
                  <a:lnTo>
                    <a:pt x="3088424" y="1656880"/>
                  </a:lnTo>
                  <a:lnTo>
                    <a:pt x="3089541" y="1657350"/>
                  </a:lnTo>
                  <a:lnTo>
                    <a:pt x="3101695" y="1657350"/>
                  </a:lnTo>
                  <a:lnTo>
                    <a:pt x="3102813" y="1656880"/>
                  </a:lnTo>
                  <a:lnTo>
                    <a:pt x="3104680" y="1655013"/>
                  </a:lnTo>
                  <a:lnTo>
                    <a:pt x="3105150" y="1653895"/>
                  </a:lnTo>
                  <a:lnTo>
                    <a:pt x="3105150" y="1651266"/>
                  </a:lnTo>
                  <a:close/>
                </a:path>
                <a:path w="5048250" h="1657350">
                  <a:moveTo>
                    <a:pt x="3105150" y="1101991"/>
                  </a:moveTo>
                  <a:lnTo>
                    <a:pt x="3104680" y="1100874"/>
                  </a:lnTo>
                  <a:lnTo>
                    <a:pt x="3102813" y="1099007"/>
                  </a:lnTo>
                  <a:lnTo>
                    <a:pt x="3101695" y="1098537"/>
                  </a:lnTo>
                  <a:lnTo>
                    <a:pt x="3089541" y="1098537"/>
                  </a:lnTo>
                  <a:lnTo>
                    <a:pt x="3088424" y="1099007"/>
                  </a:lnTo>
                  <a:lnTo>
                    <a:pt x="3086557" y="1100874"/>
                  </a:lnTo>
                  <a:lnTo>
                    <a:pt x="3086100" y="1101991"/>
                  </a:lnTo>
                  <a:lnTo>
                    <a:pt x="3086100" y="1104620"/>
                  </a:lnTo>
                  <a:lnTo>
                    <a:pt x="3086557" y="1105738"/>
                  </a:lnTo>
                  <a:lnTo>
                    <a:pt x="3088424" y="1107605"/>
                  </a:lnTo>
                  <a:lnTo>
                    <a:pt x="3089541" y="1108062"/>
                  </a:lnTo>
                  <a:lnTo>
                    <a:pt x="3101695" y="1108062"/>
                  </a:lnTo>
                  <a:lnTo>
                    <a:pt x="3102813" y="1107605"/>
                  </a:lnTo>
                  <a:lnTo>
                    <a:pt x="3104680" y="1105738"/>
                  </a:lnTo>
                  <a:lnTo>
                    <a:pt x="3105150" y="1104620"/>
                  </a:lnTo>
                  <a:lnTo>
                    <a:pt x="3105150" y="1101991"/>
                  </a:lnTo>
                  <a:close/>
                </a:path>
                <a:path w="5048250" h="1657350">
                  <a:moveTo>
                    <a:pt x="3105150" y="552716"/>
                  </a:moveTo>
                  <a:lnTo>
                    <a:pt x="3104680" y="551599"/>
                  </a:lnTo>
                  <a:lnTo>
                    <a:pt x="3102813" y="549732"/>
                  </a:lnTo>
                  <a:lnTo>
                    <a:pt x="3101695" y="549275"/>
                  </a:lnTo>
                  <a:lnTo>
                    <a:pt x="3089541" y="549275"/>
                  </a:lnTo>
                  <a:lnTo>
                    <a:pt x="3088424" y="549732"/>
                  </a:lnTo>
                  <a:lnTo>
                    <a:pt x="3086557" y="551599"/>
                  </a:lnTo>
                  <a:lnTo>
                    <a:pt x="3086100" y="552716"/>
                  </a:lnTo>
                  <a:lnTo>
                    <a:pt x="3086100" y="555345"/>
                  </a:lnTo>
                  <a:lnTo>
                    <a:pt x="3086557" y="556463"/>
                  </a:lnTo>
                  <a:lnTo>
                    <a:pt x="3088424" y="558330"/>
                  </a:lnTo>
                  <a:lnTo>
                    <a:pt x="3089541" y="558800"/>
                  </a:lnTo>
                  <a:lnTo>
                    <a:pt x="3101695" y="558800"/>
                  </a:lnTo>
                  <a:lnTo>
                    <a:pt x="3102813" y="558330"/>
                  </a:lnTo>
                  <a:lnTo>
                    <a:pt x="3104680" y="556463"/>
                  </a:lnTo>
                  <a:lnTo>
                    <a:pt x="3105150" y="555345"/>
                  </a:lnTo>
                  <a:lnTo>
                    <a:pt x="3105150" y="552716"/>
                  </a:lnTo>
                  <a:close/>
                </a:path>
                <a:path w="5048250" h="1657350">
                  <a:moveTo>
                    <a:pt x="3105150" y="3441"/>
                  </a:moveTo>
                  <a:lnTo>
                    <a:pt x="3104680" y="2324"/>
                  </a:lnTo>
                  <a:lnTo>
                    <a:pt x="3102813" y="457"/>
                  </a:lnTo>
                  <a:lnTo>
                    <a:pt x="3101695" y="0"/>
                  </a:lnTo>
                  <a:lnTo>
                    <a:pt x="3089541" y="0"/>
                  </a:lnTo>
                  <a:lnTo>
                    <a:pt x="3088424" y="457"/>
                  </a:lnTo>
                  <a:lnTo>
                    <a:pt x="3086557" y="2324"/>
                  </a:lnTo>
                  <a:lnTo>
                    <a:pt x="3086100" y="3441"/>
                  </a:lnTo>
                  <a:lnTo>
                    <a:pt x="3086100" y="6070"/>
                  </a:lnTo>
                  <a:lnTo>
                    <a:pt x="3086557" y="7188"/>
                  </a:lnTo>
                  <a:lnTo>
                    <a:pt x="3088424" y="9055"/>
                  </a:lnTo>
                  <a:lnTo>
                    <a:pt x="3089541" y="9525"/>
                  </a:lnTo>
                  <a:lnTo>
                    <a:pt x="3101695" y="9525"/>
                  </a:lnTo>
                  <a:lnTo>
                    <a:pt x="3102813" y="9055"/>
                  </a:lnTo>
                  <a:lnTo>
                    <a:pt x="3104680" y="7188"/>
                  </a:lnTo>
                  <a:lnTo>
                    <a:pt x="3105150" y="6070"/>
                  </a:lnTo>
                  <a:lnTo>
                    <a:pt x="3105150" y="3441"/>
                  </a:lnTo>
                  <a:close/>
                </a:path>
                <a:path w="5048250" h="1657350">
                  <a:moveTo>
                    <a:pt x="3162300" y="1651266"/>
                  </a:moveTo>
                  <a:lnTo>
                    <a:pt x="3161830" y="1650149"/>
                  </a:lnTo>
                  <a:lnTo>
                    <a:pt x="3159963" y="1648282"/>
                  </a:lnTo>
                  <a:lnTo>
                    <a:pt x="3158845" y="1647825"/>
                  </a:lnTo>
                  <a:lnTo>
                    <a:pt x="3146691" y="1647825"/>
                  </a:lnTo>
                  <a:lnTo>
                    <a:pt x="3145574" y="1648282"/>
                  </a:lnTo>
                  <a:lnTo>
                    <a:pt x="3143707" y="1650149"/>
                  </a:lnTo>
                  <a:lnTo>
                    <a:pt x="3143250" y="1651266"/>
                  </a:lnTo>
                  <a:lnTo>
                    <a:pt x="3143250" y="1653895"/>
                  </a:lnTo>
                  <a:lnTo>
                    <a:pt x="3143707" y="1655013"/>
                  </a:lnTo>
                  <a:lnTo>
                    <a:pt x="3145574" y="1656880"/>
                  </a:lnTo>
                  <a:lnTo>
                    <a:pt x="3146691" y="1657350"/>
                  </a:lnTo>
                  <a:lnTo>
                    <a:pt x="3158845" y="1657350"/>
                  </a:lnTo>
                  <a:lnTo>
                    <a:pt x="3159963" y="1656880"/>
                  </a:lnTo>
                  <a:lnTo>
                    <a:pt x="3161830" y="1655013"/>
                  </a:lnTo>
                  <a:lnTo>
                    <a:pt x="3162300" y="1653895"/>
                  </a:lnTo>
                  <a:lnTo>
                    <a:pt x="3162300" y="1651266"/>
                  </a:lnTo>
                  <a:close/>
                </a:path>
                <a:path w="5048250" h="1657350">
                  <a:moveTo>
                    <a:pt x="3162300" y="1101991"/>
                  </a:moveTo>
                  <a:lnTo>
                    <a:pt x="3161830" y="1100874"/>
                  </a:lnTo>
                  <a:lnTo>
                    <a:pt x="3159963" y="1099007"/>
                  </a:lnTo>
                  <a:lnTo>
                    <a:pt x="3158845" y="1098537"/>
                  </a:lnTo>
                  <a:lnTo>
                    <a:pt x="3146691" y="1098537"/>
                  </a:lnTo>
                  <a:lnTo>
                    <a:pt x="3145574" y="1099007"/>
                  </a:lnTo>
                  <a:lnTo>
                    <a:pt x="3143707" y="1100874"/>
                  </a:lnTo>
                  <a:lnTo>
                    <a:pt x="3143250" y="1101991"/>
                  </a:lnTo>
                  <a:lnTo>
                    <a:pt x="3143250" y="1104620"/>
                  </a:lnTo>
                  <a:lnTo>
                    <a:pt x="3143707" y="1105738"/>
                  </a:lnTo>
                  <a:lnTo>
                    <a:pt x="3145574" y="1107605"/>
                  </a:lnTo>
                  <a:lnTo>
                    <a:pt x="3146691" y="1108062"/>
                  </a:lnTo>
                  <a:lnTo>
                    <a:pt x="3158845" y="1108062"/>
                  </a:lnTo>
                  <a:lnTo>
                    <a:pt x="3159963" y="1107605"/>
                  </a:lnTo>
                  <a:lnTo>
                    <a:pt x="3161830" y="1105738"/>
                  </a:lnTo>
                  <a:lnTo>
                    <a:pt x="3162300" y="1104620"/>
                  </a:lnTo>
                  <a:lnTo>
                    <a:pt x="3162300" y="1101991"/>
                  </a:lnTo>
                  <a:close/>
                </a:path>
                <a:path w="5048250" h="1657350">
                  <a:moveTo>
                    <a:pt x="3162300" y="552716"/>
                  </a:moveTo>
                  <a:lnTo>
                    <a:pt x="3161830" y="551599"/>
                  </a:lnTo>
                  <a:lnTo>
                    <a:pt x="3159963" y="549732"/>
                  </a:lnTo>
                  <a:lnTo>
                    <a:pt x="3158845" y="549275"/>
                  </a:lnTo>
                  <a:lnTo>
                    <a:pt x="3146691" y="549275"/>
                  </a:lnTo>
                  <a:lnTo>
                    <a:pt x="3145574" y="549732"/>
                  </a:lnTo>
                  <a:lnTo>
                    <a:pt x="3143707" y="551599"/>
                  </a:lnTo>
                  <a:lnTo>
                    <a:pt x="3143250" y="552716"/>
                  </a:lnTo>
                  <a:lnTo>
                    <a:pt x="3143250" y="555345"/>
                  </a:lnTo>
                  <a:lnTo>
                    <a:pt x="3143707" y="556463"/>
                  </a:lnTo>
                  <a:lnTo>
                    <a:pt x="3145574" y="558330"/>
                  </a:lnTo>
                  <a:lnTo>
                    <a:pt x="3146691" y="558800"/>
                  </a:lnTo>
                  <a:lnTo>
                    <a:pt x="3158845" y="558800"/>
                  </a:lnTo>
                  <a:lnTo>
                    <a:pt x="3159963" y="558330"/>
                  </a:lnTo>
                  <a:lnTo>
                    <a:pt x="3161830" y="556463"/>
                  </a:lnTo>
                  <a:lnTo>
                    <a:pt x="3162300" y="555345"/>
                  </a:lnTo>
                  <a:lnTo>
                    <a:pt x="3162300" y="552716"/>
                  </a:lnTo>
                  <a:close/>
                </a:path>
                <a:path w="5048250" h="1657350">
                  <a:moveTo>
                    <a:pt x="3162300" y="3441"/>
                  </a:moveTo>
                  <a:lnTo>
                    <a:pt x="3161830" y="2324"/>
                  </a:lnTo>
                  <a:lnTo>
                    <a:pt x="3159963" y="457"/>
                  </a:lnTo>
                  <a:lnTo>
                    <a:pt x="3158845" y="0"/>
                  </a:lnTo>
                  <a:lnTo>
                    <a:pt x="3146691" y="0"/>
                  </a:lnTo>
                  <a:lnTo>
                    <a:pt x="3145574" y="457"/>
                  </a:lnTo>
                  <a:lnTo>
                    <a:pt x="3143707" y="2324"/>
                  </a:lnTo>
                  <a:lnTo>
                    <a:pt x="3143250" y="3441"/>
                  </a:lnTo>
                  <a:lnTo>
                    <a:pt x="3143250" y="6070"/>
                  </a:lnTo>
                  <a:lnTo>
                    <a:pt x="3143707" y="7188"/>
                  </a:lnTo>
                  <a:lnTo>
                    <a:pt x="3145574" y="9055"/>
                  </a:lnTo>
                  <a:lnTo>
                    <a:pt x="3146691" y="9525"/>
                  </a:lnTo>
                  <a:lnTo>
                    <a:pt x="3158845" y="9525"/>
                  </a:lnTo>
                  <a:lnTo>
                    <a:pt x="3159963" y="9055"/>
                  </a:lnTo>
                  <a:lnTo>
                    <a:pt x="3161830" y="7188"/>
                  </a:lnTo>
                  <a:lnTo>
                    <a:pt x="3162300" y="6070"/>
                  </a:lnTo>
                  <a:lnTo>
                    <a:pt x="3162300" y="3441"/>
                  </a:lnTo>
                  <a:close/>
                </a:path>
                <a:path w="5048250" h="1657350">
                  <a:moveTo>
                    <a:pt x="3219450" y="1651266"/>
                  </a:moveTo>
                  <a:lnTo>
                    <a:pt x="3218980" y="1650149"/>
                  </a:lnTo>
                  <a:lnTo>
                    <a:pt x="3217113" y="1648282"/>
                  </a:lnTo>
                  <a:lnTo>
                    <a:pt x="3215995" y="1647825"/>
                  </a:lnTo>
                  <a:lnTo>
                    <a:pt x="3203841" y="1647825"/>
                  </a:lnTo>
                  <a:lnTo>
                    <a:pt x="3202724" y="1648282"/>
                  </a:lnTo>
                  <a:lnTo>
                    <a:pt x="3200857" y="1650149"/>
                  </a:lnTo>
                  <a:lnTo>
                    <a:pt x="3200400" y="1651266"/>
                  </a:lnTo>
                  <a:lnTo>
                    <a:pt x="3200400" y="1653895"/>
                  </a:lnTo>
                  <a:lnTo>
                    <a:pt x="3200857" y="1655013"/>
                  </a:lnTo>
                  <a:lnTo>
                    <a:pt x="3202724" y="1656880"/>
                  </a:lnTo>
                  <a:lnTo>
                    <a:pt x="3203841" y="1657350"/>
                  </a:lnTo>
                  <a:lnTo>
                    <a:pt x="3215995" y="1657350"/>
                  </a:lnTo>
                  <a:lnTo>
                    <a:pt x="3217113" y="1656880"/>
                  </a:lnTo>
                  <a:lnTo>
                    <a:pt x="3218980" y="1655013"/>
                  </a:lnTo>
                  <a:lnTo>
                    <a:pt x="3219450" y="1653895"/>
                  </a:lnTo>
                  <a:lnTo>
                    <a:pt x="3219450" y="1651266"/>
                  </a:lnTo>
                  <a:close/>
                </a:path>
                <a:path w="5048250" h="1657350">
                  <a:moveTo>
                    <a:pt x="3219450" y="1101991"/>
                  </a:moveTo>
                  <a:lnTo>
                    <a:pt x="3218980" y="1100874"/>
                  </a:lnTo>
                  <a:lnTo>
                    <a:pt x="3217113" y="1099007"/>
                  </a:lnTo>
                  <a:lnTo>
                    <a:pt x="3215995" y="1098537"/>
                  </a:lnTo>
                  <a:lnTo>
                    <a:pt x="3203841" y="1098537"/>
                  </a:lnTo>
                  <a:lnTo>
                    <a:pt x="3202724" y="1099007"/>
                  </a:lnTo>
                  <a:lnTo>
                    <a:pt x="3200857" y="1100874"/>
                  </a:lnTo>
                  <a:lnTo>
                    <a:pt x="3200400" y="1101991"/>
                  </a:lnTo>
                  <a:lnTo>
                    <a:pt x="3200400" y="1104620"/>
                  </a:lnTo>
                  <a:lnTo>
                    <a:pt x="3200857" y="1105738"/>
                  </a:lnTo>
                  <a:lnTo>
                    <a:pt x="3202724" y="1107605"/>
                  </a:lnTo>
                  <a:lnTo>
                    <a:pt x="3203841" y="1108062"/>
                  </a:lnTo>
                  <a:lnTo>
                    <a:pt x="3215995" y="1108062"/>
                  </a:lnTo>
                  <a:lnTo>
                    <a:pt x="3217113" y="1107605"/>
                  </a:lnTo>
                  <a:lnTo>
                    <a:pt x="3218980" y="1105738"/>
                  </a:lnTo>
                  <a:lnTo>
                    <a:pt x="3219450" y="1104620"/>
                  </a:lnTo>
                  <a:lnTo>
                    <a:pt x="3219450" y="1101991"/>
                  </a:lnTo>
                  <a:close/>
                </a:path>
                <a:path w="5048250" h="1657350">
                  <a:moveTo>
                    <a:pt x="3219450" y="552716"/>
                  </a:moveTo>
                  <a:lnTo>
                    <a:pt x="3218980" y="551599"/>
                  </a:lnTo>
                  <a:lnTo>
                    <a:pt x="3217113" y="549732"/>
                  </a:lnTo>
                  <a:lnTo>
                    <a:pt x="3215995" y="549275"/>
                  </a:lnTo>
                  <a:lnTo>
                    <a:pt x="3203841" y="549275"/>
                  </a:lnTo>
                  <a:lnTo>
                    <a:pt x="3202724" y="549732"/>
                  </a:lnTo>
                  <a:lnTo>
                    <a:pt x="3200857" y="551599"/>
                  </a:lnTo>
                  <a:lnTo>
                    <a:pt x="3200400" y="552716"/>
                  </a:lnTo>
                  <a:lnTo>
                    <a:pt x="3200400" y="555345"/>
                  </a:lnTo>
                  <a:lnTo>
                    <a:pt x="3200857" y="556463"/>
                  </a:lnTo>
                  <a:lnTo>
                    <a:pt x="3202724" y="558330"/>
                  </a:lnTo>
                  <a:lnTo>
                    <a:pt x="3203841" y="558800"/>
                  </a:lnTo>
                  <a:lnTo>
                    <a:pt x="3215995" y="558800"/>
                  </a:lnTo>
                  <a:lnTo>
                    <a:pt x="3217113" y="558330"/>
                  </a:lnTo>
                  <a:lnTo>
                    <a:pt x="3218980" y="556463"/>
                  </a:lnTo>
                  <a:lnTo>
                    <a:pt x="3219450" y="555345"/>
                  </a:lnTo>
                  <a:lnTo>
                    <a:pt x="3219450" y="552716"/>
                  </a:lnTo>
                  <a:close/>
                </a:path>
                <a:path w="5048250" h="1657350">
                  <a:moveTo>
                    <a:pt x="3219450" y="3441"/>
                  </a:moveTo>
                  <a:lnTo>
                    <a:pt x="3218980" y="2324"/>
                  </a:lnTo>
                  <a:lnTo>
                    <a:pt x="3217113" y="457"/>
                  </a:lnTo>
                  <a:lnTo>
                    <a:pt x="3215995" y="0"/>
                  </a:lnTo>
                  <a:lnTo>
                    <a:pt x="3203841" y="0"/>
                  </a:lnTo>
                  <a:lnTo>
                    <a:pt x="3202724" y="457"/>
                  </a:lnTo>
                  <a:lnTo>
                    <a:pt x="3200857" y="2324"/>
                  </a:lnTo>
                  <a:lnTo>
                    <a:pt x="3200400" y="3441"/>
                  </a:lnTo>
                  <a:lnTo>
                    <a:pt x="3200400" y="6070"/>
                  </a:lnTo>
                  <a:lnTo>
                    <a:pt x="3200857" y="7188"/>
                  </a:lnTo>
                  <a:lnTo>
                    <a:pt x="3202724" y="9055"/>
                  </a:lnTo>
                  <a:lnTo>
                    <a:pt x="3203841" y="9525"/>
                  </a:lnTo>
                  <a:lnTo>
                    <a:pt x="3215995" y="9525"/>
                  </a:lnTo>
                  <a:lnTo>
                    <a:pt x="3217113" y="9055"/>
                  </a:lnTo>
                  <a:lnTo>
                    <a:pt x="3218980" y="7188"/>
                  </a:lnTo>
                  <a:lnTo>
                    <a:pt x="3219450" y="6070"/>
                  </a:lnTo>
                  <a:lnTo>
                    <a:pt x="3219450" y="3441"/>
                  </a:lnTo>
                  <a:close/>
                </a:path>
                <a:path w="5048250" h="1657350">
                  <a:moveTo>
                    <a:pt x="3276600" y="1651266"/>
                  </a:moveTo>
                  <a:lnTo>
                    <a:pt x="3276130" y="1650149"/>
                  </a:lnTo>
                  <a:lnTo>
                    <a:pt x="3274263" y="1648282"/>
                  </a:lnTo>
                  <a:lnTo>
                    <a:pt x="3273145" y="1647825"/>
                  </a:lnTo>
                  <a:lnTo>
                    <a:pt x="3260991" y="1647825"/>
                  </a:lnTo>
                  <a:lnTo>
                    <a:pt x="3259874" y="1648282"/>
                  </a:lnTo>
                  <a:lnTo>
                    <a:pt x="3258007" y="1650149"/>
                  </a:lnTo>
                  <a:lnTo>
                    <a:pt x="3257550" y="1651266"/>
                  </a:lnTo>
                  <a:lnTo>
                    <a:pt x="3257550" y="1653895"/>
                  </a:lnTo>
                  <a:lnTo>
                    <a:pt x="3258007" y="1655013"/>
                  </a:lnTo>
                  <a:lnTo>
                    <a:pt x="3259874" y="1656880"/>
                  </a:lnTo>
                  <a:lnTo>
                    <a:pt x="3260991" y="1657350"/>
                  </a:lnTo>
                  <a:lnTo>
                    <a:pt x="3273145" y="1657350"/>
                  </a:lnTo>
                  <a:lnTo>
                    <a:pt x="3274263" y="1656880"/>
                  </a:lnTo>
                  <a:lnTo>
                    <a:pt x="3276130" y="1655013"/>
                  </a:lnTo>
                  <a:lnTo>
                    <a:pt x="3276600" y="1653895"/>
                  </a:lnTo>
                  <a:lnTo>
                    <a:pt x="3276600" y="1651266"/>
                  </a:lnTo>
                  <a:close/>
                </a:path>
                <a:path w="5048250" h="1657350">
                  <a:moveTo>
                    <a:pt x="3276600" y="1101991"/>
                  </a:moveTo>
                  <a:lnTo>
                    <a:pt x="3276130" y="1100874"/>
                  </a:lnTo>
                  <a:lnTo>
                    <a:pt x="3274263" y="1099007"/>
                  </a:lnTo>
                  <a:lnTo>
                    <a:pt x="3273145" y="1098537"/>
                  </a:lnTo>
                  <a:lnTo>
                    <a:pt x="3260991" y="1098537"/>
                  </a:lnTo>
                  <a:lnTo>
                    <a:pt x="3259874" y="1099007"/>
                  </a:lnTo>
                  <a:lnTo>
                    <a:pt x="3258007" y="1100874"/>
                  </a:lnTo>
                  <a:lnTo>
                    <a:pt x="3257550" y="1101991"/>
                  </a:lnTo>
                  <a:lnTo>
                    <a:pt x="3257550" y="1104620"/>
                  </a:lnTo>
                  <a:lnTo>
                    <a:pt x="3258007" y="1105738"/>
                  </a:lnTo>
                  <a:lnTo>
                    <a:pt x="3259874" y="1107605"/>
                  </a:lnTo>
                  <a:lnTo>
                    <a:pt x="3260991" y="1108062"/>
                  </a:lnTo>
                  <a:lnTo>
                    <a:pt x="3273145" y="1108062"/>
                  </a:lnTo>
                  <a:lnTo>
                    <a:pt x="3274263" y="1107605"/>
                  </a:lnTo>
                  <a:lnTo>
                    <a:pt x="3276130" y="1105738"/>
                  </a:lnTo>
                  <a:lnTo>
                    <a:pt x="3276600" y="1104620"/>
                  </a:lnTo>
                  <a:lnTo>
                    <a:pt x="3276600" y="1101991"/>
                  </a:lnTo>
                  <a:close/>
                </a:path>
                <a:path w="5048250" h="1657350">
                  <a:moveTo>
                    <a:pt x="3276600" y="552716"/>
                  </a:moveTo>
                  <a:lnTo>
                    <a:pt x="3276130" y="551599"/>
                  </a:lnTo>
                  <a:lnTo>
                    <a:pt x="3274263" y="549732"/>
                  </a:lnTo>
                  <a:lnTo>
                    <a:pt x="3273145" y="549275"/>
                  </a:lnTo>
                  <a:lnTo>
                    <a:pt x="3260991" y="549275"/>
                  </a:lnTo>
                  <a:lnTo>
                    <a:pt x="3259874" y="549732"/>
                  </a:lnTo>
                  <a:lnTo>
                    <a:pt x="3258007" y="551599"/>
                  </a:lnTo>
                  <a:lnTo>
                    <a:pt x="3257550" y="552716"/>
                  </a:lnTo>
                  <a:lnTo>
                    <a:pt x="3257550" y="555345"/>
                  </a:lnTo>
                  <a:lnTo>
                    <a:pt x="3258007" y="556463"/>
                  </a:lnTo>
                  <a:lnTo>
                    <a:pt x="3259874" y="558330"/>
                  </a:lnTo>
                  <a:lnTo>
                    <a:pt x="3260991" y="558800"/>
                  </a:lnTo>
                  <a:lnTo>
                    <a:pt x="3273145" y="558800"/>
                  </a:lnTo>
                  <a:lnTo>
                    <a:pt x="3274263" y="558330"/>
                  </a:lnTo>
                  <a:lnTo>
                    <a:pt x="3276130" y="556463"/>
                  </a:lnTo>
                  <a:lnTo>
                    <a:pt x="3276600" y="555345"/>
                  </a:lnTo>
                  <a:lnTo>
                    <a:pt x="3276600" y="552716"/>
                  </a:lnTo>
                  <a:close/>
                </a:path>
                <a:path w="5048250" h="1657350">
                  <a:moveTo>
                    <a:pt x="3276600" y="3441"/>
                  </a:moveTo>
                  <a:lnTo>
                    <a:pt x="3276130" y="2324"/>
                  </a:lnTo>
                  <a:lnTo>
                    <a:pt x="3274263" y="457"/>
                  </a:lnTo>
                  <a:lnTo>
                    <a:pt x="3273145" y="0"/>
                  </a:lnTo>
                  <a:lnTo>
                    <a:pt x="3260991" y="0"/>
                  </a:lnTo>
                  <a:lnTo>
                    <a:pt x="3259874" y="457"/>
                  </a:lnTo>
                  <a:lnTo>
                    <a:pt x="3258007" y="2324"/>
                  </a:lnTo>
                  <a:lnTo>
                    <a:pt x="3257550" y="3441"/>
                  </a:lnTo>
                  <a:lnTo>
                    <a:pt x="3257550" y="6070"/>
                  </a:lnTo>
                  <a:lnTo>
                    <a:pt x="3258007" y="7188"/>
                  </a:lnTo>
                  <a:lnTo>
                    <a:pt x="3259874" y="9055"/>
                  </a:lnTo>
                  <a:lnTo>
                    <a:pt x="3260991" y="9525"/>
                  </a:lnTo>
                  <a:lnTo>
                    <a:pt x="3273145" y="9525"/>
                  </a:lnTo>
                  <a:lnTo>
                    <a:pt x="3274263" y="9055"/>
                  </a:lnTo>
                  <a:lnTo>
                    <a:pt x="3276130" y="7188"/>
                  </a:lnTo>
                  <a:lnTo>
                    <a:pt x="3276600" y="6070"/>
                  </a:lnTo>
                  <a:lnTo>
                    <a:pt x="3276600" y="3441"/>
                  </a:lnTo>
                  <a:close/>
                </a:path>
                <a:path w="5048250" h="1657350">
                  <a:moveTo>
                    <a:pt x="3333750" y="1651266"/>
                  </a:moveTo>
                  <a:lnTo>
                    <a:pt x="3333280" y="1650149"/>
                  </a:lnTo>
                  <a:lnTo>
                    <a:pt x="3331413" y="1648282"/>
                  </a:lnTo>
                  <a:lnTo>
                    <a:pt x="3330295" y="1647825"/>
                  </a:lnTo>
                  <a:lnTo>
                    <a:pt x="3318141" y="1647825"/>
                  </a:lnTo>
                  <a:lnTo>
                    <a:pt x="3317024" y="1648282"/>
                  </a:lnTo>
                  <a:lnTo>
                    <a:pt x="3315157" y="1650149"/>
                  </a:lnTo>
                  <a:lnTo>
                    <a:pt x="3314700" y="1651266"/>
                  </a:lnTo>
                  <a:lnTo>
                    <a:pt x="3314700" y="1653895"/>
                  </a:lnTo>
                  <a:lnTo>
                    <a:pt x="3315157" y="1655013"/>
                  </a:lnTo>
                  <a:lnTo>
                    <a:pt x="3317024" y="1656880"/>
                  </a:lnTo>
                  <a:lnTo>
                    <a:pt x="3318141" y="1657350"/>
                  </a:lnTo>
                  <a:lnTo>
                    <a:pt x="3330295" y="1657350"/>
                  </a:lnTo>
                  <a:lnTo>
                    <a:pt x="3331413" y="1656880"/>
                  </a:lnTo>
                  <a:lnTo>
                    <a:pt x="3333280" y="1655013"/>
                  </a:lnTo>
                  <a:lnTo>
                    <a:pt x="3333750" y="1653895"/>
                  </a:lnTo>
                  <a:lnTo>
                    <a:pt x="3333750" y="1651266"/>
                  </a:lnTo>
                  <a:close/>
                </a:path>
                <a:path w="5048250" h="1657350">
                  <a:moveTo>
                    <a:pt x="3333750" y="1101991"/>
                  </a:moveTo>
                  <a:lnTo>
                    <a:pt x="3333280" y="1100874"/>
                  </a:lnTo>
                  <a:lnTo>
                    <a:pt x="3331413" y="1099007"/>
                  </a:lnTo>
                  <a:lnTo>
                    <a:pt x="3330295" y="1098537"/>
                  </a:lnTo>
                  <a:lnTo>
                    <a:pt x="3318141" y="1098537"/>
                  </a:lnTo>
                  <a:lnTo>
                    <a:pt x="3317024" y="1099007"/>
                  </a:lnTo>
                  <a:lnTo>
                    <a:pt x="3315157" y="1100874"/>
                  </a:lnTo>
                  <a:lnTo>
                    <a:pt x="3314700" y="1101991"/>
                  </a:lnTo>
                  <a:lnTo>
                    <a:pt x="3314700" y="1104620"/>
                  </a:lnTo>
                  <a:lnTo>
                    <a:pt x="3315157" y="1105738"/>
                  </a:lnTo>
                  <a:lnTo>
                    <a:pt x="3317024" y="1107605"/>
                  </a:lnTo>
                  <a:lnTo>
                    <a:pt x="3318141" y="1108062"/>
                  </a:lnTo>
                  <a:lnTo>
                    <a:pt x="3330295" y="1108062"/>
                  </a:lnTo>
                  <a:lnTo>
                    <a:pt x="3331413" y="1107605"/>
                  </a:lnTo>
                  <a:lnTo>
                    <a:pt x="3333280" y="1105738"/>
                  </a:lnTo>
                  <a:lnTo>
                    <a:pt x="3333750" y="1104620"/>
                  </a:lnTo>
                  <a:lnTo>
                    <a:pt x="3333750" y="1101991"/>
                  </a:lnTo>
                  <a:close/>
                </a:path>
                <a:path w="5048250" h="1657350">
                  <a:moveTo>
                    <a:pt x="3333750" y="552716"/>
                  </a:moveTo>
                  <a:lnTo>
                    <a:pt x="3333280" y="551599"/>
                  </a:lnTo>
                  <a:lnTo>
                    <a:pt x="3331413" y="549732"/>
                  </a:lnTo>
                  <a:lnTo>
                    <a:pt x="3330295" y="549275"/>
                  </a:lnTo>
                  <a:lnTo>
                    <a:pt x="3318141" y="549275"/>
                  </a:lnTo>
                  <a:lnTo>
                    <a:pt x="3317024" y="549732"/>
                  </a:lnTo>
                  <a:lnTo>
                    <a:pt x="3315157" y="551599"/>
                  </a:lnTo>
                  <a:lnTo>
                    <a:pt x="3314700" y="552716"/>
                  </a:lnTo>
                  <a:lnTo>
                    <a:pt x="3314700" y="555345"/>
                  </a:lnTo>
                  <a:lnTo>
                    <a:pt x="3315157" y="556463"/>
                  </a:lnTo>
                  <a:lnTo>
                    <a:pt x="3317024" y="558330"/>
                  </a:lnTo>
                  <a:lnTo>
                    <a:pt x="3318141" y="558800"/>
                  </a:lnTo>
                  <a:lnTo>
                    <a:pt x="3330295" y="558800"/>
                  </a:lnTo>
                  <a:lnTo>
                    <a:pt x="3331413" y="558330"/>
                  </a:lnTo>
                  <a:lnTo>
                    <a:pt x="3333280" y="556463"/>
                  </a:lnTo>
                  <a:lnTo>
                    <a:pt x="3333750" y="555345"/>
                  </a:lnTo>
                  <a:lnTo>
                    <a:pt x="3333750" y="552716"/>
                  </a:lnTo>
                  <a:close/>
                </a:path>
                <a:path w="5048250" h="1657350">
                  <a:moveTo>
                    <a:pt x="3333750" y="3441"/>
                  </a:moveTo>
                  <a:lnTo>
                    <a:pt x="3333280" y="2324"/>
                  </a:lnTo>
                  <a:lnTo>
                    <a:pt x="3331413" y="457"/>
                  </a:lnTo>
                  <a:lnTo>
                    <a:pt x="3330295" y="0"/>
                  </a:lnTo>
                  <a:lnTo>
                    <a:pt x="3318141" y="0"/>
                  </a:lnTo>
                  <a:lnTo>
                    <a:pt x="3317024" y="457"/>
                  </a:lnTo>
                  <a:lnTo>
                    <a:pt x="3315157" y="2324"/>
                  </a:lnTo>
                  <a:lnTo>
                    <a:pt x="3314700" y="3441"/>
                  </a:lnTo>
                  <a:lnTo>
                    <a:pt x="3314700" y="6070"/>
                  </a:lnTo>
                  <a:lnTo>
                    <a:pt x="3315157" y="7188"/>
                  </a:lnTo>
                  <a:lnTo>
                    <a:pt x="3317024" y="9055"/>
                  </a:lnTo>
                  <a:lnTo>
                    <a:pt x="3318141" y="9525"/>
                  </a:lnTo>
                  <a:lnTo>
                    <a:pt x="3330295" y="9525"/>
                  </a:lnTo>
                  <a:lnTo>
                    <a:pt x="3331413" y="9055"/>
                  </a:lnTo>
                  <a:lnTo>
                    <a:pt x="3333280" y="7188"/>
                  </a:lnTo>
                  <a:lnTo>
                    <a:pt x="3333750" y="6070"/>
                  </a:lnTo>
                  <a:lnTo>
                    <a:pt x="3333750" y="3441"/>
                  </a:lnTo>
                  <a:close/>
                </a:path>
                <a:path w="5048250" h="1657350">
                  <a:moveTo>
                    <a:pt x="3390900" y="1651266"/>
                  </a:moveTo>
                  <a:lnTo>
                    <a:pt x="3390430" y="1650149"/>
                  </a:lnTo>
                  <a:lnTo>
                    <a:pt x="3388563" y="1648282"/>
                  </a:lnTo>
                  <a:lnTo>
                    <a:pt x="3387445" y="1647825"/>
                  </a:lnTo>
                  <a:lnTo>
                    <a:pt x="3375291" y="1647825"/>
                  </a:lnTo>
                  <a:lnTo>
                    <a:pt x="3374174" y="1648282"/>
                  </a:lnTo>
                  <a:lnTo>
                    <a:pt x="3372307" y="1650149"/>
                  </a:lnTo>
                  <a:lnTo>
                    <a:pt x="3371850" y="1651266"/>
                  </a:lnTo>
                  <a:lnTo>
                    <a:pt x="3371850" y="1653895"/>
                  </a:lnTo>
                  <a:lnTo>
                    <a:pt x="3372307" y="1655013"/>
                  </a:lnTo>
                  <a:lnTo>
                    <a:pt x="3374174" y="1656880"/>
                  </a:lnTo>
                  <a:lnTo>
                    <a:pt x="3375291" y="1657350"/>
                  </a:lnTo>
                  <a:lnTo>
                    <a:pt x="3387445" y="1657350"/>
                  </a:lnTo>
                  <a:lnTo>
                    <a:pt x="3388563" y="1656880"/>
                  </a:lnTo>
                  <a:lnTo>
                    <a:pt x="3390430" y="1655013"/>
                  </a:lnTo>
                  <a:lnTo>
                    <a:pt x="3390900" y="1653895"/>
                  </a:lnTo>
                  <a:lnTo>
                    <a:pt x="3390900" y="1651266"/>
                  </a:lnTo>
                  <a:close/>
                </a:path>
                <a:path w="5048250" h="1657350">
                  <a:moveTo>
                    <a:pt x="3390900" y="1101991"/>
                  </a:moveTo>
                  <a:lnTo>
                    <a:pt x="3390430" y="1100874"/>
                  </a:lnTo>
                  <a:lnTo>
                    <a:pt x="3388563" y="1099007"/>
                  </a:lnTo>
                  <a:lnTo>
                    <a:pt x="3387445" y="1098537"/>
                  </a:lnTo>
                  <a:lnTo>
                    <a:pt x="3375291" y="1098537"/>
                  </a:lnTo>
                  <a:lnTo>
                    <a:pt x="3374174" y="1099007"/>
                  </a:lnTo>
                  <a:lnTo>
                    <a:pt x="3372307" y="1100874"/>
                  </a:lnTo>
                  <a:lnTo>
                    <a:pt x="3371850" y="1101991"/>
                  </a:lnTo>
                  <a:lnTo>
                    <a:pt x="3371850" y="1104620"/>
                  </a:lnTo>
                  <a:lnTo>
                    <a:pt x="3372307" y="1105738"/>
                  </a:lnTo>
                  <a:lnTo>
                    <a:pt x="3374174" y="1107605"/>
                  </a:lnTo>
                  <a:lnTo>
                    <a:pt x="3375291" y="1108062"/>
                  </a:lnTo>
                  <a:lnTo>
                    <a:pt x="3387445" y="1108062"/>
                  </a:lnTo>
                  <a:lnTo>
                    <a:pt x="3388563" y="1107605"/>
                  </a:lnTo>
                  <a:lnTo>
                    <a:pt x="3390430" y="1105738"/>
                  </a:lnTo>
                  <a:lnTo>
                    <a:pt x="3390900" y="1104620"/>
                  </a:lnTo>
                  <a:lnTo>
                    <a:pt x="3390900" y="1101991"/>
                  </a:lnTo>
                  <a:close/>
                </a:path>
                <a:path w="5048250" h="1657350">
                  <a:moveTo>
                    <a:pt x="3390900" y="552716"/>
                  </a:moveTo>
                  <a:lnTo>
                    <a:pt x="3390430" y="551599"/>
                  </a:lnTo>
                  <a:lnTo>
                    <a:pt x="3388563" y="549732"/>
                  </a:lnTo>
                  <a:lnTo>
                    <a:pt x="3387445" y="549275"/>
                  </a:lnTo>
                  <a:lnTo>
                    <a:pt x="3375291" y="549275"/>
                  </a:lnTo>
                  <a:lnTo>
                    <a:pt x="3374174" y="549732"/>
                  </a:lnTo>
                  <a:lnTo>
                    <a:pt x="3372307" y="551599"/>
                  </a:lnTo>
                  <a:lnTo>
                    <a:pt x="3371850" y="552716"/>
                  </a:lnTo>
                  <a:lnTo>
                    <a:pt x="3371850" y="555345"/>
                  </a:lnTo>
                  <a:lnTo>
                    <a:pt x="3372307" y="556463"/>
                  </a:lnTo>
                  <a:lnTo>
                    <a:pt x="3374174" y="558330"/>
                  </a:lnTo>
                  <a:lnTo>
                    <a:pt x="3375291" y="558800"/>
                  </a:lnTo>
                  <a:lnTo>
                    <a:pt x="3387445" y="558800"/>
                  </a:lnTo>
                  <a:lnTo>
                    <a:pt x="3388563" y="558330"/>
                  </a:lnTo>
                  <a:lnTo>
                    <a:pt x="3390430" y="556463"/>
                  </a:lnTo>
                  <a:lnTo>
                    <a:pt x="3390900" y="555345"/>
                  </a:lnTo>
                  <a:lnTo>
                    <a:pt x="3390900" y="552716"/>
                  </a:lnTo>
                  <a:close/>
                </a:path>
                <a:path w="5048250" h="1657350">
                  <a:moveTo>
                    <a:pt x="3390900" y="3441"/>
                  </a:moveTo>
                  <a:lnTo>
                    <a:pt x="3390430" y="2324"/>
                  </a:lnTo>
                  <a:lnTo>
                    <a:pt x="3388563" y="457"/>
                  </a:lnTo>
                  <a:lnTo>
                    <a:pt x="3387445" y="0"/>
                  </a:lnTo>
                  <a:lnTo>
                    <a:pt x="3375291" y="0"/>
                  </a:lnTo>
                  <a:lnTo>
                    <a:pt x="3374174" y="457"/>
                  </a:lnTo>
                  <a:lnTo>
                    <a:pt x="3372307" y="2324"/>
                  </a:lnTo>
                  <a:lnTo>
                    <a:pt x="3371850" y="3441"/>
                  </a:lnTo>
                  <a:lnTo>
                    <a:pt x="3371850" y="6070"/>
                  </a:lnTo>
                  <a:lnTo>
                    <a:pt x="3372307" y="7188"/>
                  </a:lnTo>
                  <a:lnTo>
                    <a:pt x="3374174" y="9055"/>
                  </a:lnTo>
                  <a:lnTo>
                    <a:pt x="3375291" y="9525"/>
                  </a:lnTo>
                  <a:lnTo>
                    <a:pt x="3387445" y="9525"/>
                  </a:lnTo>
                  <a:lnTo>
                    <a:pt x="3388563" y="9055"/>
                  </a:lnTo>
                  <a:lnTo>
                    <a:pt x="3390430" y="7188"/>
                  </a:lnTo>
                  <a:lnTo>
                    <a:pt x="3390900" y="6070"/>
                  </a:lnTo>
                  <a:lnTo>
                    <a:pt x="3390900" y="3441"/>
                  </a:lnTo>
                  <a:close/>
                </a:path>
                <a:path w="5048250" h="1657350">
                  <a:moveTo>
                    <a:pt x="3448050" y="1651266"/>
                  </a:moveTo>
                  <a:lnTo>
                    <a:pt x="3447580" y="1650149"/>
                  </a:lnTo>
                  <a:lnTo>
                    <a:pt x="3445713" y="1648282"/>
                  </a:lnTo>
                  <a:lnTo>
                    <a:pt x="3444595" y="1647825"/>
                  </a:lnTo>
                  <a:lnTo>
                    <a:pt x="3432441" y="1647825"/>
                  </a:lnTo>
                  <a:lnTo>
                    <a:pt x="3431324" y="1648282"/>
                  </a:lnTo>
                  <a:lnTo>
                    <a:pt x="3429457" y="1650149"/>
                  </a:lnTo>
                  <a:lnTo>
                    <a:pt x="3429000" y="1651266"/>
                  </a:lnTo>
                  <a:lnTo>
                    <a:pt x="3429000" y="1653895"/>
                  </a:lnTo>
                  <a:lnTo>
                    <a:pt x="3429457" y="1655013"/>
                  </a:lnTo>
                  <a:lnTo>
                    <a:pt x="3431324" y="1656880"/>
                  </a:lnTo>
                  <a:lnTo>
                    <a:pt x="3432441" y="1657350"/>
                  </a:lnTo>
                  <a:lnTo>
                    <a:pt x="3444595" y="1657350"/>
                  </a:lnTo>
                  <a:lnTo>
                    <a:pt x="3445713" y="1656880"/>
                  </a:lnTo>
                  <a:lnTo>
                    <a:pt x="3447580" y="1655013"/>
                  </a:lnTo>
                  <a:lnTo>
                    <a:pt x="3448050" y="1653895"/>
                  </a:lnTo>
                  <a:lnTo>
                    <a:pt x="3448050" y="1651266"/>
                  </a:lnTo>
                  <a:close/>
                </a:path>
                <a:path w="5048250" h="1657350">
                  <a:moveTo>
                    <a:pt x="3448050" y="1101991"/>
                  </a:moveTo>
                  <a:lnTo>
                    <a:pt x="3447580" y="1100874"/>
                  </a:lnTo>
                  <a:lnTo>
                    <a:pt x="3445713" y="1099007"/>
                  </a:lnTo>
                  <a:lnTo>
                    <a:pt x="3444595" y="1098537"/>
                  </a:lnTo>
                  <a:lnTo>
                    <a:pt x="3432441" y="1098537"/>
                  </a:lnTo>
                  <a:lnTo>
                    <a:pt x="3431324" y="1099007"/>
                  </a:lnTo>
                  <a:lnTo>
                    <a:pt x="3429457" y="1100874"/>
                  </a:lnTo>
                  <a:lnTo>
                    <a:pt x="3429000" y="1101991"/>
                  </a:lnTo>
                  <a:lnTo>
                    <a:pt x="3429000" y="1104620"/>
                  </a:lnTo>
                  <a:lnTo>
                    <a:pt x="3429457" y="1105738"/>
                  </a:lnTo>
                  <a:lnTo>
                    <a:pt x="3431324" y="1107605"/>
                  </a:lnTo>
                  <a:lnTo>
                    <a:pt x="3432441" y="1108062"/>
                  </a:lnTo>
                  <a:lnTo>
                    <a:pt x="3444595" y="1108062"/>
                  </a:lnTo>
                  <a:lnTo>
                    <a:pt x="3445713" y="1107605"/>
                  </a:lnTo>
                  <a:lnTo>
                    <a:pt x="3447580" y="1105738"/>
                  </a:lnTo>
                  <a:lnTo>
                    <a:pt x="3448050" y="1104620"/>
                  </a:lnTo>
                  <a:lnTo>
                    <a:pt x="3448050" y="1101991"/>
                  </a:lnTo>
                  <a:close/>
                </a:path>
                <a:path w="5048250" h="1657350">
                  <a:moveTo>
                    <a:pt x="3448050" y="552716"/>
                  </a:moveTo>
                  <a:lnTo>
                    <a:pt x="3447580" y="551599"/>
                  </a:lnTo>
                  <a:lnTo>
                    <a:pt x="3445713" y="549732"/>
                  </a:lnTo>
                  <a:lnTo>
                    <a:pt x="3444595" y="549275"/>
                  </a:lnTo>
                  <a:lnTo>
                    <a:pt x="3432441" y="549275"/>
                  </a:lnTo>
                  <a:lnTo>
                    <a:pt x="3431324" y="549732"/>
                  </a:lnTo>
                  <a:lnTo>
                    <a:pt x="3429457" y="551599"/>
                  </a:lnTo>
                  <a:lnTo>
                    <a:pt x="3429000" y="552716"/>
                  </a:lnTo>
                  <a:lnTo>
                    <a:pt x="3429000" y="555345"/>
                  </a:lnTo>
                  <a:lnTo>
                    <a:pt x="3429457" y="556463"/>
                  </a:lnTo>
                  <a:lnTo>
                    <a:pt x="3431324" y="558330"/>
                  </a:lnTo>
                  <a:lnTo>
                    <a:pt x="3432441" y="558800"/>
                  </a:lnTo>
                  <a:lnTo>
                    <a:pt x="3444595" y="558800"/>
                  </a:lnTo>
                  <a:lnTo>
                    <a:pt x="3445713" y="558330"/>
                  </a:lnTo>
                  <a:lnTo>
                    <a:pt x="3447580" y="556463"/>
                  </a:lnTo>
                  <a:lnTo>
                    <a:pt x="3448050" y="555345"/>
                  </a:lnTo>
                  <a:lnTo>
                    <a:pt x="3448050" y="552716"/>
                  </a:lnTo>
                  <a:close/>
                </a:path>
                <a:path w="5048250" h="1657350">
                  <a:moveTo>
                    <a:pt x="3448050" y="3441"/>
                  </a:moveTo>
                  <a:lnTo>
                    <a:pt x="3447580" y="2324"/>
                  </a:lnTo>
                  <a:lnTo>
                    <a:pt x="3445713" y="457"/>
                  </a:lnTo>
                  <a:lnTo>
                    <a:pt x="3444595" y="0"/>
                  </a:lnTo>
                  <a:lnTo>
                    <a:pt x="3432441" y="0"/>
                  </a:lnTo>
                  <a:lnTo>
                    <a:pt x="3431324" y="457"/>
                  </a:lnTo>
                  <a:lnTo>
                    <a:pt x="3429457" y="2324"/>
                  </a:lnTo>
                  <a:lnTo>
                    <a:pt x="3429000" y="3441"/>
                  </a:lnTo>
                  <a:lnTo>
                    <a:pt x="3429000" y="6070"/>
                  </a:lnTo>
                  <a:lnTo>
                    <a:pt x="3429457" y="7188"/>
                  </a:lnTo>
                  <a:lnTo>
                    <a:pt x="3431324" y="9055"/>
                  </a:lnTo>
                  <a:lnTo>
                    <a:pt x="3432441" y="9525"/>
                  </a:lnTo>
                  <a:lnTo>
                    <a:pt x="3444595" y="9525"/>
                  </a:lnTo>
                  <a:lnTo>
                    <a:pt x="3445713" y="9055"/>
                  </a:lnTo>
                  <a:lnTo>
                    <a:pt x="3447580" y="7188"/>
                  </a:lnTo>
                  <a:lnTo>
                    <a:pt x="3448050" y="6070"/>
                  </a:lnTo>
                  <a:lnTo>
                    <a:pt x="3448050" y="3441"/>
                  </a:lnTo>
                  <a:close/>
                </a:path>
                <a:path w="5048250" h="1657350">
                  <a:moveTo>
                    <a:pt x="3505200" y="1651266"/>
                  </a:moveTo>
                  <a:lnTo>
                    <a:pt x="3504730" y="1650149"/>
                  </a:lnTo>
                  <a:lnTo>
                    <a:pt x="3502863" y="1648282"/>
                  </a:lnTo>
                  <a:lnTo>
                    <a:pt x="3501745" y="1647825"/>
                  </a:lnTo>
                  <a:lnTo>
                    <a:pt x="3489591" y="1647825"/>
                  </a:lnTo>
                  <a:lnTo>
                    <a:pt x="3488474" y="1648282"/>
                  </a:lnTo>
                  <a:lnTo>
                    <a:pt x="3486607" y="1650149"/>
                  </a:lnTo>
                  <a:lnTo>
                    <a:pt x="3486150" y="1651266"/>
                  </a:lnTo>
                  <a:lnTo>
                    <a:pt x="3486150" y="1653895"/>
                  </a:lnTo>
                  <a:lnTo>
                    <a:pt x="3486607" y="1655013"/>
                  </a:lnTo>
                  <a:lnTo>
                    <a:pt x="3488474" y="1656880"/>
                  </a:lnTo>
                  <a:lnTo>
                    <a:pt x="3489591" y="1657350"/>
                  </a:lnTo>
                  <a:lnTo>
                    <a:pt x="3501745" y="1657350"/>
                  </a:lnTo>
                  <a:lnTo>
                    <a:pt x="3502863" y="1656880"/>
                  </a:lnTo>
                  <a:lnTo>
                    <a:pt x="3504730" y="1655013"/>
                  </a:lnTo>
                  <a:lnTo>
                    <a:pt x="3505200" y="1653895"/>
                  </a:lnTo>
                  <a:lnTo>
                    <a:pt x="3505200" y="1651266"/>
                  </a:lnTo>
                  <a:close/>
                </a:path>
                <a:path w="5048250" h="1657350">
                  <a:moveTo>
                    <a:pt x="3505200" y="1101991"/>
                  </a:moveTo>
                  <a:lnTo>
                    <a:pt x="3504730" y="1100874"/>
                  </a:lnTo>
                  <a:lnTo>
                    <a:pt x="3502863" y="1099007"/>
                  </a:lnTo>
                  <a:lnTo>
                    <a:pt x="3501745" y="1098537"/>
                  </a:lnTo>
                  <a:lnTo>
                    <a:pt x="3489591" y="1098537"/>
                  </a:lnTo>
                  <a:lnTo>
                    <a:pt x="3488474" y="1099007"/>
                  </a:lnTo>
                  <a:lnTo>
                    <a:pt x="3486607" y="1100874"/>
                  </a:lnTo>
                  <a:lnTo>
                    <a:pt x="3486150" y="1101991"/>
                  </a:lnTo>
                  <a:lnTo>
                    <a:pt x="3486150" y="1104620"/>
                  </a:lnTo>
                  <a:lnTo>
                    <a:pt x="3486607" y="1105738"/>
                  </a:lnTo>
                  <a:lnTo>
                    <a:pt x="3488474" y="1107605"/>
                  </a:lnTo>
                  <a:lnTo>
                    <a:pt x="3489591" y="1108062"/>
                  </a:lnTo>
                  <a:lnTo>
                    <a:pt x="3501745" y="1108062"/>
                  </a:lnTo>
                  <a:lnTo>
                    <a:pt x="3502863" y="1107605"/>
                  </a:lnTo>
                  <a:lnTo>
                    <a:pt x="3504730" y="1105738"/>
                  </a:lnTo>
                  <a:lnTo>
                    <a:pt x="3505200" y="1104620"/>
                  </a:lnTo>
                  <a:lnTo>
                    <a:pt x="3505200" y="1101991"/>
                  </a:lnTo>
                  <a:close/>
                </a:path>
                <a:path w="5048250" h="1657350">
                  <a:moveTo>
                    <a:pt x="3505200" y="552716"/>
                  </a:moveTo>
                  <a:lnTo>
                    <a:pt x="3504730" y="551599"/>
                  </a:lnTo>
                  <a:lnTo>
                    <a:pt x="3502863" y="549732"/>
                  </a:lnTo>
                  <a:lnTo>
                    <a:pt x="3501745" y="549275"/>
                  </a:lnTo>
                  <a:lnTo>
                    <a:pt x="3489591" y="549275"/>
                  </a:lnTo>
                  <a:lnTo>
                    <a:pt x="3488474" y="549732"/>
                  </a:lnTo>
                  <a:lnTo>
                    <a:pt x="3486607" y="551599"/>
                  </a:lnTo>
                  <a:lnTo>
                    <a:pt x="3486150" y="552716"/>
                  </a:lnTo>
                  <a:lnTo>
                    <a:pt x="3486150" y="555345"/>
                  </a:lnTo>
                  <a:lnTo>
                    <a:pt x="3486607" y="556463"/>
                  </a:lnTo>
                  <a:lnTo>
                    <a:pt x="3488474" y="558330"/>
                  </a:lnTo>
                  <a:lnTo>
                    <a:pt x="3489591" y="558800"/>
                  </a:lnTo>
                  <a:lnTo>
                    <a:pt x="3501745" y="558800"/>
                  </a:lnTo>
                  <a:lnTo>
                    <a:pt x="3502863" y="558330"/>
                  </a:lnTo>
                  <a:lnTo>
                    <a:pt x="3504730" y="556463"/>
                  </a:lnTo>
                  <a:lnTo>
                    <a:pt x="3505200" y="555345"/>
                  </a:lnTo>
                  <a:lnTo>
                    <a:pt x="3505200" y="552716"/>
                  </a:lnTo>
                  <a:close/>
                </a:path>
                <a:path w="5048250" h="1657350">
                  <a:moveTo>
                    <a:pt x="3505200" y="3441"/>
                  </a:moveTo>
                  <a:lnTo>
                    <a:pt x="3504730" y="2324"/>
                  </a:lnTo>
                  <a:lnTo>
                    <a:pt x="3502863" y="457"/>
                  </a:lnTo>
                  <a:lnTo>
                    <a:pt x="3501745" y="0"/>
                  </a:lnTo>
                  <a:lnTo>
                    <a:pt x="3489591" y="0"/>
                  </a:lnTo>
                  <a:lnTo>
                    <a:pt x="3488474" y="457"/>
                  </a:lnTo>
                  <a:lnTo>
                    <a:pt x="3486607" y="2324"/>
                  </a:lnTo>
                  <a:lnTo>
                    <a:pt x="3486150" y="3441"/>
                  </a:lnTo>
                  <a:lnTo>
                    <a:pt x="3486150" y="6070"/>
                  </a:lnTo>
                  <a:lnTo>
                    <a:pt x="3486607" y="7188"/>
                  </a:lnTo>
                  <a:lnTo>
                    <a:pt x="3488474" y="9055"/>
                  </a:lnTo>
                  <a:lnTo>
                    <a:pt x="3489591" y="9525"/>
                  </a:lnTo>
                  <a:lnTo>
                    <a:pt x="3501745" y="9525"/>
                  </a:lnTo>
                  <a:lnTo>
                    <a:pt x="3502863" y="9055"/>
                  </a:lnTo>
                  <a:lnTo>
                    <a:pt x="3504730" y="7188"/>
                  </a:lnTo>
                  <a:lnTo>
                    <a:pt x="3505200" y="6070"/>
                  </a:lnTo>
                  <a:lnTo>
                    <a:pt x="3505200" y="3441"/>
                  </a:lnTo>
                  <a:close/>
                </a:path>
                <a:path w="5048250" h="1657350">
                  <a:moveTo>
                    <a:pt x="3562350" y="1651266"/>
                  </a:moveTo>
                  <a:lnTo>
                    <a:pt x="3561880" y="1650149"/>
                  </a:lnTo>
                  <a:lnTo>
                    <a:pt x="3560013" y="1648282"/>
                  </a:lnTo>
                  <a:lnTo>
                    <a:pt x="3558895" y="1647825"/>
                  </a:lnTo>
                  <a:lnTo>
                    <a:pt x="3546741" y="1647825"/>
                  </a:lnTo>
                  <a:lnTo>
                    <a:pt x="3545624" y="1648282"/>
                  </a:lnTo>
                  <a:lnTo>
                    <a:pt x="3543757" y="1650149"/>
                  </a:lnTo>
                  <a:lnTo>
                    <a:pt x="3543300" y="1651266"/>
                  </a:lnTo>
                  <a:lnTo>
                    <a:pt x="3543300" y="1653895"/>
                  </a:lnTo>
                  <a:lnTo>
                    <a:pt x="3543757" y="1655013"/>
                  </a:lnTo>
                  <a:lnTo>
                    <a:pt x="3545624" y="1656880"/>
                  </a:lnTo>
                  <a:lnTo>
                    <a:pt x="3546741" y="1657350"/>
                  </a:lnTo>
                  <a:lnTo>
                    <a:pt x="3558895" y="1657350"/>
                  </a:lnTo>
                  <a:lnTo>
                    <a:pt x="3560013" y="1656880"/>
                  </a:lnTo>
                  <a:lnTo>
                    <a:pt x="3561880" y="1655013"/>
                  </a:lnTo>
                  <a:lnTo>
                    <a:pt x="3562350" y="1653895"/>
                  </a:lnTo>
                  <a:lnTo>
                    <a:pt x="3562350" y="1651266"/>
                  </a:lnTo>
                  <a:close/>
                </a:path>
                <a:path w="5048250" h="1657350">
                  <a:moveTo>
                    <a:pt x="3562350" y="1101991"/>
                  </a:moveTo>
                  <a:lnTo>
                    <a:pt x="3561880" y="1100874"/>
                  </a:lnTo>
                  <a:lnTo>
                    <a:pt x="3560013" y="1099007"/>
                  </a:lnTo>
                  <a:lnTo>
                    <a:pt x="3558895" y="1098537"/>
                  </a:lnTo>
                  <a:lnTo>
                    <a:pt x="3546741" y="1098537"/>
                  </a:lnTo>
                  <a:lnTo>
                    <a:pt x="3545624" y="1099007"/>
                  </a:lnTo>
                  <a:lnTo>
                    <a:pt x="3543757" y="1100874"/>
                  </a:lnTo>
                  <a:lnTo>
                    <a:pt x="3543300" y="1101991"/>
                  </a:lnTo>
                  <a:lnTo>
                    <a:pt x="3543300" y="1104620"/>
                  </a:lnTo>
                  <a:lnTo>
                    <a:pt x="3543757" y="1105738"/>
                  </a:lnTo>
                  <a:lnTo>
                    <a:pt x="3545624" y="1107605"/>
                  </a:lnTo>
                  <a:lnTo>
                    <a:pt x="3546741" y="1108062"/>
                  </a:lnTo>
                  <a:lnTo>
                    <a:pt x="3558895" y="1108062"/>
                  </a:lnTo>
                  <a:lnTo>
                    <a:pt x="3560013" y="1107605"/>
                  </a:lnTo>
                  <a:lnTo>
                    <a:pt x="3561880" y="1105738"/>
                  </a:lnTo>
                  <a:lnTo>
                    <a:pt x="3562350" y="1104620"/>
                  </a:lnTo>
                  <a:lnTo>
                    <a:pt x="3562350" y="1101991"/>
                  </a:lnTo>
                  <a:close/>
                </a:path>
                <a:path w="5048250" h="1657350">
                  <a:moveTo>
                    <a:pt x="3562350" y="552716"/>
                  </a:moveTo>
                  <a:lnTo>
                    <a:pt x="3561880" y="551599"/>
                  </a:lnTo>
                  <a:lnTo>
                    <a:pt x="3560013" y="549732"/>
                  </a:lnTo>
                  <a:lnTo>
                    <a:pt x="3558895" y="549275"/>
                  </a:lnTo>
                  <a:lnTo>
                    <a:pt x="3546741" y="549275"/>
                  </a:lnTo>
                  <a:lnTo>
                    <a:pt x="3545624" y="549732"/>
                  </a:lnTo>
                  <a:lnTo>
                    <a:pt x="3543757" y="551599"/>
                  </a:lnTo>
                  <a:lnTo>
                    <a:pt x="3543300" y="552716"/>
                  </a:lnTo>
                  <a:lnTo>
                    <a:pt x="3543300" y="555345"/>
                  </a:lnTo>
                  <a:lnTo>
                    <a:pt x="3543757" y="556463"/>
                  </a:lnTo>
                  <a:lnTo>
                    <a:pt x="3545624" y="558330"/>
                  </a:lnTo>
                  <a:lnTo>
                    <a:pt x="3546741" y="558800"/>
                  </a:lnTo>
                  <a:lnTo>
                    <a:pt x="3558895" y="558800"/>
                  </a:lnTo>
                  <a:lnTo>
                    <a:pt x="3560013" y="558330"/>
                  </a:lnTo>
                  <a:lnTo>
                    <a:pt x="3561880" y="556463"/>
                  </a:lnTo>
                  <a:lnTo>
                    <a:pt x="3562350" y="555345"/>
                  </a:lnTo>
                  <a:lnTo>
                    <a:pt x="3562350" y="552716"/>
                  </a:lnTo>
                  <a:close/>
                </a:path>
                <a:path w="5048250" h="1657350">
                  <a:moveTo>
                    <a:pt x="3562350" y="3441"/>
                  </a:moveTo>
                  <a:lnTo>
                    <a:pt x="3561880" y="2324"/>
                  </a:lnTo>
                  <a:lnTo>
                    <a:pt x="3560013" y="457"/>
                  </a:lnTo>
                  <a:lnTo>
                    <a:pt x="3558895" y="0"/>
                  </a:lnTo>
                  <a:lnTo>
                    <a:pt x="3546741" y="0"/>
                  </a:lnTo>
                  <a:lnTo>
                    <a:pt x="3545624" y="457"/>
                  </a:lnTo>
                  <a:lnTo>
                    <a:pt x="3543757" y="2324"/>
                  </a:lnTo>
                  <a:lnTo>
                    <a:pt x="3543300" y="3441"/>
                  </a:lnTo>
                  <a:lnTo>
                    <a:pt x="3543300" y="6070"/>
                  </a:lnTo>
                  <a:lnTo>
                    <a:pt x="3543757" y="7188"/>
                  </a:lnTo>
                  <a:lnTo>
                    <a:pt x="3545624" y="9055"/>
                  </a:lnTo>
                  <a:lnTo>
                    <a:pt x="3546741" y="9525"/>
                  </a:lnTo>
                  <a:lnTo>
                    <a:pt x="3558895" y="9525"/>
                  </a:lnTo>
                  <a:lnTo>
                    <a:pt x="3560013" y="9055"/>
                  </a:lnTo>
                  <a:lnTo>
                    <a:pt x="3561880" y="7188"/>
                  </a:lnTo>
                  <a:lnTo>
                    <a:pt x="3562350" y="6070"/>
                  </a:lnTo>
                  <a:lnTo>
                    <a:pt x="3562350" y="3441"/>
                  </a:lnTo>
                  <a:close/>
                </a:path>
                <a:path w="5048250" h="1657350">
                  <a:moveTo>
                    <a:pt x="3619500" y="1651266"/>
                  </a:moveTo>
                  <a:lnTo>
                    <a:pt x="3619030" y="1650149"/>
                  </a:lnTo>
                  <a:lnTo>
                    <a:pt x="3617163" y="1648282"/>
                  </a:lnTo>
                  <a:lnTo>
                    <a:pt x="3616045" y="1647825"/>
                  </a:lnTo>
                  <a:lnTo>
                    <a:pt x="3603891" y="1647825"/>
                  </a:lnTo>
                  <a:lnTo>
                    <a:pt x="3602774" y="1648282"/>
                  </a:lnTo>
                  <a:lnTo>
                    <a:pt x="3600907" y="1650149"/>
                  </a:lnTo>
                  <a:lnTo>
                    <a:pt x="3600450" y="1651266"/>
                  </a:lnTo>
                  <a:lnTo>
                    <a:pt x="3600450" y="1653895"/>
                  </a:lnTo>
                  <a:lnTo>
                    <a:pt x="3600907" y="1655013"/>
                  </a:lnTo>
                  <a:lnTo>
                    <a:pt x="3602774" y="1656880"/>
                  </a:lnTo>
                  <a:lnTo>
                    <a:pt x="3603891" y="1657350"/>
                  </a:lnTo>
                  <a:lnTo>
                    <a:pt x="3616045" y="1657350"/>
                  </a:lnTo>
                  <a:lnTo>
                    <a:pt x="3617163" y="1656880"/>
                  </a:lnTo>
                  <a:lnTo>
                    <a:pt x="3619030" y="1655013"/>
                  </a:lnTo>
                  <a:lnTo>
                    <a:pt x="3619500" y="1653895"/>
                  </a:lnTo>
                  <a:lnTo>
                    <a:pt x="3619500" y="1651266"/>
                  </a:lnTo>
                  <a:close/>
                </a:path>
                <a:path w="5048250" h="1657350">
                  <a:moveTo>
                    <a:pt x="3619500" y="1101991"/>
                  </a:moveTo>
                  <a:lnTo>
                    <a:pt x="3619030" y="1100874"/>
                  </a:lnTo>
                  <a:lnTo>
                    <a:pt x="3617163" y="1099007"/>
                  </a:lnTo>
                  <a:lnTo>
                    <a:pt x="3616045" y="1098537"/>
                  </a:lnTo>
                  <a:lnTo>
                    <a:pt x="3603891" y="1098537"/>
                  </a:lnTo>
                  <a:lnTo>
                    <a:pt x="3602774" y="1099007"/>
                  </a:lnTo>
                  <a:lnTo>
                    <a:pt x="3600907" y="1100874"/>
                  </a:lnTo>
                  <a:lnTo>
                    <a:pt x="3600450" y="1101991"/>
                  </a:lnTo>
                  <a:lnTo>
                    <a:pt x="3600450" y="1104620"/>
                  </a:lnTo>
                  <a:lnTo>
                    <a:pt x="3600907" y="1105738"/>
                  </a:lnTo>
                  <a:lnTo>
                    <a:pt x="3602774" y="1107605"/>
                  </a:lnTo>
                  <a:lnTo>
                    <a:pt x="3603891" y="1108062"/>
                  </a:lnTo>
                  <a:lnTo>
                    <a:pt x="3616045" y="1108062"/>
                  </a:lnTo>
                  <a:lnTo>
                    <a:pt x="3617163" y="1107605"/>
                  </a:lnTo>
                  <a:lnTo>
                    <a:pt x="3619030" y="1105738"/>
                  </a:lnTo>
                  <a:lnTo>
                    <a:pt x="3619500" y="1104620"/>
                  </a:lnTo>
                  <a:lnTo>
                    <a:pt x="3619500" y="1101991"/>
                  </a:lnTo>
                  <a:close/>
                </a:path>
                <a:path w="5048250" h="1657350">
                  <a:moveTo>
                    <a:pt x="3619500" y="552716"/>
                  </a:moveTo>
                  <a:lnTo>
                    <a:pt x="3619030" y="551599"/>
                  </a:lnTo>
                  <a:lnTo>
                    <a:pt x="3617163" y="549732"/>
                  </a:lnTo>
                  <a:lnTo>
                    <a:pt x="3616045" y="549275"/>
                  </a:lnTo>
                  <a:lnTo>
                    <a:pt x="3603891" y="549275"/>
                  </a:lnTo>
                  <a:lnTo>
                    <a:pt x="3602774" y="549732"/>
                  </a:lnTo>
                  <a:lnTo>
                    <a:pt x="3600907" y="551599"/>
                  </a:lnTo>
                  <a:lnTo>
                    <a:pt x="3600450" y="552716"/>
                  </a:lnTo>
                  <a:lnTo>
                    <a:pt x="3600450" y="555345"/>
                  </a:lnTo>
                  <a:lnTo>
                    <a:pt x="3600907" y="556463"/>
                  </a:lnTo>
                  <a:lnTo>
                    <a:pt x="3602774" y="558330"/>
                  </a:lnTo>
                  <a:lnTo>
                    <a:pt x="3603891" y="558800"/>
                  </a:lnTo>
                  <a:lnTo>
                    <a:pt x="3616045" y="558800"/>
                  </a:lnTo>
                  <a:lnTo>
                    <a:pt x="3617163" y="558330"/>
                  </a:lnTo>
                  <a:lnTo>
                    <a:pt x="3619030" y="556463"/>
                  </a:lnTo>
                  <a:lnTo>
                    <a:pt x="3619500" y="555345"/>
                  </a:lnTo>
                  <a:lnTo>
                    <a:pt x="3619500" y="552716"/>
                  </a:lnTo>
                  <a:close/>
                </a:path>
                <a:path w="5048250" h="1657350">
                  <a:moveTo>
                    <a:pt x="3619500" y="3441"/>
                  </a:moveTo>
                  <a:lnTo>
                    <a:pt x="3619030" y="2324"/>
                  </a:lnTo>
                  <a:lnTo>
                    <a:pt x="3617163" y="457"/>
                  </a:lnTo>
                  <a:lnTo>
                    <a:pt x="3616045" y="0"/>
                  </a:lnTo>
                  <a:lnTo>
                    <a:pt x="3603891" y="0"/>
                  </a:lnTo>
                  <a:lnTo>
                    <a:pt x="3602774" y="457"/>
                  </a:lnTo>
                  <a:lnTo>
                    <a:pt x="3600907" y="2324"/>
                  </a:lnTo>
                  <a:lnTo>
                    <a:pt x="3600450" y="3441"/>
                  </a:lnTo>
                  <a:lnTo>
                    <a:pt x="3600450" y="6070"/>
                  </a:lnTo>
                  <a:lnTo>
                    <a:pt x="3600907" y="7188"/>
                  </a:lnTo>
                  <a:lnTo>
                    <a:pt x="3602774" y="9055"/>
                  </a:lnTo>
                  <a:lnTo>
                    <a:pt x="3603891" y="9525"/>
                  </a:lnTo>
                  <a:lnTo>
                    <a:pt x="3616045" y="9525"/>
                  </a:lnTo>
                  <a:lnTo>
                    <a:pt x="3617163" y="9055"/>
                  </a:lnTo>
                  <a:lnTo>
                    <a:pt x="3619030" y="7188"/>
                  </a:lnTo>
                  <a:lnTo>
                    <a:pt x="3619500" y="6070"/>
                  </a:lnTo>
                  <a:lnTo>
                    <a:pt x="3619500" y="3441"/>
                  </a:lnTo>
                  <a:close/>
                </a:path>
                <a:path w="5048250" h="1657350">
                  <a:moveTo>
                    <a:pt x="3676650" y="1651266"/>
                  </a:moveTo>
                  <a:lnTo>
                    <a:pt x="3676180" y="1650149"/>
                  </a:lnTo>
                  <a:lnTo>
                    <a:pt x="3674313" y="1648282"/>
                  </a:lnTo>
                  <a:lnTo>
                    <a:pt x="3673195" y="1647825"/>
                  </a:lnTo>
                  <a:lnTo>
                    <a:pt x="3661041" y="1647825"/>
                  </a:lnTo>
                  <a:lnTo>
                    <a:pt x="3659924" y="1648282"/>
                  </a:lnTo>
                  <a:lnTo>
                    <a:pt x="3658057" y="1650149"/>
                  </a:lnTo>
                  <a:lnTo>
                    <a:pt x="3657600" y="1651266"/>
                  </a:lnTo>
                  <a:lnTo>
                    <a:pt x="3657600" y="1653895"/>
                  </a:lnTo>
                  <a:lnTo>
                    <a:pt x="3658057" y="1655013"/>
                  </a:lnTo>
                  <a:lnTo>
                    <a:pt x="3659924" y="1656880"/>
                  </a:lnTo>
                  <a:lnTo>
                    <a:pt x="3661041" y="1657350"/>
                  </a:lnTo>
                  <a:lnTo>
                    <a:pt x="3673195" y="1657350"/>
                  </a:lnTo>
                  <a:lnTo>
                    <a:pt x="3674313" y="1656880"/>
                  </a:lnTo>
                  <a:lnTo>
                    <a:pt x="3676180" y="1655013"/>
                  </a:lnTo>
                  <a:lnTo>
                    <a:pt x="3676650" y="1653895"/>
                  </a:lnTo>
                  <a:lnTo>
                    <a:pt x="3676650" y="1651266"/>
                  </a:lnTo>
                  <a:close/>
                </a:path>
                <a:path w="5048250" h="1657350">
                  <a:moveTo>
                    <a:pt x="3676650" y="1101991"/>
                  </a:moveTo>
                  <a:lnTo>
                    <a:pt x="3676180" y="1100874"/>
                  </a:lnTo>
                  <a:lnTo>
                    <a:pt x="3674313" y="1099007"/>
                  </a:lnTo>
                  <a:lnTo>
                    <a:pt x="3673195" y="1098537"/>
                  </a:lnTo>
                  <a:lnTo>
                    <a:pt x="3661041" y="1098537"/>
                  </a:lnTo>
                  <a:lnTo>
                    <a:pt x="3659924" y="1099007"/>
                  </a:lnTo>
                  <a:lnTo>
                    <a:pt x="3658057" y="1100874"/>
                  </a:lnTo>
                  <a:lnTo>
                    <a:pt x="3657600" y="1101991"/>
                  </a:lnTo>
                  <a:lnTo>
                    <a:pt x="3657600" y="1104620"/>
                  </a:lnTo>
                  <a:lnTo>
                    <a:pt x="3658057" y="1105738"/>
                  </a:lnTo>
                  <a:lnTo>
                    <a:pt x="3659924" y="1107605"/>
                  </a:lnTo>
                  <a:lnTo>
                    <a:pt x="3661041" y="1108062"/>
                  </a:lnTo>
                  <a:lnTo>
                    <a:pt x="3673195" y="1108062"/>
                  </a:lnTo>
                  <a:lnTo>
                    <a:pt x="3674313" y="1107605"/>
                  </a:lnTo>
                  <a:lnTo>
                    <a:pt x="3676180" y="1105738"/>
                  </a:lnTo>
                  <a:lnTo>
                    <a:pt x="3676650" y="1104620"/>
                  </a:lnTo>
                  <a:lnTo>
                    <a:pt x="3676650" y="1101991"/>
                  </a:lnTo>
                  <a:close/>
                </a:path>
                <a:path w="5048250" h="1657350">
                  <a:moveTo>
                    <a:pt x="3676650" y="552716"/>
                  </a:moveTo>
                  <a:lnTo>
                    <a:pt x="3676180" y="551599"/>
                  </a:lnTo>
                  <a:lnTo>
                    <a:pt x="3674313" y="549732"/>
                  </a:lnTo>
                  <a:lnTo>
                    <a:pt x="3673195" y="549275"/>
                  </a:lnTo>
                  <a:lnTo>
                    <a:pt x="3661041" y="549275"/>
                  </a:lnTo>
                  <a:lnTo>
                    <a:pt x="3659924" y="549732"/>
                  </a:lnTo>
                  <a:lnTo>
                    <a:pt x="3658057" y="551599"/>
                  </a:lnTo>
                  <a:lnTo>
                    <a:pt x="3657600" y="552716"/>
                  </a:lnTo>
                  <a:lnTo>
                    <a:pt x="3657600" y="555345"/>
                  </a:lnTo>
                  <a:lnTo>
                    <a:pt x="3658057" y="556463"/>
                  </a:lnTo>
                  <a:lnTo>
                    <a:pt x="3659924" y="558330"/>
                  </a:lnTo>
                  <a:lnTo>
                    <a:pt x="3661041" y="558800"/>
                  </a:lnTo>
                  <a:lnTo>
                    <a:pt x="3673195" y="558800"/>
                  </a:lnTo>
                  <a:lnTo>
                    <a:pt x="3674313" y="558330"/>
                  </a:lnTo>
                  <a:lnTo>
                    <a:pt x="3676180" y="556463"/>
                  </a:lnTo>
                  <a:lnTo>
                    <a:pt x="3676650" y="555345"/>
                  </a:lnTo>
                  <a:lnTo>
                    <a:pt x="3676650" y="552716"/>
                  </a:lnTo>
                  <a:close/>
                </a:path>
                <a:path w="5048250" h="1657350">
                  <a:moveTo>
                    <a:pt x="3676650" y="3441"/>
                  </a:moveTo>
                  <a:lnTo>
                    <a:pt x="3676180" y="2324"/>
                  </a:lnTo>
                  <a:lnTo>
                    <a:pt x="3674313" y="457"/>
                  </a:lnTo>
                  <a:lnTo>
                    <a:pt x="3673195" y="0"/>
                  </a:lnTo>
                  <a:lnTo>
                    <a:pt x="3661041" y="0"/>
                  </a:lnTo>
                  <a:lnTo>
                    <a:pt x="3659924" y="457"/>
                  </a:lnTo>
                  <a:lnTo>
                    <a:pt x="3658057" y="2324"/>
                  </a:lnTo>
                  <a:lnTo>
                    <a:pt x="3657600" y="3441"/>
                  </a:lnTo>
                  <a:lnTo>
                    <a:pt x="3657600" y="6070"/>
                  </a:lnTo>
                  <a:lnTo>
                    <a:pt x="3658057" y="7188"/>
                  </a:lnTo>
                  <a:lnTo>
                    <a:pt x="3659924" y="9055"/>
                  </a:lnTo>
                  <a:lnTo>
                    <a:pt x="3661041" y="9525"/>
                  </a:lnTo>
                  <a:lnTo>
                    <a:pt x="3673195" y="9525"/>
                  </a:lnTo>
                  <a:lnTo>
                    <a:pt x="3674313" y="9055"/>
                  </a:lnTo>
                  <a:lnTo>
                    <a:pt x="3676180" y="7188"/>
                  </a:lnTo>
                  <a:lnTo>
                    <a:pt x="3676650" y="6070"/>
                  </a:lnTo>
                  <a:lnTo>
                    <a:pt x="3676650" y="3441"/>
                  </a:lnTo>
                  <a:close/>
                </a:path>
                <a:path w="5048250" h="1657350">
                  <a:moveTo>
                    <a:pt x="3733800" y="1651266"/>
                  </a:moveTo>
                  <a:lnTo>
                    <a:pt x="3733330" y="1650149"/>
                  </a:lnTo>
                  <a:lnTo>
                    <a:pt x="3731463" y="1648282"/>
                  </a:lnTo>
                  <a:lnTo>
                    <a:pt x="3730345" y="1647825"/>
                  </a:lnTo>
                  <a:lnTo>
                    <a:pt x="3718191" y="1647825"/>
                  </a:lnTo>
                  <a:lnTo>
                    <a:pt x="3717074" y="1648282"/>
                  </a:lnTo>
                  <a:lnTo>
                    <a:pt x="3715207" y="1650149"/>
                  </a:lnTo>
                  <a:lnTo>
                    <a:pt x="3714750" y="1651266"/>
                  </a:lnTo>
                  <a:lnTo>
                    <a:pt x="3714750" y="1653895"/>
                  </a:lnTo>
                  <a:lnTo>
                    <a:pt x="3715207" y="1655013"/>
                  </a:lnTo>
                  <a:lnTo>
                    <a:pt x="3717074" y="1656880"/>
                  </a:lnTo>
                  <a:lnTo>
                    <a:pt x="3718191" y="1657350"/>
                  </a:lnTo>
                  <a:lnTo>
                    <a:pt x="3730345" y="1657350"/>
                  </a:lnTo>
                  <a:lnTo>
                    <a:pt x="3731463" y="1656880"/>
                  </a:lnTo>
                  <a:lnTo>
                    <a:pt x="3733330" y="1655013"/>
                  </a:lnTo>
                  <a:lnTo>
                    <a:pt x="3733800" y="1653895"/>
                  </a:lnTo>
                  <a:lnTo>
                    <a:pt x="3733800" y="1651266"/>
                  </a:lnTo>
                  <a:close/>
                </a:path>
                <a:path w="5048250" h="1657350">
                  <a:moveTo>
                    <a:pt x="3733800" y="1101991"/>
                  </a:moveTo>
                  <a:lnTo>
                    <a:pt x="3733330" y="1100874"/>
                  </a:lnTo>
                  <a:lnTo>
                    <a:pt x="3731463" y="1099007"/>
                  </a:lnTo>
                  <a:lnTo>
                    <a:pt x="3730345" y="1098537"/>
                  </a:lnTo>
                  <a:lnTo>
                    <a:pt x="3718191" y="1098537"/>
                  </a:lnTo>
                  <a:lnTo>
                    <a:pt x="3717074" y="1099007"/>
                  </a:lnTo>
                  <a:lnTo>
                    <a:pt x="3715207" y="1100874"/>
                  </a:lnTo>
                  <a:lnTo>
                    <a:pt x="3714750" y="1101991"/>
                  </a:lnTo>
                  <a:lnTo>
                    <a:pt x="3714750" y="1104620"/>
                  </a:lnTo>
                  <a:lnTo>
                    <a:pt x="3715207" y="1105738"/>
                  </a:lnTo>
                  <a:lnTo>
                    <a:pt x="3717074" y="1107605"/>
                  </a:lnTo>
                  <a:lnTo>
                    <a:pt x="3718191" y="1108062"/>
                  </a:lnTo>
                  <a:lnTo>
                    <a:pt x="3730345" y="1108062"/>
                  </a:lnTo>
                  <a:lnTo>
                    <a:pt x="3731463" y="1107605"/>
                  </a:lnTo>
                  <a:lnTo>
                    <a:pt x="3733330" y="1105738"/>
                  </a:lnTo>
                  <a:lnTo>
                    <a:pt x="3733800" y="1104620"/>
                  </a:lnTo>
                  <a:lnTo>
                    <a:pt x="3733800" y="1101991"/>
                  </a:lnTo>
                  <a:close/>
                </a:path>
                <a:path w="5048250" h="1657350">
                  <a:moveTo>
                    <a:pt x="3733800" y="552716"/>
                  </a:moveTo>
                  <a:lnTo>
                    <a:pt x="3733330" y="551599"/>
                  </a:lnTo>
                  <a:lnTo>
                    <a:pt x="3731463" y="549732"/>
                  </a:lnTo>
                  <a:lnTo>
                    <a:pt x="3730345" y="549275"/>
                  </a:lnTo>
                  <a:lnTo>
                    <a:pt x="3718191" y="549275"/>
                  </a:lnTo>
                  <a:lnTo>
                    <a:pt x="3717074" y="549732"/>
                  </a:lnTo>
                  <a:lnTo>
                    <a:pt x="3715207" y="551599"/>
                  </a:lnTo>
                  <a:lnTo>
                    <a:pt x="3714750" y="552716"/>
                  </a:lnTo>
                  <a:lnTo>
                    <a:pt x="3714750" y="555345"/>
                  </a:lnTo>
                  <a:lnTo>
                    <a:pt x="3715207" y="556463"/>
                  </a:lnTo>
                  <a:lnTo>
                    <a:pt x="3717074" y="558330"/>
                  </a:lnTo>
                  <a:lnTo>
                    <a:pt x="3718191" y="558800"/>
                  </a:lnTo>
                  <a:lnTo>
                    <a:pt x="3730345" y="558800"/>
                  </a:lnTo>
                  <a:lnTo>
                    <a:pt x="3731463" y="558330"/>
                  </a:lnTo>
                  <a:lnTo>
                    <a:pt x="3733330" y="556463"/>
                  </a:lnTo>
                  <a:lnTo>
                    <a:pt x="3733800" y="555345"/>
                  </a:lnTo>
                  <a:lnTo>
                    <a:pt x="3733800" y="552716"/>
                  </a:lnTo>
                  <a:close/>
                </a:path>
                <a:path w="5048250" h="1657350">
                  <a:moveTo>
                    <a:pt x="3733800" y="3441"/>
                  </a:moveTo>
                  <a:lnTo>
                    <a:pt x="3733330" y="2324"/>
                  </a:lnTo>
                  <a:lnTo>
                    <a:pt x="3731463" y="457"/>
                  </a:lnTo>
                  <a:lnTo>
                    <a:pt x="3730345" y="0"/>
                  </a:lnTo>
                  <a:lnTo>
                    <a:pt x="3718191" y="0"/>
                  </a:lnTo>
                  <a:lnTo>
                    <a:pt x="3717074" y="457"/>
                  </a:lnTo>
                  <a:lnTo>
                    <a:pt x="3715207" y="2324"/>
                  </a:lnTo>
                  <a:lnTo>
                    <a:pt x="3714750" y="3441"/>
                  </a:lnTo>
                  <a:lnTo>
                    <a:pt x="3714750" y="6070"/>
                  </a:lnTo>
                  <a:lnTo>
                    <a:pt x="3715207" y="7188"/>
                  </a:lnTo>
                  <a:lnTo>
                    <a:pt x="3717074" y="9055"/>
                  </a:lnTo>
                  <a:lnTo>
                    <a:pt x="3718191" y="9525"/>
                  </a:lnTo>
                  <a:lnTo>
                    <a:pt x="3730345" y="9525"/>
                  </a:lnTo>
                  <a:lnTo>
                    <a:pt x="3731463" y="9055"/>
                  </a:lnTo>
                  <a:lnTo>
                    <a:pt x="3733330" y="7188"/>
                  </a:lnTo>
                  <a:lnTo>
                    <a:pt x="3733800" y="6070"/>
                  </a:lnTo>
                  <a:lnTo>
                    <a:pt x="3733800" y="3441"/>
                  </a:lnTo>
                  <a:close/>
                </a:path>
                <a:path w="5048250" h="1657350">
                  <a:moveTo>
                    <a:pt x="3790950" y="1651266"/>
                  </a:moveTo>
                  <a:lnTo>
                    <a:pt x="3790480" y="1650149"/>
                  </a:lnTo>
                  <a:lnTo>
                    <a:pt x="3788613" y="1648282"/>
                  </a:lnTo>
                  <a:lnTo>
                    <a:pt x="3787495" y="1647825"/>
                  </a:lnTo>
                  <a:lnTo>
                    <a:pt x="3775341" y="1647825"/>
                  </a:lnTo>
                  <a:lnTo>
                    <a:pt x="3774224" y="1648282"/>
                  </a:lnTo>
                  <a:lnTo>
                    <a:pt x="3772357" y="1650149"/>
                  </a:lnTo>
                  <a:lnTo>
                    <a:pt x="3771900" y="1651266"/>
                  </a:lnTo>
                  <a:lnTo>
                    <a:pt x="3771900" y="1653895"/>
                  </a:lnTo>
                  <a:lnTo>
                    <a:pt x="3772357" y="1655013"/>
                  </a:lnTo>
                  <a:lnTo>
                    <a:pt x="3774224" y="1656880"/>
                  </a:lnTo>
                  <a:lnTo>
                    <a:pt x="3775341" y="1657350"/>
                  </a:lnTo>
                  <a:lnTo>
                    <a:pt x="3787495" y="1657350"/>
                  </a:lnTo>
                  <a:lnTo>
                    <a:pt x="3788613" y="1656880"/>
                  </a:lnTo>
                  <a:lnTo>
                    <a:pt x="3790480" y="1655013"/>
                  </a:lnTo>
                  <a:lnTo>
                    <a:pt x="3790950" y="1653895"/>
                  </a:lnTo>
                  <a:lnTo>
                    <a:pt x="3790950" y="1651266"/>
                  </a:lnTo>
                  <a:close/>
                </a:path>
                <a:path w="5048250" h="1657350">
                  <a:moveTo>
                    <a:pt x="3790950" y="1101991"/>
                  </a:moveTo>
                  <a:lnTo>
                    <a:pt x="3790480" y="1100874"/>
                  </a:lnTo>
                  <a:lnTo>
                    <a:pt x="3788613" y="1099007"/>
                  </a:lnTo>
                  <a:lnTo>
                    <a:pt x="3787495" y="1098537"/>
                  </a:lnTo>
                  <a:lnTo>
                    <a:pt x="3775341" y="1098537"/>
                  </a:lnTo>
                  <a:lnTo>
                    <a:pt x="3774224" y="1099007"/>
                  </a:lnTo>
                  <a:lnTo>
                    <a:pt x="3772357" y="1100874"/>
                  </a:lnTo>
                  <a:lnTo>
                    <a:pt x="3771900" y="1101991"/>
                  </a:lnTo>
                  <a:lnTo>
                    <a:pt x="3771900" y="1104620"/>
                  </a:lnTo>
                  <a:lnTo>
                    <a:pt x="3772357" y="1105738"/>
                  </a:lnTo>
                  <a:lnTo>
                    <a:pt x="3774224" y="1107605"/>
                  </a:lnTo>
                  <a:lnTo>
                    <a:pt x="3775341" y="1108062"/>
                  </a:lnTo>
                  <a:lnTo>
                    <a:pt x="3787495" y="1108062"/>
                  </a:lnTo>
                  <a:lnTo>
                    <a:pt x="3788613" y="1107605"/>
                  </a:lnTo>
                  <a:lnTo>
                    <a:pt x="3790480" y="1105738"/>
                  </a:lnTo>
                  <a:lnTo>
                    <a:pt x="3790950" y="1104620"/>
                  </a:lnTo>
                  <a:lnTo>
                    <a:pt x="3790950" y="1101991"/>
                  </a:lnTo>
                  <a:close/>
                </a:path>
                <a:path w="5048250" h="1657350">
                  <a:moveTo>
                    <a:pt x="3790950" y="552716"/>
                  </a:moveTo>
                  <a:lnTo>
                    <a:pt x="3790480" y="551599"/>
                  </a:lnTo>
                  <a:lnTo>
                    <a:pt x="3788613" y="549732"/>
                  </a:lnTo>
                  <a:lnTo>
                    <a:pt x="3787495" y="549275"/>
                  </a:lnTo>
                  <a:lnTo>
                    <a:pt x="3775341" y="549275"/>
                  </a:lnTo>
                  <a:lnTo>
                    <a:pt x="3774224" y="549732"/>
                  </a:lnTo>
                  <a:lnTo>
                    <a:pt x="3772357" y="551599"/>
                  </a:lnTo>
                  <a:lnTo>
                    <a:pt x="3771900" y="552716"/>
                  </a:lnTo>
                  <a:lnTo>
                    <a:pt x="3771900" y="555345"/>
                  </a:lnTo>
                  <a:lnTo>
                    <a:pt x="3772357" y="556463"/>
                  </a:lnTo>
                  <a:lnTo>
                    <a:pt x="3774224" y="558330"/>
                  </a:lnTo>
                  <a:lnTo>
                    <a:pt x="3775341" y="558800"/>
                  </a:lnTo>
                  <a:lnTo>
                    <a:pt x="3787495" y="558800"/>
                  </a:lnTo>
                  <a:lnTo>
                    <a:pt x="3788613" y="558330"/>
                  </a:lnTo>
                  <a:lnTo>
                    <a:pt x="3790480" y="556463"/>
                  </a:lnTo>
                  <a:lnTo>
                    <a:pt x="3790950" y="555345"/>
                  </a:lnTo>
                  <a:lnTo>
                    <a:pt x="3790950" y="552716"/>
                  </a:lnTo>
                  <a:close/>
                </a:path>
                <a:path w="5048250" h="1657350">
                  <a:moveTo>
                    <a:pt x="3790950" y="3441"/>
                  </a:moveTo>
                  <a:lnTo>
                    <a:pt x="3790480" y="2324"/>
                  </a:lnTo>
                  <a:lnTo>
                    <a:pt x="3788613" y="457"/>
                  </a:lnTo>
                  <a:lnTo>
                    <a:pt x="3787495" y="0"/>
                  </a:lnTo>
                  <a:lnTo>
                    <a:pt x="3775341" y="0"/>
                  </a:lnTo>
                  <a:lnTo>
                    <a:pt x="3774224" y="457"/>
                  </a:lnTo>
                  <a:lnTo>
                    <a:pt x="3772357" y="2324"/>
                  </a:lnTo>
                  <a:lnTo>
                    <a:pt x="3771900" y="3441"/>
                  </a:lnTo>
                  <a:lnTo>
                    <a:pt x="3771900" y="6070"/>
                  </a:lnTo>
                  <a:lnTo>
                    <a:pt x="3772357" y="7188"/>
                  </a:lnTo>
                  <a:lnTo>
                    <a:pt x="3774224" y="9055"/>
                  </a:lnTo>
                  <a:lnTo>
                    <a:pt x="3775341" y="9525"/>
                  </a:lnTo>
                  <a:lnTo>
                    <a:pt x="3787495" y="9525"/>
                  </a:lnTo>
                  <a:lnTo>
                    <a:pt x="3788613" y="9055"/>
                  </a:lnTo>
                  <a:lnTo>
                    <a:pt x="3790480" y="7188"/>
                  </a:lnTo>
                  <a:lnTo>
                    <a:pt x="3790950" y="6070"/>
                  </a:lnTo>
                  <a:lnTo>
                    <a:pt x="3790950" y="3441"/>
                  </a:lnTo>
                  <a:close/>
                </a:path>
                <a:path w="5048250" h="1657350">
                  <a:moveTo>
                    <a:pt x="3848100" y="1651266"/>
                  </a:moveTo>
                  <a:lnTo>
                    <a:pt x="3847630" y="1650149"/>
                  </a:lnTo>
                  <a:lnTo>
                    <a:pt x="3845763" y="1648282"/>
                  </a:lnTo>
                  <a:lnTo>
                    <a:pt x="3844645" y="1647825"/>
                  </a:lnTo>
                  <a:lnTo>
                    <a:pt x="3832491" y="1647825"/>
                  </a:lnTo>
                  <a:lnTo>
                    <a:pt x="3831374" y="1648282"/>
                  </a:lnTo>
                  <a:lnTo>
                    <a:pt x="3829507" y="1650149"/>
                  </a:lnTo>
                  <a:lnTo>
                    <a:pt x="3829050" y="1651266"/>
                  </a:lnTo>
                  <a:lnTo>
                    <a:pt x="3829050" y="1653895"/>
                  </a:lnTo>
                  <a:lnTo>
                    <a:pt x="3829507" y="1655013"/>
                  </a:lnTo>
                  <a:lnTo>
                    <a:pt x="3831374" y="1656880"/>
                  </a:lnTo>
                  <a:lnTo>
                    <a:pt x="3832491" y="1657350"/>
                  </a:lnTo>
                  <a:lnTo>
                    <a:pt x="3844645" y="1657350"/>
                  </a:lnTo>
                  <a:lnTo>
                    <a:pt x="3845763" y="1656880"/>
                  </a:lnTo>
                  <a:lnTo>
                    <a:pt x="3847630" y="1655013"/>
                  </a:lnTo>
                  <a:lnTo>
                    <a:pt x="3848100" y="1653895"/>
                  </a:lnTo>
                  <a:lnTo>
                    <a:pt x="3848100" y="1651266"/>
                  </a:lnTo>
                  <a:close/>
                </a:path>
                <a:path w="5048250" h="1657350">
                  <a:moveTo>
                    <a:pt x="3848100" y="1101991"/>
                  </a:moveTo>
                  <a:lnTo>
                    <a:pt x="3847630" y="1100874"/>
                  </a:lnTo>
                  <a:lnTo>
                    <a:pt x="3845763" y="1099007"/>
                  </a:lnTo>
                  <a:lnTo>
                    <a:pt x="3844645" y="1098537"/>
                  </a:lnTo>
                  <a:lnTo>
                    <a:pt x="3832491" y="1098537"/>
                  </a:lnTo>
                  <a:lnTo>
                    <a:pt x="3831374" y="1099007"/>
                  </a:lnTo>
                  <a:lnTo>
                    <a:pt x="3829507" y="1100874"/>
                  </a:lnTo>
                  <a:lnTo>
                    <a:pt x="3829050" y="1101991"/>
                  </a:lnTo>
                  <a:lnTo>
                    <a:pt x="3829050" y="1104620"/>
                  </a:lnTo>
                  <a:lnTo>
                    <a:pt x="3829507" y="1105738"/>
                  </a:lnTo>
                  <a:lnTo>
                    <a:pt x="3831374" y="1107605"/>
                  </a:lnTo>
                  <a:lnTo>
                    <a:pt x="3832491" y="1108062"/>
                  </a:lnTo>
                  <a:lnTo>
                    <a:pt x="3844645" y="1108062"/>
                  </a:lnTo>
                  <a:lnTo>
                    <a:pt x="3845763" y="1107605"/>
                  </a:lnTo>
                  <a:lnTo>
                    <a:pt x="3847630" y="1105738"/>
                  </a:lnTo>
                  <a:lnTo>
                    <a:pt x="3848100" y="1104620"/>
                  </a:lnTo>
                  <a:lnTo>
                    <a:pt x="3848100" y="1101991"/>
                  </a:lnTo>
                  <a:close/>
                </a:path>
                <a:path w="5048250" h="1657350">
                  <a:moveTo>
                    <a:pt x="3848100" y="552716"/>
                  </a:moveTo>
                  <a:lnTo>
                    <a:pt x="3847630" y="551599"/>
                  </a:lnTo>
                  <a:lnTo>
                    <a:pt x="3845763" y="549732"/>
                  </a:lnTo>
                  <a:lnTo>
                    <a:pt x="3844645" y="549275"/>
                  </a:lnTo>
                  <a:lnTo>
                    <a:pt x="3832491" y="549275"/>
                  </a:lnTo>
                  <a:lnTo>
                    <a:pt x="3831374" y="549732"/>
                  </a:lnTo>
                  <a:lnTo>
                    <a:pt x="3829507" y="551599"/>
                  </a:lnTo>
                  <a:lnTo>
                    <a:pt x="3829050" y="552716"/>
                  </a:lnTo>
                  <a:lnTo>
                    <a:pt x="3829050" y="555345"/>
                  </a:lnTo>
                  <a:lnTo>
                    <a:pt x="3829507" y="556463"/>
                  </a:lnTo>
                  <a:lnTo>
                    <a:pt x="3831374" y="558330"/>
                  </a:lnTo>
                  <a:lnTo>
                    <a:pt x="3832491" y="558800"/>
                  </a:lnTo>
                  <a:lnTo>
                    <a:pt x="3844645" y="558800"/>
                  </a:lnTo>
                  <a:lnTo>
                    <a:pt x="3845763" y="558330"/>
                  </a:lnTo>
                  <a:lnTo>
                    <a:pt x="3847630" y="556463"/>
                  </a:lnTo>
                  <a:lnTo>
                    <a:pt x="3848100" y="555345"/>
                  </a:lnTo>
                  <a:lnTo>
                    <a:pt x="3848100" y="552716"/>
                  </a:lnTo>
                  <a:close/>
                </a:path>
                <a:path w="5048250" h="1657350">
                  <a:moveTo>
                    <a:pt x="3848100" y="3441"/>
                  </a:moveTo>
                  <a:lnTo>
                    <a:pt x="3847630" y="2324"/>
                  </a:lnTo>
                  <a:lnTo>
                    <a:pt x="3845763" y="457"/>
                  </a:lnTo>
                  <a:lnTo>
                    <a:pt x="3844645" y="0"/>
                  </a:lnTo>
                  <a:lnTo>
                    <a:pt x="3832491" y="0"/>
                  </a:lnTo>
                  <a:lnTo>
                    <a:pt x="3831374" y="457"/>
                  </a:lnTo>
                  <a:lnTo>
                    <a:pt x="3829507" y="2324"/>
                  </a:lnTo>
                  <a:lnTo>
                    <a:pt x="3829050" y="3441"/>
                  </a:lnTo>
                  <a:lnTo>
                    <a:pt x="3829050" y="6070"/>
                  </a:lnTo>
                  <a:lnTo>
                    <a:pt x="3829507" y="7188"/>
                  </a:lnTo>
                  <a:lnTo>
                    <a:pt x="3831374" y="9055"/>
                  </a:lnTo>
                  <a:lnTo>
                    <a:pt x="3832491" y="9525"/>
                  </a:lnTo>
                  <a:lnTo>
                    <a:pt x="3844645" y="9525"/>
                  </a:lnTo>
                  <a:lnTo>
                    <a:pt x="3845763" y="9055"/>
                  </a:lnTo>
                  <a:lnTo>
                    <a:pt x="3847630" y="7188"/>
                  </a:lnTo>
                  <a:lnTo>
                    <a:pt x="3848100" y="6070"/>
                  </a:lnTo>
                  <a:lnTo>
                    <a:pt x="3848100" y="3441"/>
                  </a:lnTo>
                  <a:close/>
                </a:path>
                <a:path w="5048250" h="1657350">
                  <a:moveTo>
                    <a:pt x="3905250" y="1651266"/>
                  </a:moveTo>
                  <a:lnTo>
                    <a:pt x="3904780" y="1650149"/>
                  </a:lnTo>
                  <a:lnTo>
                    <a:pt x="3902913" y="1648282"/>
                  </a:lnTo>
                  <a:lnTo>
                    <a:pt x="3901795" y="1647825"/>
                  </a:lnTo>
                  <a:lnTo>
                    <a:pt x="3889641" y="1647825"/>
                  </a:lnTo>
                  <a:lnTo>
                    <a:pt x="3888524" y="1648282"/>
                  </a:lnTo>
                  <a:lnTo>
                    <a:pt x="3886657" y="1650149"/>
                  </a:lnTo>
                  <a:lnTo>
                    <a:pt x="3886200" y="1651266"/>
                  </a:lnTo>
                  <a:lnTo>
                    <a:pt x="3886200" y="1653895"/>
                  </a:lnTo>
                  <a:lnTo>
                    <a:pt x="3886657" y="1655013"/>
                  </a:lnTo>
                  <a:lnTo>
                    <a:pt x="3888524" y="1656880"/>
                  </a:lnTo>
                  <a:lnTo>
                    <a:pt x="3889641" y="1657350"/>
                  </a:lnTo>
                  <a:lnTo>
                    <a:pt x="3901795" y="1657350"/>
                  </a:lnTo>
                  <a:lnTo>
                    <a:pt x="3902913" y="1656880"/>
                  </a:lnTo>
                  <a:lnTo>
                    <a:pt x="3904780" y="1655013"/>
                  </a:lnTo>
                  <a:lnTo>
                    <a:pt x="3905250" y="1653895"/>
                  </a:lnTo>
                  <a:lnTo>
                    <a:pt x="3905250" y="1651266"/>
                  </a:lnTo>
                  <a:close/>
                </a:path>
                <a:path w="5048250" h="1657350">
                  <a:moveTo>
                    <a:pt x="3905250" y="1101991"/>
                  </a:moveTo>
                  <a:lnTo>
                    <a:pt x="3904780" y="1100874"/>
                  </a:lnTo>
                  <a:lnTo>
                    <a:pt x="3902913" y="1099007"/>
                  </a:lnTo>
                  <a:lnTo>
                    <a:pt x="3901795" y="1098537"/>
                  </a:lnTo>
                  <a:lnTo>
                    <a:pt x="3889641" y="1098537"/>
                  </a:lnTo>
                  <a:lnTo>
                    <a:pt x="3888524" y="1099007"/>
                  </a:lnTo>
                  <a:lnTo>
                    <a:pt x="3886657" y="1100874"/>
                  </a:lnTo>
                  <a:lnTo>
                    <a:pt x="3886200" y="1101991"/>
                  </a:lnTo>
                  <a:lnTo>
                    <a:pt x="3886200" y="1104620"/>
                  </a:lnTo>
                  <a:lnTo>
                    <a:pt x="3886657" y="1105738"/>
                  </a:lnTo>
                  <a:lnTo>
                    <a:pt x="3888524" y="1107605"/>
                  </a:lnTo>
                  <a:lnTo>
                    <a:pt x="3889641" y="1108062"/>
                  </a:lnTo>
                  <a:lnTo>
                    <a:pt x="3901795" y="1108062"/>
                  </a:lnTo>
                  <a:lnTo>
                    <a:pt x="3902913" y="1107605"/>
                  </a:lnTo>
                  <a:lnTo>
                    <a:pt x="3904780" y="1105738"/>
                  </a:lnTo>
                  <a:lnTo>
                    <a:pt x="3905250" y="1104620"/>
                  </a:lnTo>
                  <a:lnTo>
                    <a:pt x="3905250" y="1101991"/>
                  </a:lnTo>
                  <a:close/>
                </a:path>
                <a:path w="5048250" h="1657350">
                  <a:moveTo>
                    <a:pt x="3905250" y="552716"/>
                  </a:moveTo>
                  <a:lnTo>
                    <a:pt x="3904780" y="551599"/>
                  </a:lnTo>
                  <a:lnTo>
                    <a:pt x="3902913" y="549732"/>
                  </a:lnTo>
                  <a:lnTo>
                    <a:pt x="3901795" y="549275"/>
                  </a:lnTo>
                  <a:lnTo>
                    <a:pt x="3889641" y="549275"/>
                  </a:lnTo>
                  <a:lnTo>
                    <a:pt x="3888524" y="549732"/>
                  </a:lnTo>
                  <a:lnTo>
                    <a:pt x="3886657" y="551599"/>
                  </a:lnTo>
                  <a:lnTo>
                    <a:pt x="3886200" y="552716"/>
                  </a:lnTo>
                  <a:lnTo>
                    <a:pt x="3886200" y="555345"/>
                  </a:lnTo>
                  <a:lnTo>
                    <a:pt x="3886657" y="556463"/>
                  </a:lnTo>
                  <a:lnTo>
                    <a:pt x="3888524" y="558330"/>
                  </a:lnTo>
                  <a:lnTo>
                    <a:pt x="3889641" y="558800"/>
                  </a:lnTo>
                  <a:lnTo>
                    <a:pt x="3901795" y="558800"/>
                  </a:lnTo>
                  <a:lnTo>
                    <a:pt x="3902913" y="558330"/>
                  </a:lnTo>
                  <a:lnTo>
                    <a:pt x="3904780" y="556463"/>
                  </a:lnTo>
                  <a:lnTo>
                    <a:pt x="3905250" y="555345"/>
                  </a:lnTo>
                  <a:lnTo>
                    <a:pt x="3905250" y="552716"/>
                  </a:lnTo>
                  <a:close/>
                </a:path>
                <a:path w="5048250" h="1657350">
                  <a:moveTo>
                    <a:pt x="3905250" y="3441"/>
                  </a:moveTo>
                  <a:lnTo>
                    <a:pt x="3904780" y="2324"/>
                  </a:lnTo>
                  <a:lnTo>
                    <a:pt x="3902913" y="457"/>
                  </a:lnTo>
                  <a:lnTo>
                    <a:pt x="3901795" y="0"/>
                  </a:lnTo>
                  <a:lnTo>
                    <a:pt x="3889641" y="0"/>
                  </a:lnTo>
                  <a:lnTo>
                    <a:pt x="3888524" y="457"/>
                  </a:lnTo>
                  <a:lnTo>
                    <a:pt x="3886657" y="2324"/>
                  </a:lnTo>
                  <a:lnTo>
                    <a:pt x="3886200" y="3441"/>
                  </a:lnTo>
                  <a:lnTo>
                    <a:pt x="3886200" y="6070"/>
                  </a:lnTo>
                  <a:lnTo>
                    <a:pt x="3886657" y="7188"/>
                  </a:lnTo>
                  <a:lnTo>
                    <a:pt x="3888524" y="9055"/>
                  </a:lnTo>
                  <a:lnTo>
                    <a:pt x="3889641" y="9525"/>
                  </a:lnTo>
                  <a:lnTo>
                    <a:pt x="3901795" y="9525"/>
                  </a:lnTo>
                  <a:lnTo>
                    <a:pt x="3902913" y="9055"/>
                  </a:lnTo>
                  <a:lnTo>
                    <a:pt x="3904780" y="7188"/>
                  </a:lnTo>
                  <a:lnTo>
                    <a:pt x="3905250" y="6070"/>
                  </a:lnTo>
                  <a:lnTo>
                    <a:pt x="3905250" y="3441"/>
                  </a:lnTo>
                  <a:close/>
                </a:path>
                <a:path w="5048250" h="1657350">
                  <a:moveTo>
                    <a:pt x="3962400" y="1651266"/>
                  </a:moveTo>
                  <a:lnTo>
                    <a:pt x="3961930" y="1650149"/>
                  </a:lnTo>
                  <a:lnTo>
                    <a:pt x="3960063" y="1648282"/>
                  </a:lnTo>
                  <a:lnTo>
                    <a:pt x="3958945" y="1647825"/>
                  </a:lnTo>
                  <a:lnTo>
                    <a:pt x="3946791" y="1647825"/>
                  </a:lnTo>
                  <a:lnTo>
                    <a:pt x="3945674" y="1648282"/>
                  </a:lnTo>
                  <a:lnTo>
                    <a:pt x="3943807" y="1650149"/>
                  </a:lnTo>
                  <a:lnTo>
                    <a:pt x="3943350" y="1651266"/>
                  </a:lnTo>
                  <a:lnTo>
                    <a:pt x="3943350" y="1653895"/>
                  </a:lnTo>
                  <a:lnTo>
                    <a:pt x="3943807" y="1655013"/>
                  </a:lnTo>
                  <a:lnTo>
                    <a:pt x="3945674" y="1656880"/>
                  </a:lnTo>
                  <a:lnTo>
                    <a:pt x="3946791" y="1657350"/>
                  </a:lnTo>
                  <a:lnTo>
                    <a:pt x="3958945" y="1657350"/>
                  </a:lnTo>
                  <a:lnTo>
                    <a:pt x="3960063" y="1656880"/>
                  </a:lnTo>
                  <a:lnTo>
                    <a:pt x="3961930" y="1655013"/>
                  </a:lnTo>
                  <a:lnTo>
                    <a:pt x="3962400" y="1653895"/>
                  </a:lnTo>
                  <a:lnTo>
                    <a:pt x="3962400" y="1651266"/>
                  </a:lnTo>
                  <a:close/>
                </a:path>
                <a:path w="5048250" h="1657350">
                  <a:moveTo>
                    <a:pt x="3962400" y="1101991"/>
                  </a:moveTo>
                  <a:lnTo>
                    <a:pt x="3961930" y="1100874"/>
                  </a:lnTo>
                  <a:lnTo>
                    <a:pt x="3960063" y="1099007"/>
                  </a:lnTo>
                  <a:lnTo>
                    <a:pt x="3958945" y="1098537"/>
                  </a:lnTo>
                  <a:lnTo>
                    <a:pt x="3946791" y="1098537"/>
                  </a:lnTo>
                  <a:lnTo>
                    <a:pt x="3945674" y="1099007"/>
                  </a:lnTo>
                  <a:lnTo>
                    <a:pt x="3943807" y="1100874"/>
                  </a:lnTo>
                  <a:lnTo>
                    <a:pt x="3943350" y="1101991"/>
                  </a:lnTo>
                  <a:lnTo>
                    <a:pt x="3943350" y="1104620"/>
                  </a:lnTo>
                  <a:lnTo>
                    <a:pt x="3943807" y="1105738"/>
                  </a:lnTo>
                  <a:lnTo>
                    <a:pt x="3945674" y="1107605"/>
                  </a:lnTo>
                  <a:lnTo>
                    <a:pt x="3946791" y="1108062"/>
                  </a:lnTo>
                  <a:lnTo>
                    <a:pt x="3958945" y="1108062"/>
                  </a:lnTo>
                  <a:lnTo>
                    <a:pt x="3960063" y="1107605"/>
                  </a:lnTo>
                  <a:lnTo>
                    <a:pt x="3961930" y="1105738"/>
                  </a:lnTo>
                  <a:lnTo>
                    <a:pt x="3962400" y="1104620"/>
                  </a:lnTo>
                  <a:lnTo>
                    <a:pt x="3962400" y="1101991"/>
                  </a:lnTo>
                  <a:close/>
                </a:path>
                <a:path w="5048250" h="1657350">
                  <a:moveTo>
                    <a:pt x="3962400" y="552716"/>
                  </a:moveTo>
                  <a:lnTo>
                    <a:pt x="3961930" y="551599"/>
                  </a:lnTo>
                  <a:lnTo>
                    <a:pt x="3960063" y="549732"/>
                  </a:lnTo>
                  <a:lnTo>
                    <a:pt x="3958945" y="549275"/>
                  </a:lnTo>
                  <a:lnTo>
                    <a:pt x="3946791" y="549275"/>
                  </a:lnTo>
                  <a:lnTo>
                    <a:pt x="3945674" y="549732"/>
                  </a:lnTo>
                  <a:lnTo>
                    <a:pt x="3943807" y="551599"/>
                  </a:lnTo>
                  <a:lnTo>
                    <a:pt x="3943350" y="552716"/>
                  </a:lnTo>
                  <a:lnTo>
                    <a:pt x="3943350" y="555345"/>
                  </a:lnTo>
                  <a:lnTo>
                    <a:pt x="3943807" y="556463"/>
                  </a:lnTo>
                  <a:lnTo>
                    <a:pt x="3945674" y="558330"/>
                  </a:lnTo>
                  <a:lnTo>
                    <a:pt x="3946791" y="558800"/>
                  </a:lnTo>
                  <a:lnTo>
                    <a:pt x="3958945" y="558800"/>
                  </a:lnTo>
                  <a:lnTo>
                    <a:pt x="3960063" y="558330"/>
                  </a:lnTo>
                  <a:lnTo>
                    <a:pt x="3961930" y="556463"/>
                  </a:lnTo>
                  <a:lnTo>
                    <a:pt x="3962400" y="555345"/>
                  </a:lnTo>
                  <a:lnTo>
                    <a:pt x="3962400" y="552716"/>
                  </a:lnTo>
                  <a:close/>
                </a:path>
                <a:path w="5048250" h="1657350">
                  <a:moveTo>
                    <a:pt x="3962400" y="3441"/>
                  </a:moveTo>
                  <a:lnTo>
                    <a:pt x="3961930" y="2324"/>
                  </a:lnTo>
                  <a:lnTo>
                    <a:pt x="3960063" y="457"/>
                  </a:lnTo>
                  <a:lnTo>
                    <a:pt x="3958945" y="0"/>
                  </a:lnTo>
                  <a:lnTo>
                    <a:pt x="3946791" y="0"/>
                  </a:lnTo>
                  <a:lnTo>
                    <a:pt x="3945674" y="457"/>
                  </a:lnTo>
                  <a:lnTo>
                    <a:pt x="3943807" y="2324"/>
                  </a:lnTo>
                  <a:lnTo>
                    <a:pt x="3943350" y="3441"/>
                  </a:lnTo>
                  <a:lnTo>
                    <a:pt x="3943350" y="6070"/>
                  </a:lnTo>
                  <a:lnTo>
                    <a:pt x="3943807" y="7188"/>
                  </a:lnTo>
                  <a:lnTo>
                    <a:pt x="3945674" y="9055"/>
                  </a:lnTo>
                  <a:lnTo>
                    <a:pt x="3946791" y="9525"/>
                  </a:lnTo>
                  <a:lnTo>
                    <a:pt x="3958945" y="9525"/>
                  </a:lnTo>
                  <a:lnTo>
                    <a:pt x="3960063" y="9055"/>
                  </a:lnTo>
                  <a:lnTo>
                    <a:pt x="3961930" y="7188"/>
                  </a:lnTo>
                  <a:lnTo>
                    <a:pt x="3962400" y="6070"/>
                  </a:lnTo>
                  <a:lnTo>
                    <a:pt x="3962400" y="3441"/>
                  </a:lnTo>
                  <a:close/>
                </a:path>
                <a:path w="5048250" h="1657350">
                  <a:moveTo>
                    <a:pt x="4019550" y="1651266"/>
                  </a:moveTo>
                  <a:lnTo>
                    <a:pt x="4019080" y="1650149"/>
                  </a:lnTo>
                  <a:lnTo>
                    <a:pt x="4017213" y="1648282"/>
                  </a:lnTo>
                  <a:lnTo>
                    <a:pt x="4016095" y="1647825"/>
                  </a:lnTo>
                  <a:lnTo>
                    <a:pt x="4003941" y="1647825"/>
                  </a:lnTo>
                  <a:lnTo>
                    <a:pt x="4002824" y="1648282"/>
                  </a:lnTo>
                  <a:lnTo>
                    <a:pt x="4000957" y="1650149"/>
                  </a:lnTo>
                  <a:lnTo>
                    <a:pt x="4000500" y="1651266"/>
                  </a:lnTo>
                  <a:lnTo>
                    <a:pt x="4000500" y="1653895"/>
                  </a:lnTo>
                  <a:lnTo>
                    <a:pt x="4000957" y="1655013"/>
                  </a:lnTo>
                  <a:lnTo>
                    <a:pt x="4002824" y="1656880"/>
                  </a:lnTo>
                  <a:lnTo>
                    <a:pt x="4003941" y="1657350"/>
                  </a:lnTo>
                  <a:lnTo>
                    <a:pt x="4016095" y="1657350"/>
                  </a:lnTo>
                  <a:lnTo>
                    <a:pt x="4017213" y="1656880"/>
                  </a:lnTo>
                  <a:lnTo>
                    <a:pt x="4019080" y="1655013"/>
                  </a:lnTo>
                  <a:lnTo>
                    <a:pt x="4019550" y="1653895"/>
                  </a:lnTo>
                  <a:lnTo>
                    <a:pt x="4019550" y="1651266"/>
                  </a:lnTo>
                  <a:close/>
                </a:path>
                <a:path w="5048250" h="1657350">
                  <a:moveTo>
                    <a:pt x="4019550" y="1101991"/>
                  </a:moveTo>
                  <a:lnTo>
                    <a:pt x="4019080" y="1100874"/>
                  </a:lnTo>
                  <a:lnTo>
                    <a:pt x="4017213" y="1099007"/>
                  </a:lnTo>
                  <a:lnTo>
                    <a:pt x="4016095" y="1098537"/>
                  </a:lnTo>
                  <a:lnTo>
                    <a:pt x="4003941" y="1098537"/>
                  </a:lnTo>
                  <a:lnTo>
                    <a:pt x="4002824" y="1099007"/>
                  </a:lnTo>
                  <a:lnTo>
                    <a:pt x="4000957" y="1100874"/>
                  </a:lnTo>
                  <a:lnTo>
                    <a:pt x="4000500" y="1101991"/>
                  </a:lnTo>
                  <a:lnTo>
                    <a:pt x="4000500" y="1104620"/>
                  </a:lnTo>
                  <a:lnTo>
                    <a:pt x="4000957" y="1105738"/>
                  </a:lnTo>
                  <a:lnTo>
                    <a:pt x="4002824" y="1107605"/>
                  </a:lnTo>
                  <a:lnTo>
                    <a:pt x="4003941" y="1108062"/>
                  </a:lnTo>
                  <a:lnTo>
                    <a:pt x="4016095" y="1108062"/>
                  </a:lnTo>
                  <a:lnTo>
                    <a:pt x="4017213" y="1107605"/>
                  </a:lnTo>
                  <a:lnTo>
                    <a:pt x="4019080" y="1105738"/>
                  </a:lnTo>
                  <a:lnTo>
                    <a:pt x="4019550" y="1104620"/>
                  </a:lnTo>
                  <a:lnTo>
                    <a:pt x="4019550" y="1101991"/>
                  </a:lnTo>
                  <a:close/>
                </a:path>
                <a:path w="5048250" h="1657350">
                  <a:moveTo>
                    <a:pt x="4019550" y="552716"/>
                  </a:moveTo>
                  <a:lnTo>
                    <a:pt x="4019080" y="551599"/>
                  </a:lnTo>
                  <a:lnTo>
                    <a:pt x="4017213" y="549732"/>
                  </a:lnTo>
                  <a:lnTo>
                    <a:pt x="4016095" y="549275"/>
                  </a:lnTo>
                  <a:lnTo>
                    <a:pt x="4003941" y="549275"/>
                  </a:lnTo>
                  <a:lnTo>
                    <a:pt x="4002824" y="549732"/>
                  </a:lnTo>
                  <a:lnTo>
                    <a:pt x="4000957" y="551599"/>
                  </a:lnTo>
                  <a:lnTo>
                    <a:pt x="4000500" y="552716"/>
                  </a:lnTo>
                  <a:lnTo>
                    <a:pt x="4000500" y="555345"/>
                  </a:lnTo>
                  <a:lnTo>
                    <a:pt x="4000957" y="556463"/>
                  </a:lnTo>
                  <a:lnTo>
                    <a:pt x="4002824" y="558330"/>
                  </a:lnTo>
                  <a:lnTo>
                    <a:pt x="4003941" y="558800"/>
                  </a:lnTo>
                  <a:lnTo>
                    <a:pt x="4016095" y="558800"/>
                  </a:lnTo>
                  <a:lnTo>
                    <a:pt x="4017213" y="558330"/>
                  </a:lnTo>
                  <a:lnTo>
                    <a:pt x="4019080" y="556463"/>
                  </a:lnTo>
                  <a:lnTo>
                    <a:pt x="4019550" y="555345"/>
                  </a:lnTo>
                  <a:lnTo>
                    <a:pt x="4019550" y="552716"/>
                  </a:lnTo>
                  <a:close/>
                </a:path>
                <a:path w="5048250" h="1657350">
                  <a:moveTo>
                    <a:pt x="4019550" y="3441"/>
                  </a:moveTo>
                  <a:lnTo>
                    <a:pt x="4019080" y="2324"/>
                  </a:lnTo>
                  <a:lnTo>
                    <a:pt x="4017213" y="457"/>
                  </a:lnTo>
                  <a:lnTo>
                    <a:pt x="4016095" y="0"/>
                  </a:lnTo>
                  <a:lnTo>
                    <a:pt x="4003941" y="0"/>
                  </a:lnTo>
                  <a:lnTo>
                    <a:pt x="4002824" y="457"/>
                  </a:lnTo>
                  <a:lnTo>
                    <a:pt x="4000957" y="2324"/>
                  </a:lnTo>
                  <a:lnTo>
                    <a:pt x="4000500" y="3441"/>
                  </a:lnTo>
                  <a:lnTo>
                    <a:pt x="4000500" y="6070"/>
                  </a:lnTo>
                  <a:lnTo>
                    <a:pt x="4000957" y="7188"/>
                  </a:lnTo>
                  <a:lnTo>
                    <a:pt x="4002824" y="9055"/>
                  </a:lnTo>
                  <a:lnTo>
                    <a:pt x="4003941" y="9525"/>
                  </a:lnTo>
                  <a:lnTo>
                    <a:pt x="4016095" y="9525"/>
                  </a:lnTo>
                  <a:lnTo>
                    <a:pt x="4017213" y="9055"/>
                  </a:lnTo>
                  <a:lnTo>
                    <a:pt x="4019080" y="7188"/>
                  </a:lnTo>
                  <a:lnTo>
                    <a:pt x="4019550" y="6070"/>
                  </a:lnTo>
                  <a:lnTo>
                    <a:pt x="4019550" y="3441"/>
                  </a:lnTo>
                  <a:close/>
                </a:path>
                <a:path w="5048250" h="1657350">
                  <a:moveTo>
                    <a:pt x="4076700" y="1651266"/>
                  </a:moveTo>
                  <a:lnTo>
                    <a:pt x="4076230" y="1650149"/>
                  </a:lnTo>
                  <a:lnTo>
                    <a:pt x="4074363" y="1648282"/>
                  </a:lnTo>
                  <a:lnTo>
                    <a:pt x="4073245" y="1647825"/>
                  </a:lnTo>
                  <a:lnTo>
                    <a:pt x="4061091" y="1647825"/>
                  </a:lnTo>
                  <a:lnTo>
                    <a:pt x="4059974" y="1648282"/>
                  </a:lnTo>
                  <a:lnTo>
                    <a:pt x="4058107" y="1650149"/>
                  </a:lnTo>
                  <a:lnTo>
                    <a:pt x="4057650" y="1651266"/>
                  </a:lnTo>
                  <a:lnTo>
                    <a:pt x="4057650" y="1653895"/>
                  </a:lnTo>
                  <a:lnTo>
                    <a:pt x="4058107" y="1655013"/>
                  </a:lnTo>
                  <a:lnTo>
                    <a:pt x="4059974" y="1656880"/>
                  </a:lnTo>
                  <a:lnTo>
                    <a:pt x="4061091" y="1657350"/>
                  </a:lnTo>
                  <a:lnTo>
                    <a:pt x="4073245" y="1657350"/>
                  </a:lnTo>
                  <a:lnTo>
                    <a:pt x="4074363" y="1656880"/>
                  </a:lnTo>
                  <a:lnTo>
                    <a:pt x="4076230" y="1655013"/>
                  </a:lnTo>
                  <a:lnTo>
                    <a:pt x="4076700" y="1653895"/>
                  </a:lnTo>
                  <a:lnTo>
                    <a:pt x="4076700" y="1651266"/>
                  </a:lnTo>
                  <a:close/>
                </a:path>
                <a:path w="5048250" h="1657350">
                  <a:moveTo>
                    <a:pt x="4076700" y="1101991"/>
                  </a:moveTo>
                  <a:lnTo>
                    <a:pt x="4076230" y="1100874"/>
                  </a:lnTo>
                  <a:lnTo>
                    <a:pt x="4074363" y="1099007"/>
                  </a:lnTo>
                  <a:lnTo>
                    <a:pt x="4073245" y="1098537"/>
                  </a:lnTo>
                  <a:lnTo>
                    <a:pt x="4061091" y="1098537"/>
                  </a:lnTo>
                  <a:lnTo>
                    <a:pt x="4059974" y="1099007"/>
                  </a:lnTo>
                  <a:lnTo>
                    <a:pt x="4058107" y="1100874"/>
                  </a:lnTo>
                  <a:lnTo>
                    <a:pt x="4057650" y="1101991"/>
                  </a:lnTo>
                  <a:lnTo>
                    <a:pt x="4057650" y="1104620"/>
                  </a:lnTo>
                  <a:lnTo>
                    <a:pt x="4058107" y="1105738"/>
                  </a:lnTo>
                  <a:lnTo>
                    <a:pt x="4059974" y="1107605"/>
                  </a:lnTo>
                  <a:lnTo>
                    <a:pt x="4061091" y="1108062"/>
                  </a:lnTo>
                  <a:lnTo>
                    <a:pt x="4073245" y="1108062"/>
                  </a:lnTo>
                  <a:lnTo>
                    <a:pt x="4074363" y="1107605"/>
                  </a:lnTo>
                  <a:lnTo>
                    <a:pt x="4076230" y="1105738"/>
                  </a:lnTo>
                  <a:lnTo>
                    <a:pt x="4076700" y="1104620"/>
                  </a:lnTo>
                  <a:lnTo>
                    <a:pt x="4076700" y="1101991"/>
                  </a:lnTo>
                  <a:close/>
                </a:path>
                <a:path w="5048250" h="1657350">
                  <a:moveTo>
                    <a:pt x="4076700" y="552716"/>
                  </a:moveTo>
                  <a:lnTo>
                    <a:pt x="4076230" y="551599"/>
                  </a:lnTo>
                  <a:lnTo>
                    <a:pt x="4074363" y="549732"/>
                  </a:lnTo>
                  <a:lnTo>
                    <a:pt x="4073245" y="549275"/>
                  </a:lnTo>
                  <a:lnTo>
                    <a:pt x="4061091" y="549275"/>
                  </a:lnTo>
                  <a:lnTo>
                    <a:pt x="4059974" y="549732"/>
                  </a:lnTo>
                  <a:lnTo>
                    <a:pt x="4058107" y="551599"/>
                  </a:lnTo>
                  <a:lnTo>
                    <a:pt x="4057650" y="552716"/>
                  </a:lnTo>
                  <a:lnTo>
                    <a:pt x="4057650" y="555345"/>
                  </a:lnTo>
                  <a:lnTo>
                    <a:pt x="4058107" y="556463"/>
                  </a:lnTo>
                  <a:lnTo>
                    <a:pt x="4059974" y="558330"/>
                  </a:lnTo>
                  <a:lnTo>
                    <a:pt x="4061091" y="558800"/>
                  </a:lnTo>
                  <a:lnTo>
                    <a:pt x="4073245" y="558800"/>
                  </a:lnTo>
                  <a:lnTo>
                    <a:pt x="4074363" y="558330"/>
                  </a:lnTo>
                  <a:lnTo>
                    <a:pt x="4076230" y="556463"/>
                  </a:lnTo>
                  <a:lnTo>
                    <a:pt x="4076700" y="555345"/>
                  </a:lnTo>
                  <a:lnTo>
                    <a:pt x="4076700" y="552716"/>
                  </a:lnTo>
                  <a:close/>
                </a:path>
                <a:path w="5048250" h="1657350">
                  <a:moveTo>
                    <a:pt x="4076700" y="3441"/>
                  </a:moveTo>
                  <a:lnTo>
                    <a:pt x="4076230" y="2324"/>
                  </a:lnTo>
                  <a:lnTo>
                    <a:pt x="4074363" y="457"/>
                  </a:lnTo>
                  <a:lnTo>
                    <a:pt x="4073245" y="0"/>
                  </a:lnTo>
                  <a:lnTo>
                    <a:pt x="4061091" y="0"/>
                  </a:lnTo>
                  <a:lnTo>
                    <a:pt x="4059974" y="457"/>
                  </a:lnTo>
                  <a:lnTo>
                    <a:pt x="4058107" y="2324"/>
                  </a:lnTo>
                  <a:lnTo>
                    <a:pt x="4057650" y="3441"/>
                  </a:lnTo>
                  <a:lnTo>
                    <a:pt x="4057650" y="6070"/>
                  </a:lnTo>
                  <a:lnTo>
                    <a:pt x="4058107" y="7188"/>
                  </a:lnTo>
                  <a:lnTo>
                    <a:pt x="4059974" y="9055"/>
                  </a:lnTo>
                  <a:lnTo>
                    <a:pt x="4061091" y="9525"/>
                  </a:lnTo>
                  <a:lnTo>
                    <a:pt x="4073245" y="9525"/>
                  </a:lnTo>
                  <a:lnTo>
                    <a:pt x="4074363" y="9055"/>
                  </a:lnTo>
                  <a:lnTo>
                    <a:pt x="4076230" y="7188"/>
                  </a:lnTo>
                  <a:lnTo>
                    <a:pt x="4076700" y="6070"/>
                  </a:lnTo>
                  <a:lnTo>
                    <a:pt x="4076700" y="3441"/>
                  </a:lnTo>
                  <a:close/>
                </a:path>
                <a:path w="5048250" h="1657350">
                  <a:moveTo>
                    <a:pt x="4133850" y="1651266"/>
                  </a:moveTo>
                  <a:lnTo>
                    <a:pt x="4133380" y="1650149"/>
                  </a:lnTo>
                  <a:lnTo>
                    <a:pt x="4131513" y="1648282"/>
                  </a:lnTo>
                  <a:lnTo>
                    <a:pt x="4130395" y="1647825"/>
                  </a:lnTo>
                  <a:lnTo>
                    <a:pt x="4118241" y="1647825"/>
                  </a:lnTo>
                  <a:lnTo>
                    <a:pt x="4117124" y="1648282"/>
                  </a:lnTo>
                  <a:lnTo>
                    <a:pt x="4115257" y="1650149"/>
                  </a:lnTo>
                  <a:lnTo>
                    <a:pt x="4114800" y="1651266"/>
                  </a:lnTo>
                  <a:lnTo>
                    <a:pt x="4114800" y="1653895"/>
                  </a:lnTo>
                  <a:lnTo>
                    <a:pt x="4115257" y="1655013"/>
                  </a:lnTo>
                  <a:lnTo>
                    <a:pt x="4117124" y="1656880"/>
                  </a:lnTo>
                  <a:lnTo>
                    <a:pt x="4118241" y="1657350"/>
                  </a:lnTo>
                  <a:lnTo>
                    <a:pt x="4130395" y="1657350"/>
                  </a:lnTo>
                  <a:lnTo>
                    <a:pt x="4131513" y="1656880"/>
                  </a:lnTo>
                  <a:lnTo>
                    <a:pt x="4133380" y="1655013"/>
                  </a:lnTo>
                  <a:lnTo>
                    <a:pt x="4133850" y="1653895"/>
                  </a:lnTo>
                  <a:lnTo>
                    <a:pt x="4133850" y="1651266"/>
                  </a:lnTo>
                  <a:close/>
                </a:path>
                <a:path w="5048250" h="1657350">
                  <a:moveTo>
                    <a:pt x="4133850" y="1101991"/>
                  </a:moveTo>
                  <a:lnTo>
                    <a:pt x="4133380" y="1100874"/>
                  </a:lnTo>
                  <a:lnTo>
                    <a:pt x="4131513" y="1099007"/>
                  </a:lnTo>
                  <a:lnTo>
                    <a:pt x="4130395" y="1098537"/>
                  </a:lnTo>
                  <a:lnTo>
                    <a:pt x="4118241" y="1098537"/>
                  </a:lnTo>
                  <a:lnTo>
                    <a:pt x="4117124" y="1099007"/>
                  </a:lnTo>
                  <a:lnTo>
                    <a:pt x="4115257" y="1100874"/>
                  </a:lnTo>
                  <a:lnTo>
                    <a:pt x="4114800" y="1101991"/>
                  </a:lnTo>
                  <a:lnTo>
                    <a:pt x="4114800" y="1104620"/>
                  </a:lnTo>
                  <a:lnTo>
                    <a:pt x="4115257" y="1105738"/>
                  </a:lnTo>
                  <a:lnTo>
                    <a:pt x="4117124" y="1107605"/>
                  </a:lnTo>
                  <a:lnTo>
                    <a:pt x="4118241" y="1108062"/>
                  </a:lnTo>
                  <a:lnTo>
                    <a:pt x="4130395" y="1108062"/>
                  </a:lnTo>
                  <a:lnTo>
                    <a:pt x="4131513" y="1107605"/>
                  </a:lnTo>
                  <a:lnTo>
                    <a:pt x="4133380" y="1105738"/>
                  </a:lnTo>
                  <a:lnTo>
                    <a:pt x="4133850" y="1104620"/>
                  </a:lnTo>
                  <a:lnTo>
                    <a:pt x="4133850" y="1101991"/>
                  </a:lnTo>
                  <a:close/>
                </a:path>
                <a:path w="5048250" h="1657350">
                  <a:moveTo>
                    <a:pt x="4133850" y="552716"/>
                  </a:moveTo>
                  <a:lnTo>
                    <a:pt x="4133380" y="551599"/>
                  </a:lnTo>
                  <a:lnTo>
                    <a:pt x="4131513" y="549732"/>
                  </a:lnTo>
                  <a:lnTo>
                    <a:pt x="4130395" y="549275"/>
                  </a:lnTo>
                  <a:lnTo>
                    <a:pt x="4118241" y="549275"/>
                  </a:lnTo>
                  <a:lnTo>
                    <a:pt x="4117124" y="549732"/>
                  </a:lnTo>
                  <a:lnTo>
                    <a:pt x="4115257" y="551599"/>
                  </a:lnTo>
                  <a:lnTo>
                    <a:pt x="4114800" y="552716"/>
                  </a:lnTo>
                  <a:lnTo>
                    <a:pt x="4114800" y="555345"/>
                  </a:lnTo>
                  <a:lnTo>
                    <a:pt x="4115257" y="556463"/>
                  </a:lnTo>
                  <a:lnTo>
                    <a:pt x="4117124" y="558330"/>
                  </a:lnTo>
                  <a:lnTo>
                    <a:pt x="4118241" y="558800"/>
                  </a:lnTo>
                  <a:lnTo>
                    <a:pt x="4130395" y="558800"/>
                  </a:lnTo>
                  <a:lnTo>
                    <a:pt x="4131513" y="558330"/>
                  </a:lnTo>
                  <a:lnTo>
                    <a:pt x="4133380" y="556463"/>
                  </a:lnTo>
                  <a:lnTo>
                    <a:pt x="4133850" y="555345"/>
                  </a:lnTo>
                  <a:lnTo>
                    <a:pt x="4133850" y="552716"/>
                  </a:lnTo>
                  <a:close/>
                </a:path>
                <a:path w="5048250" h="1657350">
                  <a:moveTo>
                    <a:pt x="4133850" y="3441"/>
                  </a:moveTo>
                  <a:lnTo>
                    <a:pt x="4133380" y="2324"/>
                  </a:lnTo>
                  <a:lnTo>
                    <a:pt x="4131513" y="457"/>
                  </a:lnTo>
                  <a:lnTo>
                    <a:pt x="4130395" y="0"/>
                  </a:lnTo>
                  <a:lnTo>
                    <a:pt x="4118241" y="0"/>
                  </a:lnTo>
                  <a:lnTo>
                    <a:pt x="4117124" y="457"/>
                  </a:lnTo>
                  <a:lnTo>
                    <a:pt x="4115257" y="2324"/>
                  </a:lnTo>
                  <a:lnTo>
                    <a:pt x="4114800" y="3441"/>
                  </a:lnTo>
                  <a:lnTo>
                    <a:pt x="4114800" y="6070"/>
                  </a:lnTo>
                  <a:lnTo>
                    <a:pt x="4115257" y="7188"/>
                  </a:lnTo>
                  <a:lnTo>
                    <a:pt x="4117124" y="9055"/>
                  </a:lnTo>
                  <a:lnTo>
                    <a:pt x="4118241" y="9525"/>
                  </a:lnTo>
                  <a:lnTo>
                    <a:pt x="4130395" y="9525"/>
                  </a:lnTo>
                  <a:lnTo>
                    <a:pt x="4131513" y="9055"/>
                  </a:lnTo>
                  <a:lnTo>
                    <a:pt x="4133380" y="7188"/>
                  </a:lnTo>
                  <a:lnTo>
                    <a:pt x="4133850" y="6070"/>
                  </a:lnTo>
                  <a:lnTo>
                    <a:pt x="4133850" y="3441"/>
                  </a:lnTo>
                  <a:close/>
                </a:path>
                <a:path w="5048250" h="1657350">
                  <a:moveTo>
                    <a:pt x="4191000" y="1651266"/>
                  </a:moveTo>
                  <a:lnTo>
                    <a:pt x="4190530" y="1650149"/>
                  </a:lnTo>
                  <a:lnTo>
                    <a:pt x="4188663" y="1648282"/>
                  </a:lnTo>
                  <a:lnTo>
                    <a:pt x="4187545" y="1647825"/>
                  </a:lnTo>
                  <a:lnTo>
                    <a:pt x="4175391" y="1647825"/>
                  </a:lnTo>
                  <a:lnTo>
                    <a:pt x="4174274" y="1648282"/>
                  </a:lnTo>
                  <a:lnTo>
                    <a:pt x="4172407" y="1650149"/>
                  </a:lnTo>
                  <a:lnTo>
                    <a:pt x="4171950" y="1651266"/>
                  </a:lnTo>
                  <a:lnTo>
                    <a:pt x="4171950" y="1653895"/>
                  </a:lnTo>
                  <a:lnTo>
                    <a:pt x="4172407" y="1655013"/>
                  </a:lnTo>
                  <a:lnTo>
                    <a:pt x="4174274" y="1656880"/>
                  </a:lnTo>
                  <a:lnTo>
                    <a:pt x="4175391" y="1657350"/>
                  </a:lnTo>
                  <a:lnTo>
                    <a:pt x="4187545" y="1657350"/>
                  </a:lnTo>
                  <a:lnTo>
                    <a:pt x="4188663" y="1656880"/>
                  </a:lnTo>
                  <a:lnTo>
                    <a:pt x="4190530" y="1655013"/>
                  </a:lnTo>
                  <a:lnTo>
                    <a:pt x="4191000" y="1653895"/>
                  </a:lnTo>
                  <a:lnTo>
                    <a:pt x="4191000" y="1651266"/>
                  </a:lnTo>
                  <a:close/>
                </a:path>
                <a:path w="5048250" h="1657350">
                  <a:moveTo>
                    <a:pt x="4191000" y="1101991"/>
                  </a:moveTo>
                  <a:lnTo>
                    <a:pt x="4190530" y="1100874"/>
                  </a:lnTo>
                  <a:lnTo>
                    <a:pt x="4188663" y="1099007"/>
                  </a:lnTo>
                  <a:lnTo>
                    <a:pt x="4187545" y="1098537"/>
                  </a:lnTo>
                  <a:lnTo>
                    <a:pt x="4175391" y="1098537"/>
                  </a:lnTo>
                  <a:lnTo>
                    <a:pt x="4174274" y="1099007"/>
                  </a:lnTo>
                  <a:lnTo>
                    <a:pt x="4172407" y="1100874"/>
                  </a:lnTo>
                  <a:lnTo>
                    <a:pt x="4171950" y="1101991"/>
                  </a:lnTo>
                  <a:lnTo>
                    <a:pt x="4171950" y="1104620"/>
                  </a:lnTo>
                  <a:lnTo>
                    <a:pt x="4172407" y="1105738"/>
                  </a:lnTo>
                  <a:lnTo>
                    <a:pt x="4174274" y="1107605"/>
                  </a:lnTo>
                  <a:lnTo>
                    <a:pt x="4175391" y="1108062"/>
                  </a:lnTo>
                  <a:lnTo>
                    <a:pt x="4187545" y="1108062"/>
                  </a:lnTo>
                  <a:lnTo>
                    <a:pt x="4188663" y="1107605"/>
                  </a:lnTo>
                  <a:lnTo>
                    <a:pt x="4190530" y="1105738"/>
                  </a:lnTo>
                  <a:lnTo>
                    <a:pt x="4191000" y="1104620"/>
                  </a:lnTo>
                  <a:lnTo>
                    <a:pt x="4191000" y="1101991"/>
                  </a:lnTo>
                  <a:close/>
                </a:path>
                <a:path w="5048250" h="1657350">
                  <a:moveTo>
                    <a:pt x="4191000" y="552716"/>
                  </a:moveTo>
                  <a:lnTo>
                    <a:pt x="4190530" y="551599"/>
                  </a:lnTo>
                  <a:lnTo>
                    <a:pt x="4188663" y="549732"/>
                  </a:lnTo>
                  <a:lnTo>
                    <a:pt x="4187545" y="549275"/>
                  </a:lnTo>
                  <a:lnTo>
                    <a:pt x="4175391" y="549275"/>
                  </a:lnTo>
                  <a:lnTo>
                    <a:pt x="4174274" y="549732"/>
                  </a:lnTo>
                  <a:lnTo>
                    <a:pt x="4172407" y="551599"/>
                  </a:lnTo>
                  <a:lnTo>
                    <a:pt x="4171950" y="552716"/>
                  </a:lnTo>
                  <a:lnTo>
                    <a:pt x="4171950" y="555345"/>
                  </a:lnTo>
                  <a:lnTo>
                    <a:pt x="4172407" y="556463"/>
                  </a:lnTo>
                  <a:lnTo>
                    <a:pt x="4174274" y="558330"/>
                  </a:lnTo>
                  <a:lnTo>
                    <a:pt x="4175391" y="558800"/>
                  </a:lnTo>
                  <a:lnTo>
                    <a:pt x="4187545" y="558800"/>
                  </a:lnTo>
                  <a:lnTo>
                    <a:pt x="4188663" y="558330"/>
                  </a:lnTo>
                  <a:lnTo>
                    <a:pt x="4190530" y="556463"/>
                  </a:lnTo>
                  <a:lnTo>
                    <a:pt x="4191000" y="555345"/>
                  </a:lnTo>
                  <a:lnTo>
                    <a:pt x="4191000" y="552716"/>
                  </a:lnTo>
                  <a:close/>
                </a:path>
                <a:path w="5048250" h="1657350">
                  <a:moveTo>
                    <a:pt x="4191000" y="3441"/>
                  </a:moveTo>
                  <a:lnTo>
                    <a:pt x="4190530" y="2324"/>
                  </a:lnTo>
                  <a:lnTo>
                    <a:pt x="4188663" y="457"/>
                  </a:lnTo>
                  <a:lnTo>
                    <a:pt x="4187545" y="0"/>
                  </a:lnTo>
                  <a:lnTo>
                    <a:pt x="4175391" y="0"/>
                  </a:lnTo>
                  <a:lnTo>
                    <a:pt x="4174274" y="457"/>
                  </a:lnTo>
                  <a:lnTo>
                    <a:pt x="4172407" y="2324"/>
                  </a:lnTo>
                  <a:lnTo>
                    <a:pt x="4171950" y="3441"/>
                  </a:lnTo>
                  <a:lnTo>
                    <a:pt x="4171950" y="6070"/>
                  </a:lnTo>
                  <a:lnTo>
                    <a:pt x="4172407" y="7188"/>
                  </a:lnTo>
                  <a:lnTo>
                    <a:pt x="4174274" y="9055"/>
                  </a:lnTo>
                  <a:lnTo>
                    <a:pt x="4175391" y="9525"/>
                  </a:lnTo>
                  <a:lnTo>
                    <a:pt x="4187545" y="9525"/>
                  </a:lnTo>
                  <a:lnTo>
                    <a:pt x="4188663" y="9055"/>
                  </a:lnTo>
                  <a:lnTo>
                    <a:pt x="4190530" y="7188"/>
                  </a:lnTo>
                  <a:lnTo>
                    <a:pt x="4191000" y="6070"/>
                  </a:lnTo>
                  <a:lnTo>
                    <a:pt x="4191000" y="3441"/>
                  </a:lnTo>
                  <a:close/>
                </a:path>
                <a:path w="5048250" h="1657350">
                  <a:moveTo>
                    <a:pt x="4248150" y="1651266"/>
                  </a:moveTo>
                  <a:lnTo>
                    <a:pt x="4247680" y="1650149"/>
                  </a:lnTo>
                  <a:lnTo>
                    <a:pt x="4245813" y="1648282"/>
                  </a:lnTo>
                  <a:lnTo>
                    <a:pt x="4244695" y="1647825"/>
                  </a:lnTo>
                  <a:lnTo>
                    <a:pt x="4232541" y="1647825"/>
                  </a:lnTo>
                  <a:lnTo>
                    <a:pt x="4231424" y="1648282"/>
                  </a:lnTo>
                  <a:lnTo>
                    <a:pt x="4229557" y="1650149"/>
                  </a:lnTo>
                  <a:lnTo>
                    <a:pt x="4229100" y="1651266"/>
                  </a:lnTo>
                  <a:lnTo>
                    <a:pt x="4229100" y="1653895"/>
                  </a:lnTo>
                  <a:lnTo>
                    <a:pt x="4229557" y="1655013"/>
                  </a:lnTo>
                  <a:lnTo>
                    <a:pt x="4231424" y="1656880"/>
                  </a:lnTo>
                  <a:lnTo>
                    <a:pt x="4232541" y="1657350"/>
                  </a:lnTo>
                  <a:lnTo>
                    <a:pt x="4244695" y="1657350"/>
                  </a:lnTo>
                  <a:lnTo>
                    <a:pt x="4245813" y="1656880"/>
                  </a:lnTo>
                  <a:lnTo>
                    <a:pt x="4247680" y="1655013"/>
                  </a:lnTo>
                  <a:lnTo>
                    <a:pt x="4248150" y="1653895"/>
                  </a:lnTo>
                  <a:lnTo>
                    <a:pt x="4248150" y="1651266"/>
                  </a:lnTo>
                  <a:close/>
                </a:path>
                <a:path w="5048250" h="1657350">
                  <a:moveTo>
                    <a:pt x="4248150" y="1101991"/>
                  </a:moveTo>
                  <a:lnTo>
                    <a:pt x="4247680" y="1100874"/>
                  </a:lnTo>
                  <a:lnTo>
                    <a:pt x="4245813" y="1099007"/>
                  </a:lnTo>
                  <a:lnTo>
                    <a:pt x="4244695" y="1098537"/>
                  </a:lnTo>
                  <a:lnTo>
                    <a:pt x="4232541" y="1098537"/>
                  </a:lnTo>
                  <a:lnTo>
                    <a:pt x="4231424" y="1099007"/>
                  </a:lnTo>
                  <a:lnTo>
                    <a:pt x="4229557" y="1100874"/>
                  </a:lnTo>
                  <a:lnTo>
                    <a:pt x="4229100" y="1101991"/>
                  </a:lnTo>
                  <a:lnTo>
                    <a:pt x="4229100" y="1104620"/>
                  </a:lnTo>
                  <a:lnTo>
                    <a:pt x="4229557" y="1105738"/>
                  </a:lnTo>
                  <a:lnTo>
                    <a:pt x="4231424" y="1107605"/>
                  </a:lnTo>
                  <a:lnTo>
                    <a:pt x="4232541" y="1108062"/>
                  </a:lnTo>
                  <a:lnTo>
                    <a:pt x="4244695" y="1108062"/>
                  </a:lnTo>
                  <a:lnTo>
                    <a:pt x="4245813" y="1107605"/>
                  </a:lnTo>
                  <a:lnTo>
                    <a:pt x="4247680" y="1105738"/>
                  </a:lnTo>
                  <a:lnTo>
                    <a:pt x="4248150" y="1104620"/>
                  </a:lnTo>
                  <a:lnTo>
                    <a:pt x="4248150" y="1101991"/>
                  </a:lnTo>
                  <a:close/>
                </a:path>
                <a:path w="5048250" h="1657350">
                  <a:moveTo>
                    <a:pt x="4248150" y="552716"/>
                  </a:moveTo>
                  <a:lnTo>
                    <a:pt x="4247680" y="551599"/>
                  </a:lnTo>
                  <a:lnTo>
                    <a:pt x="4245813" y="549732"/>
                  </a:lnTo>
                  <a:lnTo>
                    <a:pt x="4244695" y="549275"/>
                  </a:lnTo>
                  <a:lnTo>
                    <a:pt x="4232541" y="549275"/>
                  </a:lnTo>
                  <a:lnTo>
                    <a:pt x="4231424" y="549732"/>
                  </a:lnTo>
                  <a:lnTo>
                    <a:pt x="4229557" y="551599"/>
                  </a:lnTo>
                  <a:lnTo>
                    <a:pt x="4229100" y="552716"/>
                  </a:lnTo>
                  <a:lnTo>
                    <a:pt x="4229100" y="555345"/>
                  </a:lnTo>
                  <a:lnTo>
                    <a:pt x="4229557" y="556463"/>
                  </a:lnTo>
                  <a:lnTo>
                    <a:pt x="4231424" y="558330"/>
                  </a:lnTo>
                  <a:lnTo>
                    <a:pt x="4232541" y="558800"/>
                  </a:lnTo>
                  <a:lnTo>
                    <a:pt x="4244695" y="558800"/>
                  </a:lnTo>
                  <a:lnTo>
                    <a:pt x="4245813" y="558330"/>
                  </a:lnTo>
                  <a:lnTo>
                    <a:pt x="4247680" y="556463"/>
                  </a:lnTo>
                  <a:lnTo>
                    <a:pt x="4248150" y="555345"/>
                  </a:lnTo>
                  <a:lnTo>
                    <a:pt x="4248150" y="552716"/>
                  </a:lnTo>
                  <a:close/>
                </a:path>
                <a:path w="5048250" h="1657350">
                  <a:moveTo>
                    <a:pt x="4248150" y="3441"/>
                  </a:moveTo>
                  <a:lnTo>
                    <a:pt x="4247680" y="2324"/>
                  </a:lnTo>
                  <a:lnTo>
                    <a:pt x="4245813" y="457"/>
                  </a:lnTo>
                  <a:lnTo>
                    <a:pt x="4244695" y="0"/>
                  </a:lnTo>
                  <a:lnTo>
                    <a:pt x="4232541" y="0"/>
                  </a:lnTo>
                  <a:lnTo>
                    <a:pt x="4231424" y="457"/>
                  </a:lnTo>
                  <a:lnTo>
                    <a:pt x="4229557" y="2324"/>
                  </a:lnTo>
                  <a:lnTo>
                    <a:pt x="4229100" y="3441"/>
                  </a:lnTo>
                  <a:lnTo>
                    <a:pt x="4229100" y="6070"/>
                  </a:lnTo>
                  <a:lnTo>
                    <a:pt x="4229557" y="7188"/>
                  </a:lnTo>
                  <a:lnTo>
                    <a:pt x="4231424" y="9055"/>
                  </a:lnTo>
                  <a:lnTo>
                    <a:pt x="4232541" y="9525"/>
                  </a:lnTo>
                  <a:lnTo>
                    <a:pt x="4244695" y="9525"/>
                  </a:lnTo>
                  <a:lnTo>
                    <a:pt x="4245813" y="9055"/>
                  </a:lnTo>
                  <a:lnTo>
                    <a:pt x="4247680" y="7188"/>
                  </a:lnTo>
                  <a:lnTo>
                    <a:pt x="4248150" y="6070"/>
                  </a:lnTo>
                  <a:lnTo>
                    <a:pt x="4248150" y="3441"/>
                  </a:lnTo>
                  <a:close/>
                </a:path>
                <a:path w="5048250" h="1657350">
                  <a:moveTo>
                    <a:pt x="4305300" y="1651266"/>
                  </a:moveTo>
                  <a:lnTo>
                    <a:pt x="4304830" y="1650149"/>
                  </a:lnTo>
                  <a:lnTo>
                    <a:pt x="4302963" y="1648282"/>
                  </a:lnTo>
                  <a:lnTo>
                    <a:pt x="4301845" y="1647825"/>
                  </a:lnTo>
                  <a:lnTo>
                    <a:pt x="4289691" y="1647825"/>
                  </a:lnTo>
                  <a:lnTo>
                    <a:pt x="4288574" y="1648282"/>
                  </a:lnTo>
                  <a:lnTo>
                    <a:pt x="4286707" y="1650149"/>
                  </a:lnTo>
                  <a:lnTo>
                    <a:pt x="4286250" y="1651266"/>
                  </a:lnTo>
                  <a:lnTo>
                    <a:pt x="4286250" y="1653895"/>
                  </a:lnTo>
                  <a:lnTo>
                    <a:pt x="4286707" y="1655013"/>
                  </a:lnTo>
                  <a:lnTo>
                    <a:pt x="4288574" y="1656880"/>
                  </a:lnTo>
                  <a:lnTo>
                    <a:pt x="4289691" y="1657350"/>
                  </a:lnTo>
                  <a:lnTo>
                    <a:pt x="4301845" y="1657350"/>
                  </a:lnTo>
                  <a:lnTo>
                    <a:pt x="4302963" y="1656880"/>
                  </a:lnTo>
                  <a:lnTo>
                    <a:pt x="4304830" y="1655013"/>
                  </a:lnTo>
                  <a:lnTo>
                    <a:pt x="4305300" y="1653895"/>
                  </a:lnTo>
                  <a:lnTo>
                    <a:pt x="4305300" y="1651266"/>
                  </a:lnTo>
                  <a:close/>
                </a:path>
                <a:path w="5048250" h="1657350">
                  <a:moveTo>
                    <a:pt x="4305300" y="1101991"/>
                  </a:moveTo>
                  <a:lnTo>
                    <a:pt x="4304830" y="1100874"/>
                  </a:lnTo>
                  <a:lnTo>
                    <a:pt x="4302963" y="1099007"/>
                  </a:lnTo>
                  <a:lnTo>
                    <a:pt x="4301845" y="1098537"/>
                  </a:lnTo>
                  <a:lnTo>
                    <a:pt x="4289691" y="1098537"/>
                  </a:lnTo>
                  <a:lnTo>
                    <a:pt x="4288574" y="1099007"/>
                  </a:lnTo>
                  <a:lnTo>
                    <a:pt x="4286707" y="1100874"/>
                  </a:lnTo>
                  <a:lnTo>
                    <a:pt x="4286250" y="1101991"/>
                  </a:lnTo>
                  <a:lnTo>
                    <a:pt x="4286250" y="1104620"/>
                  </a:lnTo>
                  <a:lnTo>
                    <a:pt x="4286707" y="1105738"/>
                  </a:lnTo>
                  <a:lnTo>
                    <a:pt x="4288574" y="1107605"/>
                  </a:lnTo>
                  <a:lnTo>
                    <a:pt x="4289691" y="1108062"/>
                  </a:lnTo>
                  <a:lnTo>
                    <a:pt x="4301845" y="1108062"/>
                  </a:lnTo>
                  <a:lnTo>
                    <a:pt x="4302963" y="1107605"/>
                  </a:lnTo>
                  <a:lnTo>
                    <a:pt x="4304830" y="1105738"/>
                  </a:lnTo>
                  <a:lnTo>
                    <a:pt x="4305300" y="1104620"/>
                  </a:lnTo>
                  <a:lnTo>
                    <a:pt x="4305300" y="1101991"/>
                  </a:lnTo>
                  <a:close/>
                </a:path>
                <a:path w="5048250" h="1657350">
                  <a:moveTo>
                    <a:pt x="4305300" y="552716"/>
                  </a:moveTo>
                  <a:lnTo>
                    <a:pt x="4304830" y="551599"/>
                  </a:lnTo>
                  <a:lnTo>
                    <a:pt x="4302963" y="549732"/>
                  </a:lnTo>
                  <a:lnTo>
                    <a:pt x="4301845" y="549275"/>
                  </a:lnTo>
                  <a:lnTo>
                    <a:pt x="4289691" y="549275"/>
                  </a:lnTo>
                  <a:lnTo>
                    <a:pt x="4288574" y="549732"/>
                  </a:lnTo>
                  <a:lnTo>
                    <a:pt x="4286707" y="551599"/>
                  </a:lnTo>
                  <a:lnTo>
                    <a:pt x="4286250" y="552716"/>
                  </a:lnTo>
                  <a:lnTo>
                    <a:pt x="4286250" y="555345"/>
                  </a:lnTo>
                  <a:lnTo>
                    <a:pt x="4286707" y="556463"/>
                  </a:lnTo>
                  <a:lnTo>
                    <a:pt x="4288574" y="558330"/>
                  </a:lnTo>
                  <a:lnTo>
                    <a:pt x="4289691" y="558800"/>
                  </a:lnTo>
                  <a:lnTo>
                    <a:pt x="4301845" y="558800"/>
                  </a:lnTo>
                  <a:lnTo>
                    <a:pt x="4302963" y="558330"/>
                  </a:lnTo>
                  <a:lnTo>
                    <a:pt x="4304830" y="556463"/>
                  </a:lnTo>
                  <a:lnTo>
                    <a:pt x="4305300" y="555345"/>
                  </a:lnTo>
                  <a:lnTo>
                    <a:pt x="4305300" y="552716"/>
                  </a:lnTo>
                  <a:close/>
                </a:path>
                <a:path w="5048250" h="1657350">
                  <a:moveTo>
                    <a:pt x="4305300" y="3441"/>
                  </a:moveTo>
                  <a:lnTo>
                    <a:pt x="4304830" y="2324"/>
                  </a:lnTo>
                  <a:lnTo>
                    <a:pt x="4302963" y="457"/>
                  </a:lnTo>
                  <a:lnTo>
                    <a:pt x="4301845" y="0"/>
                  </a:lnTo>
                  <a:lnTo>
                    <a:pt x="4289691" y="0"/>
                  </a:lnTo>
                  <a:lnTo>
                    <a:pt x="4288574" y="457"/>
                  </a:lnTo>
                  <a:lnTo>
                    <a:pt x="4286707" y="2324"/>
                  </a:lnTo>
                  <a:lnTo>
                    <a:pt x="4286250" y="3441"/>
                  </a:lnTo>
                  <a:lnTo>
                    <a:pt x="4286250" y="6070"/>
                  </a:lnTo>
                  <a:lnTo>
                    <a:pt x="4286707" y="7188"/>
                  </a:lnTo>
                  <a:lnTo>
                    <a:pt x="4288574" y="9055"/>
                  </a:lnTo>
                  <a:lnTo>
                    <a:pt x="4289691" y="9525"/>
                  </a:lnTo>
                  <a:lnTo>
                    <a:pt x="4301845" y="9525"/>
                  </a:lnTo>
                  <a:lnTo>
                    <a:pt x="4302963" y="9055"/>
                  </a:lnTo>
                  <a:lnTo>
                    <a:pt x="4304830" y="7188"/>
                  </a:lnTo>
                  <a:lnTo>
                    <a:pt x="4305300" y="6070"/>
                  </a:lnTo>
                  <a:lnTo>
                    <a:pt x="4305300" y="3441"/>
                  </a:lnTo>
                  <a:close/>
                </a:path>
                <a:path w="5048250" h="1657350">
                  <a:moveTo>
                    <a:pt x="4362450" y="1651266"/>
                  </a:moveTo>
                  <a:lnTo>
                    <a:pt x="4361980" y="1650149"/>
                  </a:lnTo>
                  <a:lnTo>
                    <a:pt x="4360113" y="1648282"/>
                  </a:lnTo>
                  <a:lnTo>
                    <a:pt x="4358995" y="1647825"/>
                  </a:lnTo>
                  <a:lnTo>
                    <a:pt x="4346841" y="1647825"/>
                  </a:lnTo>
                  <a:lnTo>
                    <a:pt x="4345724" y="1648282"/>
                  </a:lnTo>
                  <a:lnTo>
                    <a:pt x="4343857" y="1650149"/>
                  </a:lnTo>
                  <a:lnTo>
                    <a:pt x="4343400" y="1651266"/>
                  </a:lnTo>
                  <a:lnTo>
                    <a:pt x="4343400" y="1653895"/>
                  </a:lnTo>
                  <a:lnTo>
                    <a:pt x="4343857" y="1655013"/>
                  </a:lnTo>
                  <a:lnTo>
                    <a:pt x="4345724" y="1656880"/>
                  </a:lnTo>
                  <a:lnTo>
                    <a:pt x="4346841" y="1657350"/>
                  </a:lnTo>
                  <a:lnTo>
                    <a:pt x="4358995" y="1657350"/>
                  </a:lnTo>
                  <a:lnTo>
                    <a:pt x="4360113" y="1656880"/>
                  </a:lnTo>
                  <a:lnTo>
                    <a:pt x="4361980" y="1655013"/>
                  </a:lnTo>
                  <a:lnTo>
                    <a:pt x="4362450" y="1653895"/>
                  </a:lnTo>
                  <a:lnTo>
                    <a:pt x="4362450" y="1651266"/>
                  </a:lnTo>
                  <a:close/>
                </a:path>
                <a:path w="5048250" h="1657350">
                  <a:moveTo>
                    <a:pt x="4362450" y="1101991"/>
                  </a:moveTo>
                  <a:lnTo>
                    <a:pt x="4361980" y="1100874"/>
                  </a:lnTo>
                  <a:lnTo>
                    <a:pt x="4360113" y="1099007"/>
                  </a:lnTo>
                  <a:lnTo>
                    <a:pt x="4358995" y="1098537"/>
                  </a:lnTo>
                  <a:lnTo>
                    <a:pt x="4346841" y="1098537"/>
                  </a:lnTo>
                  <a:lnTo>
                    <a:pt x="4345724" y="1099007"/>
                  </a:lnTo>
                  <a:lnTo>
                    <a:pt x="4343857" y="1100874"/>
                  </a:lnTo>
                  <a:lnTo>
                    <a:pt x="4343400" y="1101991"/>
                  </a:lnTo>
                  <a:lnTo>
                    <a:pt x="4343400" y="1104620"/>
                  </a:lnTo>
                  <a:lnTo>
                    <a:pt x="4343857" y="1105738"/>
                  </a:lnTo>
                  <a:lnTo>
                    <a:pt x="4345724" y="1107605"/>
                  </a:lnTo>
                  <a:lnTo>
                    <a:pt x="4346841" y="1108062"/>
                  </a:lnTo>
                  <a:lnTo>
                    <a:pt x="4358995" y="1108062"/>
                  </a:lnTo>
                  <a:lnTo>
                    <a:pt x="4360113" y="1107605"/>
                  </a:lnTo>
                  <a:lnTo>
                    <a:pt x="4361980" y="1105738"/>
                  </a:lnTo>
                  <a:lnTo>
                    <a:pt x="4362450" y="1104620"/>
                  </a:lnTo>
                  <a:lnTo>
                    <a:pt x="4362450" y="1101991"/>
                  </a:lnTo>
                  <a:close/>
                </a:path>
                <a:path w="5048250" h="1657350">
                  <a:moveTo>
                    <a:pt x="4362450" y="552716"/>
                  </a:moveTo>
                  <a:lnTo>
                    <a:pt x="4361980" y="551599"/>
                  </a:lnTo>
                  <a:lnTo>
                    <a:pt x="4360113" y="549732"/>
                  </a:lnTo>
                  <a:lnTo>
                    <a:pt x="4358995" y="549275"/>
                  </a:lnTo>
                  <a:lnTo>
                    <a:pt x="4346841" y="549275"/>
                  </a:lnTo>
                  <a:lnTo>
                    <a:pt x="4345724" y="549732"/>
                  </a:lnTo>
                  <a:lnTo>
                    <a:pt x="4343857" y="551599"/>
                  </a:lnTo>
                  <a:lnTo>
                    <a:pt x="4343400" y="552716"/>
                  </a:lnTo>
                  <a:lnTo>
                    <a:pt x="4343400" y="555345"/>
                  </a:lnTo>
                  <a:lnTo>
                    <a:pt x="4343857" y="556463"/>
                  </a:lnTo>
                  <a:lnTo>
                    <a:pt x="4345724" y="558330"/>
                  </a:lnTo>
                  <a:lnTo>
                    <a:pt x="4346841" y="558800"/>
                  </a:lnTo>
                  <a:lnTo>
                    <a:pt x="4358995" y="558800"/>
                  </a:lnTo>
                  <a:lnTo>
                    <a:pt x="4360113" y="558330"/>
                  </a:lnTo>
                  <a:lnTo>
                    <a:pt x="4361980" y="556463"/>
                  </a:lnTo>
                  <a:lnTo>
                    <a:pt x="4362450" y="555345"/>
                  </a:lnTo>
                  <a:lnTo>
                    <a:pt x="4362450" y="552716"/>
                  </a:lnTo>
                  <a:close/>
                </a:path>
                <a:path w="5048250" h="1657350">
                  <a:moveTo>
                    <a:pt x="4362450" y="3441"/>
                  </a:moveTo>
                  <a:lnTo>
                    <a:pt x="4361980" y="2324"/>
                  </a:lnTo>
                  <a:lnTo>
                    <a:pt x="4360113" y="457"/>
                  </a:lnTo>
                  <a:lnTo>
                    <a:pt x="4358995" y="0"/>
                  </a:lnTo>
                  <a:lnTo>
                    <a:pt x="4346841" y="0"/>
                  </a:lnTo>
                  <a:lnTo>
                    <a:pt x="4345724" y="457"/>
                  </a:lnTo>
                  <a:lnTo>
                    <a:pt x="4343857" y="2324"/>
                  </a:lnTo>
                  <a:lnTo>
                    <a:pt x="4343400" y="3441"/>
                  </a:lnTo>
                  <a:lnTo>
                    <a:pt x="4343400" y="6070"/>
                  </a:lnTo>
                  <a:lnTo>
                    <a:pt x="4343857" y="7188"/>
                  </a:lnTo>
                  <a:lnTo>
                    <a:pt x="4345724" y="9055"/>
                  </a:lnTo>
                  <a:lnTo>
                    <a:pt x="4346841" y="9525"/>
                  </a:lnTo>
                  <a:lnTo>
                    <a:pt x="4358995" y="9525"/>
                  </a:lnTo>
                  <a:lnTo>
                    <a:pt x="4360113" y="9055"/>
                  </a:lnTo>
                  <a:lnTo>
                    <a:pt x="4361980" y="7188"/>
                  </a:lnTo>
                  <a:lnTo>
                    <a:pt x="4362450" y="6070"/>
                  </a:lnTo>
                  <a:lnTo>
                    <a:pt x="4362450" y="3441"/>
                  </a:lnTo>
                  <a:close/>
                </a:path>
                <a:path w="5048250" h="1657350">
                  <a:moveTo>
                    <a:pt x="4419600" y="1651266"/>
                  </a:moveTo>
                  <a:lnTo>
                    <a:pt x="4419130" y="1650149"/>
                  </a:lnTo>
                  <a:lnTo>
                    <a:pt x="4417263" y="1648282"/>
                  </a:lnTo>
                  <a:lnTo>
                    <a:pt x="4416145" y="1647825"/>
                  </a:lnTo>
                  <a:lnTo>
                    <a:pt x="4403991" y="1647825"/>
                  </a:lnTo>
                  <a:lnTo>
                    <a:pt x="4402874" y="1648282"/>
                  </a:lnTo>
                  <a:lnTo>
                    <a:pt x="4401007" y="1650149"/>
                  </a:lnTo>
                  <a:lnTo>
                    <a:pt x="4400550" y="1651266"/>
                  </a:lnTo>
                  <a:lnTo>
                    <a:pt x="4400550" y="1653895"/>
                  </a:lnTo>
                  <a:lnTo>
                    <a:pt x="4401007" y="1655013"/>
                  </a:lnTo>
                  <a:lnTo>
                    <a:pt x="4402874" y="1656880"/>
                  </a:lnTo>
                  <a:lnTo>
                    <a:pt x="4403991" y="1657350"/>
                  </a:lnTo>
                  <a:lnTo>
                    <a:pt x="4416145" y="1657350"/>
                  </a:lnTo>
                  <a:lnTo>
                    <a:pt x="4417263" y="1656880"/>
                  </a:lnTo>
                  <a:lnTo>
                    <a:pt x="4419130" y="1655013"/>
                  </a:lnTo>
                  <a:lnTo>
                    <a:pt x="4419600" y="1653895"/>
                  </a:lnTo>
                  <a:lnTo>
                    <a:pt x="4419600" y="1651266"/>
                  </a:lnTo>
                  <a:close/>
                </a:path>
                <a:path w="5048250" h="1657350">
                  <a:moveTo>
                    <a:pt x="4419600" y="1101991"/>
                  </a:moveTo>
                  <a:lnTo>
                    <a:pt x="4419130" y="1100874"/>
                  </a:lnTo>
                  <a:lnTo>
                    <a:pt x="4417263" y="1099007"/>
                  </a:lnTo>
                  <a:lnTo>
                    <a:pt x="4416145" y="1098537"/>
                  </a:lnTo>
                  <a:lnTo>
                    <a:pt x="4403991" y="1098537"/>
                  </a:lnTo>
                  <a:lnTo>
                    <a:pt x="4402874" y="1099007"/>
                  </a:lnTo>
                  <a:lnTo>
                    <a:pt x="4401007" y="1100874"/>
                  </a:lnTo>
                  <a:lnTo>
                    <a:pt x="4400550" y="1101991"/>
                  </a:lnTo>
                  <a:lnTo>
                    <a:pt x="4400550" y="1104620"/>
                  </a:lnTo>
                  <a:lnTo>
                    <a:pt x="4401007" y="1105738"/>
                  </a:lnTo>
                  <a:lnTo>
                    <a:pt x="4402874" y="1107605"/>
                  </a:lnTo>
                  <a:lnTo>
                    <a:pt x="4403991" y="1108062"/>
                  </a:lnTo>
                  <a:lnTo>
                    <a:pt x="4416145" y="1108062"/>
                  </a:lnTo>
                  <a:lnTo>
                    <a:pt x="4417263" y="1107605"/>
                  </a:lnTo>
                  <a:lnTo>
                    <a:pt x="4419130" y="1105738"/>
                  </a:lnTo>
                  <a:lnTo>
                    <a:pt x="4419600" y="1104620"/>
                  </a:lnTo>
                  <a:lnTo>
                    <a:pt x="4419600" y="1101991"/>
                  </a:lnTo>
                  <a:close/>
                </a:path>
                <a:path w="5048250" h="1657350">
                  <a:moveTo>
                    <a:pt x="4419600" y="552716"/>
                  </a:moveTo>
                  <a:lnTo>
                    <a:pt x="4419130" y="551599"/>
                  </a:lnTo>
                  <a:lnTo>
                    <a:pt x="4417263" y="549732"/>
                  </a:lnTo>
                  <a:lnTo>
                    <a:pt x="4416145" y="549275"/>
                  </a:lnTo>
                  <a:lnTo>
                    <a:pt x="4403991" y="549275"/>
                  </a:lnTo>
                  <a:lnTo>
                    <a:pt x="4402874" y="549732"/>
                  </a:lnTo>
                  <a:lnTo>
                    <a:pt x="4401007" y="551599"/>
                  </a:lnTo>
                  <a:lnTo>
                    <a:pt x="4400550" y="552716"/>
                  </a:lnTo>
                  <a:lnTo>
                    <a:pt x="4400550" y="555345"/>
                  </a:lnTo>
                  <a:lnTo>
                    <a:pt x="4401007" y="556463"/>
                  </a:lnTo>
                  <a:lnTo>
                    <a:pt x="4402874" y="558330"/>
                  </a:lnTo>
                  <a:lnTo>
                    <a:pt x="4403991" y="558800"/>
                  </a:lnTo>
                  <a:lnTo>
                    <a:pt x="4416145" y="558800"/>
                  </a:lnTo>
                  <a:lnTo>
                    <a:pt x="4417263" y="558330"/>
                  </a:lnTo>
                  <a:lnTo>
                    <a:pt x="4419130" y="556463"/>
                  </a:lnTo>
                  <a:lnTo>
                    <a:pt x="4419600" y="555345"/>
                  </a:lnTo>
                  <a:lnTo>
                    <a:pt x="4419600" y="552716"/>
                  </a:lnTo>
                  <a:close/>
                </a:path>
                <a:path w="5048250" h="1657350">
                  <a:moveTo>
                    <a:pt x="4419600" y="3441"/>
                  </a:moveTo>
                  <a:lnTo>
                    <a:pt x="4419130" y="2324"/>
                  </a:lnTo>
                  <a:lnTo>
                    <a:pt x="4417263" y="457"/>
                  </a:lnTo>
                  <a:lnTo>
                    <a:pt x="4416145" y="0"/>
                  </a:lnTo>
                  <a:lnTo>
                    <a:pt x="4403991" y="0"/>
                  </a:lnTo>
                  <a:lnTo>
                    <a:pt x="4402874" y="457"/>
                  </a:lnTo>
                  <a:lnTo>
                    <a:pt x="4401007" y="2324"/>
                  </a:lnTo>
                  <a:lnTo>
                    <a:pt x="4400550" y="3441"/>
                  </a:lnTo>
                  <a:lnTo>
                    <a:pt x="4400550" y="6070"/>
                  </a:lnTo>
                  <a:lnTo>
                    <a:pt x="4401007" y="7188"/>
                  </a:lnTo>
                  <a:lnTo>
                    <a:pt x="4402874" y="9055"/>
                  </a:lnTo>
                  <a:lnTo>
                    <a:pt x="4403991" y="9525"/>
                  </a:lnTo>
                  <a:lnTo>
                    <a:pt x="4416145" y="9525"/>
                  </a:lnTo>
                  <a:lnTo>
                    <a:pt x="4417263" y="9055"/>
                  </a:lnTo>
                  <a:lnTo>
                    <a:pt x="4419130" y="7188"/>
                  </a:lnTo>
                  <a:lnTo>
                    <a:pt x="4419600" y="6070"/>
                  </a:lnTo>
                  <a:lnTo>
                    <a:pt x="4419600" y="3441"/>
                  </a:lnTo>
                  <a:close/>
                </a:path>
                <a:path w="5048250" h="1657350">
                  <a:moveTo>
                    <a:pt x="4476750" y="1651266"/>
                  </a:moveTo>
                  <a:lnTo>
                    <a:pt x="4476280" y="1650149"/>
                  </a:lnTo>
                  <a:lnTo>
                    <a:pt x="4474413" y="1648282"/>
                  </a:lnTo>
                  <a:lnTo>
                    <a:pt x="4473295" y="1647825"/>
                  </a:lnTo>
                  <a:lnTo>
                    <a:pt x="4461141" y="1647825"/>
                  </a:lnTo>
                  <a:lnTo>
                    <a:pt x="4460024" y="1648282"/>
                  </a:lnTo>
                  <a:lnTo>
                    <a:pt x="4458157" y="1650149"/>
                  </a:lnTo>
                  <a:lnTo>
                    <a:pt x="4457700" y="1651266"/>
                  </a:lnTo>
                  <a:lnTo>
                    <a:pt x="4457700" y="1653895"/>
                  </a:lnTo>
                  <a:lnTo>
                    <a:pt x="4458157" y="1655013"/>
                  </a:lnTo>
                  <a:lnTo>
                    <a:pt x="4460024" y="1656880"/>
                  </a:lnTo>
                  <a:lnTo>
                    <a:pt x="4461141" y="1657350"/>
                  </a:lnTo>
                  <a:lnTo>
                    <a:pt x="4473295" y="1657350"/>
                  </a:lnTo>
                  <a:lnTo>
                    <a:pt x="4474413" y="1656880"/>
                  </a:lnTo>
                  <a:lnTo>
                    <a:pt x="4476280" y="1655013"/>
                  </a:lnTo>
                  <a:lnTo>
                    <a:pt x="4476750" y="1653895"/>
                  </a:lnTo>
                  <a:lnTo>
                    <a:pt x="4476750" y="1651266"/>
                  </a:lnTo>
                  <a:close/>
                </a:path>
                <a:path w="5048250" h="1657350">
                  <a:moveTo>
                    <a:pt x="4476750" y="1101991"/>
                  </a:moveTo>
                  <a:lnTo>
                    <a:pt x="4476280" y="1100874"/>
                  </a:lnTo>
                  <a:lnTo>
                    <a:pt x="4474413" y="1099007"/>
                  </a:lnTo>
                  <a:lnTo>
                    <a:pt x="4473295" y="1098537"/>
                  </a:lnTo>
                  <a:lnTo>
                    <a:pt x="4461141" y="1098537"/>
                  </a:lnTo>
                  <a:lnTo>
                    <a:pt x="4460024" y="1099007"/>
                  </a:lnTo>
                  <a:lnTo>
                    <a:pt x="4458157" y="1100874"/>
                  </a:lnTo>
                  <a:lnTo>
                    <a:pt x="4457700" y="1101991"/>
                  </a:lnTo>
                  <a:lnTo>
                    <a:pt x="4457700" y="1104620"/>
                  </a:lnTo>
                  <a:lnTo>
                    <a:pt x="4458157" y="1105738"/>
                  </a:lnTo>
                  <a:lnTo>
                    <a:pt x="4460024" y="1107605"/>
                  </a:lnTo>
                  <a:lnTo>
                    <a:pt x="4461141" y="1108062"/>
                  </a:lnTo>
                  <a:lnTo>
                    <a:pt x="4473295" y="1108062"/>
                  </a:lnTo>
                  <a:lnTo>
                    <a:pt x="4474413" y="1107605"/>
                  </a:lnTo>
                  <a:lnTo>
                    <a:pt x="4476280" y="1105738"/>
                  </a:lnTo>
                  <a:lnTo>
                    <a:pt x="4476750" y="1104620"/>
                  </a:lnTo>
                  <a:lnTo>
                    <a:pt x="4476750" y="1101991"/>
                  </a:lnTo>
                  <a:close/>
                </a:path>
                <a:path w="5048250" h="1657350">
                  <a:moveTo>
                    <a:pt x="4476750" y="552716"/>
                  </a:moveTo>
                  <a:lnTo>
                    <a:pt x="4476280" y="551599"/>
                  </a:lnTo>
                  <a:lnTo>
                    <a:pt x="4474413" y="549732"/>
                  </a:lnTo>
                  <a:lnTo>
                    <a:pt x="4473295" y="549275"/>
                  </a:lnTo>
                  <a:lnTo>
                    <a:pt x="4461141" y="549275"/>
                  </a:lnTo>
                  <a:lnTo>
                    <a:pt x="4460024" y="549732"/>
                  </a:lnTo>
                  <a:lnTo>
                    <a:pt x="4458157" y="551599"/>
                  </a:lnTo>
                  <a:lnTo>
                    <a:pt x="4457700" y="552716"/>
                  </a:lnTo>
                  <a:lnTo>
                    <a:pt x="4457700" y="555345"/>
                  </a:lnTo>
                  <a:lnTo>
                    <a:pt x="4458157" y="556463"/>
                  </a:lnTo>
                  <a:lnTo>
                    <a:pt x="4460024" y="558330"/>
                  </a:lnTo>
                  <a:lnTo>
                    <a:pt x="4461141" y="558800"/>
                  </a:lnTo>
                  <a:lnTo>
                    <a:pt x="4473295" y="558800"/>
                  </a:lnTo>
                  <a:lnTo>
                    <a:pt x="4474413" y="558330"/>
                  </a:lnTo>
                  <a:lnTo>
                    <a:pt x="4476280" y="556463"/>
                  </a:lnTo>
                  <a:lnTo>
                    <a:pt x="4476750" y="555345"/>
                  </a:lnTo>
                  <a:lnTo>
                    <a:pt x="4476750" y="552716"/>
                  </a:lnTo>
                  <a:close/>
                </a:path>
                <a:path w="5048250" h="1657350">
                  <a:moveTo>
                    <a:pt x="4476750" y="3441"/>
                  </a:moveTo>
                  <a:lnTo>
                    <a:pt x="4476280" y="2324"/>
                  </a:lnTo>
                  <a:lnTo>
                    <a:pt x="4474413" y="457"/>
                  </a:lnTo>
                  <a:lnTo>
                    <a:pt x="4473295" y="0"/>
                  </a:lnTo>
                  <a:lnTo>
                    <a:pt x="4461141" y="0"/>
                  </a:lnTo>
                  <a:lnTo>
                    <a:pt x="4460024" y="457"/>
                  </a:lnTo>
                  <a:lnTo>
                    <a:pt x="4458157" y="2324"/>
                  </a:lnTo>
                  <a:lnTo>
                    <a:pt x="4457700" y="3441"/>
                  </a:lnTo>
                  <a:lnTo>
                    <a:pt x="4457700" y="6070"/>
                  </a:lnTo>
                  <a:lnTo>
                    <a:pt x="4458157" y="7188"/>
                  </a:lnTo>
                  <a:lnTo>
                    <a:pt x="4460024" y="9055"/>
                  </a:lnTo>
                  <a:lnTo>
                    <a:pt x="4461141" y="9525"/>
                  </a:lnTo>
                  <a:lnTo>
                    <a:pt x="4473295" y="9525"/>
                  </a:lnTo>
                  <a:lnTo>
                    <a:pt x="4474413" y="9055"/>
                  </a:lnTo>
                  <a:lnTo>
                    <a:pt x="4476280" y="7188"/>
                  </a:lnTo>
                  <a:lnTo>
                    <a:pt x="4476750" y="6070"/>
                  </a:lnTo>
                  <a:lnTo>
                    <a:pt x="4476750" y="3441"/>
                  </a:lnTo>
                  <a:close/>
                </a:path>
                <a:path w="5048250" h="1657350">
                  <a:moveTo>
                    <a:pt x="4533900" y="1651266"/>
                  </a:moveTo>
                  <a:lnTo>
                    <a:pt x="4533430" y="1650149"/>
                  </a:lnTo>
                  <a:lnTo>
                    <a:pt x="4531563" y="1648282"/>
                  </a:lnTo>
                  <a:lnTo>
                    <a:pt x="4530445" y="1647825"/>
                  </a:lnTo>
                  <a:lnTo>
                    <a:pt x="4518291" y="1647825"/>
                  </a:lnTo>
                  <a:lnTo>
                    <a:pt x="4517174" y="1648282"/>
                  </a:lnTo>
                  <a:lnTo>
                    <a:pt x="4515307" y="1650149"/>
                  </a:lnTo>
                  <a:lnTo>
                    <a:pt x="4514850" y="1651266"/>
                  </a:lnTo>
                  <a:lnTo>
                    <a:pt x="4514850" y="1653895"/>
                  </a:lnTo>
                  <a:lnTo>
                    <a:pt x="4515307" y="1655013"/>
                  </a:lnTo>
                  <a:lnTo>
                    <a:pt x="4517174" y="1656880"/>
                  </a:lnTo>
                  <a:lnTo>
                    <a:pt x="4518291" y="1657350"/>
                  </a:lnTo>
                  <a:lnTo>
                    <a:pt x="4530445" y="1657350"/>
                  </a:lnTo>
                  <a:lnTo>
                    <a:pt x="4531563" y="1656880"/>
                  </a:lnTo>
                  <a:lnTo>
                    <a:pt x="4533430" y="1655013"/>
                  </a:lnTo>
                  <a:lnTo>
                    <a:pt x="4533900" y="1653895"/>
                  </a:lnTo>
                  <a:lnTo>
                    <a:pt x="4533900" y="1651266"/>
                  </a:lnTo>
                  <a:close/>
                </a:path>
                <a:path w="5048250" h="1657350">
                  <a:moveTo>
                    <a:pt x="4533900" y="1101991"/>
                  </a:moveTo>
                  <a:lnTo>
                    <a:pt x="4533430" y="1100874"/>
                  </a:lnTo>
                  <a:lnTo>
                    <a:pt x="4531563" y="1099007"/>
                  </a:lnTo>
                  <a:lnTo>
                    <a:pt x="4530445" y="1098537"/>
                  </a:lnTo>
                  <a:lnTo>
                    <a:pt x="4518291" y="1098537"/>
                  </a:lnTo>
                  <a:lnTo>
                    <a:pt x="4517174" y="1099007"/>
                  </a:lnTo>
                  <a:lnTo>
                    <a:pt x="4515307" y="1100874"/>
                  </a:lnTo>
                  <a:lnTo>
                    <a:pt x="4514850" y="1101991"/>
                  </a:lnTo>
                  <a:lnTo>
                    <a:pt x="4514850" y="1104620"/>
                  </a:lnTo>
                  <a:lnTo>
                    <a:pt x="4515307" y="1105738"/>
                  </a:lnTo>
                  <a:lnTo>
                    <a:pt x="4517174" y="1107605"/>
                  </a:lnTo>
                  <a:lnTo>
                    <a:pt x="4518291" y="1108062"/>
                  </a:lnTo>
                  <a:lnTo>
                    <a:pt x="4530445" y="1108062"/>
                  </a:lnTo>
                  <a:lnTo>
                    <a:pt x="4531563" y="1107605"/>
                  </a:lnTo>
                  <a:lnTo>
                    <a:pt x="4533430" y="1105738"/>
                  </a:lnTo>
                  <a:lnTo>
                    <a:pt x="4533900" y="1104620"/>
                  </a:lnTo>
                  <a:lnTo>
                    <a:pt x="4533900" y="1101991"/>
                  </a:lnTo>
                  <a:close/>
                </a:path>
                <a:path w="5048250" h="1657350">
                  <a:moveTo>
                    <a:pt x="4533900" y="552716"/>
                  </a:moveTo>
                  <a:lnTo>
                    <a:pt x="4533430" y="551599"/>
                  </a:lnTo>
                  <a:lnTo>
                    <a:pt x="4531563" y="549732"/>
                  </a:lnTo>
                  <a:lnTo>
                    <a:pt x="4530445" y="549275"/>
                  </a:lnTo>
                  <a:lnTo>
                    <a:pt x="4518291" y="549275"/>
                  </a:lnTo>
                  <a:lnTo>
                    <a:pt x="4517174" y="549732"/>
                  </a:lnTo>
                  <a:lnTo>
                    <a:pt x="4515307" y="551599"/>
                  </a:lnTo>
                  <a:lnTo>
                    <a:pt x="4514850" y="552716"/>
                  </a:lnTo>
                  <a:lnTo>
                    <a:pt x="4514850" y="555345"/>
                  </a:lnTo>
                  <a:lnTo>
                    <a:pt x="4515307" y="556463"/>
                  </a:lnTo>
                  <a:lnTo>
                    <a:pt x="4517174" y="558330"/>
                  </a:lnTo>
                  <a:lnTo>
                    <a:pt x="4518291" y="558800"/>
                  </a:lnTo>
                  <a:lnTo>
                    <a:pt x="4530445" y="558800"/>
                  </a:lnTo>
                  <a:lnTo>
                    <a:pt x="4531563" y="558330"/>
                  </a:lnTo>
                  <a:lnTo>
                    <a:pt x="4533430" y="556463"/>
                  </a:lnTo>
                  <a:lnTo>
                    <a:pt x="4533900" y="555345"/>
                  </a:lnTo>
                  <a:lnTo>
                    <a:pt x="4533900" y="552716"/>
                  </a:lnTo>
                  <a:close/>
                </a:path>
                <a:path w="5048250" h="1657350">
                  <a:moveTo>
                    <a:pt x="4533900" y="3441"/>
                  </a:moveTo>
                  <a:lnTo>
                    <a:pt x="4533430" y="2324"/>
                  </a:lnTo>
                  <a:lnTo>
                    <a:pt x="4531563" y="457"/>
                  </a:lnTo>
                  <a:lnTo>
                    <a:pt x="4530445" y="0"/>
                  </a:lnTo>
                  <a:lnTo>
                    <a:pt x="4518291" y="0"/>
                  </a:lnTo>
                  <a:lnTo>
                    <a:pt x="4517174" y="457"/>
                  </a:lnTo>
                  <a:lnTo>
                    <a:pt x="4515307" y="2324"/>
                  </a:lnTo>
                  <a:lnTo>
                    <a:pt x="4514850" y="3441"/>
                  </a:lnTo>
                  <a:lnTo>
                    <a:pt x="4514850" y="6070"/>
                  </a:lnTo>
                  <a:lnTo>
                    <a:pt x="4515307" y="7188"/>
                  </a:lnTo>
                  <a:lnTo>
                    <a:pt x="4517174" y="9055"/>
                  </a:lnTo>
                  <a:lnTo>
                    <a:pt x="4518291" y="9525"/>
                  </a:lnTo>
                  <a:lnTo>
                    <a:pt x="4530445" y="9525"/>
                  </a:lnTo>
                  <a:lnTo>
                    <a:pt x="4531563" y="9055"/>
                  </a:lnTo>
                  <a:lnTo>
                    <a:pt x="4533430" y="7188"/>
                  </a:lnTo>
                  <a:lnTo>
                    <a:pt x="4533900" y="6070"/>
                  </a:lnTo>
                  <a:lnTo>
                    <a:pt x="4533900" y="3441"/>
                  </a:lnTo>
                  <a:close/>
                </a:path>
                <a:path w="5048250" h="1657350">
                  <a:moveTo>
                    <a:pt x="4591050" y="1651266"/>
                  </a:moveTo>
                  <a:lnTo>
                    <a:pt x="4590580" y="1650149"/>
                  </a:lnTo>
                  <a:lnTo>
                    <a:pt x="4588713" y="1648282"/>
                  </a:lnTo>
                  <a:lnTo>
                    <a:pt x="4587595" y="1647825"/>
                  </a:lnTo>
                  <a:lnTo>
                    <a:pt x="4575441" y="1647825"/>
                  </a:lnTo>
                  <a:lnTo>
                    <a:pt x="4574324" y="1648282"/>
                  </a:lnTo>
                  <a:lnTo>
                    <a:pt x="4572457" y="1650149"/>
                  </a:lnTo>
                  <a:lnTo>
                    <a:pt x="4572000" y="1651266"/>
                  </a:lnTo>
                  <a:lnTo>
                    <a:pt x="4572000" y="1653895"/>
                  </a:lnTo>
                  <a:lnTo>
                    <a:pt x="4572457" y="1655013"/>
                  </a:lnTo>
                  <a:lnTo>
                    <a:pt x="4574324" y="1656880"/>
                  </a:lnTo>
                  <a:lnTo>
                    <a:pt x="4575441" y="1657350"/>
                  </a:lnTo>
                  <a:lnTo>
                    <a:pt x="4587595" y="1657350"/>
                  </a:lnTo>
                  <a:lnTo>
                    <a:pt x="4588713" y="1656880"/>
                  </a:lnTo>
                  <a:lnTo>
                    <a:pt x="4590580" y="1655013"/>
                  </a:lnTo>
                  <a:lnTo>
                    <a:pt x="4591050" y="1653895"/>
                  </a:lnTo>
                  <a:lnTo>
                    <a:pt x="4591050" y="1651266"/>
                  </a:lnTo>
                  <a:close/>
                </a:path>
                <a:path w="5048250" h="1657350">
                  <a:moveTo>
                    <a:pt x="4591050" y="1101991"/>
                  </a:moveTo>
                  <a:lnTo>
                    <a:pt x="4590580" y="1100874"/>
                  </a:lnTo>
                  <a:lnTo>
                    <a:pt x="4588713" y="1099007"/>
                  </a:lnTo>
                  <a:lnTo>
                    <a:pt x="4587595" y="1098537"/>
                  </a:lnTo>
                  <a:lnTo>
                    <a:pt x="4575441" y="1098537"/>
                  </a:lnTo>
                  <a:lnTo>
                    <a:pt x="4574324" y="1099007"/>
                  </a:lnTo>
                  <a:lnTo>
                    <a:pt x="4572457" y="1100874"/>
                  </a:lnTo>
                  <a:lnTo>
                    <a:pt x="4572000" y="1101991"/>
                  </a:lnTo>
                  <a:lnTo>
                    <a:pt x="4572000" y="1104620"/>
                  </a:lnTo>
                  <a:lnTo>
                    <a:pt x="4572457" y="1105738"/>
                  </a:lnTo>
                  <a:lnTo>
                    <a:pt x="4574324" y="1107605"/>
                  </a:lnTo>
                  <a:lnTo>
                    <a:pt x="4575441" y="1108062"/>
                  </a:lnTo>
                  <a:lnTo>
                    <a:pt x="4587595" y="1108062"/>
                  </a:lnTo>
                  <a:lnTo>
                    <a:pt x="4588713" y="1107605"/>
                  </a:lnTo>
                  <a:lnTo>
                    <a:pt x="4590580" y="1105738"/>
                  </a:lnTo>
                  <a:lnTo>
                    <a:pt x="4591050" y="1104620"/>
                  </a:lnTo>
                  <a:lnTo>
                    <a:pt x="4591050" y="1101991"/>
                  </a:lnTo>
                  <a:close/>
                </a:path>
                <a:path w="5048250" h="1657350">
                  <a:moveTo>
                    <a:pt x="4591050" y="552716"/>
                  </a:moveTo>
                  <a:lnTo>
                    <a:pt x="4590580" y="551599"/>
                  </a:lnTo>
                  <a:lnTo>
                    <a:pt x="4588713" y="549732"/>
                  </a:lnTo>
                  <a:lnTo>
                    <a:pt x="4587595" y="549275"/>
                  </a:lnTo>
                  <a:lnTo>
                    <a:pt x="4575441" y="549275"/>
                  </a:lnTo>
                  <a:lnTo>
                    <a:pt x="4574324" y="549732"/>
                  </a:lnTo>
                  <a:lnTo>
                    <a:pt x="4572457" y="551599"/>
                  </a:lnTo>
                  <a:lnTo>
                    <a:pt x="4572000" y="552716"/>
                  </a:lnTo>
                  <a:lnTo>
                    <a:pt x="4572000" y="555345"/>
                  </a:lnTo>
                  <a:lnTo>
                    <a:pt x="4572457" y="556463"/>
                  </a:lnTo>
                  <a:lnTo>
                    <a:pt x="4574324" y="558330"/>
                  </a:lnTo>
                  <a:lnTo>
                    <a:pt x="4575441" y="558800"/>
                  </a:lnTo>
                  <a:lnTo>
                    <a:pt x="4587595" y="558800"/>
                  </a:lnTo>
                  <a:lnTo>
                    <a:pt x="4588713" y="558330"/>
                  </a:lnTo>
                  <a:lnTo>
                    <a:pt x="4590580" y="556463"/>
                  </a:lnTo>
                  <a:lnTo>
                    <a:pt x="4591050" y="555345"/>
                  </a:lnTo>
                  <a:lnTo>
                    <a:pt x="4591050" y="552716"/>
                  </a:lnTo>
                  <a:close/>
                </a:path>
                <a:path w="5048250" h="1657350">
                  <a:moveTo>
                    <a:pt x="4591050" y="3441"/>
                  </a:moveTo>
                  <a:lnTo>
                    <a:pt x="4590580" y="2324"/>
                  </a:lnTo>
                  <a:lnTo>
                    <a:pt x="4588713" y="457"/>
                  </a:lnTo>
                  <a:lnTo>
                    <a:pt x="4587595" y="0"/>
                  </a:lnTo>
                  <a:lnTo>
                    <a:pt x="4575441" y="0"/>
                  </a:lnTo>
                  <a:lnTo>
                    <a:pt x="4574324" y="457"/>
                  </a:lnTo>
                  <a:lnTo>
                    <a:pt x="4572457" y="2324"/>
                  </a:lnTo>
                  <a:lnTo>
                    <a:pt x="4572000" y="3441"/>
                  </a:lnTo>
                  <a:lnTo>
                    <a:pt x="4572000" y="6070"/>
                  </a:lnTo>
                  <a:lnTo>
                    <a:pt x="4572457" y="7188"/>
                  </a:lnTo>
                  <a:lnTo>
                    <a:pt x="4574324" y="9055"/>
                  </a:lnTo>
                  <a:lnTo>
                    <a:pt x="4575441" y="9525"/>
                  </a:lnTo>
                  <a:lnTo>
                    <a:pt x="4587595" y="9525"/>
                  </a:lnTo>
                  <a:lnTo>
                    <a:pt x="4588713" y="9055"/>
                  </a:lnTo>
                  <a:lnTo>
                    <a:pt x="4590580" y="7188"/>
                  </a:lnTo>
                  <a:lnTo>
                    <a:pt x="4591050" y="6070"/>
                  </a:lnTo>
                  <a:lnTo>
                    <a:pt x="4591050" y="3441"/>
                  </a:lnTo>
                  <a:close/>
                </a:path>
                <a:path w="5048250" h="1657350">
                  <a:moveTo>
                    <a:pt x="4648200" y="1651266"/>
                  </a:moveTo>
                  <a:lnTo>
                    <a:pt x="4647730" y="1650149"/>
                  </a:lnTo>
                  <a:lnTo>
                    <a:pt x="4645863" y="1648282"/>
                  </a:lnTo>
                  <a:lnTo>
                    <a:pt x="4644745" y="1647825"/>
                  </a:lnTo>
                  <a:lnTo>
                    <a:pt x="4632591" y="1647825"/>
                  </a:lnTo>
                  <a:lnTo>
                    <a:pt x="4631474" y="1648282"/>
                  </a:lnTo>
                  <a:lnTo>
                    <a:pt x="4629607" y="1650149"/>
                  </a:lnTo>
                  <a:lnTo>
                    <a:pt x="4629150" y="1651266"/>
                  </a:lnTo>
                  <a:lnTo>
                    <a:pt x="4629150" y="1653895"/>
                  </a:lnTo>
                  <a:lnTo>
                    <a:pt x="4629607" y="1655013"/>
                  </a:lnTo>
                  <a:lnTo>
                    <a:pt x="4631474" y="1656880"/>
                  </a:lnTo>
                  <a:lnTo>
                    <a:pt x="4632591" y="1657350"/>
                  </a:lnTo>
                  <a:lnTo>
                    <a:pt x="4644745" y="1657350"/>
                  </a:lnTo>
                  <a:lnTo>
                    <a:pt x="4645863" y="1656880"/>
                  </a:lnTo>
                  <a:lnTo>
                    <a:pt x="4647730" y="1655013"/>
                  </a:lnTo>
                  <a:lnTo>
                    <a:pt x="4648200" y="1653895"/>
                  </a:lnTo>
                  <a:lnTo>
                    <a:pt x="4648200" y="1651266"/>
                  </a:lnTo>
                  <a:close/>
                </a:path>
                <a:path w="5048250" h="1657350">
                  <a:moveTo>
                    <a:pt x="4648200" y="1101991"/>
                  </a:moveTo>
                  <a:lnTo>
                    <a:pt x="4647730" y="1100874"/>
                  </a:lnTo>
                  <a:lnTo>
                    <a:pt x="4645863" y="1099007"/>
                  </a:lnTo>
                  <a:lnTo>
                    <a:pt x="4644745" y="1098537"/>
                  </a:lnTo>
                  <a:lnTo>
                    <a:pt x="4632591" y="1098537"/>
                  </a:lnTo>
                  <a:lnTo>
                    <a:pt x="4631474" y="1099007"/>
                  </a:lnTo>
                  <a:lnTo>
                    <a:pt x="4629607" y="1100874"/>
                  </a:lnTo>
                  <a:lnTo>
                    <a:pt x="4629150" y="1101991"/>
                  </a:lnTo>
                  <a:lnTo>
                    <a:pt x="4629150" y="1104620"/>
                  </a:lnTo>
                  <a:lnTo>
                    <a:pt x="4629607" y="1105738"/>
                  </a:lnTo>
                  <a:lnTo>
                    <a:pt x="4631474" y="1107605"/>
                  </a:lnTo>
                  <a:lnTo>
                    <a:pt x="4632591" y="1108062"/>
                  </a:lnTo>
                  <a:lnTo>
                    <a:pt x="4644745" y="1108062"/>
                  </a:lnTo>
                  <a:lnTo>
                    <a:pt x="4645863" y="1107605"/>
                  </a:lnTo>
                  <a:lnTo>
                    <a:pt x="4647730" y="1105738"/>
                  </a:lnTo>
                  <a:lnTo>
                    <a:pt x="4648200" y="1104620"/>
                  </a:lnTo>
                  <a:lnTo>
                    <a:pt x="4648200" y="1101991"/>
                  </a:lnTo>
                  <a:close/>
                </a:path>
                <a:path w="5048250" h="1657350">
                  <a:moveTo>
                    <a:pt x="4648200" y="552716"/>
                  </a:moveTo>
                  <a:lnTo>
                    <a:pt x="4647730" y="551599"/>
                  </a:lnTo>
                  <a:lnTo>
                    <a:pt x="4645863" y="549732"/>
                  </a:lnTo>
                  <a:lnTo>
                    <a:pt x="4644745" y="549275"/>
                  </a:lnTo>
                  <a:lnTo>
                    <a:pt x="4632591" y="549275"/>
                  </a:lnTo>
                  <a:lnTo>
                    <a:pt x="4631474" y="549732"/>
                  </a:lnTo>
                  <a:lnTo>
                    <a:pt x="4629607" y="551599"/>
                  </a:lnTo>
                  <a:lnTo>
                    <a:pt x="4629150" y="552716"/>
                  </a:lnTo>
                  <a:lnTo>
                    <a:pt x="4629150" y="555345"/>
                  </a:lnTo>
                  <a:lnTo>
                    <a:pt x="4629607" y="556463"/>
                  </a:lnTo>
                  <a:lnTo>
                    <a:pt x="4631474" y="558330"/>
                  </a:lnTo>
                  <a:lnTo>
                    <a:pt x="4632591" y="558800"/>
                  </a:lnTo>
                  <a:lnTo>
                    <a:pt x="4644745" y="558800"/>
                  </a:lnTo>
                  <a:lnTo>
                    <a:pt x="4645863" y="558330"/>
                  </a:lnTo>
                  <a:lnTo>
                    <a:pt x="4647730" y="556463"/>
                  </a:lnTo>
                  <a:lnTo>
                    <a:pt x="4648200" y="555345"/>
                  </a:lnTo>
                  <a:lnTo>
                    <a:pt x="4648200" y="552716"/>
                  </a:lnTo>
                  <a:close/>
                </a:path>
                <a:path w="5048250" h="1657350">
                  <a:moveTo>
                    <a:pt x="4648200" y="3441"/>
                  </a:moveTo>
                  <a:lnTo>
                    <a:pt x="4647730" y="2324"/>
                  </a:lnTo>
                  <a:lnTo>
                    <a:pt x="4645863" y="457"/>
                  </a:lnTo>
                  <a:lnTo>
                    <a:pt x="4644745" y="0"/>
                  </a:lnTo>
                  <a:lnTo>
                    <a:pt x="4632591" y="0"/>
                  </a:lnTo>
                  <a:lnTo>
                    <a:pt x="4631474" y="457"/>
                  </a:lnTo>
                  <a:lnTo>
                    <a:pt x="4629607" y="2324"/>
                  </a:lnTo>
                  <a:lnTo>
                    <a:pt x="4629150" y="3441"/>
                  </a:lnTo>
                  <a:lnTo>
                    <a:pt x="4629150" y="6070"/>
                  </a:lnTo>
                  <a:lnTo>
                    <a:pt x="4629607" y="7188"/>
                  </a:lnTo>
                  <a:lnTo>
                    <a:pt x="4631474" y="9055"/>
                  </a:lnTo>
                  <a:lnTo>
                    <a:pt x="4632591" y="9525"/>
                  </a:lnTo>
                  <a:lnTo>
                    <a:pt x="4644745" y="9525"/>
                  </a:lnTo>
                  <a:lnTo>
                    <a:pt x="4645863" y="9055"/>
                  </a:lnTo>
                  <a:lnTo>
                    <a:pt x="4647730" y="7188"/>
                  </a:lnTo>
                  <a:lnTo>
                    <a:pt x="4648200" y="6070"/>
                  </a:lnTo>
                  <a:lnTo>
                    <a:pt x="4648200" y="3441"/>
                  </a:lnTo>
                  <a:close/>
                </a:path>
                <a:path w="5048250" h="1657350">
                  <a:moveTo>
                    <a:pt x="4705350" y="1651266"/>
                  </a:moveTo>
                  <a:lnTo>
                    <a:pt x="4704880" y="1650149"/>
                  </a:lnTo>
                  <a:lnTo>
                    <a:pt x="4703013" y="1648282"/>
                  </a:lnTo>
                  <a:lnTo>
                    <a:pt x="4701895" y="1647825"/>
                  </a:lnTo>
                  <a:lnTo>
                    <a:pt x="4689741" y="1647825"/>
                  </a:lnTo>
                  <a:lnTo>
                    <a:pt x="4688624" y="1648282"/>
                  </a:lnTo>
                  <a:lnTo>
                    <a:pt x="4686757" y="1650149"/>
                  </a:lnTo>
                  <a:lnTo>
                    <a:pt x="4686300" y="1651266"/>
                  </a:lnTo>
                  <a:lnTo>
                    <a:pt x="4686300" y="1653895"/>
                  </a:lnTo>
                  <a:lnTo>
                    <a:pt x="4686757" y="1655013"/>
                  </a:lnTo>
                  <a:lnTo>
                    <a:pt x="4688624" y="1656880"/>
                  </a:lnTo>
                  <a:lnTo>
                    <a:pt x="4689741" y="1657350"/>
                  </a:lnTo>
                  <a:lnTo>
                    <a:pt x="4701895" y="1657350"/>
                  </a:lnTo>
                  <a:lnTo>
                    <a:pt x="4703013" y="1656880"/>
                  </a:lnTo>
                  <a:lnTo>
                    <a:pt x="4704880" y="1655013"/>
                  </a:lnTo>
                  <a:lnTo>
                    <a:pt x="4705350" y="1653895"/>
                  </a:lnTo>
                  <a:lnTo>
                    <a:pt x="4705350" y="1651266"/>
                  </a:lnTo>
                  <a:close/>
                </a:path>
                <a:path w="5048250" h="1657350">
                  <a:moveTo>
                    <a:pt x="4705350" y="1101991"/>
                  </a:moveTo>
                  <a:lnTo>
                    <a:pt x="4704880" y="1100874"/>
                  </a:lnTo>
                  <a:lnTo>
                    <a:pt x="4703013" y="1099007"/>
                  </a:lnTo>
                  <a:lnTo>
                    <a:pt x="4701895" y="1098537"/>
                  </a:lnTo>
                  <a:lnTo>
                    <a:pt x="4689741" y="1098537"/>
                  </a:lnTo>
                  <a:lnTo>
                    <a:pt x="4688624" y="1099007"/>
                  </a:lnTo>
                  <a:lnTo>
                    <a:pt x="4686757" y="1100874"/>
                  </a:lnTo>
                  <a:lnTo>
                    <a:pt x="4686300" y="1101991"/>
                  </a:lnTo>
                  <a:lnTo>
                    <a:pt x="4686300" y="1104620"/>
                  </a:lnTo>
                  <a:lnTo>
                    <a:pt x="4686757" y="1105738"/>
                  </a:lnTo>
                  <a:lnTo>
                    <a:pt x="4688624" y="1107605"/>
                  </a:lnTo>
                  <a:lnTo>
                    <a:pt x="4689741" y="1108062"/>
                  </a:lnTo>
                  <a:lnTo>
                    <a:pt x="4701895" y="1108062"/>
                  </a:lnTo>
                  <a:lnTo>
                    <a:pt x="4703013" y="1107605"/>
                  </a:lnTo>
                  <a:lnTo>
                    <a:pt x="4704880" y="1105738"/>
                  </a:lnTo>
                  <a:lnTo>
                    <a:pt x="4705350" y="1104620"/>
                  </a:lnTo>
                  <a:lnTo>
                    <a:pt x="4705350" y="1101991"/>
                  </a:lnTo>
                  <a:close/>
                </a:path>
                <a:path w="5048250" h="1657350">
                  <a:moveTo>
                    <a:pt x="4705350" y="552716"/>
                  </a:moveTo>
                  <a:lnTo>
                    <a:pt x="4704880" y="551599"/>
                  </a:lnTo>
                  <a:lnTo>
                    <a:pt x="4703013" y="549732"/>
                  </a:lnTo>
                  <a:lnTo>
                    <a:pt x="4701895" y="549275"/>
                  </a:lnTo>
                  <a:lnTo>
                    <a:pt x="4689741" y="549275"/>
                  </a:lnTo>
                  <a:lnTo>
                    <a:pt x="4688624" y="549732"/>
                  </a:lnTo>
                  <a:lnTo>
                    <a:pt x="4686757" y="551599"/>
                  </a:lnTo>
                  <a:lnTo>
                    <a:pt x="4686300" y="552716"/>
                  </a:lnTo>
                  <a:lnTo>
                    <a:pt x="4686300" y="555345"/>
                  </a:lnTo>
                  <a:lnTo>
                    <a:pt x="4686757" y="556463"/>
                  </a:lnTo>
                  <a:lnTo>
                    <a:pt x="4688624" y="558330"/>
                  </a:lnTo>
                  <a:lnTo>
                    <a:pt x="4689741" y="558800"/>
                  </a:lnTo>
                  <a:lnTo>
                    <a:pt x="4701895" y="558800"/>
                  </a:lnTo>
                  <a:lnTo>
                    <a:pt x="4703013" y="558330"/>
                  </a:lnTo>
                  <a:lnTo>
                    <a:pt x="4704880" y="556463"/>
                  </a:lnTo>
                  <a:lnTo>
                    <a:pt x="4705350" y="555345"/>
                  </a:lnTo>
                  <a:lnTo>
                    <a:pt x="4705350" y="552716"/>
                  </a:lnTo>
                  <a:close/>
                </a:path>
                <a:path w="5048250" h="1657350">
                  <a:moveTo>
                    <a:pt x="4705350" y="3441"/>
                  </a:moveTo>
                  <a:lnTo>
                    <a:pt x="4704880" y="2324"/>
                  </a:lnTo>
                  <a:lnTo>
                    <a:pt x="4703013" y="457"/>
                  </a:lnTo>
                  <a:lnTo>
                    <a:pt x="4701895" y="0"/>
                  </a:lnTo>
                  <a:lnTo>
                    <a:pt x="4689741" y="0"/>
                  </a:lnTo>
                  <a:lnTo>
                    <a:pt x="4688624" y="457"/>
                  </a:lnTo>
                  <a:lnTo>
                    <a:pt x="4686757" y="2324"/>
                  </a:lnTo>
                  <a:lnTo>
                    <a:pt x="4686300" y="3441"/>
                  </a:lnTo>
                  <a:lnTo>
                    <a:pt x="4686300" y="6070"/>
                  </a:lnTo>
                  <a:lnTo>
                    <a:pt x="4686757" y="7188"/>
                  </a:lnTo>
                  <a:lnTo>
                    <a:pt x="4688624" y="9055"/>
                  </a:lnTo>
                  <a:lnTo>
                    <a:pt x="4689741" y="9525"/>
                  </a:lnTo>
                  <a:lnTo>
                    <a:pt x="4701895" y="9525"/>
                  </a:lnTo>
                  <a:lnTo>
                    <a:pt x="4703013" y="9055"/>
                  </a:lnTo>
                  <a:lnTo>
                    <a:pt x="4704880" y="7188"/>
                  </a:lnTo>
                  <a:lnTo>
                    <a:pt x="4705350" y="6070"/>
                  </a:lnTo>
                  <a:lnTo>
                    <a:pt x="4705350" y="3441"/>
                  </a:lnTo>
                  <a:close/>
                </a:path>
                <a:path w="5048250" h="1657350">
                  <a:moveTo>
                    <a:pt x="4762500" y="1651266"/>
                  </a:moveTo>
                  <a:lnTo>
                    <a:pt x="4762030" y="1650149"/>
                  </a:lnTo>
                  <a:lnTo>
                    <a:pt x="4760163" y="1648282"/>
                  </a:lnTo>
                  <a:lnTo>
                    <a:pt x="4759045" y="1647825"/>
                  </a:lnTo>
                  <a:lnTo>
                    <a:pt x="4746891" y="1647825"/>
                  </a:lnTo>
                  <a:lnTo>
                    <a:pt x="4745774" y="1648282"/>
                  </a:lnTo>
                  <a:lnTo>
                    <a:pt x="4743907" y="1650149"/>
                  </a:lnTo>
                  <a:lnTo>
                    <a:pt x="4743450" y="1651266"/>
                  </a:lnTo>
                  <a:lnTo>
                    <a:pt x="4743450" y="1653895"/>
                  </a:lnTo>
                  <a:lnTo>
                    <a:pt x="4743907" y="1655013"/>
                  </a:lnTo>
                  <a:lnTo>
                    <a:pt x="4745774" y="1656880"/>
                  </a:lnTo>
                  <a:lnTo>
                    <a:pt x="4746891" y="1657350"/>
                  </a:lnTo>
                  <a:lnTo>
                    <a:pt x="4759045" y="1657350"/>
                  </a:lnTo>
                  <a:lnTo>
                    <a:pt x="4760163" y="1656880"/>
                  </a:lnTo>
                  <a:lnTo>
                    <a:pt x="4762030" y="1655013"/>
                  </a:lnTo>
                  <a:lnTo>
                    <a:pt x="4762500" y="1653895"/>
                  </a:lnTo>
                  <a:lnTo>
                    <a:pt x="4762500" y="1651266"/>
                  </a:lnTo>
                  <a:close/>
                </a:path>
                <a:path w="5048250" h="1657350">
                  <a:moveTo>
                    <a:pt x="4762500" y="1101991"/>
                  </a:moveTo>
                  <a:lnTo>
                    <a:pt x="4762030" y="1100874"/>
                  </a:lnTo>
                  <a:lnTo>
                    <a:pt x="4760163" y="1099007"/>
                  </a:lnTo>
                  <a:lnTo>
                    <a:pt x="4759045" y="1098537"/>
                  </a:lnTo>
                  <a:lnTo>
                    <a:pt x="4746891" y="1098537"/>
                  </a:lnTo>
                  <a:lnTo>
                    <a:pt x="4745774" y="1099007"/>
                  </a:lnTo>
                  <a:lnTo>
                    <a:pt x="4743907" y="1100874"/>
                  </a:lnTo>
                  <a:lnTo>
                    <a:pt x="4743450" y="1101991"/>
                  </a:lnTo>
                  <a:lnTo>
                    <a:pt x="4743450" y="1104620"/>
                  </a:lnTo>
                  <a:lnTo>
                    <a:pt x="4743907" y="1105738"/>
                  </a:lnTo>
                  <a:lnTo>
                    <a:pt x="4745774" y="1107605"/>
                  </a:lnTo>
                  <a:lnTo>
                    <a:pt x="4746891" y="1108062"/>
                  </a:lnTo>
                  <a:lnTo>
                    <a:pt x="4759045" y="1108062"/>
                  </a:lnTo>
                  <a:lnTo>
                    <a:pt x="4760163" y="1107605"/>
                  </a:lnTo>
                  <a:lnTo>
                    <a:pt x="4762030" y="1105738"/>
                  </a:lnTo>
                  <a:lnTo>
                    <a:pt x="4762500" y="1104620"/>
                  </a:lnTo>
                  <a:lnTo>
                    <a:pt x="4762500" y="1101991"/>
                  </a:lnTo>
                  <a:close/>
                </a:path>
                <a:path w="5048250" h="1657350">
                  <a:moveTo>
                    <a:pt x="4762500" y="552716"/>
                  </a:moveTo>
                  <a:lnTo>
                    <a:pt x="4762030" y="551599"/>
                  </a:lnTo>
                  <a:lnTo>
                    <a:pt x="4760163" y="549732"/>
                  </a:lnTo>
                  <a:lnTo>
                    <a:pt x="4759045" y="549275"/>
                  </a:lnTo>
                  <a:lnTo>
                    <a:pt x="4746891" y="549275"/>
                  </a:lnTo>
                  <a:lnTo>
                    <a:pt x="4745774" y="549732"/>
                  </a:lnTo>
                  <a:lnTo>
                    <a:pt x="4743907" y="551599"/>
                  </a:lnTo>
                  <a:lnTo>
                    <a:pt x="4743450" y="552716"/>
                  </a:lnTo>
                  <a:lnTo>
                    <a:pt x="4743450" y="555345"/>
                  </a:lnTo>
                  <a:lnTo>
                    <a:pt x="4743907" y="556463"/>
                  </a:lnTo>
                  <a:lnTo>
                    <a:pt x="4745774" y="558330"/>
                  </a:lnTo>
                  <a:lnTo>
                    <a:pt x="4746891" y="558800"/>
                  </a:lnTo>
                  <a:lnTo>
                    <a:pt x="4759045" y="558800"/>
                  </a:lnTo>
                  <a:lnTo>
                    <a:pt x="4760163" y="558330"/>
                  </a:lnTo>
                  <a:lnTo>
                    <a:pt x="4762030" y="556463"/>
                  </a:lnTo>
                  <a:lnTo>
                    <a:pt x="4762500" y="555345"/>
                  </a:lnTo>
                  <a:lnTo>
                    <a:pt x="4762500" y="552716"/>
                  </a:lnTo>
                  <a:close/>
                </a:path>
                <a:path w="5048250" h="1657350">
                  <a:moveTo>
                    <a:pt x="4762500" y="3441"/>
                  </a:moveTo>
                  <a:lnTo>
                    <a:pt x="4762030" y="2324"/>
                  </a:lnTo>
                  <a:lnTo>
                    <a:pt x="4760163" y="457"/>
                  </a:lnTo>
                  <a:lnTo>
                    <a:pt x="4759045" y="0"/>
                  </a:lnTo>
                  <a:lnTo>
                    <a:pt x="4746891" y="0"/>
                  </a:lnTo>
                  <a:lnTo>
                    <a:pt x="4745774" y="457"/>
                  </a:lnTo>
                  <a:lnTo>
                    <a:pt x="4743907" y="2324"/>
                  </a:lnTo>
                  <a:lnTo>
                    <a:pt x="4743450" y="3441"/>
                  </a:lnTo>
                  <a:lnTo>
                    <a:pt x="4743450" y="6070"/>
                  </a:lnTo>
                  <a:lnTo>
                    <a:pt x="4743907" y="7188"/>
                  </a:lnTo>
                  <a:lnTo>
                    <a:pt x="4745774" y="9055"/>
                  </a:lnTo>
                  <a:lnTo>
                    <a:pt x="4746891" y="9525"/>
                  </a:lnTo>
                  <a:lnTo>
                    <a:pt x="4759045" y="9525"/>
                  </a:lnTo>
                  <a:lnTo>
                    <a:pt x="4760163" y="9055"/>
                  </a:lnTo>
                  <a:lnTo>
                    <a:pt x="4762030" y="7188"/>
                  </a:lnTo>
                  <a:lnTo>
                    <a:pt x="4762500" y="6070"/>
                  </a:lnTo>
                  <a:lnTo>
                    <a:pt x="4762500" y="3441"/>
                  </a:lnTo>
                  <a:close/>
                </a:path>
                <a:path w="5048250" h="1657350">
                  <a:moveTo>
                    <a:pt x="4819650" y="1651266"/>
                  </a:moveTo>
                  <a:lnTo>
                    <a:pt x="4819180" y="1650149"/>
                  </a:lnTo>
                  <a:lnTo>
                    <a:pt x="4817313" y="1648282"/>
                  </a:lnTo>
                  <a:lnTo>
                    <a:pt x="4816195" y="1647825"/>
                  </a:lnTo>
                  <a:lnTo>
                    <a:pt x="4804041" y="1647825"/>
                  </a:lnTo>
                  <a:lnTo>
                    <a:pt x="4802924" y="1648282"/>
                  </a:lnTo>
                  <a:lnTo>
                    <a:pt x="4801057" y="1650149"/>
                  </a:lnTo>
                  <a:lnTo>
                    <a:pt x="4800600" y="1651266"/>
                  </a:lnTo>
                  <a:lnTo>
                    <a:pt x="4800600" y="1653895"/>
                  </a:lnTo>
                  <a:lnTo>
                    <a:pt x="4801057" y="1655013"/>
                  </a:lnTo>
                  <a:lnTo>
                    <a:pt x="4802924" y="1656880"/>
                  </a:lnTo>
                  <a:lnTo>
                    <a:pt x="4804041" y="1657350"/>
                  </a:lnTo>
                  <a:lnTo>
                    <a:pt x="4816195" y="1657350"/>
                  </a:lnTo>
                  <a:lnTo>
                    <a:pt x="4817313" y="1656880"/>
                  </a:lnTo>
                  <a:lnTo>
                    <a:pt x="4819180" y="1655013"/>
                  </a:lnTo>
                  <a:lnTo>
                    <a:pt x="4819650" y="1653895"/>
                  </a:lnTo>
                  <a:lnTo>
                    <a:pt x="4819650" y="1651266"/>
                  </a:lnTo>
                  <a:close/>
                </a:path>
                <a:path w="5048250" h="1657350">
                  <a:moveTo>
                    <a:pt x="4819650" y="1101991"/>
                  </a:moveTo>
                  <a:lnTo>
                    <a:pt x="4819180" y="1100874"/>
                  </a:lnTo>
                  <a:lnTo>
                    <a:pt x="4817313" y="1099007"/>
                  </a:lnTo>
                  <a:lnTo>
                    <a:pt x="4816195" y="1098537"/>
                  </a:lnTo>
                  <a:lnTo>
                    <a:pt x="4804041" y="1098537"/>
                  </a:lnTo>
                  <a:lnTo>
                    <a:pt x="4802924" y="1099007"/>
                  </a:lnTo>
                  <a:lnTo>
                    <a:pt x="4801057" y="1100874"/>
                  </a:lnTo>
                  <a:lnTo>
                    <a:pt x="4800600" y="1101991"/>
                  </a:lnTo>
                  <a:lnTo>
                    <a:pt x="4800600" y="1104620"/>
                  </a:lnTo>
                  <a:lnTo>
                    <a:pt x="4801057" y="1105738"/>
                  </a:lnTo>
                  <a:lnTo>
                    <a:pt x="4802924" y="1107605"/>
                  </a:lnTo>
                  <a:lnTo>
                    <a:pt x="4804041" y="1108062"/>
                  </a:lnTo>
                  <a:lnTo>
                    <a:pt x="4816195" y="1108062"/>
                  </a:lnTo>
                  <a:lnTo>
                    <a:pt x="4817313" y="1107605"/>
                  </a:lnTo>
                  <a:lnTo>
                    <a:pt x="4819180" y="1105738"/>
                  </a:lnTo>
                  <a:lnTo>
                    <a:pt x="4819650" y="1104620"/>
                  </a:lnTo>
                  <a:lnTo>
                    <a:pt x="4819650" y="1101991"/>
                  </a:lnTo>
                  <a:close/>
                </a:path>
                <a:path w="5048250" h="1657350">
                  <a:moveTo>
                    <a:pt x="4819650" y="552716"/>
                  </a:moveTo>
                  <a:lnTo>
                    <a:pt x="4819180" y="551599"/>
                  </a:lnTo>
                  <a:lnTo>
                    <a:pt x="4817313" y="549732"/>
                  </a:lnTo>
                  <a:lnTo>
                    <a:pt x="4816195" y="549275"/>
                  </a:lnTo>
                  <a:lnTo>
                    <a:pt x="4804041" y="549275"/>
                  </a:lnTo>
                  <a:lnTo>
                    <a:pt x="4802924" y="549732"/>
                  </a:lnTo>
                  <a:lnTo>
                    <a:pt x="4801057" y="551599"/>
                  </a:lnTo>
                  <a:lnTo>
                    <a:pt x="4800600" y="552716"/>
                  </a:lnTo>
                  <a:lnTo>
                    <a:pt x="4800600" y="555345"/>
                  </a:lnTo>
                  <a:lnTo>
                    <a:pt x="4801057" y="556463"/>
                  </a:lnTo>
                  <a:lnTo>
                    <a:pt x="4802924" y="558330"/>
                  </a:lnTo>
                  <a:lnTo>
                    <a:pt x="4804041" y="558800"/>
                  </a:lnTo>
                  <a:lnTo>
                    <a:pt x="4816195" y="558800"/>
                  </a:lnTo>
                  <a:lnTo>
                    <a:pt x="4817313" y="558330"/>
                  </a:lnTo>
                  <a:lnTo>
                    <a:pt x="4819180" y="556463"/>
                  </a:lnTo>
                  <a:lnTo>
                    <a:pt x="4819650" y="555345"/>
                  </a:lnTo>
                  <a:lnTo>
                    <a:pt x="4819650" y="552716"/>
                  </a:lnTo>
                  <a:close/>
                </a:path>
                <a:path w="5048250" h="1657350">
                  <a:moveTo>
                    <a:pt x="4819650" y="3441"/>
                  </a:moveTo>
                  <a:lnTo>
                    <a:pt x="4819180" y="2324"/>
                  </a:lnTo>
                  <a:lnTo>
                    <a:pt x="4817313" y="457"/>
                  </a:lnTo>
                  <a:lnTo>
                    <a:pt x="4816195" y="0"/>
                  </a:lnTo>
                  <a:lnTo>
                    <a:pt x="4804041" y="0"/>
                  </a:lnTo>
                  <a:lnTo>
                    <a:pt x="4802924" y="457"/>
                  </a:lnTo>
                  <a:lnTo>
                    <a:pt x="4801057" y="2324"/>
                  </a:lnTo>
                  <a:lnTo>
                    <a:pt x="4800600" y="3441"/>
                  </a:lnTo>
                  <a:lnTo>
                    <a:pt x="4800600" y="6070"/>
                  </a:lnTo>
                  <a:lnTo>
                    <a:pt x="4801057" y="7188"/>
                  </a:lnTo>
                  <a:lnTo>
                    <a:pt x="4802924" y="9055"/>
                  </a:lnTo>
                  <a:lnTo>
                    <a:pt x="4804041" y="9525"/>
                  </a:lnTo>
                  <a:lnTo>
                    <a:pt x="4816195" y="9525"/>
                  </a:lnTo>
                  <a:lnTo>
                    <a:pt x="4817313" y="9055"/>
                  </a:lnTo>
                  <a:lnTo>
                    <a:pt x="4819180" y="7188"/>
                  </a:lnTo>
                  <a:lnTo>
                    <a:pt x="4819650" y="6070"/>
                  </a:lnTo>
                  <a:lnTo>
                    <a:pt x="4819650" y="3441"/>
                  </a:lnTo>
                  <a:close/>
                </a:path>
                <a:path w="5048250" h="1657350">
                  <a:moveTo>
                    <a:pt x="4876800" y="1651266"/>
                  </a:moveTo>
                  <a:lnTo>
                    <a:pt x="4876330" y="1650149"/>
                  </a:lnTo>
                  <a:lnTo>
                    <a:pt x="4874463" y="1648282"/>
                  </a:lnTo>
                  <a:lnTo>
                    <a:pt x="4873345" y="1647825"/>
                  </a:lnTo>
                  <a:lnTo>
                    <a:pt x="4861191" y="1647825"/>
                  </a:lnTo>
                  <a:lnTo>
                    <a:pt x="4860074" y="1648282"/>
                  </a:lnTo>
                  <a:lnTo>
                    <a:pt x="4858207" y="1650149"/>
                  </a:lnTo>
                  <a:lnTo>
                    <a:pt x="4857750" y="1651266"/>
                  </a:lnTo>
                  <a:lnTo>
                    <a:pt x="4857750" y="1653895"/>
                  </a:lnTo>
                  <a:lnTo>
                    <a:pt x="4858207" y="1655013"/>
                  </a:lnTo>
                  <a:lnTo>
                    <a:pt x="4860074" y="1656880"/>
                  </a:lnTo>
                  <a:lnTo>
                    <a:pt x="4861191" y="1657350"/>
                  </a:lnTo>
                  <a:lnTo>
                    <a:pt x="4873345" y="1657350"/>
                  </a:lnTo>
                  <a:lnTo>
                    <a:pt x="4874463" y="1656880"/>
                  </a:lnTo>
                  <a:lnTo>
                    <a:pt x="4876330" y="1655013"/>
                  </a:lnTo>
                  <a:lnTo>
                    <a:pt x="4876800" y="1653895"/>
                  </a:lnTo>
                  <a:lnTo>
                    <a:pt x="4876800" y="1651266"/>
                  </a:lnTo>
                  <a:close/>
                </a:path>
                <a:path w="5048250" h="1657350">
                  <a:moveTo>
                    <a:pt x="4876800" y="1101991"/>
                  </a:moveTo>
                  <a:lnTo>
                    <a:pt x="4876330" y="1100874"/>
                  </a:lnTo>
                  <a:lnTo>
                    <a:pt x="4874463" y="1099007"/>
                  </a:lnTo>
                  <a:lnTo>
                    <a:pt x="4873345" y="1098537"/>
                  </a:lnTo>
                  <a:lnTo>
                    <a:pt x="4861191" y="1098537"/>
                  </a:lnTo>
                  <a:lnTo>
                    <a:pt x="4860074" y="1099007"/>
                  </a:lnTo>
                  <a:lnTo>
                    <a:pt x="4858207" y="1100874"/>
                  </a:lnTo>
                  <a:lnTo>
                    <a:pt x="4857750" y="1101991"/>
                  </a:lnTo>
                  <a:lnTo>
                    <a:pt x="4857750" y="1104620"/>
                  </a:lnTo>
                  <a:lnTo>
                    <a:pt x="4858207" y="1105738"/>
                  </a:lnTo>
                  <a:lnTo>
                    <a:pt x="4860074" y="1107605"/>
                  </a:lnTo>
                  <a:lnTo>
                    <a:pt x="4861191" y="1108062"/>
                  </a:lnTo>
                  <a:lnTo>
                    <a:pt x="4873345" y="1108062"/>
                  </a:lnTo>
                  <a:lnTo>
                    <a:pt x="4874463" y="1107605"/>
                  </a:lnTo>
                  <a:lnTo>
                    <a:pt x="4876330" y="1105738"/>
                  </a:lnTo>
                  <a:lnTo>
                    <a:pt x="4876800" y="1104620"/>
                  </a:lnTo>
                  <a:lnTo>
                    <a:pt x="4876800" y="1101991"/>
                  </a:lnTo>
                  <a:close/>
                </a:path>
                <a:path w="5048250" h="1657350">
                  <a:moveTo>
                    <a:pt x="4876800" y="552716"/>
                  </a:moveTo>
                  <a:lnTo>
                    <a:pt x="4876330" y="551599"/>
                  </a:lnTo>
                  <a:lnTo>
                    <a:pt x="4874463" y="549732"/>
                  </a:lnTo>
                  <a:lnTo>
                    <a:pt x="4873345" y="549275"/>
                  </a:lnTo>
                  <a:lnTo>
                    <a:pt x="4861191" y="549275"/>
                  </a:lnTo>
                  <a:lnTo>
                    <a:pt x="4860074" y="549732"/>
                  </a:lnTo>
                  <a:lnTo>
                    <a:pt x="4858207" y="551599"/>
                  </a:lnTo>
                  <a:lnTo>
                    <a:pt x="4857750" y="552716"/>
                  </a:lnTo>
                  <a:lnTo>
                    <a:pt x="4857750" y="555345"/>
                  </a:lnTo>
                  <a:lnTo>
                    <a:pt x="4858207" y="556463"/>
                  </a:lnTo>
                  <a:lnTo>
                    <a:pt x="4860074" y="558330"/>
                  </a:lnTo>
                  <a:lnTo>
                    <a:pt x="4861191" y="558800"/>
                  </a:lnTo>
                  <a:lnTo>
                    <a:pt x="4873345" y="558800"/>
                  </a:lnTo>
                  <a:lnTo>
                    <a:pt x="4874463" y="558330"/>
                  </a:lnTo>
                  <a:lnTo>
                    <a:pt x="4876330" y="556463"/>
                  </a:lnTo>
                  <a:lnTo>
                    <a:pt x="4876800" y="555345"/>
                  </a:lnTo>
                  <a:lnTo>
                    <a:pt x="4876800" y="552716"/>
                  </a:lnTo>
                  <a:close/>
                </a:path>
                <a:path w="5048250" h="1657350">
                  <a:moveTo>
                    <a:pt x="4876800" y="3441"/>
                  </a:moveTo>
                  <a:lnTo>
                    <a:pt x="4876330" y="2324"/>
                  </a:lnTo>
                  <a:lnTo>
                    <a:pt x="4874463" y="457"/>
                  </a:lnTo>
                  <a:lnTo>
                    <a:pt x="4873345" y="0"/>
                  </a:lnTo>
                  <a:lnTo>
                    <a:pt x="4861191" y="0"/>
                  </a:lnTo>
                  <a:lnTo>
                    <a:pt x="4860074" y="457"/>
                  </a:lnTo>
                  <a:lnTo>
                    <a:pt x="4858207" y="2324"/>
                  </a:lnTo>
                  <a:lnTo>
                    <a:pt x="4857750" y="3441"/>
                  </a:lnTo>
                  <a:lnTo>
                    <a:pt x="4857750" y="6070"/>
                  </a:lnTo>
                  <a:lnTo>
                    <a:pt x="4858207" y="7188"/>
                  </a:lnTo>
                  <a:lnTo>
                    <a:pt x="4860074" y="9055"/>
                  </a:lnTo>
                  <a:lnTo>
                    <a:pt x="4861191" y="9525"/>
                  </a:lnTo>
                  <a:lnTo>
                    <a:pt x="4873345" y="9525"/>
                  </a:lnTo>
                  <a:lnTo>
                    <a:pt x="4874463" y="9055"/>
                  </a:lnTo>
                  <a:lnTo>
                    <a:pt x="4876330" y="7188"/>
                  </a:lnTo>
                  <a:lnTo>
                    <a:pt x="4876800" y="6070"/>
                  </a:lnTo>
                  <a:lnTo>
                    <a:pt x="4876800" y="3441"/>
                  </a:lnTo>
                  <a:close/>
                </a:path>
                <a:path w="5048250" h="1657350">
                  <a:moveTo>
                    <a:pt x="4933937" y="1651266"/>
                  </a:moveTo>
                  <a:lnTo>
                    <a:pt x="4933480" y="1650149"/>
                  </a:lnTo>
                  <a:lnTo>
                    <a:pt x="4931613" y="1648282"/>
                  </a:lnTo>
                  <a:lnTo>
                    <a:pt x="4930495" y="1647825"/>
                  </a:lnTo>
                  <a:lnTo>
                    <a:pt x="4918341" y="1647825"/>
                  </a:lnTo>
                  <a:lnTo>
                    <a:pt x="4917224" y="1648282"/>
                  </a:lnTo>
                  <a:lnTo>
                    <a:pt x="4915357" y="1650149"/>
                  </a:lnTo>
                  <a:lnTo>
                    <a:pt x="4914900" y="1651266"/>
                  </a:lnTo>
                  <a:lnTo>
                    <a:pt x="4914900" y="1653895"/>
                  </a:lnTo>
                  <a:lnTo>
                    <a:pt x="4915357" y="1655013"/>
                  </a:lnTo>
                  <a:lnTo>
                    <a:pt x="4917224" y="1656880"/>
                  </a:lnTo>
                  <a:lnTo>
                    <a:pt x="4918341" y="1657350"/>
                  </a:lnTo>
                  <a:lnTo>
                    <a:pt x="4930495" y="1657350"/>
                  </a:lnTo>
                  <a:lnTo>
                    <a:pt x="4931613" y="1656880"/>
                  </a:lnTo>
                  <a:lnTo>
                    <a:pt x="4933480" y="1655013"/>
                  </a:lnTo>
                  <a:lnTo>
                    <a:pt x="4933937" y="1653895"/>
                  </a:lnTo>
                  <a:lnTo>
                    <a:pt x="4933937" y="1651266"/>
                  </a:lnTo>
                  <a:close/>
                </a:path>
                <a:path w="5048250" h="1657350">
                  <a:moveTo>
                    <a:pt x="4933937" y="1101991"/>
                  </a:moveTo>
                  <a:lnTo>
                    <a:pt x="4933480" y="1100874"/>
                  </a:lnTo>
                  <a:lnTo>
                    <a:pt x="4931613" y="1099007"/>
                  </a:lnTo>
                  <a:lnTo>
                    <a:pt x="4930495" y="1098537"/>
                  </a:lnTo>
                  <a:lnTo>
                    <a:pt x="4918341" y="1098537"/>
                  </a:lnTo>
                  <a:lnTo>
                    <a:pt x="4917224" y="1099007"/>
                  </a:lnTo>
                  <a:lnTo>
                    <a:pt x="4915357" y="1100874"/>
                  </a:lnTo>
                  <a:lnTo>
                    <a:pt x="4914900" y="1101991"/>
                  </a:lnTo>
                  <a:lnTo>
                    <a:pt x="4914900" y="1104620"/>
                  </a:lnTo>
                  <a:lnTo>
                    <a:pt x="4915357" y="1105738"/>
                  </a:lnTo>
                  <a:lnTo>
                    <a:pt x="4917224" y="1107605"/>
                  </a:lnTo>
                  <a:lnTo>
                    <a:pt x="4918341" y="1108062"/>
                  </a:lnTo>
                  <a:lnTo>
                    <a:pt x="4930495" y="1108062"/>
                  </a:lnTo>
                  <a:lnTo>
                    <a:pt x="4931613" y="1107605"/>
                  </a:lnTo>
                  <a:lnTo>
                    <a:pt x="4933480" y="1105738"/>
                  </a:lnTo>
                  <a:lnTo>
                    <a:pt x="4933937" y="1104620"/>
                  </a:lnTo>
                  <a:lnTo>
                    <a:pt x="4933937" y="1101991"/>
                  </a:lnTo>
                  <a:close/>
                </a:path>
                <a:path w="5048250" h="1657350">
                  <a:moveTo>
                    <a:pt x="4933937" y="552716"/>
                  </a:moveTo>
                  <a:lnTo>
                    <a:pt x="4933480" y="551599"/>
                  </a:lnTo>
                  <a:lnTo>
                    <a:pt x="4931613" y="549732"/>
                  </a:lnTo>
                  <a:lnTo>
                    <a:pt x="4930495" y="549275"/>
                  </a:lnTo>
                  <a:lnTo>
                    <a:pt x="4918341" y="549275"/>
                  </a:lnTo>
                  <a:lnTo>
                    <a:pt x="4917224" y="549732"/>
                  </a:lnTo>
                  <a:lnTo>
                    <a:pt x="4915357" y="551599"/>
                  </a:lnTo>
                  <a:lnTo>
                    <a:pt x="4914900" y="552716"/>
                  </a:lnTo>
                  <a:lnTo>
                    <a:pt x="4914900" y="555345"/>
                  </a:lnTo>
                  <a:lnTo>
                    <a:pt x="4915357" y="556463"/>
                  </a:lnTo>
                  <a:lnTo>
                    <a:pt x="4917224" y="558330"/>
                  </a:lnTo>
                  <a:lnTo>
                    <a:pt x="4918341" y="558800"/>
                  </a:lnTo>
                  <a:lnTo>
                    <a:pt x="4930495" y="558800"/>
                  </a:lnTo>
                  <a:lnTo>
                    <a:pt x="4931613" y="558330"/>
                  </a:lnTo>
                  <a:lnTo>
                    <a:pt x="4933480" y="556463"/>
                  </a:lnTo>
                  <a:lnTo>
                    <a:pt x="4933937" y="555345"/>
                  </a:lnTo>
                  <a:lnTo>
                    <a:pt x="4933937" y="552716"/>
                  </a:lnTo>
                  <a:close/>
                </a:path>
                <a:path w="5048250" h="1657350">
                  <a:moveTo>
                    <a:pt x="4933937" y="3441"/>
                  </a:moveTo>
                  <a:lnTo>
                    <a:pt x="4933480" y="2324"/>
                  </a:lnTo>
                  <a:lnTo>
                    <a:pt x="4931613" y="457"/>
                  </a:lnTo>
                  <a:lnTo>
                    <a:pt x="4930495" y="0"/>
                  </a:lnTo>
                  <a:lnTo>
                    <a:pt x="4918341" y="0"/>
                  </a:lnTo>
                  <a:lnTo>
                    <a:pt x="4917224" y="457"/>
                  </a:lnTo>
                  <a:lnTo>
                    <a:pt x="4915357" y="2324"/>
                  </a:lnTo>
                  <a:lnTo>
                    <a:pt x="4914900" y="3441"/>
                  </a:lnTo>
                  <a:lnTo>
                    <a:pt x="4914900" y="6070"/>
                  </a:lnTo>
                  <a:lnTo>
                    <a:pt x="4915357" y="7188"/>
                  </a:lnTo>
                  <a:lnTo>
                    <a:pt x="4917224" y="9055"/>
                  </a:lnTo>
                  <a:lnTo>
                    <a:pt x="4918341" y="9525"/>
                  </a:lnTo>
                  <a:lnTo>
                    <a:pt x="4930495" y="9525"/>
                  </a:lnTo>
                  <a:lnTo>
                    <a:pt x="4931613" y="9055"/>
                  </a:lnTo>
                  <a:lnTo>
                    <a:pt x="4933480" y="7188"/>
                  </a:lnTo>
                  <a:lnTo>
                    <a:pt x="4933937" y="6070"/>
                  </a:lnTo>
                  <a:lnTo>
                    <a:pt x="4933937" y="3441"/>
                  </a:lnTo>
                  <a:close/>
                </a:path>
                <a:path w="5048250" h="1657350">
                  <a:moveTo>
                    <a:pt x="4991100" y="1651266"/>
                  </a:moveTo>
                  <a:lnTo>
                    <a:pt x="4990630" y="1650149"/>
                  </a:lnTo>
                  <a:lnTo>
                    <a:pt x="4988763" y="1648282"/>
                  </a:lnTo>
                  <a:lnTo>
                    <a:pt x="4987645" y="1647825"/>
                  </a:lnTo>
                  <a:lnTo>
                    <a:pt x="4975491" y="1647825"/>
                  </a:lnTo>
                  <a:lnTo>
                    <a:pt x="4974374" y="1648282"/>
                  </a:lnTo>
                  <a:lnTo>
                    <a:pt x="4972507" y="1650149"/>
                  </a:lnTo>
                  <a:lnTo>
                    <a:pt x="4972050" y="1651266"/>
                  </a:lnTo>
                  <a:lnTo>
                    <a:pt x="4972050" y="1653895"/>
                  </a:lnTo>
                  <a:lnTo>
                    <a:pt x="4972507" y="1655013"/>
                  </a:lnTo>
                  <a:lnTo>
                    <a:pt x="4974374" y="1656880"/>
                  </a:lnTo>
                  <a:lnTo>
                    <a:pt x="4975491" y="1657350"/>
                  </a:lnTo>
                  <a:lnTo>
                    <a:pt x="4987645" y="1657350"/>
                  </a:lnTo>
                  <a:lnTo>
                    <a:pt x="4988763" y="1656880"/>
                  </a:lnTo>
                  <a:lnTo>
                    <a:pt x="4990630" y="1655013"/>
                  </a:lnTo>
                  <a:lnTo>
                    <a:pt x="4991100" y="1653895"/>
                  </a:lnTo>
                  <a:lnTo>
                    <a:pt x="4991100" y="1651266"/>
                  </a:lnTo>
                  <a:close/>
                </a:path>
                <a:path w="5048250" h="1657350">
                  <a:moveTo>
                    <a:pt x="4991100" y="1101991"/>
                  </a:moveTo>
                  <a:lnTo>
                    <a:pt x="4990630" y="1100874"/>
                  </a:lnTo>
                  <a:lnTo>
                    <a:pt x="4988763" y="1099007"/>
                  </a:lnTo>
                  <a:lnTo>
                    <a:pt x="4987645" y="1098537"/>
                  </a:lnTo>
                  <a:lnTo>
                    <a:pt x="4975491" y="1098537"/>
                  </a:lnTo>
                  <a:lnTo>
                    <a:pt x="4974374" y="1099007"/>
                  </a:lnTo>
                  <a:lnTo>
                    <a:pt x="4972507" y="1100874"/>
                  </a:lnTo>
                  <a:lnTo>
                    <a:pt x="4972050" y="1101991"/>
                  </a:lnTo>
                  <a:lnTo>
                    <a:pt x="4972050" y="1104620"/>
                  </a:lnTo>
                  <a:lnTo>
                    <a:pt x="4972507" y="1105738"/>
                  </a:lnTo>
                  <a:lnTo>
                    <a:pt x="4974374" y="1107605"/>
                  </a:lnTo>
                  <a:lnTo>
                    <a:pt x="4975491" y="1108062"/>
                  </a:lnTo>
                  <a:lnTo>
                    <a:pt x="4987645" y="1108062"/>
                  </a:lnTo>
                  <a:lnTo>
                    <a:pt x="4988763" y="1107605"/>
                  </a:lnTo>
                  <a:lnTo>
                    <a:pt x="4990630" y="1105738"/>
                  </a:lnTo>
                  <a:lnTo>
                    <a:pt x="4991100" y="1104620"/>
                  </a:lnTo>
                  <a:lnTo>
                    <a:pt x="4991100" y="1101991"/>
                  </a:lnTo>
                  <a:close/>
                </a:path>
                <a:path w="5048250" h="1657350">
                  <a:moveTo>
                    <a:pt x="4991100" y="552716"/>
                  </a:moveTo>
                  <a:lnTo>
                    <a:pt x="4990630" y="551599"/>
                  </a:lnTo>
                  <a:lnTo>
                    <a:pt x="4988763" y="549732"/>
                  </a:lnTo>
                  <a:lnTo>
                    <a:pt x="4987645" y="549275"/>
                  </a:lnTo>
                  <a:lnTo>
                    <a:pt x="4975491" y="549275"/>
                  </a:lnTo>
                  <a:lnTo>
                    <a:pt x="4974374" y="549732"/>
                  </a:lnTo>
                  <a:lnTo>
                    <a:pt x="4972507" y="551599"/>
                  </a:lnTo>
                  <a:lnTo>
                    <a:pt x="4972050" y="552716"/>
                  </a:lnTo>
                  <a:lnTo>
                    <a:pt x="4972050" y="555345"/>
                  </a:lnTo>
                  <a:lnTo>
                    <a:pt x="4972507" y="556463"/>
                  </a:lnTo>
                  <a:lnTo>
                    <a:pt x="4974374" y="558330"/>
                  </a:lnTo>
                  <a:lnTo>
                    <a:pt x="4975491" y="558800"/>
                  </a:lnTo>
                  <a:lnTo>
                    <a:pt x="4987645" y="558800"/>
                  </a:lnTo>
                  <a:lnTo>
                    <a:pt x="4988763" y="558330"/>
                  </a:lnTo>
                  <a:lnTo>
                    <a:pt x="4990630" y="556463"/>
                  </a:lnTo>
                  <a:lnTo>
                    <a:pt x="4991100" y="555345"/>
                  </a:lnTo>
                  <a:lnTo>
                    <a:pt x="4991100" y="552716"/>
                  </a:lnTo>
                  <a:close/>
                </a:path>
                <a:path w="5048250" h="1657350">
                  <a:moveTo>
                    <a:pt x="4991100" y="3441"/>
                  </a:moveTo>
                  <a:lnTo>
                    <a:pt x="4990630" y="2324"/>
                  </a:lnTo>
                  <a:lnTo>
                    <a:pt x="4988763" y="457"/>
                  </a:lnTo>
                  <a:lnTo>
                    <a:pt x="4987645" y="0"/>
                  </a:lnTo>
                  <a:lnTo>
                    <a:pt x="4975491" y="0"/>
                  </a:lnTo>
                  <a:lnTo>
                    <a:pt x="4974374" y="457"/>
                  </a:lnTo>
                  <a:lnTo>
                    <a:pt x="4972507" y="2324"/>
                  </a:lnTo>
                  <a:lnTo>
                    <a:pt x="4972050" y="3441"/>
                  </a:lnTo>
                  <a:lnTo>
                    <a:pt x="4972050" y="6070"/>
                  </a:lnTo>
                  <a:lnTo>
                    <a:pt x="4972507" y="7188"/>
                  </a:lnTo>
                  <a:lnTo>
                    <a:pt x="4974374" y="9055"/>
                  </a:lnTo>
                  <a:lnTo>
                    <a:pt x="4975491" y="9525"/>
                  </a:lnTo>
                  <a:lnTo>
                    <a:pt x="4987645" y="9525"/>
                  </a:lnTo>
                  <a:lnTo>
                    <a:pt x="4988763" y="9055"/>
                  </a:lnTo>
                  <a:lnTo>
                    <a:pt x="4990630" y="7188"/>
                  </a:lnTo>
                  <a:lnTo>
                    <a:pt x="4991100" y="6070"/>
                  </a:lnTo>
                  <a:lnTo>
                    <a:pt x="4991100" y="3441"/>
                  </a:lnTo>
                  <a:close/>
                </a:path>
                <a:path w="5048250" h="1657350">
                  <a:moveTo>
                    <a:pt x="5048237" y="1651266"/>
                  </a:moveTo>
                  <a:lnTo>
                    <a:pt x="5047780" y="1650149"/>
                  </a:lnTo>
                  <a:lnTo>
                    <a:pt x="5045913" y="1648282"/>
                  </a:lnTo>
                  <a:lnTo>
                    <a:pt x="5044795" y="1647825"/>
                  </a:lnTo>
                  <a:lnTo>
                    <a:pt x="5032641" y="1647825"/>
                  </a:lnTo>
                  <a:lnTo>
                    <a:pt x="5031524" y="1648282"/>
                  </a:lnTo>
                  <a:lnTo>
                    <a:pt x="5029657" y="1650149"/>
                  </a:lnTo>
                  <a:lnTo>
                    <a:pt x="5029187" y="1651266"/>
                  </a:lnTo>
                  <a:lnTo>
                    <a:pt x="5029187" y="1653895"/>
                  </a:lnTo>
                  <a:lnTo>
                    <a:pt x="5029657" y="1655013"/>
                  </a:lnTo>
                  <a:lnTo>
                    <a:pt x="5031524" y="1656880"/>
                  </a:lnTo>
                  <a:lnTo>
                    <a:pt x="5032641" y="1657350"/>
                  </a:lnTo>
                  <a:lnTo>
                    <a:pt x="5044795" y="1657350"/>
                  </a:lnTo>
                  <a:lnTo>
                    <a:pt x="5045913" y="1656880"/>
                  </a:lnTo>
                  <a:lnTo>
                    <a:pt x="5047780" y="1655013"/>
                  </a:lnTo>
                  <a:lnTo>
                    <a:pt x="5048237" y="1653895"/>
                  </a:lnTo>
                  <a:lnTo>
                    <a:pt x="5048237" y="1651266"/>
                  </a:lnTo>
                  <a:close/>
                </a:path>
                <a:path w="5048250" h="1657350">
                  <a:moveTo>
                    <a:pt x="5048237" y="1101991"/>
                  </a:moveTo>
                  <a:lnTo>
                    <a:pt x="5047780" y="1100874"/>
                  </a:lnTo>
                  <a:lnTo>
                    <a:pt x="5045913" y="1099007"/>
                  </a:lnTo>
                  <a:lnTo>
                    <a:pt x="5044795" y="1098537"/>
                  </a:lnTo>
                  <a:lnTo>
                    <a:pt x="5032641" y="1098537"/>
                  </a:lnTo>
                  <a:lnTo>
                    <a:pt x="5031524" y="1099007"/>
                  </a:lnTo>
                  <a:lnTo>
                    <a:pt x="5029657" y="1100874"/>
                  </a:lnTo>
                  <a:lnTo>
                    <a:pt x="5029187" y="1101991"/>
                  </a:lnTo>
                  <a:lnTo>
                    <a:pt x="5029187" y="1104620"/>
                  </a:lnTo>
                  <a:lnTo>
                    <a:pt x="5029657" y="1105738"/>
                  </a:lnTo>
                  <a:lnTo>
                    <a:pt x="5031524" y="1107605"/>
                  </a:lnTo>
                  <a:lnTo>
                    <a:pt x="5032641" y="1108062"/>
                  </a:lnTo>
                  <a:lnTo>
                    <a:pt x="5044795" y="1108062"/>
                  </a:lnTo>
                  <a:lnTo>
                    <a:pt x="5045913" y="1107605"/>
                  </a:lnTo>
                  <a:lnTo>
                    <a:pt x="5047780" y="1105738"/>
                  </a:lnTo>
                  <a:lnTo>
                    <a:pt x="5048237" y="1104620"/>
                  </a:lnTo>
                  <a:lnTo>
                    <a:pt x="5048237" y="1101991"/>
                  </a:lnTo>
                  <a:close/>
                </a:path>
                <a:path w="5048250" h="1657350">
                  <a:moveTo>
                    <a:pt x="5048237" y="552716"/>
                  </a:moveTo>
                  <a:lnTo>
                    <a:pt x="5047780" y="551599"/>
                  </a:lnTo>
                  <a:lnTo>
                    <a:pt x="5045913" y="549732"/>
                  </a:lnTo>
                  <a:lnTo>
                    <a:pt x="5044795" y="549275"/>
                  </a:lnTo>
                  <a:lnTo>
                    <a:pt x="5032641" y="549275"/>
                  </a:lnTo>
                  <a:lnTo>
                    <a:pt x="5031524" y="549732"/>
                  </a:lnTo>
                  <a:lnTo>
                    <a:pt x="5029657" y="551599"/>
                  </a:lnTo>
                  <a:lnTo>
                    <a:pt x="5029187" y="552716"/>
                  </a:lnTo>
                  <a:lnTo>
                    <a:pt x="5029187" y="555345"/>
                  </a:lnTo>
                  <a:lnTo>
                    <a:pt x="5029657" y="556463"/>
                  </a:lnTo>
                  <a:lnTo>
                    <a:pt x="5031524" y="558330"/>
                  </a:lnTo>
                  <a:lnTo>
                    <a:pt x="5032641" y="558800"/>
                  </a:lnTo>
                  <a:lnTo>
                    <a:pt x="5044795" y="558800"/>
                  </a:lnTo>
                  <a:lnTo>
                    <a:pt x="5045913" y="558330"/>
                  </a:lnTo>
                  <a:lnTo>
                    <a:pt x="5047780" y="556463"/>
                  </a:lnTo>
                  <a:lnTo>
                    <a:pt x="5048237" y="555345"/>
                  </a:lnTo>
                  <a:lnTo>
                    <a:pt x="5048237" y="552716"/>
                  </a:lnTo>
                  <a:close/>
                </a:path>
                <a:path w="5048250" h="1657350">
                  <a:moveTo>
                    <a:pt x="5048237" y="3441"/>
                  </a:moveTo>
                  <a:lnTo>
                    <a:pt x="5047780" y="2324"/>
                  </a:lnTo>
                  <a:lnTo>
                    <a:pt x="5045913" y="457"/>
                  </a:lnTo>
                  <a:lnTo>
                    <a:pt x="5044795" y="0"/>
                  </a:lnTo>
                  <a:lnTo>
                    <a:pt x="5032641" y="0"/>
                  </a:lnTo>
                  <a:lnTo>
                    <a:pt x="5031524" y="457"/>
                  </a:lnTo>
                  <a:lnTo>
                    <a:pt x="5029657" y="2324"/>
                  </a:lnTo>
                  <a:lnTo>
                    <a:pt x="5029187" y="3441"/>
                  </a:lnTo>
                  <a:lnTo>
                    <a:pt x="5029187" y="6070"/>
                  </a:lnTo>
                  <a:lnTo>
                    <a:pt x="5029657" y="7188"/>
                  </a:lnTo>
                  <a:lnTo>
                    <a:pt x="5031524" y="9055"/>
                  </a:lnTo>
                  <a:lnTo>
                    <a:pt x="5032641" y="9525"/>
                  </a:lnTo>
                  <a:lnTo>
                    <a:pt x="5044795" y="9525"/>
                  </a:lnTo>
                  <a:lnTo>
                    <a:pt x="5045913" y="9055"/>
                  </a:lnTo>
                  <a:lnTo>
                    <a:pt x="5047780" y="7188"/>
                  </a:lnTo>
                  <a:lnTo>
                    <a:pt x="5048237" y="6070"/>
                  </a:lnTo>
                  <a:lnTo>
                    <a:pt x="5048237" y="34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85334" y="6210399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85334" y="5661124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5334" y="5111849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35750" y="4164048"/>
            <a:ext cx="2094230" cy="5613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Sales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by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Segoe UI Semibold"/>
                <a:cs typeface="Segoe UI Semibold"/>
              </a:rPr>
              <a:t>Year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Quarter</a:t>
            </a:r>
            <a:endParaRPr sz="1400">
              <a:latin typeface="Segoe UI Semibold"/>
              <a:cs typeface="Segoe UI Semibold"/>
            </a:endParaRPr>
          </a:p>
          <a:p>
            <a:pPr marL="262255">
              <a:lnSpc>
                <a:spcPct val="100000"/>
              </a:lnSpc>
              <a:spcBef>
                <a:spcPts val="5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95119" y="5284837"/>
            <a:ext cx="228600" cy="37465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Sales</a:t>
            </a:r>
            <a:endParaRPr sz="1200">
              <a:latin typeface="Segoe UI Semibold"/>
              <a:cs typeface="Segoe UI Semibold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392490" y="6310312"/>
            <a:ext cx="3672840" cy="361950"/>
            <a:chOff x="7392490" y="6310312"/>
            <a:chExt cx="3672840" cy="361950"/>
          </a:xfrm>
        </p:grpSpPr>
        <p:sp>
          <p:nvSpPr>
            <p:cNvPr id="30" name="object 30"/>
            <p:cNvSpPr/>
            <p:nvPr/>
          </p:nvSpPr>
          <p:spPr>
            <a:xfrm>
              <a:off x="7392490" y="6310312"/>
              <a:ext cx="9525" cy="361950"/>
            </a:xfrm>
            <a:custGeom>
              <a:avLst/>
              <a:gdLst/>
              <a:ahLst/>
              <a:cxnLst/>
              <a:rect l="l" t="t" r="r" b="b"/>
              <a:pathLst>
                <a:path w="9525" h="361950">
                  <a:moveTo>
                    <a:pt x="6077" y="361950"/>
                  </a:moveTo>
                  <a:lnTo>
                    <a:pt x="3447" y="361950"/>
                  </a:lnTo>
                  <a:lnTo>
                    <a:pt x="2324" y="361485"/>
                  </a:lnTo>
                  <a:lnTo>
                    <a:pt x="464" y="359625"/>
                  </a:lnTo>
                  <a:lnTo>
                    <a:pt x="0" y="358502"/>
                  </a:lnTo>
                  <a:lnTo>
                    <a:pt x="0" y="346347"/>
                  </a:lnTo>
                  <a:lnTo>
                    <a:pt x="464" y="345224"/>
                  </a:lnTo>
                  <a:lnTo>
                    <a:pt x="2324" y="343364"/>
                  </a:lnTo>
                  <a:lnTo>
                    <a:pt x="3447" y="342900"/>
                  </a:lnTo>
                  <a:lnTo>
                    <a:pt x="6077" y="342900"/>
                  </a:lnTo>
                  <a:lnTo>
                    <a:pt x="7200" y="343364"/>
                  </a:lnTo>
                  <a:lnTo>
                    <a:pt x="9060" y="345224"/>
                  </a:lnTo>
                  <a:lnTo>
                    <a:pt x="9524" y="346347"/>
                  </a:lnTo>
                  <a:lnTo>
                    <a:pt x="9524" y="358502"/>
                  </a:lnTo>
                  <a:lnTo>
                    <a:pt x="9060" y="359625"/>
                  </a:lnTo>
                  <a:lnTo>
                    <a:pt x="7200" y="361485"/>
                  </a:lnTo>
                  <a:lnTo>
                    <a:pt x="6077" y="361950"/>
                  </a:lnTo>
                  <a:close/>
                </a:path>
                <a:path w="9525" h="361950">
                  <a:moveTo>
                    <a:pt x="6077" y="304799"/>
                  </a:moveTo>
                  <a:lnTo>
                    <a:pt x="3447" y="304799"/>
                  </a:lnTo>
                  <a:lnTo>
                    <a:pt x="2324" y="304335"/>
                  </a:lnTo>
                  <a:lnTo>
                    <a:pt x="464" y="302475"/>
                  </a:lnTo>
                  <a:lnTo>
                    <a:pt x="0" y="301352"/>
                  </a:lnTo>
                  <a:lnTo>
                    <a:pt x="0" y="289197"/>
                  </a:lnTo>
                  <a:lnTo>
                    <a:pt x="464" y="288074"/>
                  </a:lnTo>
                  <a:lnTo>
                    <a:pt x="2324" y="286214"/>
                  </a:lnTo>
                  <a:lnTo>
                    <a:pt x="3447" y="285750"/>
                  </a:lnTo>
                  <a:lnTo>
                    <a:pt x="6077" y="285750"/>
                  </a:lnTo>
                  <a:lnTo>
                    <a:pt x="7200" y="286214"/>
                  </a:lnTo>
                  <a:lnTo>
                    <a:pt x="9060" y="288074"/>
                  </a:lnTo>
                  <a:lnTo>
                    <a:pt x="9524" y="289197"/>
                  </a:lnTo>
                  <a:lnTo>
                    <a:pt x="9524" y="301352"/>
                  </a:lnTo>
                  <a:lnTo>
                    <a:pt x="9060" y="302475"/>
                  </a:lnTo>
                  <a:lnTo>
                    <a:pt x="7200" y="304335"/>
                  </a:lnTo>
                  <a:lnTo>
                    <a:pt x="6077" y="304799"/>
                  </a:lnTo>
                  <a:close/>
                </a:path>
                <a:path w="9525" h="36195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5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32047"/>
                  </a:lnTo>
                  <a:lnTo>
                    <a:pt x="464" y="230924"/>
                  </a:lnTo>
                  <a:lnTo>
                    <a:pt x="2324" y="229064"/>
                  </a:lnTo>
                  <a:lnTo>
                    <a:pt x="3447" y="228600"/>
                  </a:lnTo>
                  <a:lnTo>
                    <a:pt x="6077" y="228600"/>
                  </a:lnTo>
                  <a:lnTo>
                    <a:pt x="7200" y="229064"/>
                  </a:lnTo>
                  <a:lnTo>
                    <a:pt x="9060" y="230924"/>
                  </a:lnTo>
                  <a:lnTo>
                    <a:pt x="9524" y="232047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5"/>
                  </a:lnTo>
                  <a:lnTo>
                    <a:pt x="6077" y="247649"/>
                  </a:lnTo>
                  <a:close/>
                </a:path>
                <a:path w="9525" h="361950">
                  <a:moveTo>
                    <a:pt x="6077" y="190500"/>
                  </a:moveTo>
                  <a:lnTo>
                    <a:pt x="3447" y="190500"/>
                  </a:lnTo>
                  <a:lnTo>
                    <a:pt x="2324" y="190035"/>
                  </a:lnTo>
                  <a:lnTo>
                    <a:pt x="464" y="188175"/>
                  </a:lnTo>
                  <a:lnTo>
                    <a:pt x="0" y="187052"/>
                  </a:lnTo>
                  <a:lnTo>
                    <a:pt x="0" y="174897"/>
                  </a:lnTo>
                  <a:lnTo>
                    <a:pt x="464" y="173774"/>
                  </a:lnTo>
                  <a:lnTo>
                    <a:pt x="2324" y="171914"/>
                  </a:lnTo>
                  <a:lnTo>
                    <a:pt x="3447" y="171450"/>
                  </a:lnTo>
                  <a:lnTo>
                    <a:pt x="6077" y="171450"/>
                  </a:lnTo>
                  <a:lnTo>
                    <a:pt x="7200" y="171914"/>
                  </a:lnTo>
                  <a:lnTo>
                    <a:pt x="9060" y="173774"/>
                  </a:lnTo>
                  <a:lnTo>
                    <a:pt x="9524" y="174897"/>
                  </a:lnTo>
                  <a:lnTo>
                    <a:pt x="9524" y="187052"/>
                  </a:lnTo>
                  <a:lnTo>
                    <a:pt x="9060" y="188175"/>
                  </a:lnTo>
                  <a:lnTo>
                    <a:pt x="7200" y="190035"/>
                  </a:lnTo>
                  <a:lnTo>
                    <a:pt x="6077" y="190500"/>
                  </a:lnTo>
                  <a:close/>
                </a:path>
                <a:path w="9525" h="361950">
                  <a:moveTo>
                    <a:pt x="6077" y="133350"/>
                  </a:moveTo>
                  <a:lnTo>
                    <a:pt x="3447" y="133350"/>
                  </a:lnTo>
                  <a:lnTo>
                    <a:pt x="2324" y="132885"/>
                  </a:lnTo>
                  <a:lnTo>
                    <a:pt x="464" y="131025"/>
                  </a:lnTo>
                  <a:lnTo>
                    <a:pt x="0" y="129902"/>
                  </a:lnTo>
                  <a:lnTo>
                    <a:pt x="0" y="117747"/>
                  </a:lnTo>
                  <a:lnTo>
                    <a:pt x="464" y="116624"/>
                  </a:lnTo>
                  <a:lnTo>
                    <a:pt x="2324" y="114764"/>
                  </a:lnTo>
                  <a:lnTo>
                    <a:pt x="3447" y="114300"/>
                  </a:lnTo>
                  <a:lnTo>
                    <a:pt x="6077" y="114300"/>
                  </a:lnTo>
                  <a:lnTo>
                    <a:pt x="7200" y="114764"/>
                  </a:lnTo>
                  <a:lnTo>
                    <a:pt x="9060" y="116624"/>
                  </a:lnTo>
                  <a:lnTo>
                    <a:pt x="9524" y="117747"/>
                  </a:lnTo>
                  <a:lnTo>
                    <a:pt x="9524" y="129902"/>
                  </a:lnTo>
                  <a:lnTo>
                    <a:pt x="9060" y="131025"/>
                  </a:lnTo>
                  <a:lnTo>
                    <a:pt x="7200" y="132885"/>
                  </a:lnTo>
                  <a:lnTo>
                    <a:pt x="6077" y="133350"/>
                  </a:lnTo>
                  <a:close/>
                </a:path>
                <a:path w="9525" h="361950">
                  <a:moveTo>
                    <a:pt x="6077" y="76199"/>
                  </a:moveTo>
                  <a:lnTo>
                    <a:pt x="3447" y="76199"/>
                  </a:lnTo>
                  <a:lnTo>
                    <a:pt x="2324" y="75735"/>
                  </a:lnTo>
                  <a:lnTo>
                    <a:pt x="464" y="73875"/>
                  </a:lnTo>
                  <a:lnTo>
                    <a:pt x="0" y="72752"/>
                  </a:lnTo>
                  <a:lnTo>
                    <a:pt x="0" y="60597"/>
                  </a:lnTo>
                  <a:lnTo>
                    <a:pt x="464" y="59474"/>
                  </a:lnTo>
                  <a:lnTo>
                    <a:pt x="2324" y="57614"/>
                  </a:lnTo>
                  <a:lnTo>
                    <a:pt x="3447" y="57150"/>
                  </a:lnTo>
                  <a:lnTo>
                    <a:pt x="6077" y="57150"/>
                  </a:lnTo>
                  <a:lnTo>
                    <a:pt x="7200" y="57614"/>
                  </a:lnTo>
                  <a:lnTo>
                    <a:pt x="9060" y="59474"/>
                  </a:lnTo>
                  <a:lnTo>
                    <a:pt x="9524" y="60597"/>
                  </a:lnTo>
                  <a:lnTo>
                    <a:pt x="9524" y="72752"/>
                  </a:lnTo>
                  <a:lnTo>
                    <a:pt x="9060" y="73875"/>
                  </a:lnTo>
                  <a:lnTo>
                    <a:pt x="7200" y="75735"/>
                  </a:lnTo>
                  <a:lnTo>
                    <a:pt x="6077" y="76199"/>
                  </a:lnTo>
                  <a:close/>
                </a:path>
                <a:path w="9525" h="361950">
                  <a:moveTo>
                    <a:pt x="6077" y="19050"/>
                  </a:moveTo>
                  <a:lnTo>
                    <a:pt x="3447" y="19050"/>
                  </a:lnTo>
                  <a:lnTo>
                    <a:pt x="2324" y="18585"/>
                  </a:lnTo>
                  <a:lnTo>
                    <a:pt x="464" y="16725"/>
                  </a:lnTo>
                  <a:lnTo>
                    <a:pt x="0" y="15602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15602"/>
                  </a:lnTo>
                  <a:lnTo>
                    <a:pt x="9060" y="16725"/>
                  </a:lnTo>
                  <a:lnTo>
                    <a:pt x="7200" y="18585"/>
                  </a:lnTo>
                  <a:lnTo>
                    <a:pt x="6077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3526" y="6310312"/>
              <a:ext cx="9525" cy="3619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4563" y="6310312"/>
              <a:ext cx="9525" cy="36195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55599" y="6310312"/>
              <a:ext cx="9525" cy="36195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7408446" y="6296660"/>
            <a:ext cx="4862195" cy="6140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Qtr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r>
              <a:rPr sz="900" spc="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Qtr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r>
              <a:rPr sz="900" spc="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Qtr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r>
              <a:rPr sz="900" spc="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Qtr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r>
              <a:rPr sz="900" spc="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Qtr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r>
              <a:rPr sz="900" spc="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Qtr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r>
              <a:rPr sz="900" spc="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Qtr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r>
              <a:rPr sz="900" spc="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Qtr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r>
              <a:rPr sz="900" spc="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Qtr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r>
              <a:rPr sz="900" spc="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Qtr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r>
              <a:rPr sz="900" spc="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Qtr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r>
              <a:rPr sz="900" spc="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Qtr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r>
              <a:rPr sz="900" spc="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Qtr</a:t>
            </a:r>
            <a:r>
              <a:rPr sz="9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r>
              <a:rPr sz="900" spc="1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Qtr 2</a:t>
            </a:r>
            <a:r>
              <a:rPr sz="900" spc="1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Qtr 3</a:t>
            </a:r>
            <a:r>
              <a:rPr sz="900" spc="1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Qtr 4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  <a:tabLst>
                <a:tab pos="1220470" algn="l"/>
                <a:tab pos="2441575" algn="l"/>
                <a:tab pos="3662679" algn="l"/>
              </a:tabLst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2011	2012	2013	2014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Quarter</a:t>
            </a:r>
            <a:endParaRPr sz="1200">
              <a:latin typeface="Segoe UI Semibold"/>
              <a:cs typeface="Segoe UI Semibold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28687" y="1962150"/>
            <a:ext cx="11357610" cy="4710430"/>
            <a:chOff x="928687" y="1962150"/>
            <a:chExt cx="11357610" cy="4710430"/>
          </a:xfrm>
        </p:grpSpPr>
        <p:sp>
          <p:nvSpPr>
            <p:cNvPr id="36" name="object 36"/>
            <p:cNvSpPr/>
            <p:nvPr/>
          </p:nvSpPr>
          <p:spPr>
            <a:xfrm>
              <a:off x="12276636" y="6310313"/>
              <a:ext cx="9525" cy="361950"/>
            </a:xfrm>
            <a:custGeom>
              <a:avLst/>
              <a:gdLst/>
              <a:ahLst/>
              <a:cxnLst/>
              <a:rect l="l" t="t" r="r" b="b"/>
              <a:pathLst>
                <a:path w="9525" h="361950">
                  <a:moveTo>
                    <a:pt x="6077" y="361950"/>
                  </a:moveTo>
                  <a:lnTo>
                    <a:pt x="3447" y="361950"/>
                  </a:lnTo>
                  <a:lnTo>
                    <a:pt x="2324" y="361485"/>
                  </a:lnTo>
                  <a:lnTo>
                    <a:pt x="464" y="359625"/>
                  </a:lnTo>
                  <a:lnTo>
                    <a:pt x="0" y="358502"/>
                  </a:lnTo>
                  <a:lnTo>
                    <a:pt x="0" y="346347"/>
                  </a:lnTo>
                  <a:lnTo>
                    <a:pt x="464" y="345224"/>
                  </a:lnTo>
                  <a:lnTo>
                    <a:pt x="2324" y="343364"/>
                  </a:lnTo>
                  <a:lnTo>
                    <a:pt x="3447" y="342900"/>
                  </a:lnTo>
                  <a:lnTo>
                    <a:pt x="6077" y="342900"/>
                  </a:lnTo>
                  <a:lnTo>
                    <a:pt x="7200" y="343364"/>
                  </a:lnTo>
                  <a:lnTo>
                    <a:pt x="9060" y="345224"/>
                  </a:lnTo>
                  <a:lnTo>
                    <a:pt x="9524" y="346347"/>
                  </a:lnTo>
                  <a:lnTo>
                    <a:pt x="9524" y="358502"/>
                  </a:lnTo>
                  <a:lnTo>
                    <a:pt x="9060" y="359625"/>
                  </a:lnTo>
                  <a:lnTo>
                    <a:pt x="7200" y="361485"/>
                  </a:lnTo>
                  <a:lnTo>
                    <a:pt x="6077" y="361950"/>
                  </a:lnTo>
                  <a:close/>
                </a:path>
                <a:path w="9525" h="361950">
                  <a:moveTo>
                    <a:pt x="6077" y="304799"/>
                  </a:moveTo>
                  <a:lnTo>
                    <a:pt x="3447" y="304799"/>
                  </a:lnTo>
                  <a:lnTo>
                    <a:pt x="2324" y="304335"/>
                  </a:lnTo>
                  <a:lnTo>
                    <a:pt x="464" y="302475"/>
                  </a:lnTo>
                  <a:lnTo>
                    <a:pt x="0" y="301352"/>
                  </a:lnTo>
                  <a:lnTo>
                    <a:pt x="0" y="289197"/>
                  </a:lnTo>
                  <a:lnTo>
                    <a:pt x="464" y="288074"/>
                  </a:lnTo>
                  <a:lnTo>
                    <a:pt x="2324" y="286214"/>
                  </a:lnTo>
                  <a:lnTo>
                    <a:pt x="3447" y="285750"/>
                  </a:lnTo>
                  <a:lnTo>
                    <a:pt x="6077" y="285750"/>
                  </a:lnTo>
                  <a:lnTo>
                    <a:pt x="7200" y="286214"/>
                  </a:lnTo>
                  <a:lnTo>
                    <a:pt x="9060" y="288074"/>
                  </a:lnTo>
                  <a:lnTo>
                    <a:pt x="9524" y="289197"/>
                  </a:lnTo>
                  <a:lnTo>
                    <a:pt x="9524" y="301352"/>
                  </a:lnTo>
                  <a:lnTo>
                    <a:pt x="9060" y="302475"/>
                  </a:lnTo>
                  <a:lnTo>
                    <a:pt x="7200" y="304335"/>
                  </a:lnTo>
                  <a:lnTo>
                    <a:pt x="6077" y="304799"/>
                  </a:lnTo>
                  <a:close/>
                </a:path>
                <a:path w="9525" h="361950">
                  <a:moveTo>
                    <a:pt x="6077" y="247649"/>
                  </a:moveTo>
                  <a:lnTo>
                    <a:pt x="3447" y="247649"/>
                  </a:lnTo>
                  <a:lnTo>
                    <a:pt x="2324" y="247185"/>
                  </a:lnTo>
                  <a:lnTo>
                    <a:pt x="464" y="245325"/>
                  </a:lnTo>
                  <a:lnTo>
                    <a:pt x="0" y="244202"/>
                  </a:lnTo>
                  <a:lnTo>
                    <a:pt x="0" y="232047"/>
                  </a:lnTo>
                  <a:lnTo>
                    <a:pt x="464" y="230924"/>
                  </a:lnTo>
                  <a:lnTo>
                    <a:pt x="2324" y="229064"/>
                  </a:lnTo>
                  <a:lnTo>
                    <a:pt x="3447" y="228600"/>
                  </a:lnTo>
                  <a:lnTo>
                    <a:pt x="6077" y="228600"/>
                  </a:lnTo>
                  <a:lnTo>
                    <a:pt x="7200" y="229064"/>
                  </a:lnTo>
                  <a:lnTo>
                    <a:pt x="9060" y="230924"/>
                  </a:lnTo>
                  <a:lnTo>
                    <a:pt x="9524" y="232047"/>
                  </a:lnTo>
                  <a:lnTo>
                    <a:pt x="9524" y="244202"/>
                  </a:lnTo>
                  <a:lnTo>
                    <a:pt x="9060" y="245325"/>
                  </a:lnTo>
                  <a:lnTo>
                    <a:pt x="7200" y="247185"/>
                  </a:lnTo>
                  <a:lnTo>
                    <a:pt x="6077" y="247649"/>
                  </a:lnTo>
                  <a:close/>
                </a:path>
                <a:path w="9525" h="361950">
                  <a:moveTo>
                    <a:pt x="6077" y="190500"/>
                  </a:moveTo>
                  <a:lnTo>
                    <a:pt x="3447" y="190500"/>
                  </a:lnTo>
                  <a:lnTo>
                    <a:pt x="2324" y="190035"/>
                  </a:lnTo>
                  <a:lnTo>
                    <a:pt x="464" y="188175"/>
                  </a:lnTo>
                  <a:lnTo>
                    <a:pt x="0" y="187052"/>
                  </a:lnTo>
                  <a:lnTo>
                    <a:pt x="0" y="174897"/>
                  </a:lnTo>
                  <a:lnTo>
                    <a:pt x="464" y="173774"/>
                  </a:lnTo>
                  <a:lnTo>
                    <a:pt x="2324" y="171914"/>
                  </a:lnTo>
                  <a:lnTo>
                    <a:pt x="3447" y="171450"/>
                  </a:lnTo>
                  <a:lnTo>
                    <a:pt x="6077" y="171450"/>
                  </a:lnTo>
                  <a:lnTo>
                    <a:pt x="7200" y="171914"/>
                  </a:lnTo>
                  <a:lnTo>
                    <a:pt x="9060" y="173774"/>
                  </a:lnTo>
                  <a:lnTo>
                    <a:pt x="9524" y="174897"/>
                  </a:lnTo>
                  <a:lnTo>
                    <a:pt x="9524" y="187052"/>
                  </a:lnTo>
                  <a:lnTo>
                    <a:pt x="9060" y="188175"/>
                  </a:lnTo>
                  <a:lnTo>
                    <a:pt x="7200" y="190035"/>
                  </a:lnTo>
                  <a:lnTo>
                    <a:pt x="6077" y="190500"/>
                  </a:lnTo>
                  <a:close/>
                </a:path>
                <a:path w="9525" h="361950">
                  <a:moveTo>
                    <a:pt x="6077" y="133350"/>
                  </a:moveTo>
                  <a:lnTo>
                    <a:pt x="3447" y="133350"/>
                  </a:lnTo>
                  <a:lnTo>
                    <a:pt x="2324" y="132885"/>
                  </a:lnTo>
                  <a:lnTo>
                    <a:pt x="464" y="131025"/>
                  </a:lnTo>
                  <a:lnTo>
                    <a:pt x="0" y="129902"/>
                  </a:lnTo>
                  <a:lnTo>
                    <a:pt x="0" y="117747"/>
                  </a:lnTo>
                  <a:lnTo>
                    <a:pt x="464" y="116624"/>
                  </a:lnTo>
                  <a:lnTo>
                    <a:pt x="2324" y="114764"/>
                  </a:lnTo>
                  <a:lnTo>
                    <a:pt x="3447" y="114300"/>
                  </a:lnTo>
                  <a:lnTo>
                    <a:pt x="6077" y="114300"/>
                  </a:lnTo>
                  <a:lnTo>
                    <a:pt x="7200" y="114764"/>
                  </a:lnTo>
                  <a:lnTo>
                    <a:pt x="9060" y="116624"/>
                  </a:lnTo>
                  <a:lnTo>
                    <a:pt x="9524" y="117747"/>
                  </a:lnTo>
                  <a:lnTo>
                    <a:pt x="9524" y="129902"/>
                  </a:lnTo>
                  <a:lnTo>
                    <a:pt x="9060" y="131025"/>
                  </a:lnTo>
                  <a:lnTo>
                    <a:pt x="7200" y="132885"/>
                  </a:lnTo>
                  <a:lnTo>
                    <a:pt x="6077" y="133350"/>
                  </a:lnTo>
                  <a:close/>
                </a:path>
                <a:path w="9525" h="361950">
                  <a:moveTo>
                    <a:pt x="6077" y="76199"/>
                  </a:moveTo>
                  <a:lnTo>
                    <a:pt x="3447" y="76199"/>
                  </a:lnTo>
                  <a:lnTo>
                    <a:pt x="2324" y="75735"/>
                  </a:lnTo>
                  <a:lnTo>
                    <a:pt x="464" y="73875"/>
                  </a:lnTo>
                  <a:lnTo>
                    <a:pt x="0" y="72752"/>
                  </a:lnTo>
                  <a:lnTo>
                    <a:pt x="0" y="60597"/>
                  </a:lnTo>
                  <a:lnTo>
                    <a:pt x="464" y="59474"/>
                  </a:lnTo>
                  <a:lnTo>
                    <a:pt x="2324" y="57614"/>
                  </a:lnTo>
                  <a:lnTo>
                    <a:pt x="3447" y="57150"/>
                  </a:lnTo>
                  <a:lnTo>
                    <a:pt x="6077" y="57150"/>
                  </a:lnTo>
                  <a:lnTo>
                    <a:pt x="7200" y="57614"/>
                  </a:lnTo>
                  <a:lnTo>
                    <a:pt x="9060" y="59474"/>
                  </a:lnTo>
                  <a:lnTo>
                    <a:pt x="9524" y="60597"/>
                  </a:lnTo>
                  <a:lnTo>
                    <a:pt x="9524" y="72752"/>
                  </a:lnTo>
                  <a:lnTo>
                    <a:pt x="9060" y="73875"/>
                  </a:lnTo>
                  <a:lnTo>
                    <a:pt x="7200" y="75735"/>
                  </a:lnTo>
                  <a:lnTo>
                    <a:pt x="6077" y="76199"/>
                  </a:lnTo>
                  <a:close/>
                </a:path>
                <a:path w="9525" h="361950">
                  <a:moveTo>
                    <a:pt x="6077" y="19050"/>
                  </a:moveTo>
                  <a:lnTo>
                    <a:pt x="3447" y="19050"/>
                  </a:lnTo>
                  <a:lnTo>
                    <a:pt x="2324" y="18585"/>
                  </a:lnTo>
                  <a:lnTo>
                    <a:pt x="464" y="16725"/>
                  </a:lnTo>
                  <a:lnTo>
                    <a:pt x="0" y="15602"/>
                  </a:lnTo>
                  <a:lnTo>
                    <a:pt x="0" y="3447"/>
                  </a:lnTo>
                  <a:lnTo>
                    <a:pt x="464" y="2324"/>
                  </a:lnTo>
                  <a:lnTo>
                    <a:pt x="2324" y="464"/>
                  </a:lnTo>
                  <a:lnTo>
                    <a:pt x="3447" y="0"/>
                  </a:lnTo>
                  <a:lnTo>
                    <a:pt x="6077" y="0"/>
                  </a:lnTo>
                  <a:lnTo>
                    <a:pt x="7200" y="464"/>
                  </a:lnTo>
                  <a:lnTo>
                    <a:pt x="9060" y="2324"/>
                  </a:lnTo>
                  <a:lnTo>
                    <a:pt x="9524" y="3447"/>
                  </a:lnTo>
                  <a:lnTo>
                    <a:pt x="9524" y="15602"/>
                  </a:lnTo>
                  <a:lnTo>
                    <a:pt x="9060" y="16725"/>
                  </a:lnTo>
                  <a:lnTo>
                    <a:pt x="7200" y="18585"/>
                  </a:lnTo>
                  <a:lnTo>
                    <a:pt x="6077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27773" y="4754790"/>
              <a:ext cx="4820285" cy="1541780"/>
            </a:xfrm>
            <a:custGeom>
              <a:avLst/>
              <a:gdLst/>
              <a:ahLst/>
              <a:cxnLst/>
              <a:rect l="l" t="t" r="r" b="b"/>
              <a:pathLst>
                <a:path w="4820284" h="1541779">
                  <a:moveTo>
                    <a:pt x="241300" y="1132319"/>
                  </a:moveTo>
                  <a:lnTo>
                    <a:pt x="0" y="1132319"/>
                  </a:lnTo>
                  <a:lnTo>
                    <a:pt x="0" y="1541246"/>
                  </a:lnTo>
                  <a:lnTo>
                    <a:pt x="241300" y="1541246"/>
                  </a:lnTo>
                  <a:lnTo>
                    <a:pt x="241300" y="1132319"/>
                  </a:lnTo>
                  <a:close/>
                </a:path>
                <a:path w="4820284" h="1541779">
                  <a:moveTo>
                    <a:pt x="546557" y="1065911"/>
                  </a:moveTo>
                  <a:lnTo>
                    <a:pt x="305257" y="1065911"/>
                  </a:lnTo>
                  <a:lnTo>
                    <a:pt x="305257" y="1541246"/>
                  </a:lnTo>
                  <a:lnTo>
                    <a:pt x="546557" y="1541246"/>
                  </a:lnTo>
                  <a:lnTo>
                    <a:pt x="546557" y="1065911"/>
                  </a:lnTo>
                  <a:close/>
                </a:path>
                <a:path w="4820284" h="1541779">
                  <a:moveTo>
                    <a:pt x="851814" y="752297"/>
                  </a:moveTo>
                  <a:lnTo>
                    <a:pt x="610514" y="752297"/>
                  </a:lnTo>
                  <a:lnTo>
                    <a:pt x="610514" y="1541246"/>
                  </a:lnTo>
                  <a:lnTo>
                    <a:pt x="851814" y="1541246"/>
                  </a:lnTo>
                  <a:lnTo>
                    <a:pt x="851814" y="752297"/>
                  </a:lnTo>
                  <a:close/>
                </a:path>
                <a:path w="4820284" h="1541779">
                  <a:moveTo>
                    <a:pt x="1157071" y="554596"/>
                  </a:moveTo>
                  <a:lnTo>
                    <a:pt x="915771" y="554596"/>
                  </a:lnTo>
                  <a:lnTo>
                    <a:pt x="915771" y="1541246"/>
                  </a:lnTo>
                  <a:lnTo>
                    <a:pt x="1157071" y="1541246"/>
                  </a:lnTo>
                  <a:lnTo>
                    <a:pt x="1157071" y="554596"/>
                  </a:lnTo>
                  <a:close/>
                </a:path>
                <a:path w="4820284" h="1541779">
                  <a:moveTo>
                    <a:pt x="1462341" y="1163053"/>
                  </a:moveTo>
                  <a:lnTo>
                    <a:pt x="1221041" y="1163053"/>
                  </a:lnTo>
                  <a:lnTo>
                    <a:pt x="1221041" y="1541246"/>
                  </a:lnTo>
                  <a:lnTo>
                    <a:pt x="1462341" y="1541246"/>
                  </a:lnTo>
                  <a:lnTo>
                    <a:pt x="1462341" y="1163053"/>
                  </a:lnTo>
                  <a:close/>
                </a:path>
                <a:path w="4820284" h="1541779">
                  <a:moveTo>
                    <a:pt x="1767598" y="1051699"/>
                  </a:moveTo>
                  <a:lnTo>
                    <a:pt x="1526298" y="1051699"/>
                  </a:lnTo>
                  <a:lnTo>
                    <a:pt x="1526298" y="1541246"/>
                  </a:lnTo>
                  <a:lnTo>
                    <a:pt x="1767598" y="1541246"/>
                  </a:lnTo>
                  <a:lnTo>
                    <a:pt x="1767598" y="1051699"/>
                  </a:lnTo>
                  <a:close/>
                </a:path>
                <a:path w="4820284" h="1541779">
                  <a:moveTo>
                    <a:pt x="2072855" y="825754"/>
                  </a:moveTo>
                  <a:lnTo>
                    <a:pt x="1831555" y="825754"/>
                  </a:lnTo>
                  <a:lnTo>
                    <a:pt x="1831555" y="1541246"/>
                  </a:lnTo>
                  <a:lnTo>
                    <a:pt x="2072855" y="1541246"/>
                  </a:lnTo>
                  <a:lnTo>
                    <a:pt x="2072855" y="825754"/>
                  </a:lnTo>
                  <a:close/>
                </a:path>
                <a:path w="4820284" h="1541779">
                  <a:moveTo>
                    <a:pt x="2378113" y="539927"/>
                  </a:moveTo>
                  <a:lnTo>
                    <a:pt x="2136813" y="539927"/>
                  </a:lnTo>
                  <a:lnTo>
                    <a:pt x="2136813" y="1541246"/>
                  </a:lnTo>
                  <a:lnTo>
                    <a:pt x="2378113" y="1541246"/>
                  </a:lnTo>
                  <a:lnTo>
                    <a:pt x="2378113" y="539927"/>
                  </a:lnTo>
                  <a:close/>
                </a:path>
                <a:path w="4820284" h="1541779">
                  <a:moveTo>
                    <a:pt x="2683370" y="1032637"/>
                  </a:moveTo>
                  <a:lnTo>
                    <a:pt x="2442070" y="1032637"/>
                  </a:lnTo>
                  <a:lnTo>
                    <a:pt x="2442070" y="1541246"/>
                  </a:lnTo>
                  <a:lnTo>
                    <a:pt x="2683370" y="1541246"/>
                  </a:lnTo>
                  <a:lnTo>
                    <a:pt x="2683370" y="1032637"/>
                  </a:lnTo>
                  <a:close/>
                </a:path>
                <a:path w="4820284" h="1541779">
                  <a:moveTo>
                    <a:pt x="2988627" y="797687"/>
                  </a:moveTo>
                  <a:lnTo>
                    <a:pt x="2747327" y="797687"/>
                  </a:lnTo>
                  <a:lnTo>
                    <a:pt x="2747327" y="1541246"/>
                  </a:lnTo>
                  <a:lnTo>
                    <a:pt x="2988627" y="1541246"/>
                  </a:lnTo>
                  <a:lnTo>
                    <a:pt x="2988627" y="797687"/>
                  </a:lnTo>
                  <a:close/>
                </a:path>
                <a:path w="4820284" h="1541779">
                  <a:moveTo>
                    <a:pt x="3293884" y="746912"/>
                  </a:moveTo>
                  <a:lnTo>
                    <a:pt x="3052584" y="746912"/>
                  </a:lnTo>
                  <a:lnTo>
                    <a:pt x="3052584" y="1541246"/>
                  </a:lnTo>
                  <a:lnTo>
                    <a:pt x="3293884" y="1541246"/>
                  </a:lnTo>
                  <a:lnTo>
                    <a:pt x="3293884" y="746912"/>
                  </a:lnTo>
                  <a:close/>
                </a:path>
                <a:path w="4820284" h="1541779">
                  <a:moveTo>
                    <a:pt x="3599154" y="245541"/>
                  </a:moveTo>
                  <a:lnTo>
                    <a:pt x="3357854" y="245541"/>
                  </a:lnTo>
                  <a:lnTo>
                    <a:pt x="3357854" y="1541246"/>
                  </a:lnTo>
                  <a:lnTo>
                    <a:pt x="3599154" y="1541246"/>
                  </a:lnTo>
                  <a:lnTo>
                    <a:pt x="3599154" y="245541"/>
                  </a:lnTo>
                  <a:close/>
                </a:path>
                <a:path w="4820284" h="1541779">
                  <a:moveTo>
                    <a:pt x="3904411" y="888174"/>
                  </a:moveTo>
                  <a:lnTo>
                    <a:pt x="3663111" y="888174"/>
                  </a:lnTo>
                  <a:lnTo>
                    <a:pt x="3663111" y="1541246"/>
                  </a:lnTo>
                  <a:lnTo>
                    <a:pt x="3904411" y="1541246"/>
                  </a:lnTo>
                  <a:lnTo>
                    <a:pt x="3904411" y="888174"/>
                  </a:lnTo>
                  <a:close/>
                </a:path>
                <a:path w="4820284" h="1541779">
                  <a:moveTo>
                    <a:pt x="4209669" y="805078"/>
                  </a:moveTo>
                  <a:lnTo>
                    <a:pt x="3968369" y="805078"/>
                  </a:lnTo>
                  <a:lnTo>
                    <a:pt x="3968369" y="1541246"/>
                  </a:lnTo>
                  <a:lnTo>
                    <a:pt x="4209669" y="1541246"/>
                  </a:lnTo>
                  <a:lnTo>
                    <a:pt x="4209669" y="805078"/>
                  </a:lnTo>
                  <a:close/>
                </a:path>
                <a:path w="4820284" h="1541779">
                  <a:moveTo>
                    <a:pt x="4514926" y="440309"/>
                  </a:moveTo>
                  <a:lnTo>
                    <a:pt x="4273626" y="440309"/>
                  </a:lnTo>
                  <a:lnTo>
                    <a:pt x="4273626" y="1541246"/>
                  </a:lnTo>
                  <a:lnTo>
                    <a:pt x="4514926" y="1541246"/>
                  </a:lnTo>
                  <a:lnTo>
                    <a:pt x="4514926" y="440309"/>
                  </a:lnTo>
                  <a:close/>
                </a:path>
                <a:path w="4820284" h="1541779">
                  <a:moveTo>
                    <a:pt x="4820183" y="0"/>
                  </a:moveTo>
                  <a:lnTo>
                    <a:pt x="4578883" y="0"/>
                  </a:lnTo>
                  <a:lnTo>
                    <a:pt x="4578883" y="1541246"/>
                  </a:lnTo>
                  <a:lnTo>
                    <a:pt x="4820183" y="1541246"/>
                  </a:lnTo>
                  <a:lnTo>
                    <a:pt x="4820183" y="0"/>
                  </a:lnTo>
                  <a:close/>
                </a:path>
              </a:pathLst>
            </a:custGeom>
            <a:solidFill>
              <a:srgbClr val="F07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8687" y="1962162"/>
              <a:ext cx="5334000" cy="1266825"/>
            </a:xfrm>
            <a:custGeom>
              <a:avLst/>
              <a:gdLst/>
              <a:ahLst/>
              <a:cxnLst/>
              <a:rect l="l" t="t" r="r" b="b"/>
              <a:pathLst>
                <a:path w="5334000" h="1266825">
                  <a:moveTo>
                    <a:pt x="19050" y="1260741"/>
                  </a:moveTo>
                  <a:lnTo>
                    <a:pt x="18580" y="1259624"/>
                  </a:lnTo>
                  <a:lnTo>
                    <a:pt x="16713" y="1257757"/>
                  </a:lnTo>
                  <a:lnTo>
                    <a:pt x="15595" y="1257300"/>
                  </a:lnTo>
                  <a:lnTo>
                    <a:pt x="3441" y="1257300"/>
                  </a:lnTo>
                  <a:lnTo>
                    <a:pt x="2324" y="1257757"/>
                  </a:lnTo>
                  <a:lnTo>
                    <a:pt x="457" y="1259624"/>
                  </a:lnTo>
                  <a:lnTo>
                    <a:pt x="0" y="1260741"/>
                  </a:lnTo>
                  <a:lnTo>
                    <a:pt x="0" y="1263370"/>
                  </a:lnTo>
                  <a:lnTo>
                    <a:pt x="457" y="1264488"/>
                  </a:lnTo>
                  <a:lnTo>
                    <a:pt x="2324" y="1266355"/>
                  </a:lnTo>
                  <a:lnTo>
                    <a:pt x="3441" y="1266825"/>
                  </a:lnTo>
                  <a:lnTo>
                    <a:pt x="15595" y="1266825"/>
                  </a:lnTo>
                  <a:lnTo>
                    <a:pt x="16713" y="1266355"/>
                  </a:lnTo>
                  <a:lnTo>
                    <a:pt x="18580" y="1264488"/>
                  </a:lnTo>
                  <a:lnTo>
                    <a:pt x="19050" y="1263370"/>
                  </a:lnTo>
                  <a:lnTo>
                    <a:pt x="19050" y="1260741"/>
                  </a:lnTo>
                  <a:close/>
                </a:path>
                <a:path w="5334000" h="1266825">
                  <a:moveTo>
                    <a:pt x="19050" y="841641"/>
                  </a:moveTo>
                  <a:lnTo>
                    <a:pt x="18580" y="840524"/>
                  </a:lnTo>
                  <a:lnTo>
                    <a:pt x="16713" y="838657"/>
                  </a:lnTo>
                  <a:lnTo>
                    <a:pt x="15595" y="838200"/>
                  </a:lnTo>
                  <a:lnTo>
                    <a:pt x="3441" y="838200"/>
                  </a:lnTo>
                  <a:lnTo>
                    <a:pt x="2324" y="838657"/>
                  </a:lnTo>
                  <a:lnTo>
                    <a:pt x="457" y="840524"/>
                  </a:lnTo>
                  <a:lnTo>
                    <a:pt x="0" y="841641"/>
                  </a:lnTo>
                  <a:lnTo>
                    <a:pt x="0" y="844270"/>
                  </a:lnTo>
                  <a:lnTo>
                    <a:pt x="457" y="845388"/>
                  </a:lnTo>
                  <a:lnTo>
                    <a:pt x="2324" y="847255"/>
                  </a:lnTo>
                  <a:lnTo>
                    <a:pt x="3441" y="847725"/>
                  </a:lnTo>
                  <a:lnTo>
                    <a:pt x="15595" y="847725"/>
                  </a:lnTo>
                  <a:lnTo>
                    <a:pt x="16713" y="847255"/>
                  </a:lnTo>
                  <a:lnTo>
                    <a:pt x="18580" y="845388"/>
                  </a:lnTo>
                  <a:lnTo>
                    <a:pt x="19050" y="844270"/>
                  </a:lnTo>
                  <a:lnTo>
                    <a:pt x="19050" y="841641"/>
                  </a:lnTo>
                  <a:close/>
                </a:path>
                <a:path w="5334000" h="1266825">
                  <a:moveTo>
                    <a:pt x="19050" y="422541"/>
                  </a:moveTo>
                  <a:lnTo>
                    <a:pt x="18580" y="421424"/>
                  </a:lnTo>
                  <a:lnTo>
                    <a:pt x="16713" y="419557"/>
                  </a:lnTo>
                  <a:lnTo>
                    <a:pt x="15595" y="419100"/>
                  </a:lnTo>
                  <a:lnTo>
                    <a:pt x="3441" y="419100"/>
                  </a:lnTo>
                  <a:lnTo>
                    <a:pt x="2324" y="419557"/>
                  </a:lnTo>
                  <a:lnTo>
                    <a:pt x="457" y="421424"/>
                  </a:lnTo>
                  <a:lnTo>
                    <a:pt x="0" y="422541"/>
                  </a:lnTo>
                  <a:lnTo>
                    <a:pt x="0" y="425170"/>
                  </a:lnTo>
                  <a:lnTo>
                    <a:pt x="457" y="426288"/>
                  </a:lnTo>
                  <a:lnTo>
                    <a:pt x="2324" y="428155"/>
                  </a:lnTo>
                  <a:lnTo>
                    <a:pt x="3441" y="428625"/>
                  </a:lnTo>
                  <a:lnTo>
                    <a:pt x="15595" y="428625"/>
                  </a:lnTo>
                  <a:lnTo>
                    <a:pt x="16713" y="428155"/>
                  </a:lnTo>
                  <a:lnTo>
                    <a:pt x="18580" y="426288"/>
                  </a:lnTo>
                  <a:lnTo>
                    <a:pt x="19050" y="425170"/>
                  </a:lnTo>
                  <a:lnTo>
                    <a:pt x="19050" y="422541"/>
                  </a:lnTo>
                  <a:close/>
                </a:path>
                <a:path w="5334000" h="1266825">
                  <a:moveTo>
                    <a:pt x="19050" y="3441"/>
                  </a:moveTo>
                  <a:lnTo>
                    <a:pt x="18580" y="2324"/>
                  </a:lnTo>
                  <a:lnTo>
                    <a:pt x="16713" y="457"/>
                  </a:lnTo>
                  <a:lnTo>
                    <a:pt x="15595" y="0"/>
                  </a:lnTo>
                  <a:lnTo>
                    <a:pt x="3441" y="0"/>
                  </a:lnTo>
                  <a:lnTo>
                    <a:pt x="2324" y="457"/>
                  </a:lnTo>
                  <a:lnTo>
                    <a:pt x="457" y="2324"/>
                  </a:lnTo>
                  <a:lnTo>
                    <a:pt x="0" y="3441"/>
                  </a:lnTo>
                  <a:lnTo>
                    <a:pt x="0" y="6070"/>
                  </a:lnTo>
                  <a:lnTo>
                    <a:pt x="457" y="7188"/>
                  </a:lnTo>
                  <a:lnTo>
                    <a:pt x="2324" y="9055"/>
                  </a:lnTo>
                  <a:lnTo>
                    <a:pt x="3441" y="9525"/>
                  </a:lnTo>
                  <a:lnTo>
                    <a:pt x="15595" y="9525"/>
                  </a:lnTo>
                  <a:lnTo>
                    <a:pt x="16713" y="9055"/>
                  </a:lnTo>
                  <a:lnTo>
                    <a:pt x="18580" y="7188"/>
                  </a:lnTo>
                  <a:lnTo>
                    <a:pt x="19050" y="6070"/>
                  </a:lnTo>
                  <a:lnTo>
                    <a:pt x="19050" y="3441"/>
                  </a:lnTo>
                  <a:close/>
                </a:path>
                <a:path w="5334000" h="1266825">
                  <a:moveTo>
                    <a:pt x="76200" y="1260741"/>
                  </a:moveTo>
                  <a:lnTo>
                    <a:pt x="75730" y="1259624"/>
                  </a:lnTo>
                  <a:lnTo>
                    <a:pt x="73863" y="1257757"/>
                  </a:lnTo>
                  <a:lnTo>
                    <a:pt x="72745" y="1257300"/>
                  </a:lnTo>
                  <a:lnTo>
                    <a:pt x="60591" y="1257300"/>
                  </a:lnTo>
                  <a:lnTo>
                    <a:pt x="59474" y="1257757"/>
                  </a:lnTo>
                  <a:lnTo>
                    <a:pt x="57607" y="1259624"/>
                  </a:lnTo>
                  <a:lnTo>
                    <a:pt x="57150" y="1260741"/>
                  </a:lnTo>
                  <a:lnTo>
                    <a:pt x="57150" y="1263370"/>
                  </a:lnTo>
                  <a:lnTo>
                    <a:pt x="57607" y="1264488"/>
                  </a:lnTo>
                  <a:lnTo>
                    <a:pt x="59474" y="1266355"/>
                  </a:lnTo>
                  <a:lnTo>
                    <a:pt x="60591" y="1266825"/>
                  </a:lnTo>
                  <a:lnTo>
                    <a:pt x="72745" y="1266825"/>
                  </a:lnTo>
                  <a:lnTo>
                    <a:pt x="73863" y="1266355"/>
                  </a:lnTo>
                  <a:lnTo>
                    <a:pt x="75730" y="1264488"/>
                  </a:lnTo>
                  <a:lnTo>
                    <a:pt x="76200" y="1263370"/>
                  </a:lnTo>
                  <a:lnTo>
                    <a:pt x="76200" y="1260741"/>
                  </a:lnTo>
                  <a:close/>
                </a:path>
                <a:path w="5334000" h="1266825">
                  <a:moveTo>
                    <a:pt x="76200" y="841641"/>
                  </a:moveTo>
                  <a:lnTo>
                    <a:pt x="75730" y="840524"/>
                  </a:lnTo>
                  <a:lnTo>
                    <a:pt x="73863" y="838657"/>
                  </a:lnTo>
                  <a:lnTo>
                    <a:pt x="72745" y="838200"/>
                  </a:lnTo>
                  <a:lnTo>
                    <a:pt x="60591" y="838200"/>
                  </a:lnTo>
                  <a:lnTo>
                    <a:pt x="59474" y="838657"/>
                  </a:lnTo>
                  <a:lnTo>
                    <a:pt x="57607" y="840524"/>
                  </a:lnTo>
                  <a:lnTo>
                    <a:pt x="57150" y="841641"/>
                  </a:lnTo>
                  <a:lnTo>
                    <a:pt x="57150" y="844270"/>
                  </a:lnTo>
                  <a:lnTo>
                    <a:pt x="57607" y="845388"/>
                  </a:lnTo>
                  <a:lnTo>
                    <a:pt x="59474" y="847255"/>
                  </a:lnTo>
                  <a:lnTo>
                    <a:pt x="60591" y="847725"/>
                  </a:lnTo>
                  <a:lnTo>
                    <a:pt x="72745" y="847725"/>
                  </a:lnTo>
                  <a:lnTo>
                    <a:pt x="73863" y="847255"/>
                  </a:lnTo>
                  <a:lnTo>
                    <a:pt x="75730" y="845388"/>
                  </a:lnTo>
                  <a:lnTo>
                    <a:pt x="76200" y="844270"/>
                  </a:lnTo>
                  <a:lnTo>
                    <a:pt x="76200" y="841641"/>
                  </a:lnTo>
                  <a:close/>
                </a:path>
                <a:path w="5334000" h="1266825">
                  <a:moveTo>
                    <a:pt x="76200" y="422541"/>
                  </a:moveTo>
                  <a:lnTo>
                    <a:pt x="75730" y="421424"/>
                  </a:lnTo>
                  <a:lnTo>
                    <a:pt x="73863" y="419557"/>
                  </a:lnTo>
                  <a:lnTo>
                    <a:pt x="72745" y="419100"/>
                  </a:lnTo>
                  <a:lnTo>
                    <a:pt x="60591" y="419100"/>
                  </a:lnTo>
                  <a:lnTo>
                    <a:pt x="59474" y="419557"/>
                  </a:lnTo>
                  <a:lnTo>
                    <a:pt x="57607" y="421424"/>
                  </a:lnTo>
                  <a:lnTo>
                    <a:pt x="57150" y="422541"/>
                  </a:lnTo>
                  <a:lnTo>
                    <a:pt x="57150" y="425170"/>
                  </a:lnTo>
                  <a:lnTo>
                    <a:pt x="57607" y="426288"/>
                  </a:lnTo>
                  <a:lnTo>
                    <a:pt x="59474" y="428155"/>
                  </a:lnTo>
                  <a:lnTo>
                    <a:pt x="60591" y="428625"/>
                  </a:lnTo>
                  <a:lnTo>
                    <a:pt x="72745" y="428625"/>
                  </a:lnTo>
                  <a:lnTo>
                    <a:pt x="73863" y="428155"/>
                  </a:lnTo>
                  <a:lnTo>
                    <a:pt x="75730" y="426288"/>
                  </a:lnTo>
                  <a:lnTo>
                    <a:pt x="76200" y="425170"/>
                  </a:lnTo>
                  <a:lnTo>
                    <a:pt x="76200" y="422541"/>
                  </a:lnTo>
                  <a:close/>
                </a:path>
                <a:path w="5334000" h="1266825">
                  <a:moveTo>
                    <a:pt x="76200" y="3441"/>
                  </a:moveTo>
                  <a:lnTo>
                    <a:pt x="75730" y="2324"/>
                  </a:lnTo>
                  <a:lnTo>
                    <a:pt x="73863" y="457"/>
                  </a:lnTo>
                  <a:lnTo>
                    <a:pt x="72745" y="0"/>
                  </a:lnTo>
                  <a:lnTo>
                    <a:pt x="60591" y="0"/>
                  </a:lnTo>
                  <a:lnTo>
                    <a:pt x="59474" y="457"/>
                  </a:lnTo>
                  <a:lnTo>
                    <a:pt x="57607" y="2324"/>
                  </a:lnTo>
                  <a:lnTo>
                    <a:pt x="57150" y="3441"/>
                  </a:lnTo>
                  <a:lnTo>
                    <a:pt x="57150" y="6070"/>
                  </a:lnTo>
                  <a:lnTo>
                    <a:pt x="57607" y="7188"/>
                  </a:lnTo>
                  <a:lnTo>
                    <a:pt x="59474" y="9055"/>
                  </a:lnTo>
                  <a:lnTo>
                    <a:pt x="60591" y="9525"/>
                  </a:lnTo>
                  <a:lnTo>
                    <a:pt x="72745" y="9525"/>
                  </a:lnTo>
                  <a:lnTo>
                    <a:pt x="73863" y="9055"/>
                  </a:lnTo>
                  <a:lnTo>
                    <a:pt x="75730" y="7188"/>
                  </a:lnTo>
                  <a:lnTo>
                    <a:pt x="76200" y="6070"/>
                  </a:lnTo>
                  <a:lnTo>
                    <a:pt x="76200" y="3441"/>
                  </a:lnTo>
                  <a:close/>
                </a:path>
                <a:path w="5334000" h="1266825">
                  <a:moveTo>
                    <a:pt x="133350" y="1260741"/>
                  </a:moveTo>
                  <a:lnTo>
                    <a:pt x="132880" y="1259624"/>
                  </a:lnTo>
                  <a:lnTo>
                    <a:pt x="131013" y="1257757"/>
                  </a:lnTo>
                  <a:lnTo>
                    <a:pt x="129895" y="1257300"/>
                  </a:lnTo>
                  <a:lnTo>
                    <a:pt x="117741" y="1257300"/>
                  </a:lnTo>
                  <a:lnTo>
                    <a:pt x="116624" y="1257757"/>
                  </a:lnTo>
                  <a:lnTo>
                    <a:pt x="114757" y="1259624"/>
                  </a:lnTo>
                  <a:lnTo>
                    <a:pt x="114300" y="1260741"/>
                  </a:lnTo>
                  <a:lnTo>
                    <a:pt x="114300" y="1263370"/>
                  </a:lnTo>
                  <a:lnTo>
                    <a:pt x="114757" y="1264488"/>
                  </a:lnTo>
                  <a:lnTo>
                    <a:pt x="116624" y="1266355"/>
                  </a:lnTo>
                  <a:lnTo>
                    <a:pt x="117741" y="1266825"/>
                  </a:lnTo>
                  <a:lnTo>
                    <a:pt x="129895" y="1266825"/>
                  </a:lnTo>
                  <a:lnTo>
                    <a:pt x="131013" y="1266355"/>
                  </a:lnTo>
                  <a:lnTo>
                    <a:pt x="132880" y="1264488"/>
                  </a:lnTo>
                  <a:lnTo>
                    <a:pt x="133350" y="1263370"/>
                  </a:lnTo>
                  <a:lnTo>
                    <a:pt x="133350" y="1260741"/>
                  </a:lnTo>
                  <a:close/>
                </a:path>
                <a:path w="5334000" h="1266825">
                  <a:moveTo>
                    <a:pt x="133350" y="841641"/>
                  </a:moveTo>
                  <a:lnTo>
                    <a:pt x="132880" y="840524"/>
                  </a:lnTo>
                  <a:lnTo>
                    <a:pt x="131013" y="838657"/>
                  </a:lnTo>
                  <a:lnTo>
                    <a:pt x="129895" y="838200"/>
                  </a:lnTo>
                  <a:lnTo>
                    <a:pt x="117741" y="838200"/>
                  </a:lnTo>
                  <a:lnTo>
                    <a:pt x="116624" y="838657"/>
                  </a:lnTo>
                  <a:lnTo>
                    <a:pt x="114757" y="840524"/>
                  </a:lnTo>
                  <a:lnTo>
                    <a:pt x="114300" y="841641"/>
                  </a:lnTo>
                  <a:lnTo>
                    <a:pt x="114300" y="844270"/>
                  </a:lnTo>
                  <a:lnTo>
                    <a:pt x="114757" y="845388"/>
                  </a:lnTo>
                  <a:lnTo>
                    <a:pt x="116624" y="847255"/>
                  </a:lnTo>
                  <a:lnTo>
                    <a:pt x="117741" y="847725"/>
                  </a:lnTo>
                  <a:lnTo>
                    <a:pt x="129895" y="847725"/>
                  </a:lnTo>
                  <a:lnTo>
                    <a:pt x="131013" y="847255"/>
                  </a:lnTo>
                  <a:lnTo>
                    <a:pt x="132880" y="845388"/>
                  </a:lnTo>
                  <a:lnTo>
                    <a:pt x="133350" y="844270"/>
                  </a:lnTo>
                  <a:lnTo>
                    <a:pt x="133350" y="841641"/>
                  </a:lnTo>
                  <a:close/>
                </a:path>
                <a:path w="5334000" h="1266825">
                  <a:moveTo>
                    <a:pt x="133350" y="422541"/>
                  </a:moveTo>
                  <a:lnTo>
                    <a:pt x="132880" y="421424"/>
                  </a:lnTo>
                  <a:lnTo>
                    <a:pt x="131013" y="419557"/>
                  </a:lnTo>
                  <a:lnTo>
                    <a:pt x="129895" y="419100"/>
                  </a:lnTo>
                  <a:lnTo>
                    <a:pt x="117741" y="419100"/>
                  </a:lnTo>
                  <a:lnTo>
                    <a:pt x="116624" y="419557"/>
                  </a:lnTo>
                  <a:lnTo>
                    <a:pt x="114757" y="421424"/>
                  </a:lnTo>
                  <a:lnTo>
                    <a:pt x="114300" y="422541"/>
                  </a:lnTo>
                  <a:lnTo>
                    <a:pt x="114300" y="425170"/>
                  </a:lnTo>
                  <a:lnTo>
                    <a:pt x="114757" y="426288"/>
                  </a:lnTo>
                  <a:lnTo>
                    <a:pt x="116624" y="428155"/>
                  </a:lnTo>
                  <a:lnTo>
                    <a:pt x="117741" y="428625"/>
                  </a:lnTo>
                  <a:lnTo>
                    <a:pt x="129895" y="428625"/>
                  </a:lnTo>
                  <a:lnTo>
                    <a:pt x="131013" y="428155"/>
                  </a:lnTo>
                  <a:lnTo>
                    <a:pt x="132880" y="426288"/>
                  </a:lnTo>
                  <a:lnTo>
                    <a:pt x="133350" y="425170"/>
                  </a:lnTo>
                  <a:lnTo>
                    <a:pt x="133350" y="422541"/>
                  </a:lnTo>
                  <a:close/>
                </a:path>
                <a:path w="5334000" h="1266825">
                  <a:moveTo>
                    <a:pt x="133350" y="3441"/>
                  </a:moveTo>
                  <a:lnTo>
                    <a:pt x="132880" y="2324"/>
                  </a:lnTo>
                  <a:lnTo>
                    <a:pt x="131013" y="457"/>
                  </a:lnTo>
                  <a:lnTo>
                    <a:pt x="129895" y="0"/>
                  </a:lnTo>
                  <a:lnTo>
                    <a:pt x="117741" y="0"/>
                  </a:lnTo>
                  <a:lnTo>
                    <a:pt x="116624" y="457"/>
                  </a:lnTo>
                  <a:lnTo>
                    <a:pt x="114757" y="2324"/>
                  </a:lnTo>
                  <a:lnTo>
                    <a:pt x="114300" y="3441"/>
                  </a:lnTo>
                  <a:lnTo>
                    <a:pt x="114300" y="6070"/>
                  </a:lnTo>
                  <a:lnTo>
                    <a:pt x="114757" y="7188"/>
                  </a:lnTo>
                  <a:lnTo>
                    <a:pt x="116624" y="9055"/>
                  </a:lnTo>
                  <a:lnTo>
                    <a:pt x="117741" y="9525"/>
                  </a:lnTo>
                  <a:lnTo>
                    <a:pt x="129895" y="9525"/>
                  </a:lnTo>
                  <a:lnTo>
                    <a:pt x="131013" y="9055"/>
                  </a:lnTo>
                  <a:lnTo>
                    <a:pt x="132880" y="7188"/>
                  </a:lnTo>
                  <a:lnTo>
                    <a:pt x="133350" y="6070"/>
                  </a:lnTo>
                  <a:lnTo>
                    <a:pt x="133350" y="3441"/>
                  </a:lnTo>
                  <a:close/>
                </a:path>
                <a:path w="5334000" h="1266825">
                  <a:moveTo>
                    <a:pt x="190500" y="1260741"/>
                  </a:moveTo>
                  <a:lnTo>
                    <a:pt x="190030" y="1259624"/>
                  </a:lnTo>
                  <a:lnTo>
                    <a:pt x="188163" y="1257757"/>
                  </a:lnTo>
                  <a:lnTo>
                    <a:pt x="187045" y="1257300"/>
                  </a:lnTo>
                  <a:lnTo>
                    <a:pt x="174891" y="1257300"/>
                  </a:lnTo>
                  <a:lnTo>
                    <a:pt x="173774" y="1257757"/>
                  </a:lnTo>
                  <a:lnTo>
                    <a:pt x="171907" y="1259624"/>
                  </a:lnTo>
                  <a:lnTo>
                    <a:pt x="171450" y="1260741"/>
                  </a:lnTo>
                  <a:lnTo>
                    <a:pt x="171450" y="1263370"/>
                  </a:lnTo>
                  <a:lnTo>
                    <a:pt x="171907" y="1264488"/>
                  </a:lnTo>
                  <a:lnTo>
                    <a:pt x="173774" y="1266355"/>
                  </a:lnTo>
                  <a:lnTo>
                    <a:pt x="174891" y="1266825"/>
                  </a:lnTo>
                  <a:lnTo>
                    <a:pt x="187045" y="1266825"/>
                  </a:lnTo>
                  <a:lnTo>
                    <a:pt x="188163" y="1266355"/>
                  </a:lnTo>
                  <a:lnTo>
                    <a:pt x="190030" y="1264488"/>
                  </a:lnTo>
                  <a:lnTo>
                    <a:pt x="190500" y="1263370"/>
                  </a:lnTo>
                  <a:lnTo>
                    <a:pt x="190500" y="1260741"/>
                  </a:lnTo>
                  <a:close/>
                </a:path>
                <a:path w="5334000" h="1266825">
                  <a:moveTo>
                    <a:pt x="190500" y="841641"/>
                  </a:moveTo>
                  <a:lnTo>
                    <a:pt x="190030" y="840524"/>
                  </a:lnTo>
                  <a:lnTo>
                    <a:pt x="188163" y="838657"/>
                  </a:lnTo>
                  <a:lnTo>
                    <a:pt x="187045" y="838200"/>
                  </a:lnTo>
                  <a:lnTo>
                    <a:pt x="174891" y="838200"/>
                  </a:lnTo>
                  <a:lnTo>
                    <a:pt x="173774" y="838657"/>
                  </a:lnTo>
                  <a:lnTo>
                    <a:pt x="171907" y="840524"/>
                  </a:lnTo>
                  <a:lnTo>
                    <a:pt x="171450" y="841641"/>
                  </a:lnTo>
                  <a:lnTo>
                    <a:pt x="171450" y="844270"/>
                  </a:lnTo>
                  <a:lnTo>
                    <a:pt x="171907" y="845388"/>
                  </a:lnTo>
                  <a:lnTo>
                    <a:pt x="173774" y="847255"/>
                  </a:lnTo>
                  <a:lnTo>
                    <a:pt x="174891" y="847725"/>
                  </a:lnTo>
                  <a:lnTo>
                    <a:pt x="187045" y="847725"/>
                  </a:lnTo>
                  <a:lnTo>
                    <a:pt x="188163" y="847255"/>
                  </a:lnTo>
                  <a:lnTo>
                    <a:pt x="190030" y="845388"/>
                  </a:lnTo>
                  <a:lnTo>
                    <a:pt x="190500" y="844270"/>
                  </a:lnTo>
                  <a:lnTo>
                    <a:pt x="190500" y="841641"/>
                  </a:lnTo>
                  <a:close/>
                </a:path>
                <a:path w="5334000" h="1266825">
                  <a:moveTo>
                    <a:pt x="190500" y="422541"/>
                  </a:moveTo>
                  <a:lnTo>
                    <a:pt x="190030" y="421424"/>
                  </a:lnTo>
                  <a:lnTo>
                    <a:pt x="188163" y="419557"/>
                  </a:lnTo>
                  <a:lnTo>
                    <a:pt x="187045" y="419100"/>
                  </a:lnTo>
                  <a:lnTo>
                    <a:pt x="174891" y="419100"/>
                  </a:lnTo>
                  <a:lnTo>
                    <a:pt x="173774" y="419557"/>
                  </a:lnTo>
                  <a:lnTo>
                    <a:pt x="171907" y="421424"/>
                  </a:lnTo>
                  <a:lnTo>
                    <a:pt x="171450" y="422541"/>
                  </a:lnTo>
                  <a:lnTo>
                    <a:pt x="171450" y="425170"/>
                  </a:lnTo>
                  <a:lnTo>
                    <a:pt x="171907" y="426288"/>
                  </a:lnTo>
                  <a:lnTo>
                    <a:pt x="173774" y="428155"/>
                  </a:lnTo>
                  <a:lnTo>
                    <a:pt x="174891" y="428625"/>
                  </a:lnTo>
                  <a:lnTo>
                    <a:pt x="187045" y="428625"/>
                  </a:lnTo>
                  <a:lnTo>
                    <a:pt x="188163" y="428155"/>
                  </a:lnTo>
                  <a:lnTo>
                    <a:pt x="190030" y="426288"/>
                  </a:lnTo>
                  <a:lnTo>
                    <a:pt x="190500" y="425170"/>
                  </a:lnTo>
                  <a:lnTo>
                    <a:pt x="190500" y="422541"/>
                  </a:lnTo>
                  <a:close/>
                </a:path>
                <a:path w="5334000" h="1266825">
                  <a:moveTo>
                    <a:pt x="190500" y="3441"/>
                  </a:moveTo>
                  <a:lnTo>
                    <a:pt x="190030" y="2324"/>
                  </a:lnTo>
                  <a:lnTo>
                    <a:pt x="188163" y="457"/>
                  </a:lnTo>
                  <a:lnTo>
                    <a:pt x="187045" y="0"/>
                  </a:lnTo>
                  <a:lnTo>
                    <a:pt x="174891" y="0"/>
                  </a:lnTo>
                  <a:lnTo>
                    <a:pt x="173774" y="457"/>
                  </a:lnTo>
                  <a:lnTo>
                    <a:pt x="171907" y="2324"/>
                  </a:lnTo>
                  <a:lnTo>
                    <a:pt x="171450" y="3441"/>
                  </a:lnTo>
                  <a:lnTo>
                    <a:pt x="171450" y="6070"/>
                  </a:lnTo>
                  <a:lnTo>
                    <a:pt x="171907" y="7188"/>
                  </a:lnTo>
                  <a:lnTo>
                    <a:pt x="173774" y="9055"/>
                  </a:lnTo>
                  <a:lnTo>
                    <a:pt x="174891" y="9525"/>
                  </a:lnTo>
                  <a:lnTo>
                    <a:pt x="187045" y="9525"/>
                  </a:lnTo>
                  <a:lnTo>
                    <a:pt x="188163" y="9055"/>
                  </a:lnTo>
                  <a:lnTo>
                    <a:pt x="190030" y="7188"/>
                  </a:lnTo>
                  <a:lnTo>
                    <a:pt x="190500" y="6070"/>
                  </a:lnTo>
                  <a:lnTo>
                    <a:pt x="190500" y="3441"/>
                  </a:lnTo>
                  <a:close/>
                </a:path>
                <a:path w="5334000" h="1266825">
                  <a:moveTo>
                    <a:pt x="247650" y="1260741"/>
                  </a:moveTo>
                  <a:lnTo>
                    <a:pt x="247180" y="1259624"/>
                  </a:lnTo>
                  <a:lnTo>
                    <a:pt x="245313" y="1257757"/>
                  </a:lnTo>
                  <a:lnTo>
                    <a:pt x="244195" y="1257300"/>
                  </a:lnTo>
                  <a:lnTo>
                    <a:pt x="232041" y="1257300"/>
                  </a:lnTo>
                  <a:lnTo>
                    <a:pt x="230924" y="1257757"/>
                  </a:lnTo>
                  <a:lnTo>
                    <a:pt x="229057" y="1259624"/>
                  </a:lnTo>
                  <a:lnTo>
                    <a:pt x="228600" y="1260741"/>
                  </a:lnTo>
                  <a:lnTo>
                    <a:pt x="228600" y="1263370"/>
                  </a:lnTo>
                  <a:lnTo>
                    <a:pt x="229057" y="1264488"/>
                  </a:lnTo>
                  <a:lnTo>
                    <a:pt x="230924" y="1266355"/>
                  </a:lnTo>
                  <a:lnTo>
                    <a:pt x="232041" y="1266825"/>
                  </a:lnTo>
                  <a:lnTo>
                    <a:pt x="244195" y="1266825"/>
                  </a:lnTo>
                  <a:lnTo>
                    <a:pt x="245313" y="1266355"/>
                  </a:lnTo>
                  <a:lnTo>
                    <a:pt x="247180" y="1264488"/>
                  </a:lnTo>
                  <a:lnTo>
                    <a:pt x="247650" y="1263370"/>
                  </a:lnTo>
                  <a:lnTo>
                    <a:pt x="247650" y="1260741"/>
                  </a:lnTo>
                  <a:close/>
                </a:path>
                <a:path w="5334000" h="1266825">
                  <a:moveTo>
                    <a:pt x="247650" y="841641"/>
                  </a:moveTo>
                  <a:lnTo>
                    <a:pt x="247180" y="840524"/>
                  </a:lnTo>
                  <a:lnTo>
                    <a:pt x="245313" y="838657"/>
                  </a:lnTo>
                  <a:lnTo>
                    <a:pt x="244195" y="838200"/>
                  </a:lnTo>
                  <a:lnTo>
                    <a:pt x="232041" y="838200"/>
                  </a:lnTo>
                  <a:lnTo>
                    <a:pt x="230924" y="838657"/>
                  </a:lnTo>
                  <a:lnTo>
                    <a:pt x="229057" y="840524"/>
                  </a:lnTo>
                  <a:lnTo>
                    <a:pt x="228600" y="841641"/>
                  </a:lnTo>
                  <a:lnTo>
                    <a:pt x="228600" y="844270"/>
                  </a:lnTo>
                  <a:lnTo>
                    <a:pt x="229057" y="845388"/>
                  </a:lnTo>
                  <a:lnTo>
                    <a:pt x="230924" y="847255"/>
                  </a:lnTo>
                  <a:lnTo>
                    <a:pt x="232041" y="847725"/>
                  </a:lnTo>
                  <a:lnTo>
                    <a:pt x="244195" y="847725"/>
                  </a:lnTo>
                  <a:lnTo>
                    <a:pt x="245313" y="847255"/>
                  </a:lnTo>
                  <a:lnTo>
                    <a:pt x="247180" y="845388"/>
                  </a:lnTo>
                  <a:lnTo>
                    <a:pt x="247650" y="844270"/>
                  </a:lnTo>
                  <a:lnTo>
                    <a:pt x="247650" y="841641"/>
                  </a:lnTo>
                  <a:close/>
                </a:path>
                <a:path w="5334000" h="1266825">
                  <a:moveTo>
                    <a:pt x="247650" y="422541"/>
                  </a:moveTo>
                  <a:lnTo>
                    <a:pt x="247180" y="421424"/>
                  </a:lnTo>
                  <a:lnTo>
                    <a:pt x="245313" y="419557"/>
                  </a:lnTo>
                  <a:lnTo>
                    <a:pt x="244195" y="419100"/>
                  </a:lnTo>
                  <a:lnTo>
                    <a:pt x="232041" y="419100"/>
                  </a:lnTo>
                  <a:lnTo>
                    <a:pt x="230924" y="419557"/>
                  </a:lnTo>
                  <a:lnTo>
                    <a:pt x="229057" y="421424"/>
                  </a:lnTo>
                  <a:lnTo>
                    <a:pt x="228600" y="422541"/>
                  </a:lnTo>
                  <a:lnTo>
                    <a:pt x="228600" y="425170"/>
                  </a:lnTo>
                  <a:lnTo>
                    <a:pt x="229057" y="426288"/>
                  </a:lnTo>
                  <a:lnTo>
                    <a:pt x="230924" y="428155"/>
                  </a:lnTo>
                  <a:lnTo>
                    <a:pt x="232041" y="428625"/>
                  </a:lnTo>
                  <a:lnTo>
                    <a:pt x="244195" y="428625"/>
                  </a:lnTo>
                  <a:lnTo>
                    <a:pt x="245313" y="428155"/>
                  </a:lnTo>
                  <a:lnTo>
                    <a:pt x="247180" y="426288"/>
                  </a:lnTo>
                  <a:lnTo>
                    <a:pt x="247650" y="425170"/>
                  </a:lnTo>
                  <a:lnTo>
                    <a:pt x="247650" y="422541"/>
                  </a:lnTo>
                  <a:close/>
                </a:path>
                <a:path w="5334000" h="1266825">
                  <a:moveTo>
                    <a:pt x="247650" y="3441"/>
                  </a:moveTo>
                  <a:lnTo>
                    <a:pt x="247180" y="2324"/>
                  </a:lnTo>
                  <a:lnTo>
                    <a:pt x="245313" y="457"/>
                  </a:lnTo>
                  <a:lnTo>
                    <a:pt x="244195" y="0"/>
                  </a:lnTo>
                  <a:lnTo>
                    <a:pt x="232041" y="0"/>
                  </a:lnTo>
                  <a:lnTo>
                    <a:pt x="230924" y="457"/>
                  </a:lnTo>
                  <a:lnTo>
                    <a:pt x="229057" y="2324"/>
                  </a:lnTo>
                  <a:lnTo>
                    <a:pt x="228600" y="3441"/>
                  </a:lnTo>
                  <a:lnTo>
                    <a:pt x="228600" y="6070"/>
                  </a:lnTo>
                  <a:lnTo>
                    <a:pt x="229057" y="7188"/>
                  </a:lnTo>
                  <a:lnTo>
                    <a:pt x="230924" y="9055"/>
                  </a:lnTo>
                  <a:lnTo>
                    <a:pt x="232041" y="9525"/>
                  </a:lnTo>
                  <a:lnTo>
                    <a:pt x="244195" y="9525"/>
                  </a:lnTo>
                  <a:lnTo>
                    <a:pt x="245313" y="9055"/>
                  </a:lnTo>
                  <a:lnTo>
                    <a:pt x="247180" y="7188"/>
                  </a:lnTo>
                  <a:lnTo>
                    <a:pt x="247650" y="6070"/>
                  </a:lnTo>
                  <a:lnTo>
                    <a:pt x="247650" y="3441"/>
                  </a:lnTo>
                  <a:close/>
                </a:path>
                <a:path w="5334000" h="1266825">
                  <a:moveTo>
                    <a:pt x="304800" y="1260741"/>
                  </a:moveTo>
                  <a:lnTo>
                    <a:pt x="304330" y="1259624"/>
                  </a:lnTo>
                  <a:lnTo>
                    <a:pt x="302463" y="1257757"/>
                  </a:lnTo>
                  <a:lnTo>
                    <a:pt x="301345" y="1257300"/>
                  </a:lnTo>
                  <a:lnTo>
                    <a:pt x="289191" y="1257300"/>
                  </a:lnTo>
                  <a:lnTo>
                    <a:pt x="288074" y="1257757"/>
                  </a:lnTo>
                  <a:lnTo>
                    <a:pt x="286207" y="1259624"/>
                  </a:lnTo>
                  <a:lnTo>
                    <a:pt x="285750" y="1260741"/>
                  </a:lnTo>
                  <a:lnTo>
                    <a:pt x="285750" y="1263370"/>
                  </a:lnTo>
                  <a:lnTo>
                    <a:pt x="286207" y="1264488"/>
                  </a:lnTo>
                  <a:lnTo>
                    <a:pt x="288074" y="1266355"/>
                  </a:lnTo>
                  <a:lnTo>
                    <a:pt x="289191" y="1266825"/>
                  </a:lnTo>
                  <a:lnTo>
                    <a:pt x="301345" y="1266825"/>
                  </a:lnTo>
                  <a:lnTo>
                    <a:pt x="302463" y="1266355"/>
                  </a:lnTo>
                  <a:lnTo>
                    <a:pt x="304330" y="1264488"/>
                  </a:lnTo>
                  <a:lnTo>
                    <a:pt x="304800" y="1263370"/>
                  </a:lnTo>
                  <a:lnTo>
                    <a:pt x="304800" y="1260741"/>
                  </a:lnTo>
                  <a:close/>
                </a:path>
                <a:path w="5334000" h="1266825">
                  <a:moveTo>
                    <a:pt x="304800" y="841641"/>
                  </a:moveTo>
                  <a:lnTo>
                    <a:pt x="304330" y="840524"/>
                  </a:lnTo>
                  <a:lnTo>
                    <a:pt x="302463" y="838657"/>
                  </a:lnTo>
                  <a:lnTo>
                    <a:pt x="301345" y="838200"/>
                  </a:lnTo>
                  <a:lnTo>
                    <a:pt x="289191" y="838200"/>
                  </a:lnTo>
                  <a:lnTo>
                    <a:pt x="288074" y="838657"/>
                  </a:lnTo>
                  <a:lnTo>
                    <a:pt x="286207" y="840524"/>
                  </a:lnTo>
                  <a:lnTo>
                    <a:pt x="285750" y="841641"/>
                  </a:lnTo>
                  <a:lnTo>
                    <a:pt x="285750" y="844270"/>
                  </a:lnTo>
                  <a:lnTo>
                    <a:pt x="286207" y="845388"/>
                  </a:lnTo>
                  <a:lnTo>
                    <a:pt x="288074" y="847255"/>
                  </a:lnTo>
                  <a:lnTo>
                    <a:pt x="289191" y="847725"/>
                  </a:lnTo>
                  <a:lnTo>
                    <a:pt x="301345" y="847725"/>
                  </a:lnTo>
                  <a:lnTo>
                    <a:pt x="302463" y="847255"/>
                  </a:lnTo>
                  <a:lnTo>
                    <a:pt x="304330" y="845388"/>
                  </a:lnTo>
                  <a:lnTo>
                    <a:pt x="304800" y="844270"/>
                  </a:lnTo>
                  <a:lnTo>
                    <a:pt x="304800" y="841641"/>
                  </a:lnTo>
                  <a:close/>
                </a:path>
                <a:path w="5334000" h="1266825">
                  <a:moveTo>
                    <a:pt x="304800" y="422541"/>
                  </a:moveTo>
                  <a:lnTo>
                    <a:pt x="304330" y="421424"/>
                  </a:lnTo>
                  <a:lnTo>
                    <a:pt x="302463" y="419557"/>
                  </a:lnTo>
                  <a:lnTo>
                    <a:pt x="301345" y="419100"/>
                  </a:lnTo>
                  <a:lnTo>
                    <a:pt x="289191" y="419100"/>
                  </a:lnTo>
                  <a:lnTo>
                    <a:pt x="288074" y="419557"/>
                  </a:lnTo>
                  <a:lnTo>
                    <a:pt x="286207" y="421424"/>
                  </a:lnTo>
                  <a:lnTo>
                    <a:pt x="285750" y="422541"/>
                  </a:lnTo>
                  <a:lnTo>
                    <a:pt x="285750" y="425170"/>
                  </a:lnTo>
                  <a:lnTo>
                    <a:pt x="286207" y="426288"/>
                  </a:lnTo>
                  <a:lnTo>
                    <a:pt x="288074" y="428155"/>
                  </a:lnTo>
                  <a:lnTo>
                    <a:pt x="289191" y="428625"/>
                  </a:lnTo>
                  <a:lnTo>
                    <a:pt x="301345" y="428625"/>
                  </a:lnTo>
                  <a:lnTo>
                    <a:pt x="302463" y="428155"/>
                  </a:lnTo>
                  <a:lnTo>
                    <a:pt x="304330" y="426288"/>
                  </a:lnTo>
                  <a:lnTo>
                    <a:pt x="304800" y="425170"/>
                  </a:lnTo>
                  <a:lnTo>
                    <a:pt x="304800" y="422541"/>
                  </a:lnTo>
                  <a:close/>
                </a:path>
                <a:path w="5334000" h="1266825">
                  <a:moveTo>
                    <a:pt x="304800" y="3441"/>
                  </a:moveTo>
                  <a:lnTo>
                    <a:pt x="304330" y="2324"/>
                  </a:lnTo>
                  <a:lnTo>
                    <a:pt x="302463" y="457"/>
                  </a:lnTo>
                  <a:lnTo>
                    <a:pt x="301345" y="0"/>
                  </a:lnTo>
                  <a:lnTo>
                    <a:pt x="289191" y="0"/>
                  </a:lnTo>
                  <a:lnTo>
                    <a:pt x="288074" y="457"/>
                  </a:lnTo>
                  <a:lnTo>
                    <a:pt x="286207" y="2324"/>
                  </a:lnTo>
                  <a:lnTo>
                    <a:pt x="285750" y="3441"/>
                  </a:lnTo>
                  <a:lnTo>
                    <a:pt x="285750" y="6070"/>
                  </a:lnTo>
                  <a:lnTo>
                    <a:pt x="286207" y="7188"/>
                  </a:lnTo>
                  <a:lnTo>
                    <a:pt x="288074" y="9055"/>
                  </a:lnTo>
                  <a:lnTo>
                    <a:pt x="289191" y="9525"/>
                  </a:lnTo>
                  <a:lnTo>
                    <a:pt x="301345" y="9525"/>
                  </a:lnTo>
                  <a:lnTo>
                    <a:pt x="302463" y="9055"/>
                  </a:lnTo>
                  <a:lnTo>
                    <a:pt x="304330" y="7188"/>
                  </a:lnTo>
                  <a:lnTo>
                    <a:pt x="304800" y="6070"/>
                  </a:lnTo>
                  <a:lnTo>
                    <a:pt x="304800" y="3441"/>
                  </a:lnTo>
                  <a:close/>
                </a:path>
                <a:path w="5334000" h="1266825">
                  <a:moveTo>
                    <a:pt x="361950" y="1260741"/>
                  </a:moveTo>
                  <a:lnTo>
                    <a:pt x="361480" y="1259624"/>
                  </a:lnTo>
                  <a:lnTo>
                    <a:pt x="359613" y="1257757"/>
                  </a:lnTo>
                  <a:lnTo>
                    <a:pt x="358495" y="1257300"/>
                  </a:lnTo>
                  <a:lnTo>
                    <a:pt x="346341" y="1257300"/>
                  </a:lnTo>
                  <a:lnTo>
                    <a:pt x="345224" y="1257757"/>
                  </a:lnTo>
                  <a:lnTo>
                    <a:pt x="343357" y="1259624"/>
                  </a:lnTo>
                  <a:lnTo>
                    <a:pt x="342900" y="1260741"/>
                  </a:lnTo>
                  <a:lnTo>
                    <a:pt x="342900" y="1263370"/>
                  </a:lnTo>
                  <a:lnTo>
                    <a:pt x="343357" y="1264488"/>
                  </a:lnTo>
                  <a:lnTo>
                    <a:pt x="345224" y="1266355"/>
                  </a:lnTo>
                  <a:lnTo>
                    <a:pt x="346341" y="1266825"/>
                  </a:lnTo>
                  <a:lnTo>
                    <a:pt x="358495" y="1266825"/>
                  </a:lnTo>
                  <a:lnTo>
                    <a:pt x="359613" y="1266355"/>
                  </a:lnTo>
                  <a:lnTo>
                    <a:pt x="361480" y="1264488"/>
                  </a:lnTo>
                  <a:lnTo>
                    <a:pt x="361950" y="1263370"/>
                  </a:lnTo>
                  <a:lnTo>
                    <a:pt x="361950" y="1260741"/>
                  </a:lnTo>
                  <a:close/>
                </a:path>
                <a:path w="5334000" h="1266825">
                  <a:moveTo>
                    <a:pt x="361950" y="841641"/>
                  </a:moveTo>
                  <a:lnTo>
                    <a:pt x="361480" y="840524"/>
                  </a:lnTo>
                  <a:lnTo>
                    <a:pt x="359613" y="838657"/>
                  </a:lnTo>
                  <a:lnTo>
                    <a:pt x="358495" y="838200"/>
                  </a:lnTo>
                  <a:lnTo>
                    <a:pt x="346341" y="838200"/>
                  </a:lnTo>
                  <a:lnTo>
                    <a:pt x="345224" y="838657"/>
                  </a:lnTo>
                  <a:lnTo>
                    <a:pt x="343357" y="840524"/>
                  </a:lnTo>
                  <a:lnTo>
                    <a:pt x="342900" y="841641"/>
                  </a:lnTo>
                  <a:lnTo>
                    <a:pt x="342900" y="844270"/>
                  </a:lnTo>
                  <a:lnTo>
                    <a:pt x="343357" y="845388"/>
                  </a:lnTo>
                  <a:lnTo>
                    <a:pt x="345224" y="847255"/>
                  </a:lnTo>
                  <a:lnTo>
                    <a:pt x="346341" y="847725"/>
                  </a:lnTo>
                  <a:lnTo>
                    <a:pt x="358495" y="847725"/>
                  </a:lnTo>
                  <a:lnTo>
                    <a:pt x="359613" y="847255"/>
                  </a:lnTo>
                  <a:lnTo>
                    <a:pt x="361480" y="845388"/>
                  </a:lnTo>
                  <a:lnTo>
                    <a:pt x="361950" y="844270"/>
                  </a:lnTo>
                  <a:lnTo>
                    <a:pt x="361950" y="841641"/>
                  </a:lnTo>
                  <a:close/>
                </a:path>
                <a:path w="5334000" h="1266825">
                  <a:moveTo>
                    <a:pt x="361950" y="422541"/>
                  </a:moveTo>
                  <a:lnTo>
                    <a:pt x="361480" y="421424"/>
                  </a:lnTo>
                  <a:lnTo>
                    <a:pt x="359613" y="419557"/>
                  </a:lnTo>
                  <a:lnTo>
                    <a:pt x="358495" y="419100"/>
                  </a:lnTo>
                  <a:lnTo>
                    <a:pt x="346341" y="419100"/>
                  </a:lnTo>
                  <a:lnTo>
                    <a:pt x="345224" y="419557"/>
                  </a:lnTo>
                  <a:lnTo>
                    <a:pt x="343357" y="421424"/>
                  </a:lnTo>
                  <a:lnTo>
                    <a:pt x="342900" y="422541"/>
                  </a:lnTo>
                  <a:lnTo>
                    <a:pt x="342900" y="425170"/>
                  </a:lnTo>
                  <a:lnTo>
                    <a:pt x="343357" y="426288"/>
                  </a:lnTo>
                  <a:lnTo>
                    <a:pt x="345224" y="428155"/>
                  </a:lnTo>
                  <a:lnTo>
                    <a:pt x="346341" y="428625"/>
                  </a:lnTo>
                  <a:lnTo>
                    <a:pt x="358495" y="428625"/>
                  </a:lnTo>
                  <a:lnTo>
                    <a:pt x="359613" y="428155"/>
                  </a:lnTo>
                  <a:lnTo>
                    <a:pt x="361480" y="426288"/>
                  </a:lnTo>
                  <a:lnTo>
                    <a:pt x="361950" y="425170"/>
                  </a:lnTo>
                  <a:lnTo>
                    <a:pt x="361950" y="422541"/>
                  </a:lnTo>
                  <a:close/>
                </a:path>
                <a:path w="5334000" h="1266825">
                  <a:moveTo>
                    <a:pt x="361950" y="3441"/>
                  </a:moveTo>
                  <a:lnTo>
                    <a:pt x="361480" y="2324"/>
                  </a:lnTo>
                  <a:lnTo>
                    <a:pt x="359613" y="457"/>
                  </a:lnTo>
                  <a:lnTo>
                    <a:pt x="358495" y="0"/>
                  </a:lnTo>
                  <a:lnTo>
                    <a:pt x="346341" y="0"/>
                  </a:lnTo>
                  <a:lnTo>
                    <a:pt x="345224" y="457"/>
                  </a:lnTo>
                  <a:lnTo>
                    <a:pt x="343357" y="2324"/>
                  </a:lnTo>
                  <a:lnTo>
                    <a:pt x="342900" y="3441"/>
                  </a:lnTo>
                  <a:lnTo>
                    <a:pt x="342900" y="6070"/>
                  </a:lnTo>
                  <a:lnTo>
                    <a:pt x="343357" y="7188"/>
                  </a:lnTo>
                  <a:lnTo>
                    <a:pt x="345224" y="9055"/>
                  </a:lnTo>
                  <a:lnTo>
                    <a:pt x="346341" y="9525"/>
                  </a:lnTo>
                  <a:lnTo>
                    <a:pt x="358495" y="9525"/>
                  </a:lnTo>
                  <a:lnTo>
                    <a:pt x="359613" y="9055"/>
                  </a:lnTo>
                  <a:lnTo>
                    <a:pt x="361480" y="7188"/>
                  </a:lnTo>
                  <a:lnTo>
                    <a:pt x="361950" y="6070"/>
                  </a:lnTo>
                  <a:lnTo>
                    <a:pt x="361950" y="3441"/>
                  </a:lnTo>
                  <a:close/>
                </a:path>
                <a:path w="5334000" h="1266825">
                  <a:moveTo>
                    <a:pt x="419100" y="1260741"/>
                  </a:moveTo>
                  <a:lnTo>
                    <a:pt x="418630" y="1259624"/>
                  </a:lnTo>
                  <a:lnTo>
                    <a:pt x="416763" y="1257757"/>
                  </a:lnTo>
                  <a:lnTo>
                    <a:pt x="415645" y="1257300"/>
                  </a:lnTo>
                  <a:lnTo>
                    <a:pt x="403491" y="1257300"/>
                  </a:lnTo>
                  <a:lnTo>
                    <a:pt x="402374" y="1257757"/>
                  </a:lnTo>
                  <a:lnTo>
                    <a:pt x="400507" y="1259624"/>
                  </a:lnTo>
                  <a:lnTo>
                    <a:pt x="400050" y="1260741"/>
                  </a:lnTo>
                  <a:lnTo>
                    <a:pt x="400050" y="1263370"/>
                  </a:lnTo>
                  <a:lnTo>
                    <a:pt x="400507" y="1264488"/>
                  </a:lnTo>
                  <a:lnTo>
                    <a:pt x="402374" y="1266355"/>
                  </a:lnTo>
                  <a:lnTo>
                    <a:pt x="403491" y="1266825"/>
                  </a:lnTo>
                  <a:lnTo>
                    <a:pt x="415645" y="1266825"/>
                  </a:lnTo>
                  <a:lnTo>
                    <a:pt x="416763" y="1266355"/>
                  </a:lnTo>
                  <a:lnTo>
                    <a:pt x="418630" y="1264488"/>
                  </a:lnTo>
                  <a:lnTo>
                    <a:pt x="419100" y="1263370"/>
                  </a:lnTo>
                  <a:lnTo>
                    <a:pt x="419100" y="1260741"/>
                  </a:lnTo>
                  <a:close/>
                </a:path>
                <a:path w="5334000" h="1266825">
                  <a:moveTo>
                    <a:pt x="419100" y="841641"/>
                  </a:moveTo>
                  <a:lnTo>
                    <a:pt x="418630" y="840524"/>
                  </a:lnTo>
                  <a:lnTo>
                    <a:pt x="416763" y="838657"/>
                  </a:lnTo>
                  <a:lnTo>
                    <a:pt x="415645" y="838200"/>
                  </a:lnTo>
                  <a:lnTo>
                    <a:pt x="403491" y="838200"/>
                  </a:lnTo>
                  <a:lnTo>
                    <a:pt x="402374" y="838657"/>
                  </a:lnTo>
                  <a:lnTo>
                    <a:pt x="400507" y="840524"/>
                  </a:lnTo>
                  <a:lnTo>
                    <a:pt x="400050" y="841641"/>
                  </a:lnTo>
                  <a:lnTo>
                    <a:pt x="400050" y="844270"/>
                  </a:lnTo>
                  <a:lnTo>
                    <a:pt x="400507" y="845388"/>
                  </a:lnTo>
                  <a:lnTo>
                    <a:pt x="402374" y="847255"/>
                  </a:lnTo>
                  <a:lnTo>
                    <a:pt x="403491" y="847725"/>
                  </a:lnTo>
                  <a:lnTo>
                    <a:pt x="415645" y="847725"/>
                  </a:lnTo>
                  <a:lnTo>
                    <a:pt x="416763" y="847255"/>
                  </a:lnTo>
                  <a:lnTo>
                    <a:pt x="418630" y="845388"/>
                  </a:lnTo>
                  <a:lnTo>
                    <a:pt x="419100" y="844270"/>
                  </a:lnTo>
                  <a:lnTo>
                    <a:pt x="419100" y="841641"/>
                  </a:lnTo>
                  <a:close/>
                </a:path>
                <a:path w="5334000" h="1266825">
                  <a:moveTo>
                    <a:pt x="419100" y="422541"/>
                  </a:moveTo>
                  <a:lnTo>
                    <a:pt x="418630" y="421424"/>
                  </a:lnTo>
                  <a:lnTo>
                    <a:pt x="416763" y="419557"/>
                  </a:lnTo>
                  <a:lnTo>
                    <a:pt x="415645" y="419100"/>
                  </a:lnTo>
                  <a:lnTo>
                    <a:pt x="403491" y="419100"/>
                  </a:lnTo>
                  <a:lnTo>
                    <a:pt x="402374" y="419557"/>
                  </a:lnTo>
                  <a:lnTo>
                    <a:pt x="400507" y="421424"/>
                  </a:lnTo>
                  <a:lnTo>
                    <a:pt x="400050" y="422541"/>
                  </a:lnTo>
                  <a:lnTo>
                    <a:pt x="400050" y="425170"/>
                  </a:lnTo>
                  <a:lnTo>
                    <a:pt x="400507" y="426288"/>
                  </a:lnTo>
                  <a:lnTo>
                    <a:pt x="402374" y="428155"/>
                  </a:lnTo>
                  <a:lnTo>
                    <a:pt x="403491" y="428625"/>
                  </a:lnTo>
                  <a:lnTo>
                    <a:pt x="415645" y="428625"/>
                  </a:lnTo>
                  <a:lnTo>
                    <a:pt x="416763" y="428155"/>
                  </a:lnTo>
                  <a:lnTo>
                    <a:pt x="418630" y="426288"/>
                  </a:lnTo>
                  <a:lnTo>
                    <a:pt x="419100" y="425170"/>
                  </a:lnTo>
                  <a:lnTo>
                    <a:pt x="419100" y="422541"/>
                  </a:lnTo>
                  <a:close/>
                </a:path>
                <a:path w="5334000" h="1266825">
                  <a:moveTo>
                    <a:pt x="419100" y="3441"/>
                  </a:moveTo>
                  <a:lnTo>
                    <a:pt x="418630" y="2324"/>
                  </a:lnTo>
                  <a:lnTo>
                    <a:pt x="416763" y="457"/>
                  </a:lnTo>
                  <a:lnTo>
                    <a:pt x="415645" y="0"/>
                  </a:lnTo>
                  <a:lnTo>
                    <a:pt x="403491" y="0"/>
                  </a:lnTo>
                  <a:lnTo>
                    <a:pt x="402374" y="457"/>
                  </a:lnTo>
                  <a:lnTo>
                    <a:pt x="400507" y="2324"/>
                  </a:lnTo>
                  <a:lnTo>
                    <a:pt x="400050" y="3441"/>
                  </a:lnTo>
                  <a:lnTo>
                    <a:pt x="400050" y="6070"/>
                  </a:lnTo>
                  <a:lnTo>
                    <a:pt x="400507" y="7188"/>
                  </a:lnTo>
                  <a:lnTo>
                    <a:pt x="402374" y="9055"/>
                  </a:lnTo>
                  <a:lnTo>
                    <a:pt x="403491" y="9525"/>
                  </a:lnTo>
                  <a:lnTo>
                    <a:pt x="415645" y="9525"/>
                  </a:lnTo>
                  <a:lnTo>
                    <a:pt x="416763" y="9055"/>
                  </a:lnTo>
                  <a:lnTo>
                    <a:pt x="418630" y="7188"/>
                  </a:lnTo>
                  <a:lnTo>
                    <a:pt x="419100" y="6070"/>
                  </a:lnTo>
                  <a:lnTo>
                    <a:pt x="419100" y="3441"/>
                  </a:lnTo>
                  <a:close/>
                </a:path>
                <a:path w="5334000" h="1266825">
                  <a:moveTo>
                    <a:pt x="476250" y="1260741"/>
                  </a:moveTo>
                  <a:lnTo>
                    <a:pt x="475780" y="1259624"/>
                  </a:lnTo>
                  <a:lnTo>
                    <a:pt x="473913" y="1257757"/>
                  </a:lnTo>
                  <a:lnTo>
                    <a:pt x="472795" y="1257300"/>
                  </a:lnTo>
                  <a:lnTo>
                    <a:pt x="460641" y="1257300"/>
                  </a:lnTo>
                  <a:lnTo>
                    <a:pt x="459524" y="1257757"/>
                  </a:lnTo>
                  <a:lnTo>
                    <a:pt x="457657" y="1259624"/>
                  </a:lnTo>
                  <a:lnTo>
                    <a:pt x="457200" y="1260741"/>
                  </a:lnTo>
                  <a:lnTo>
                    <a:pt x="457200" y="1263370"/>
                  </a:lnTo>
                  <a:lnTo>
                    <a:pt x="457657" y="1264488"/>
                  </a:lnTo>
                  <a:lnTo>
                    <a:pt x="459524" y="1266355"/>
                  </a:lnTo>
                  <a:lnTo>
                    <a:pt x="460641" y="1266825"/>
                  </a:lnTo>
                  <a:lnTo>
                    <a:pt x="472795" y="1266825"/>
                  </a:lnTo>
                  <a:lnTo>
                    <a:pt x="473913" y="1266355"/>
                  </a:lnTo>
                  <a:lnTo>
                    <a:pt x="475780" y="1264488"/>
                  </a:lnTo>
                  <a:lnTo>
                    <a:pt x="476250" y="1263370"/>
                  </a:lnTo>
                  <a:lnTo>
                    <a:pt x="476250" y="1260741"/>
                  </a:lnTo>
                  <a:close/>
                </a:path>
                <a:path w="5334000" h="1266825">
                  <a:moveTo>
                    <a:pt x="476250" y="841641"/>
                  </a:moveTo>
                  <a:lnTo>
                    <a:pt x="475780" y="840524"/>
                  </a:lnTo>
                  <a:lnTo>
                    <a:pt x="473913" y="838657"/>
                  </a:lnTo>
                  <a:lnTo>
                    <a:pt x="472795" y="838200"/>
                  </a:lnTo>
                  <a:lnTo>
                    <a:pt x="460641" y="838200"/>
                  </a:lnTo>
                  <a:lnTo>
                    <a:pt x="459524" y="838657"/>
                  </a:lnTo>
                  <a:lnTo>
                    <a:pt x="457657" y="840524"/>
                  </a:lnTo>
                  <a:lnTo>
                    <a:pt x="457200" y="841641"/>
                  </a:lnTo>
                  <a:lnTo>
                    <a:pt x="457200" y="844270"/>
                  </a:lnTo>
                  <a:lnTo>
                    <a:pt x="457657" y="845388"/>
                  </a:lnTo>
                  <a:lnTo>
                    <a:pt x="459524" y="847255"/>
                  </a:lnTo>
                  <a:lnTo>
                    <a:pt x="460641" y="847725"/>
                  </a:lnTo>
                  <a:lnTo>
                    <a:pt x="472795" y="847725"/>
                  </a:lnTo>
                  <a:lnTo>
                    <a:pt x="473913" y="847255"/>
                  </a:lnTo>
                  <a:lnTo>
                    <a:pt x="475780" y="845388"/>
                  </a:lnTo>
                  <a:lnTo>
                    <a:pt x="476250" y="844270"/>
                  </a:lnTo>
                  <a:lnTo>
                    <a:pt x="476250" y="841641"/>
                  </a:lnTo>
                  <a:close/>
                </a:path>
                <a:path w="5334000" h="1266825">
                  <a:moveTo>
                    <a:pt x="476250" y="422541"/>
                  </a:moveTo>
                  <a:lnTo>
                    <a:pt x="475780" y="421424"/>
                  </a:lnTo>
                  <a:lnTo>
                    <a:pt x="473913" y="419557"/>
                  </a:lnTo>
                  <a:lnTo>
                    <a:pt x="472795" y="419100"/>
                  </a:lnTo>
                  <a:lnTo>
                    <a:pt x="460641" y="419100"/>
                  </a:lnTo>
                  <a:lnTo>
                    <a:pt x="459524" y="419557"/>
                  </a:lnTo>
                  <a:lnTo>
                    <a:pt x="457657" y="421424"/>
                  </a:lnTo>
                  <a:lnTo>
                    <a:pt x="457200" y="422541"/>
                  </a:lnTo>
                  <a:lnTo>
                    <a:pt x="457200" y="425170"/>
                  </a:lnTo>
                  <a:lnTo>
                    <a:pt x="457657" y="426288"/>
                  </a:lnTo>
                  <a:lnTo>
                    <a:pt x="459524" y="428155"/>
                  </a:lnTo>
                  <a:lnTo>
                    <a:pt x="460641" y="428625"/>
                  </a:lnTo>
                  <a:lnTo>
                    <a:pt x="472795" y="428625"/>
                  </a:lnTo>
                  <a:lnTo>
                    <a:pt x="473913" y="428155"/>
                  </a:lnTo>
                  <a:lnTo>
                    <a:pt x="475780" y="426288"/>
                  </a:lnTo>
                  <a:lnTo>
                    <a:pt x="476250" y="425170"/>
                  </a:lnTo>
                  <a:lnTo>
                    <a:pt x="476250" y="422541"/>
                  </a:lnTo>
                  <a:close/>
                </a:path>
                <a:path w="5334000" h="1266825">
                  <a:moveTo>
                    <a:pt x="476250" y="3441"/>
                  </a:moveTo>
                  <a:lnTo>
                    <a:pt x="475780" y="2324"/>
                  </a:lnTo>
                  <a:lnTo>
                    <a:pt x="473913" y="457"/>
                  </a:lnTo>
                  <a:lnTo>
                    <a:pt x="472795" y="0"/>
                  </a:lnTo>
                  <a:lnTo>
                    <a:pt x="460641" y="0"/>
                  </a:lnTo>
                  <a:lnTo>
                    <a:pt x="459524" y="457"/>
                  </a:lnTo>
                  <a:lnTo>
                    <a:pt x="457657" y="2324"/>
                  </a:lnTo>
                  <a:lnTo>
                    <a:pt x="457200" y="3441"/>
                  </a:lnTo>
                  <a:lnTo>
                    <a:pt x="457200" y="6070"/>
                  </a:lnTo>
                  <a:lnTo>
                    <a:pt x="457657" y="7188"/>
                  </a:lnTo>
                  <a:lnTo>
                    <a:pt x="459524" y="9055"/>
                  </a:lnTo>
                  <a:lnTo>
                    <a:pt x="460641" y="9525"/>
                  </a:lnTo>
                  <a:lnTo>
                    <a:pt x="472795" y="9525"/>
                  </a:lnTo>
                  <a:lnTo>
                    <a:pt x="473913" y="9055"/>
                  </a:lnTo>
                  <a:lnTo>
                    <a:pt x="475780" y="7188"/>
                  </a:lnTo>
                  <a:lnTo>
                    <a:pt x="476250" y="6070"/>
                  </a:lnTo>
                  <a:lnTo>
                    <a:pt x="476250" y="3441"/>
                  </a:lnTo>
                  <a:close/>
                </a:path>
                <a:path w="5334000" h="1266825">
                  <a:moveTo>
                    <a:pt x="533400" y="1260741"/>
                  </a:moveTo>
                  <a:lnTo>
                    <a:pt x="532930" y="1259624"/>
                  </a:lnTo>
                  <a:lnTo>
                    <a:pt x="531063" y="1257757"/>
                  </a:lnTo>
                  <a:lnTo>
                    <a:pt x="529945" y="1257300"/>
                  </a:lnTo>
                  <a:lnTo>
                    <a:pt x="517791" y="1257300"/>
                  </a:lnTo>
                  <a:lnTo>
                    <a:pt x="516674" y="1257757"/>
                  </a:lnTo>
                  <a:lnTo>
                    <a:pt x="514807" y="1259624"/>
                  </a:lnTo>
                  <a:lnTo>
                    <a:pt x="514337" y="1260741"/>
                  </a:lnTo>
                  <a:lnTo>
                    <a:pt x="514337" y="1263370"/>
                  </a:lnTo>
                  <a:lnTo>
                    <a:pt x="514807" y="1264488"/>
                  </a:lnTo>
                  <a:lnTo>
                    <a:pt x="516674" y="1266355"/>
                  </a:lnTo>
                  <a:lnTo>
                    <a:pt x="517791" y="1266825"/>
                  </a:lnTo>
                  <a:lnTo>
                    <a:pt x="529945" y="1266825"/>
                  </a:lnTo>
                  <a:lnTo>
                    <a:pt x="531063" y="1266355"/>
                  </a:lnTo>
                  <a:lnTo>
                    <a:pt x="532930" y="1264488"/>
                  </a:lnTo>
                  <a:lnTo>
                    <a:pt x="533400" y="1263370"/>
                  </a:lnTo>
                  <a:lnTo>
                    <a:pt x="533400" y="1260741"/>
                  </a:lnTo>
                  <a:close/>
                </a:path>
                <a:path w="5334000" h="1266825">
                  <a:moveTo>
                    <a:pt x="533400" y="841641"/>
                  </a:moveTo>
                  <a:lnTo>
                    <a:pt x="532930" y="840524"/>
                  </a:lnTo>
                  <a:lnTo>
                    <a:pt x="531063" y="838657"/>
                  </a:lnTo>
                  <a:lnTo>
                    <a:pt x="529945" y="838200"/>
                  </a:lnTo>
                  <a:lnTo>
                    <a:pt x="517791" y="838200"/>
                  </a:lnTo>
                  <a:lnTo>
                    <a:pt x="516674" y="838657"/>
                  </a:lnTo>
                  <a:lnTo>
                    <a:pt x="514807" y="840524"/>
                  </a:lnTo>
                  <a:lnTo>
                    <a:pt x="514337" y="841641"/>
                  </a:lnTo>
                  <a:lnTo>
                    <a:pt x="514337" y="844270"/>
                  </a:lnTo>
                  <a:lnTo>
                    <a:pt x="514807" y="845388"/>
                  </a:lnTo>
                  <a:lnTo>
                    <a:pt x="516674" y="847255"/>
                  </a:lnTo>
                  <a:lnTo>
                    <a:pt x="517791" y="847725"/>
                  </a:lnTo>
                  <a:lnTo>
                    <a:pt x="529945" y="847725"/>
                  </a:lnTo>
                  <a:lnTo>
                    <a:pt x="531063" y="847255"/>
                  </a:lnTo>
                  <a:lnTo>
                    <a:pt x="532930" y="845388"/>
                  </a:lnTo>
                  <a:lnTo>
                    <a:pt x="533400" y="844270"/>
                  </a:lnTo>
                  <a:lnTo>
                    <a:pt x="533400" y="841641"/>
                  </a:lnTo>
                  <a:close/>
                </a:path>
                <a:path w="5334000" h="1266825">
                  <a:moveTo>
                    <a:pt x="533400" y="422541"/>
                  </a:moveTo>
                  <a:lnTo>
                    <a:pt x="532930" y="421424"/>
                  </a:lnTo>
                  <a:lnTo>
                    <a:pt x="531063" y="419557"/>
                  </a:lnTo>
                  <a:lnTo>
                    <a:pt x="529945" y="419100"/>
                  </a:lnTo>
                  <a:lnTo>
                    <a:pt x="517791" y="419100"/>
                  </a:lnTo>
                  <a:lnTo>
                    <a:pt x="516674" y="419557"/>
                  </a:lnTo>
                  <a:lnTo>
                    <a:pt x="514807" y="421424"/>
                  </a:lnTo>
                  <a:lnTo>
                    <a:pt x="514337" y="422541"/>
                  </a:lnTo>
                  <a:lnTo>
                    <a:pt x="514337" y="425170"/>
                  </a:lnTo>
                  <a:lnTo>
                    <a:pt x="514807" y="426288"/>
                  </a:lnTo>
                  <a:lnTo>
                    <a:pt x="516674" y="428155"/>
                  </a:lnTo>
                  <a:lnTo>
                    <a:pt x="517791" y="428625"/>
                  </a:lnTo>
                  <a:lnTo>
                    <a:pt x="529945" y="428625"/>
                  </a:lnTo>
                  <a:lnTo>
                    <a:pt x="531063" y="428155"/>
                  </a:lnTo>
                  <a:lnTo>
                    <a:pt x="532930" y="426288"/>
                  </a:lnTo>
                  <a:lnTo>
                    <a:pt x="533400" y="425170"/>
                  </a:lnTo>
                  <a:lnTo>
                    <a:pt x="533400" y="422541"/>
                  </a:lnTo>
                  <a:close/>
                </a:path>
                <a:path w="5334000" h="1266825">
                  <a:moveTo>
                    <a:pt x="533400" y="3441"/>
                  </a:moveTo>
                  <a:lnTo>
                    <a:pt x="532930" y="2324"/>
                  </a:lnTo>
                  <a:lnTo>
                    <a:pt x="531063" y="457"/>
                  </a:lnTo>
                  <a:lnTo>
                    <a:pt x="529945" y="0"/>
                  </a:lnTo>
                  <a:lnTo>
                    <a:pt x="517791" y="0"/>
                  </a:lnTo>
                  <a:lnTo>
                    <a:pt x="516674" y="457"/>
                  </a:lnTo>
                  <a:lnTo>
                    <a:pt x="514807" y="2324"/>
                  </a:lnTo>
                  <a:lnTo>
                    <a:pt x="514337" y="3441"/>
                  </a:lnTo>
                  <a:lnTo>
                    <a:pt x="514337" y="6070"/>
                  </a:lnTo>
                  <a:lnTo>
                    <a:pt x="514807" y="7188"/>
                  </a:lnTo>
                  <a:lnTo>
                    <a:pt x="516674" y="9055"/>
                  </a:lnTo>
                  <a:lnTo>
                    <a:pt x="517791" y="9525"/>
                  </a:lnTo>
                  <a:lnTo>
                    <a:pt x="529945" y="9525"/>
                  </a:lnTo>
                  <a:lnTo>
                    <a:pt x="531063" y="9055"/>
                  </a:lnTo>
                  <a:lnTo>
                    <a:pt x="532930" y="7188"/>
                  </a:lnTo>
                  <a:lnTo>
                    <a:pt x="533400" y="6070"/>
                  </a:lnTo>
                  <a:lnTo>
                    <a:pt x="533400" y="3441"/>
                  </a:lnTo>
                  <a:close/>
                </a:path>
                <a:path w="5334000" h="1266825">
                  <a:moveTo>
                    <a:pt x="590550" y="1260741"/>
                  </a:moveTo>
                  <a:lnTo>
                    <a:pt x="590080" y="1259624"/>
                  </a:lnTo>
                  <a:lnTo>
                    <a:pt x="588213" y="1257757"/>
                  </a:lnTo>
                  <a:lnTo>
                    <a:pt x="587095" y="1257300"/>
                  </a:lnTo>
                  <a:lnTo>
                    <a:pt x="574941" y="1257300"/>
                  </a:lnTo>
                  <a:lnTo>
                    <a:pt x="573824" y="1257757"/>
                  </a:lnTo>
                  <a:lnTo>
                    <a:pt x="571957" y="1259624"/>
                  </a:lnTo>
                  <a:lnTo>
                    <a:pt x="571500" y="1260741"/>
                  </a:lnTo>
                  <a:lnTo>
                    <a:pt x="571500" y="1263370"/>
                  </a:lnTo>
                  <a:lnTo>
                    <a:pt x="571957" y="1264488"/>
                  </a:lnTo>
                  <a:lnTo>
                    <a:pt x="573824" y="1266355"/>
                  </a:lnTo>
                  <a:lnTo>
                    <a:pt x="574941" y="1266825"/>
                  </a:lnTo>
                  <a:lnTo>
                    <a:pt x="587095" y="1266825"/>
                  </a:lnTo>
                  <a:lnTo>
                    <a:pt x="588213" y="1266355"/>
                  </a:lnTo>
                  <a:lnTo>
                    <a:pt x="590080" y="1264488"/>
                  </a:lnTo>
                  <a:lnTo>
                    <a:pt x="590550" y="1263370"/>
                  </a:lnTo>
                  <a:lnTo>
                    <a:pt x="590550" y="1260741"/>
                  </a:lnTo>
                  <a:close/>
                </a:path>
                <a:path w="5334000" h="1266825">
                  <a:moveTo>
                    <a:pt x="590550" y="841641"/>
                  </a:moveTo>
                  <a:lnTo>
                    <a:pt x="590080" y="840524"/>
                  </a:lnTo>
                  <a:lnTo>
                    <a:pt x="588213" y="838657"/>
                  </a:lnTo>
                  <a:lnTo>
                    <a:pt x="587095" y="838200"/>
                  </a:lnTo>
                  <a:lnTo>
                    <a:pt x="574941" y="838200"/>
                  </a:lnTo>
                  <a:lnTo>
                    <a:pt x="573824" y="838657"/>
                  </a:lnTo>
                  <a:lnTo>
                    <a:pt x="571957" y="840524"/>
                  </a:lnTo>
                  <a:lnTo>
                    <a:pt x="571500" y="841641"/>
                  </a:lnTo>
                  <a:lnTo>
                    <a:pt x="571500" y="844270"/>
                  </a:lnTo>
                  <a:lnTo>
                    <a:pt x="571957" y="845388"/>
                  </a:lnTo>
                  <a:lnTo>
                    <a:pt x="573824" y="847255"/>
                  </a:lnTo>
                  <a:lnTo>
                    <a:pt x="574941" y="847725"/>
                  </a:lnTo>
                  <a:lnTo>
                    <a:pt x="587095" y="847725"/>
                  </a:lnTo>
                  <a:lnTo>
                    <a:pt x="588213" y="847255"/>
                  </a:lnTo>
                  <a:lnTo>
                    <a:pt x="590080" y="845388"/>
                  </a:lnTo>
                  <a:lnTo>
                    <a:pt x="590550" y="844270"/>
                  </a:lnTo>
                  <a:lnTo>
                    <a:pt x="590550" y="841641"/>
                  </a:lnTo>
                  <a:close/>
                </a:path>
                <a:path w="5334000" h="1266825">
                  <a:moveTo>
                    <a:pt x="590550" y="422541"/>
                  </a:moveTo>
                  <a:lnTo>
                    <a:pt x="590080" y="421424"/>
                  </a:lnTo>
                  <a:lnTo>
                    <a:pt x="588213" y="419557"/>
                  </a:lnTo>
                  <a:lnTo>
                    <a:pt x="587095" y="419100"/>
                  </a:lnTo>
                  <a:lnTo>
                    <a:pt x="574941" y="419100"/>
                  </a:lnTo>
                  <a:lnTo>
                    <a:pt x="573824" y="419557"/>
                  </a:lnTo>
                  <a:lnTo>
                    <a:pt x="571957" y="421424"/>
                  </a:lnTo>
                  <a:lnTo>
                    <a:pt x="571500" y="422541"/>
                  </a:lnTo>
                  <a:lnTo>
                    <a:pt x="571500" y="425170"/>
                  </a:lnTo>
                  <a:lnTo>
                    <a:pt x="571957" y="426288"/>
                  </a:lnTo>
                  <a:lnTo>
                    <a:pt x="573824" y="428155"/>
                  </a:lnTo>
                  <a:lnTo>
                    <a:pt x="574941" y="428625"/>
                  </a:lnTo>
                  <a:lnTo>
                    <a:pt x="587095" y="428625"/>
                  </a:lnTo>
                  <a:lnTo>
                    <a:pt x="588213" y="428155"/>
                  </a:lnTo>
                  <a:lnTo>
                    <a:pt x="590080" y="426288"/>
                  </a:lnTo>
                  <a:lnTo>
                    <a:pt x="590550" y="425170"/>
                  </a:lnTo>
                  <a:lnTo>
                    <a:pt x="590550" y="422541"/>
                  </a:lnTo>
                  <a:close/>
                </a:path>
                <a:path w="5334000" h="1266825">
                  <a:moveTo>
                    <a:pt x="590550" y="3441"/>
                  </a:moveTo>
                  <a:lnTo>
                    <a:pt x="590080" y="2324"/>
                  </a:lnTo>
                  <a:lnTo>
                    <a:pt x="588213" y="457"/>
                  </a:lnTo>
                  <a:lnTo>
                    <a:pt x="587095" y="0"/>
                  </a:lnTo>
                  <a:lnTo>
                    <a:pt x="574941" y="0"/>
                  </a:lnTo>
                  <a:lnTo>
                    <a:pt x="573824" y="457"/>
                  </a:lnTo>
                  <a:lnTo>
                    <a:pt x="571957" y="2324"/>
                  </a:lnTo>
                  <a:lnTo>
                    <a:pt x="571500" y="3441"/>
                  </a:lnTo>
                  <a:lnTo>
                    <a:pt x="571500" y="6070"/>
                  </a:lnTo>
                  <a:lnTo>
                    <a:pt x="571957" y="7188"/>
                  </a:lnTo>
                  <a:lnTo>
                    <a:pt x="573824" y="9055"/>
                  </a:lnTo>
                  <a:lnTo>
                    <a:pt x="574941" y="9525"/>
                  </a:lnTo>
                  <a:lnTo>
                    <a:pt x="587095" y="9525"/>
                  </a:lnTo>
                  <a:lnTo>
                    <a:pt x="588213" y="9055"/>
                  </a:lnTo>
                  <a:lnTo>
                    <a:pt x="590080" y="7188"/>
                  </a:lnTo>
                  <a:lnTo>
                    <a:pt x="590550" y="6070"/>
                  </a:lnTo>
                  <a:lnTo>
                    <a:pt x="590550" y="3441"/>
                  </a:lnTo>
                  <a:close/>
                </a:path>
                <a:path w="5334000" h="1266825">
                  <a:moveTo>
                    <a:pt x="647687" y="1260741"/>
                  </a:moveTo>
                  <a:lnTo>
                    <a:pt x="647230" y="1259624"/>
                  </a:lnTo>
                  <a:lnTo>
                    <a:pt x="645363" y="1257757"/>
                  </a:lnTo>
                  <a:lnTo>
                    <a:pt x="644245" y="1257300"/>
                  </a:lnTo>
                  <a:lnTo>
                    <a:pt x="632091" y="1257300"/>
                  </a:lnTo>
                  <a:lnTo>
                    <a:pt x="630974" y="1257757"/>
                  </a:lnTo>
                  <a:lnTo>
                    <a:pt x="629107" y="1259624"/>
                  </a:lnTo>
                  <a:lnTo>
                    <a:pt x="628637" y="1260741"/>
                  </a:lnTo>
                  <a:lnTo>
                    <a:pt x="628637" y="1263370"/>
                  </a:lnTo>
                  <a:lnTo>
                    <a:pt x="629107" y="1264488"/>
                  </a:lnTo>
                  <a:lnTo>
                    <a:pt x="630974" y="1266355"/>
                  </a:lnTo>
                  <a:lnTo>
                    <a:pt x="632091" y="1266825"/>
                  </a:lnTo>
                  <a:lnTo>
                    <a:pt x="644245" y="1266825"/>
                  </a:lnTo>
                  <a:lnTo>
                    <a:pt x="645363" y="1266355"/>
                  </a:lnTo>
                  <a:lnTo>
                    <a:pt x="647230" y="1264488"/>
                  </a:lnTo>
                  <a:lnTo>
                    <a:pt x="647687" y="1263370"/>
                  </a:lnTo>
                  <a:lnTo>
                    <a:pt x="647687" y="1260741"/>
                  </a:lnTo>
                  <a:close/>
                </a:path>
                <a:path w="5334000" h="1266825">
                  <a:moveTo>
                    <a:pt x="647687" y="841641"/>
                  </a:moveTo>
                  <a:lnTo>
                    <a:pt x="647230" y="840524"/>
                  </a:lnTo>
                  <a:lnTo>
                    <a:pt x="645363" y="838657"/>
                  </a:lnTo>
                  <a:lnTo>
                    <a:pt x="644245" y="838200"/>
                  </a:lnTo>
                  <a:lnTo>
                    <a:pt x="632091" y="838200"/>
                  </a:lnTo>
                  <a:lnTo>
                    <a:pt x="630974" y="838657"/>
                  </a:lnTo>
                  <a:lnTo>
                    <a:pt x="629107" y="840524"/>
                  </a:lnTo>
                  <a:lnTo>
                    <a:pt x="628637" y="841641"/>
                  </a:lnTo>
                  <a:lnTo>
                    <a:pt x="628637" y="844270"/>
                  </a:lnTo>
                  <a:lnTo>
                    <a:pt x="629107" y="845388"/>
                  </a:lnTo>
                  <a:lnTo>
                    <a:pt x="630974" y="847255"/>
                  </a:lnTo>
                  <a:lnTo>
                    <a:pt x="632091" y="847725"/>
                  </a:lnTo>
                  <a:lnTo>
                    <a:pt x="644245" y="847725"/>
                  </a:lnTo>
                  <a:lnTo>
                    <a:pt x="645363" y="847255"/>
                  </a:lnTo>
                  <a:lnTo>
                    <a:pt x="647230" y="845388"/>
                  </a:lnTo>
                  <a:lnTo>
                    <a:pt x="647687" y="844270"/>
                  </a:lnTo>
                  <a:lnTo>
                    <a:pt x="647687" y="841641"/>
                  </a:lnTo>
                  <a:close/>
                </a:path>
                <a:path w="5334000" h="1266825">
                  <a:moveTo>
                    <a:pt x="647687" y="422541"/>
                  </a:moveTo>
                  <a:lnTo>
                    <a:pt x="647230" y="421424"/>
                  </a:lnTo>
                  <a:lnTo>
                    <a:pt x="645363" y="419557"/>
                  </a:lnTo>
                  <a:lnTo>
                    <a:pt x="644245" y="419100"/>
                  </a:lnTo>
                  <a:lnTo>
                    <a:pt x="632091" y="419100"/>
                  </a:lnTo>
                  <a:lnTo>
                    <a:pt x="630974" y="419557"/>
                  </a:lnTo>
                  <a:lnTo>
                    <a:pt x="629107" y="421424"/>
                  </a:lnTo>
                  <a:lnTo>
                    <a:pt x="628637" y="422541"/>
                  </a:lnTo>
                  <a:lnTo>
                    <a:pt x="628637" y="425170"/>
                  </a:lnTo>
                  <a:lnTo>
                    <a:pt x="629107" y="426288"/>
                  </a:lnTo>
                  <a:lnTo>
                    <a:pt x="630974" y="428155"/>
                  </a:lnTo>
                  <a:lnTo>
                    <a:pt x="632091" y="428625"/>
                  </a:lnTo>
                  <a:lnTo>
                    <a:pt x="644245" y="428625"/>
                  </a:lnTo>
                  <a:lnTo>
                    <a:pt x="645363" y="428155"/>
                  </a:lnTo>
                  <a:lnTo>
                    <a:pt x="647230" y="426288"/>
                  </a:lnTo>
                  <a:lnTo>
                    <a:pt x="647687" y="425170"/>
                  </a:lnTo>
                  <a:lnTo>
                    <a:pt x="647687" y="422541"/>
                  </a:lnTo>
                  <a:close/>
                </a:path>
                <a:path w="5334000" h="1266825">
                  <a:moveTo>
                    <a:pt x="647687" y="3441"/>
                  </a:moveTo>
                  <a:lnTo>
                    <a:pt x="647230" y="2324"/>
                  </a:lnTo>
                  <a:lnTo>
                    <a:pt x="645363" y="457"/>
                  </a:lnTo>
                  <a:lnTo>
                    <a:pt x="644245" y="0"/>
                  </a:lnTo>
                  <a:lnTo>
                    <a:pt x="632091" y="0"/>
                  </a:lnTo>
                  <a:lnTo>
                    <a:pt x="630974" y="457"/>
                  </a:lnTo>
                  <a:lnTo>
                    <a:pt x="629107" y="2324"/>
                  </a:lnTo>
                  <a:lnTo>
                    <a:pt x="628637" y="3441"/>
                  </a:lnTo>
                  <a:lnTo>
                    <a:pt x="628637" y="6070"/>
                  </a:lnTo>
                  <a:lnTo>
                    <a:pt x="629107" y="7188"/>
                  </a:lnTo>
                  <a:lnTo>
                    <a:pt x="630974" y="9055"/>
                  </a:lnTo>
                  <a:lnTo>
                    <a:pt x="632091" y="9525"/>
                  </a:lnTo>
                  <a:lnTo>
                    <a:pt x="644245" y="9525"/>
                  </a:lnTo>
                  <a:lnTo>
                    <a:pt x="645363" y="9055"/>
                  </a:lnTo>
                  <a:lnTo>
                    <a:pt x="647230" y="7188"/>
                  </a:lnTo>
                  <a:lnTo>
                    <a:pt x="647687" y="6070"/>
                  </a:lnTo>
                  <a:lnTo>
                    <a:pt x="647687" y="3441"/>
                  </a:lnTo>
                  <a:close/>
                </a:path>
                <a:path w="5334000" h="1266825">
                  <a:moveTo>
                    <a:pt x="704850" y="1260741"/>
                  </a:moveTo>
                  <a:lnTo>
                    <a:pt x="704380" y="1259624"/>
                  </a:lnTo>
                  <a:lnTo>
                    <a:pt x="702513" y="1257757"/>
                  </a:lnTo>
                  <a:lnTo>
                    <a:pt x="701395" y="1257300"/>
                  </a:lnTo>
                  <a:lnTo>
                    <a:pt x="689241" y="1257300"/>
                  </a:lnTo>
                  <a:lnTo>
                    <a:pt x="688124" y="1257757"/>
                  </a:lnTo>
                  <a:lnTo>
                    <a:pt x="686257" y="1259624"/>
                  </a:lnTo>
                  <a:lnTo>
                    <a:pt x="685800" y="1260741"/>
                  </a:lnTo>
                  <a:lnTo>
                    <a:pt x="685800" y="1263370"/>
                  </a:lnTo>
                  <a:lnTo>
                    <a:pt x="686257" y="1264488"/>
                  </a:lnTo>
                  <a:lnTo>
                    <a:pt x="688124" y="1266355"/>
                  </a:lnTo>
                  <a:lnTo>
                    <a:pt x="689241" y="1266825"/>
                  </a:lnTo>
                  <a:lnTo>
                    <a:pt x="701395" y="1266825"/>
                  </a:lnTo>
                  <a:lnTo>
                    <a:pt x="702513" y="1266355"/>
                  </a:lnTo>
                  <a:lnTo>
                    <a:pt x="704380" y="1264488"/>
                  </a:lnTo>
                  <a:lnTo>
                    <a:pt x="704850" y="1263370"/>
                  </a:lnTo>
                  <a:lnTo>
                    <a:pt x="704850" y="1260741"/>
                  </a:lnTo>
                  <a:close/>
                </a:path>
                <a:path w="5334000" h="1266825">
                  <a:moveTo>
                    <a:pt x="704850" y="841641"/>
                  </a:moveTo>
                  <a:lnTo>
                    <a:pt x="704380" y="840524"/>
                  </a:lnTo>
                  <a:lnTo>
                    <a:pt x="702513" y="838657"/>
                  </a:lnTo>
                  <a:lnTo>
                    <a:pt x="701395" y="838200"/>
                  </a:lnTo>
                  <a:lnTo>
                    <a:pt x="689241" y="838200"/>
                  </a:lnTo>
                  <a:lnTo>
                    <a:pt x="688124" y="838657"/>
                  </a:lnTo>
                  <a:lnTo>
                    <a:pt x="686257" y="840524"/>
                  </a:lnTo>
                  <a:lnTo>
                    <a:pt x="685800" y="841641"/>
                  </a:lnTo>
                  <a:lnTo>
                    <a:pt x="685800" y="844270"/>
                  </a:lnTo>
                  <a:lnTo>
                    <a:pt x="686257" y="845388"/>
                  </a:lnTo>
                  <a:lnTo>
                    <a:pt x="688124" y="847255"/>
                  </a:lnTo>
                  <a:lnTo>
                    <a:pt x="689241" y="847725"/>
                  </a:lnTo>
                  <a:lnTo>
                    <a:pt x="701395" y="847725"/>
                  </a:lnTo>
                  <a:lnTo>
                    <a:pt x="702513" y="847255"/>
                  </a:lnTo>
                  <a:lnTo>
                    <a:pt x="704380" y="845388"/>
                  </a:lnTo>
                  <a:lnTo>
                    <a:pt x="704850" y="844270"/>
                  </a:lnTo>
                  <a:lnTo>
                    <a:pt x="704850" y="841641"/>
                  </a:lnTo>
                  <a:close/>
                </a:path>
                <a:path w="5334000" h="1266825">
                  <a:moveTo>
                    <a:pt x="704850" y="422541"/>
                  </a:moveTo>
                  <a:lnTo>
                    <a:pt x="704380" y="421424"/>
                  </a:lnTo>
                  <a:lnTo>
                    <a:pt x="702513" y="419557"/>
                  </a:lnTo>
                  <a:lnTo>
                    <a:pt x="701395" y="419100"/>
                  </a:lnTo>
                  <a:lnTo>
                    <a:pt x="689241" y="419100"/>
                  </a:lnTo>
                  <a:lnTo>
                    <a:pt x="688124" y="419557"/>
                  </a:lnTo>
                  <a:lnTo>
                    <a:pt x="686257" y="421424"/>
                  </a:lnTo>
                  <a:lnTo>
                    <a:pt x="685800" y="422541"/>
                  </a:lnTo>
                  <a:lnTo>
                    <a:pt x="685800" y="425170"/>
                  </a:lnTo>
                  <a:lnTo>
                    <a:pt x="686257" y="426288"/>
                  </a:lnTo>
                  <a:lnTo>
                    <a:pt x="688124" y="428155"/>
                  </a:lnTo>
                  <a:lnTo>
                    <a:pt x="689241" y="428625"/>
                  </a:lnTo>
                  <a:lnTo>
                    <a:pt x="701395" y="428625"/>
                  </a:lnTo>
                  <a:lnTo>
                    <a:pt x="702513" y="428155"/>
                  </a:lnTo>
                  <a:lnTo>
                    <a:pt x="704380" y="426288"/>
                  </a:lnTo>
                  <a:lnTo>
                    <a:pt x="704850" y="425170"/>
                  </a:lnTo>
                  <a:lnTo>
                    <a:pt x="704850" y="422541"/>
                  </a:lnTo>
                  <a:close/>
                </a:path>
                <a:path w="5334000" h="1266825">
                  <a:moveTo>
                    <a:pt x="704850" y="3441"/>
                  </a:moveTo>
                  <a:lnTo>
                    <a:pt x="704380" y="2324"/>
                  </a:lnTo>
                  <a:lnTo>
                    <a:pt x="702513" y="457"/>
                  </a:lnTo>
                  <a:lnTo>
                    <a:pt x="701395" y="0"/>
                  </a:lnTo>
                  <a:lnTo>
                    <a:pt x="689241" y="0"/>
                  </a:lnTo>
                  <a:lnTo>
                    <a:pt x="688124" y="457"/>
                  </a:lnTo>
                  <a:lnTo>
                    <a:pt x="686257" y="2324"/>
                  </a:lnTo>
                  <a:lnTo>
                    <a:pt x="685800" y="3441"/>
                  </a:lnTo>
                  <a:lnTo>
                    <a:pt x="685800" y="6070"/>
                  </a:lnTo>
                  <a:lnTo>
                    <a:pt x="686257" y="7188"/>
                  </a:lnTo>
                  <a:lnTo>
                    <a:pt x="688124" y="9055"/>
                  </a:lnTo>
                  <a:lnTo>
                    <a:pt x="689241" y="9525"/>
                  </a:lnTo>
                  <a:lnTo>
                    <a:pt x="701395" y="9525"/>
                  </a:lnTo>
                  <a:lnTo>
                    <a:pt x="702513" y="9055"/>
                  </a:lnTo>
                  <a:lnTo>
                    <a:pt x="704380" y="7188"/>
                  </a:lnTo>
                  <a:lnTo>
                    <a:pt x="704850" y="6070"/>
                  </a:lnTo>
                  <a:lnTo>
                    <a:pt x="704850" y="3441"/>
                  </a:lnTo>
                  <a:close/>
                </a:path>
                <a:path w="5334000" h="1266825">
                  <a:moveTo>
                    <a:pt x="762000" y="1260741"/>
                  </a:moveTo>
                  <a:lnTo>
                    <a:pt x="761530" y="1259624"/>
                  </a:lnTo>
                  <a:lnTo>
                    <a:pt x="759663" y="1257757"/>
                  </a:lnTo>
                  <a:lnTo>
                    <a:pt x="758545" y="1257300"/>
                  </a:lnTo>
                  <a:lnTo>
                    <a:pt x="746391" y="1257300"/>
                  </a:lnTo>
                  <a:lnTo>
                    <a:pt x="745274" y="1257757"/>
                  </a:lnTo>
                  <a:lnTo>
                    <a:pt x="743407" y="1259624"/>
                  </a:lnTo>
                  <a:lnTo>
                    <a:pt x="742950" y="1260741"/>
                  </a:lnTo>
                  <a:lnTo>
                    <a:pt x="742950" y="1263370"/>
                  </a:lnTo>
                  <a:lnTo>
                    <a:pt x="743407" y="1264488"/>
                  </a:lnTo>
                  <a:lnTo>
                    <a:pt x="745274" y="1266355"/>
                  </a:lnTo>
                  <a:lnTo>
                    <a:pt x="746391" y="1266825"/>
                  </a:lnTo>
                  <a:lnTo>
                    <a:pt x="758545" y="1266825"/>
                  </a:lnTo>
                  <a:lnTo>
                    <a:pt x="759663" y="1266355"/>
                  </a:lnTo>
                  <a:lnTo>
                    <a:pt x="761530" y="1264488"/>
                  </a:lnTo>
                  <a:lnTo>
                    <a:pt x="762000" y="1263370"/>
                  </a:lnTo>
                  <a:lnTo>
                    <a:pt x="762000" y="1260741"/>
                  </a:lnTo>
                  <a:close/>
                </a:path>
                <a:path w="5334000" h="1266825">
                  <a:moveTo>
                    <a:pt x="762000" y="841641"/>
                  </a:moveTo>
                  <a:lnTo>
                    <a:pt x="761530" y="840524"/>
                  </a:lnTo>
                  <a:lnTo>
                    <a:pt x="759663" y="838657"/>
                  </a:lnTo>
                  <a:lnTo>
                    <a:pt x="758545" y="838200"/>
                  </a:lnTo>
                  <a:lnTo>
                    <a:pt x="746391" y="838200"/>
                  </a:lnTo>
                  <a:lnTo>
                    <a:pt x="745274" y="838657"/>
                  </a:lnTo>
                  <a:lnTo>
                    <a:pt x="743407" y="840524"/>
                  </a:lnTo>
                  <a:lnTo>
                    <a:pt x="742950" y="841641"/>
                  </a:lnTo>
                  <a:lnTo>
                    <a:pt x="742950" y="844270"/>
                  </a:lnTo>
                  <a:lnTo>
                    <a:pt x="743407" y="845388"/>
                  </a:lnTo>
                  <a:lnTo>
                    <a:pt x="745274" y="847255"/>
                  </a:lnTo>
                  <a:lnTo>
                    <a:pt x="746391" y="847725"/>
                  </a:lnTo>
                  <a:lnTo>
                    <a:pt x="758545" y="847725"/>
                  </a:lnTo>
                  <a:lnTo>
                    <a:pt x="759663" y="847255"/>
                  </a:lnTo>
                  <a:lnTo>
                    <a:pt x="761530" y="845388"/>
                  </a:lnTo>
                  <a:lnTo>
                    <a:pt x="762000" y="844270"/>
                  </a:lnTo>
                  <a:lnTo>
                    <a:pt x="762000" y="841641"/>
                  </a:lnTo>
                  <a:close/>
                </a:path>
                <a:path w="5334000" h="1266825">
                  <a:moveTo>
                    <a:pt x="762000" y="422541"/>
                  </a:moveTo>
                  <a:lnTo>
                    <a:pt x="761530" y="421424"/>
                  </a:lnTo>
                  <a:lnTo>
                    <a:pt x="759663" y="419557"/>
                  </a:lnTo>
                  <a:lnTo>
                    <a:pt x="758545" y="419100"/>
                  </a:lnTo>
                  <a:lnTo>
                    <a:pt x="746391" y="419100"/>
                  </a:lnTo>
                  <a:lnTo>
                    <a:pt x="745274" y="419557"/>
                  </a:lnTo>
                  <a:lnTo>
                    <a:pt x="743407" y="421424"/>
                  </a:lnTo>
                  <a:lnTo>
                    <a:pt x="742950" y="422541"/>
                  </a:lnTo>
                  <a:lnTo>
                    <a:pt x="742950" y="425170"/>
                  </a:lnTo>
                  <a:lnTo>
                    <a:pt x="743407" y="426288"/>
                  </a:lnTo>
                  <a:lnTo>
                    <a:pt x="745274" y="428155"/>
                  </a:lnTo>
                  <a:lnTo>
                    <a:pt x="746391" y="428625"/>
                  </a:lnTo>
                  <a:lnTo>
                    <a:pt x="758545" y="428625"/>
                  </a:lnTo>
                  <a:lnTo>
                    <a:pt x="759663" y="428155"/>
                  </a:lnTo>
                  <a:lnTo>
                    <a:pt x="761530" y="426288"/>
                  </a:lnTo>
                  <a:lnTo>
                    <a:pt x="762000" y="425170"/>
                  </a:lnTo>
                  <a:lnTo>
                    <a:pt x="762000" y="422541"/>
                  </a:lnTo>
                  <a:close/>
                </a:path>
                <a:path w="5334000" h="1266825">
                  <a:moveTo>
                    <a:pt x="762000" y="3441"/>
                  </a:moveTo>
                  <a:lnTo>
                    <a:pt x="761530" y="2324"/>
                  </a:lnTo>
                  <a:lnTo>
                    <a:pt x="759663" y="457"/>
                  </a:lnTo>
                  <a:lnTo>
                    <a:pt x="758545" y="0"/>
                  </a:lnTo>
                  <a:lnTo>
                    <a:pt x="746391" y="0"/>
                  </a:lnTo>
                  <a:lnTo>
                    <a:pt x="745274" y="457"/>
                  </a:lnTo>
                  <a:lnTo>
                    <a:pt x="743407" y="2324"/>
                  </a:lnTo>
                  <a:lnTo>
                    <a:pt x="742950" y="3441"/>
                  </a:lnTo>
                  <a:lnTo>
                    <a:pt x="742950" y="6070"/>
                  </a:lnTo>
                  <a:lnTo>
                    <a:pt x="743407" y="7188"/>
                  </a:lnTo>
                  <a:lnTo>
                    <a:pt x="745274" y="9055"/>
                  </a:lnTo>
                  <a:lnTo>
                    <a:pt x="746391" y="9525"/>
                  </a:lnTo>
                  <a:lnTo>
                    <a:pt x="758545" y="9525"/>
                  </a:lnTo>
                  <a:lnTo>
                    <a:pt x="759663" y="9055"/>
                  </a:lnTo>
                  <a:lnTo>
                    <a:pt x="761530" y="7188"/>
                  </a:lnTo>
                  <a:lnTo>
                    <a:pt x="762000" y="6070"/>
                  </a:lnTo>
                  <a:lnTo>
                    <a:pt x="762000" y="3441"/>
                  </a:lnTo>
                  <a:close/>
                </a:path>
                <a:path w="5334000" h="1266825">
                  <a:moveTo>
                    <a:pt x="819150" y="1260741"/>
                  </a:moveTo>
                  <a:lnTo>
                    <a:pt x="818680" y="1259624"/>
                  </a:lnTo>
                  <a:lnTo>
                    <a:pt x="816813" y="1257757"/>
                  </a:lnTo>
                  <a:lnTo>
                    <a:pt x="815695" y="1257300"/>
                  </a:lnTo>
                  <a:lnTo>
                    <a:pt x="803541" y="1257300"/>
                  </a:lnTo>
                  <a:lnTo>
                    <a:pt x="802424" y="1257757"/>
                  </a:lnTo>
                  <a:lnTo>
                    <a:pt x="800557" y="1259624"/>
                  </a:lnTo>
                  <a:lnTo>
                    <a:pt x="800100" y="1260741"/>
                  </a:lnTo>
                  <a:lnTo>
                    <a:pt x="800100" y="1263370"/>
                  </a:lnTo>
                  <a:lnTo>
                    <a:pt x="800557" y="1264488"/>
                  </a:lnTo>
                  <a:lnTo>
                    <a:pt x="802424" y="1266355"/>
                  </a:lnTo>
                  <a:lnTo>
                    <a:pt x="803541" y="1266825"/>
                  </a:lnTo>
                  <a:lnTo>
                    <a:pt x="815695" y="1266825"/>
                  </a:lnTo>
                  <a:lnTo>
                    <a:pt x="816813" y="1266355"/>
                  </a:lnTo>
                  <a:lnTo>
                    <a:pt x="818680" y="1264488"/>
                  </a:lnTo>
                  <a:lnTo>
                    <a:pt x="819150" y="1263370"/>
                  </a:lnTo>
                  <a:lnTo>
                    <a:pt x="819150" y="1260741"/>
                  </a:lnTo>
                  <a:close/>
                </a:path>
                <a:path w="5334000" h="1266825">
                  <a:moveTo>
                    <a:pt x="819150" y="841641"/>
                  </a:moveTo>
                  <a:lnTo>
                    <a:pt x="818680" y="840524"/>
                  </a:lnTo>
                  <a:lnTo>
                    <a:pt x="816813" y="838657"/>
                  </a:lnTo>
                  <a:lnTo>
                    <a:pt x="815695" y="838200"/>
                  </a:lnTo>
                  <a:lnTo>
                    <a:pt x="803541" y="838200"/>
                  </a:lnTo>
                  <a:lnTo>
                    <a:pt x="802424" y="838657"/>
                  </a:lnTo>
                  <a:lnTo>
                    <a:pt x="800557" y="840524"/>
                  </a:lnTo>
                  <a:lnTo>
                    <a:pt x="800100" y="841641"/>
                  </a:lnTo>
                  <a:lnTo>
                    <a:pt x="800100" y="844270"/>
                  </a:lnTo>
                  <a:lnTo>
                    <a:pt x="800557" y="845388"/>
                  </a:lnTo>
                  <a:lnTo>
                    <a:pt x="802424" y="847255"/>
                  </a:lnTo>
                  <a:lnTo>
                    <a:pt x="803541" y="847725"/>
                  </a:lnTo>
                  <a:lnTo>
                    <a:pt x="815695" y="847725"/>
                  </a:lnTo>
                  <a:lnTo>
                    <a:pt x="816813" y="847255"/>
                  </a:lnTo>
                  <a:lnTo>
                    <a:pt x="818680" y="845388"/>
                  </a:lnTo>
                  <a:lnTo>
                    <a:pt x="819150" y="844270"/>
                  </a:lnTo>
                  <a:lnTo>
                    <a:pt x="819150" y="841641"/>
                  </a:lnTo>
                  <a:close/>
                </a:path>
                <a:path w="5334000" h="1266825">
                  <a:moveTo>
                    <a:pt x="819150" y="422541"/>
                  </a:moveTo>
                  <a:lnTo>
                    <a:pt x="818680" y="421424"/>
                  </a:lnTo>
                  <a:lnTo>
                    <a:pt x="816813" y="419557"/>
                  </a:lnTo>
                  <a:lnTo>
                    <a:pt x="815695" y="419100"/>
                  </a:lnTo>
                  <a:lnTo>
                    <a:pt x="803541" y="419100"/>
                  </a:lnTo>
                  <a:lnTo>
                    <a:pt x="802424" y="419557"/>
                  </a:lnTo>
                  <a:lnTo>
                    <a:pt x="800557" y="421424"/>
                  </a:lnTo>
                  <a:lnTo>
                    <a:pt x="800100" y="422541"/>
                  </a:lnTo>
                  <a:lnTo>
                    <a:pt x="800100" y="425170"/>
                  </a:lnTo>
                  <a:lnTo>
                    <a:pt x="800557" y="426288"/>
                  </a:lnTo>
                  <a:lnTo>
                    <a:pt x="802424" y="428155"/>
                  </a:lnTo>
                  <a:lnTo>
                    <a:pt x="803541" y="428625"/>
                  </a:lnTo>
                  <a:lnTo>
                    <a:pt x="815695" y="428625"/>
                  </a:lnTo>
                  <a:lnTo>
                    <a:pt x="816813" y="428155"/>
                  </a:lnTo>
                  <a:lnTo>
                    <a:pt x="818680" y="426288"/>
                  </a:lnTo>
                  <a:lnTo>
                    <a:pt x="819150" y="425170"/>
                  </a:lnTo>
                  <a:lnTo>
                    <a:pt x="819150" y="422541"/>
                  </a:lnTo>
                  <a:close/>
                </a:path>
                <a:path w="5334000" h="1266825">
                  <a:moveTo>
                    <a:pt x="819150" y="3441"/>
                  </a:moveTo>
                  <a:lnTo>
                    <a:pt x="818680" y="2324"/>
                  </a:lnTo>
                  <a:lnTo>
                    <a:pt x="816813" y="457"/>
                  </a:lnTo>
                  <a:lnTo>
                    <a:pt x="815695" y="0"/>
                  </a:lnTo>
                  <a:lnTo>
                    <a:pt x="803541" y="0"/>
                  </a:lnTo>
                  <a:lnTo>
                    <a:pt x="802424" y="457"/>
                  </a:lnTo>
                  <a:lnTo>
                    <a:pt x="800557" y="2324"/>
                  </a:lnTo>
                  <a:lnTo>
                    <a:pt x="800100" y="3441"/>
                  </a:lnTo>
                  <a:lnTo>
                    <a:pt x="800100" y="6070"/>
                  </a:lnTo>
                  <a:lnTo>
                    <a:pt x="800557" y="7188"/>
                  </a:lnTo>
                  <a:lnTo>
                    <a:pt x="802424" y="9055"/>
                  </a:lnTo>
                  <a:lnTo>
                    <a:pt x="803541" y="9525"/>
                  </a:lnTo>
                  <a:lnTo>
                    <a:pt x="815695" y="9525"/>
                  </a:lnTo>
                  <a:lnTo>
                    <a:pt x="816813" y="9055"/>
                  </a:lnTo>
                  <a:lnTo>
                    <a:pt x="818680" y="7188"/>
                  </a:lnTo>
                  <a:lnTo>
                    <a:pt x="819150" y="6070"/>
                  </a:lnTo>
                  <a:lnTo>
                    <a:pt x="819150" y="3441"/>
                  </a:lnTo>
                  <a:close/>
                </a:path>
                <a:path w="5334000" h="1266825">
                  <a:moveTo>
                    <a:pt x="876300" y="1260741"/>
                  </a:moveTo>
                  <a:lnTo>
                    <a:pt x="875830" y="1259624"/>
                  </a:lnTo>
                  <a:lnTo>
                    <a:pt x="873963" y="1257757"/>
                  </a:lnTo>
                  <a:lnTo>
                    <a:pt x="872845" y="1257300"/>
                  </a:lnTo>
                  <a:lnTo>
                    <a:pt x="860691" y="1257300"/>
                  </a:lnTo>
                  <a:lnTo>
                    <a:pt x="859574" y="1257757"/>
                  </a:lnTo>
                  <a:lnTo>
                    <a:pt x="857707" y="1259624"/>
                  </a:lnTo>
                  <a:lnTo>
                    <a:pt x="857250" y="1260741"/>
                  </a:lnTo>
                  <a:lnTo>
                    <a:pt x="857250" y="1263370"/>
                  </a:lnTo>
                  <a:lnTo>
                    <a:pt x="857707" y="1264488"/>
                  </a:lnTo>
                  <a:lnTo>
                    <a:pt x="859574" y="1266355"/>
                  </a:lnTo>
                  <a:lnTo>
                    <a:pt x="860691" y="1266825"/>
                  </a:lnTo>
                  <a:lnTo>
                    <a:pt x="872845" y="1266825"/>
                  </a:lnTo>
                  <a:lnTo>
                    <a:pt x="873963" y="1266355"/>
                  </a:lnTo>
                  <a:lnTo>
                    <a:pt x="875830" y="1264488"/>
                  </a:lnTo>
                  <a:lnTo>
                    <a:pt x="876300" y="1263370"/>
                  </a:lnTo>
                  <a:lnTo>
                    <a:pt x="876300" y="1260741"/>
                  </a:lnTo>
                  <a:close/>
                </a:path>
                <a:path w="5334000" h="1266825">
                  <a:moveTo>
                    <a:pt x="876300" y="841641"/>
                  </a:moveTo>
                  <a:lnTo>
                    <a:pt x="875830" y="840524"/>
                  </a:lnTo>
                  <a:lnTo>
                    <a:pt x="873963" y="838657"/>
                  </a:lnTo>
                  <a:lnTo>
                    <a:pt x="872845" y="838200"/>
                  </a:lnTo>
                  <a:lnTo>
                    <a:pt x="860691" y="838200"/>
                  </a:lnTo>
                  <a:lnTo>
                    <a:pt x="859574" y="838657"/>
                  </a:lnTo>
                  <a:lnTo>
                    <a:pt x="857707" y="840524"/>
                  </a:lnTo>
                  <a:lnTo>
                    <a:pt x="857250" y="841641"/>
                  </a:lnTo>
                  <a:lnTo>
                    <a:pt x="857250" y="844270"/>
                  </a:lnTo>
                  <a:lnTo>
                    <a:pt x="857707" y="845388"/>
                  </a:lnTo>
                  <a:lnTo>
                    <a:pt x="859574" y="847255"/>
                  </a:lnTo>
                  <a:lnTo>
                    <a:pt x="860691" y="847725"/>
                  </a:lnTo>
                  <a:lnTo>
                    <a:pt x="872845" y="847725"/>
                  </a:lnTo>
                  <a:lnTo>
                    <a:pt x="873963" y="847255"/>
                  </a:lnTo>
                  <a:lnTo>
                    <a:pt x="875830" y="845388"/>
                  </a:lnTo>
                  <a:lnTo>
                    <a:pt x="876300" y="844270"/>
                  </a:lnTo>
                  <a:lnTo>
                    <a:pt x="876300" y="841641"/>
                  </a:lnTo>
                  <a:close/>
                </a:path>
                <a:path w="5334000" h="1266825">
                  <a:moveTo>
                    <a:pt x="876300" y="422541"/>
                  </a:moveTo>
                  <a:lnTo>
                    <a:pt x="875830" y="421424"/>
                  </a:lnTo>
                  <a:lnTo>
                    <a:pt x="873963" y="419557"/>
                  </a:lnTo>
                  <a:lnTo>
                    <a:pt x="872845" y="419100"/>
                  </a:lnTo>
                  <a:lnTo>
                    <a:pt x="860691" y="419100"/>
                  </a:lnTo>
                  <a:lnTo>
                    <a:pt x="859574" y="419557"/>
                  </a:lnTo>
                  <a:lnTo>
                    <a:pt x="857707" y="421424"/>
                  </a:lnTo>
                  <a:lnTo>
                    <a:pt x="857250" y="422541"/>
                  </a:lnTo>
                  <a:lnTo>
                    <a:pt x="857250" y="425170"/>
                  </a:lnTo>
                  <a:lnTo>
                    <a:pt x="857707" y="426288"/>
                  </a:lnTo>
                  <a:lnTo>
                    <a:pt x="859574" y="428155"/>
                  </a:lnTo>
                  <a:lnTo>
                    <a:pt x="860691" y="428625"/>
                  </a:lnTo>
                  <a:lnTo>
                    <a:pt x="872845" y="428625"/>
                  </a:lnTo>
                  <a:lnTo>
                    <a:pt x="873963" y="428155"/>
                  </a:lnTo>
                  <a:lnTo>
                    <a:pt x="875830" y="426288"/>
                  </a:lnTo>
                  <a:lnTo>
                    <a:pt x="876300" y="425170"/>
                  </a:lnTo>
                  <a:lnTo>
                    <a:pt x="876300" y="422541"/>
                  </a:lnTo>
                  <a:close/>
                </a:path>
                <a:path w="5334000" h="1266825">
                  <a:moveTo>
                    <a:pt x="876300" y="3441"/>
                  </a:moveTo>
                  <a:lnTo>
                    <a:pt x="875830" y="2324"/>
                  </a:lnTo>
                  <a:lnTo>
                    <a:pt x="873963" y="457"/>
                  </a:lnTo>
                  <a:lnTo>
                    <a:pt x="872845" y="0"/>
                  </a:lnTo>
                  <a:lnTo>
                    <a:pt x="860691" y="0"/>
                  </a:lnTo>
                  <a:lnTo>
                    <a:pt x="859574" y="457"/>
                  </a:lnTo>
                  <a:lnTo>
                    <a:pt x="857707" y="2324"/>
                  </a:lnTo>
                  <a:lnTo>
                    <a:pt x="857250" y="3441"/>
                  </a:lnTo>
                  <a:lnTo>
                    <a:pt x="857250" y="6070"/>
                  </a:lnTo>
                  <a:lnTo>
                    <a:pt x="857707" y="7188"/>
                  </a:lnTo>
                  <a:lnTo>
                    <a:pt x="859574" y="9055"/>
                  </a:lnTo>
                  <a:lnTo>
                    <a:pt x="860691" y="9525"/>
                  </a:lnTo>
                  <a:lnTo>
                    <a:pt x="872845" y="9525"/>
                  </a:lnTo>
                  <a:lnTo>
                    <a:pt x="873963" y="9055"/>
                  </a:lnTo>
                  <a:lnTo>
                    <a:pt x="875830" y="7188"/>
                  </a:lnTo>
                  <a:lnTo>
                    <a:pt x="876300" y="6070"/>
                  </a:lnTo>
                  <a:lnTo>
                    <a:pt x="876300" y="3441"/>
                  </a:lnTo>
                  <a:close/>
                </a:path>
                <a:path w="5334000" h="1266825">
                  <a:moveTo>
                    <a:pt x="933450" y="1260741"/>
                  </a:moveTo>
                  <a:lnTo>
                    <a:pt x="932980" y="1259624"/>
                  </a:lnTo>
                  <a:lnTo>
                    <a:pt x="931113" y="1257757"/>
                  </a:lnTo>
                  <a:lnTo>
                    <a:pt x="929995" y="1257300"/>
                  </a:lnTo>
                  <a:lnTo>
                    <a:pt x="917841" y="1257300"/>
                  </a:lnTo>
                  <a:lnTo>
                    <a:pt x="916724" y="1257757"/>
                  </a:lnTo>
                  <a:lnTo>
                    <a:pt x="914857" y="1259624"/>
                  </a:lnTo>
                  <a:lnTo>
                    <a:pt x="914400" y="1260741"/>
                  </a:lnTo>
                  <a:lnTo>
                    <a:pt x="914400" y="1263370"/>
                  </a:lnTo>
                  <a:lnTo>
                    <a:pt x="914857" y="1264488"/>
                  </a:lnTo>
                  <a:lnTo>
                    <a:pt x="916724" y="1266355"/>
                  </a:lnTo>
                  <a:lnTo>
                    <a:pt x="917841" y="1266825"/>
                  </a:lnTo>
                  <a:lnTo>
                    <a:pt x="929995" y="1266825"/>
                  </a:lnTo>
                  <a:lnTo>
                    <a:pt x="931113" y="1266355"/>
                  </a:lnTo>
                  <a:lnTo>
                    <a:pt x="932980" y="1264488"/>
                  </a:lnTo>
                  <a:lnTo>
                    <a:pt x="933450" y="1263370"/>
                  </a:lnTo>
                  <a:lnTo>
                    <a:pt x="933450" y="1260741"/>
                  </a:lnTo>
                  <a:close/>
                </a:path>
                <a:path w="5334000" h="1266825">
                  <a:moveTo>
                    <a:pt x="933450" y="841641"/>
                  </a:moveTo>
                  <a:lnTo>
                    <a:pt x="932980" y="840524"/>
                  </a:lnTo>
                  <a:lnTo>
                    <a:pt x="931113" y="838657"/>
                  </a:lnTo>
                  <a:lnTo>
                    <a:pt x="929995" y="838200"/>
                  </a:lnTo>
                  <a:lnTo>
                    <a:pt x="917841" y="838200"/>
                  </a:lnTo>
                  <a:lnTo>
                    <a:pt x="916724" y="838657"/>
                  </a:lnTo>
                  <a:lnTo>
                    <a:pt x="914857" y="840524"/>
                  </a:lnTo>
                  <a:lnTo>
                    <a:pt x="914400" y="841641"/>
                  </a:lnTo>
                  <a:lnTo>
                    <a:pt x="914400" y="844270"/>
                  </a:lnTo>
                  <a:lnTo>
                    <a:pt x="914857" y="845388"/>
                  </a:lnTo>
                  <a:lnTo>
                    <a:pt x="916724" y="847255"/>
                  </a:lnTo>
                  <a:lnTo>
                    <a:pt x="917841" y="847725"/>
                  </a:lnTo>
                  <a:lnTo>
                    <a:pt x="929995" y="847725"/>
                  </a:lnTo>
                  <a:lnTo>
                    <a:pt x="931113" y="847255"/>
                  </a:lnTo>
                  <a:lnTo>
                    <a:pt x="932980" y="845388"/>
                  </a:lnTo>
                  <a:lnTo>
                    <a:pt x="933450" y="844270"/>
                  </a:lnTo>
                  <a:lnTo>
                    <a:pt x="933450" y="841641"/>
                  </a:lnTo>
                  <a:close/>
                </a:path>
                <a:path w="5334000" h="1266825">
                  <a:moveTo>
                    <a:pt x="933450" y="422541"/>
                  </a:moveTo>
                  <a:lnTo>
                    <a:pt x="932980" y="421424"/>
                  </a:lnTo>
                  <a:lnTo>
                    <a:pt x="931113" y="419557"/>
                  </a:lnTo>
                  <a:lnTo>
                    <a:pt x="929995" y="419100"/>
                  </a:lnTo>
                  <a:lnTo>
                    <a:pt x="917841" y="419100"/>
                  </a:lnTo>
                  <a:lnTo>
                    <a:pt x="916724" y="419557"/>
                  </a:lnTo>
                  <a:lnTo>
                    <a:pt x="914857" y="421424"/>
                  </a:lnTo>
                  <a:lnTo>
                    <a:pt x="914400" y="422541"/>
                  </a:lnTo>
                  <a:lnTo>
                    <a:pt x="914400" y="425170"/>
                  </a:lnTo>
                  <a:lnTo>
                    <a:pt x="914857" y="426288"/>
                  </a:lnTo>
                  <a:lnTo>
                    <a:pt x="916724" y="428155"/>
                  </a:lnTo>
                  <a:lnTo>
                    <a:pt x="917841" y="428625"/>
                  </a:lnTo>
                  <a:lnTo>
                    <a:pt x="929995" y="428625"/>
                  </a:lnTo>
                  <a:lnTo>
                    <a:pt x="931113" y="428155"/>
                  </a:lnTo>
                  <a:lnTo>
                    <a:pt x="932980" y="426288"/>
                  </a:lnTo>
                  <a:lnTo>
                    <a:pt x="933450" y="425170"/>
                  </a:lnTo>
                  <a:lnTo>
                    <a:pt x="933450" y="422541"/>
                  </a:lnTo>
                  <a:close/>
                </a:path>
                <a:path w="5334000" h="1266825">
                  <a:moveTo>
                    <a:pt x="933450" y="3441"/>
                  </a:moveTo>
                  <a:lnTo>
                    <a:pt x="932980" y="2324"/>
                  </a:lnTo>
                  <a:lnTo>
                    <a:pt x="931113" y="457"/>
                  </a:lnTo>
                  <a:lnTo>
                    <a:pt x="929995" y="0"/>
                  </a:lnTo>
                  <a:lnTo>
                    <a:pt x="917841" y="0"/>
                  </a:lnTo>
                  <a:lnTo>
                    <a:pt x="916724" y="457"/>
                  </a:lnTo>
                  <a:lnTo>
                    <a:pt x="914857" y="2324"/>
                  </a:lnTo>
                  <a:lnTo>
                    <a:pt x="914400" y="3441"/>
                  </a:lnTo>
                  <a:lnTo>
                    <a:pt x="914400" y="6070"/>
                  </a:lnTo>
                  <a:lnTo>
                    <a:pt x="914857" y="7188"/>
                  </a:lnTo>
                  <a:lnTo>
                    <a:pt x="916724" y="9055"/>
                  </a:lnTo>
                  <a:lnTo>
                    <a:pt x="917841" y="9525"/>
                  </a:lnTo>
                  <a:lnTo>
                    <a:pt x="929995" y="9525"/>
                  </a:lnTo>
                  <a:lnTo>
                    <a:pt x="931113" y="9055"/>
                  </a:lnTo>
                  <a:lnTo>
                    <a:pt x="932980" y="7188"/>
                  </a:lnTo>
                  <a:lnTo>
                    <a:pt x="933450" y="6070"/>
                  </a:lnTo>
                  <a:lnTo>
                    <a:pt x="933450" y="3441"/>
                  </a:lnTo>
                  <a:close/>
                </a:path>
                <a:path w="5334000" h="1266825">
                  <a:moveTo>
                    <a:pt x="990600" y="1260741"/>
                  </a:moveTo>
                  <a:lnTo>
                    <a:pt x="990130" y="1259624"/>
                  </a:lnTo>
                  <a:lnTo>
                    <a:pt x="988263" y="1257757"/>
                  </a:lnTo>
                  <a:lnTo>
                    <a:pt x="987145" y="1257300"/>
                  </a:lnTo>
                  <a:lnTo>
                    <a:pt x="974991" y="1257300"/>
                  </a:lnTo>
                  <a:lnTo>
                    <a:pt x="973874" y="1257757"/>
                  </a:lnTo>
                  <a:lnTo>
                    <a:pt x="972007" y="1259624"/>
                  </a:lnTo>
                  <a:lnTo>
                    <a:pt x="971550" y="1260741"/>
                  </a:lnTo>
                  <a:lnTo>
                    <a:pt x="971550" y="1263370"/>
                  </a:lnTo>
                  <a:lnTo>
                    <a:pt x="972007" y="1264488"/>
                  </a:lnTo>
                  <a:lnTo>
                    <a:pt x="973874" y="1266355"/>
                  </a:lnTo>
                  <a:lnTo>
                    <a:pt x="974991" y="1266825"/>
                  </a:lnTo>
                  <a:lnTo>
                    <a:pt x="987145" y="1266825"/>
                  </a:lnTo>
                  <a:lnTo>
                    <a:pt x="988263" y="1266355"/>
                  </a:lnTo>
                  <a:lnTo>
                    <a:pt x="990130" y="1264488"/>
                  </a:lnTo>
                  <a:lnTo>
                    <a:pt x="990600" y="1263370"/>
                  </a:lnTo>
                  <a:lnTo>
                    <a:pt x="990600" y="1260741"/>
                  </a:lnTo>
                  <a:close/>
                </a:path>
                <a:path w="5334000" h="1266825">
                  <a:moveTo>
                    <a:pt x="990600" y="841641"/>
                  </a:moveTo>
                  <a:lnTo>
                    <a:pt x="990130" y="840524"/>
                  </a:lnTo>
                  <a:lnTo>
                    <a:pt x="988263" y="838657"/>
                  </a:lnTo>
                  <a:lnTo>
                    <a:pt x="987145" y="838200"/>
                  </a:lnTo>
                  <a:lnTo>
                    <a:pt x="974991" y="838200"/>
                  </a:lnTo>
                  <a:lnTo>
                    <a:pt x="973874" y="838657"/>
                  </a:lnTo>
                  <a:lnTo>
                    <a:pt x="972007" y="840524"/>
                  </a:lnTo>
                  <a:lnTo>
                    <a:pt x="971550" y="841641"/>
                  </a:lnTo>
                  <a:lnTo>
                    <a:pt x="971550" y="844270"/>
                  </a:lnTo>
                  <a:lnTo>
                    <a:pt x="972007" y="845388"/>
                  </a:lnTo>
                  <a:lnTo>
                    <a:pt x="973874" y="847255"/>
                  </a:lnTo>
                  <a:lnTo>
                    <a:pt x="974991" y="847725"/>
                  </a:lnTo>
                  <a:lnTo>
                    <a:pt x="987145" y="847725"/>
                  </a:lnTo>
                  <a:lnTo>
                    <a:pt x="988263" y="847255"/>
                  </a:lnTo>
                  <a:lnTo>
                    <a:pt x="990130" y="845388"/>
                  </a:lnTo>
                  <a:lnTo>
                    <a:pt x="990600" y="844270"/>
                  </a:lnTo>
                  <a:lnTo>
                    <a:pt x="990600" y="841641"/>
                  </a:lnTo>
                  <a:close/>
                </a:path>
                <a:path w="5334000" h="1266825">
                  <a:moveTo>
                    <a:pt x="990600" y="422541"/>
                  </a:moveTo>
                  <a:lnTo>
                    <a:pt x="990130" y="421424"/>
                  </a:lnTo>
                  <a:lnTo>
                    <a:pt x="988263" y="419557"/>
                  </a:lnTo>
                  <a:lnTo>
                    <a:pt x="987145" y="419100"/>
                  </a:lnTo>
                  <a:lnTo>
                    <a:pt x="974991" y="419100"/>
                  </a:lnTo>
                  <a:lnTo>
                    <a:pt x="973874" y="419557"/>
                  </a:lnTo>
                  <a:lnTo>
                    <a:pt x="972007" y="421424"/>
                  </a:lnTo>
                  <a:lnTo>
                    <a:pt x="971550" y="422541"/>
                  </a:lnTo>
                  <a:lnTo>
                    <a:pt x="971550" y="425170"/>
                  </a:lnTo>
                  <a:lnTo>
                    <a:pt x="972007" y="426288"/>
                  </a:lnTo>
                  <a:lnTo>
                    <a:pt x="973874" y="428155"/>
                  </a:lnTo>
                  <a:lnTo>
                    <a:pt x="974991" y="428625"/>
                  </a:lnTo>
                  <a:lnTo>
                    <a:pt x="987145" y="428625"/>
                  </a:lnTo>
                  <a:lnTo>
                    <a:pt x="988263" y="428155"/>
                  </a:lnTo>
                  <a:lnTo>
                    <a:pt x="990130" y="426288"/>
                  </a:lnTo>
                  <a:lnTo>
                    <a:pt x="990600" y="425170"/>
                  </a:lnTo>
                  <a:lnTo>
                    <a:pt x="990600" y="422541"/>
                  </a:lnTo>
                  <a:close/>
                </a:path>
                <a:path w="5334000" h="1266825">
                  <a:moveTo>
                    <a:pt x="990600" y="3441"/>
                  </a:moveTo>
                  <a:lnTo>
                    <a:pt x="990130" y="2324"/>
                  </a:lnTo>
                  <a:lnTo>
                    <a:pt x="988263" y="457"/>
                  </a:lnTo>
                  <a:lnTo>
                    <a:pt x="987145" y="0"/>
                  </a:lnTo>
                  <a:lnTo>
                    <a:pt x="974991" y="0"/>
                  </a:lnTo>
                  <a:lnTo>
                    <a:pt x="973874" y="457"/>
                  </a:lnTo>
                  <a:lnTo>
                    <a:pt x="972007" y="2324"/>
                  </a:lnTo>
                  <a:lnTo>
                    <a:pt x="971550" y="3441"/>
                  </a:lnTo>
                  <a:lnTo>
                    <a:pt x="971550" y="6070"/>
                  </a:lnTo>
                  <a:lnTo>
                    <a:pt x="972007" y="7188"/>
                  </a:lnTo>
                  <a:lnTo>
                    <a:pt x="973874" y="9055"/>
                  </a:lnTo>
                  <a:lnTo>
                    <a:pt x="974991" y="9525"/>
                  </a:lnTo>
                  <a:lnTo>
                    <a:pt x="987145" y="9525"/>
                  </a:lnTo>
                  <a:lnTo>
                    <a:pt x="988263" y="9055"/>
                  </a:lnTo>
                  <a:lnTo>
                    <a:pt x="990130" y="7188"/>
                  </a:lnTo>
                  <a:lnTo>
                    <a:pt x="990600" y="6070"/>
                  </a:lnTo>
                  <a:lnTo>
                    <a:pt x="990600" y="3441"/>
                  </a:lnTo>
                  <a:close/>
                </a:path>
                <a:path w="5334000" h="1266825">
                  <a:moveTo>
                    <a:pt x="1047750" y="1260741"/>
                  </a:moveTo>
                  <a:lnTo>
                    <a:pt x="1047280" y="1259624"/>
                  </a:lnTo>
                  <a:lnTo>
                    <a:pt x="1045413" y="1257757"/>
                  </a:lnTo>
                  <a:lnTo>
                    <a:pt x="1044295" y="1257300"/>
                  </a:lnTo>
                  <a:lnTo>
                    <a:pt x="1032141" y="1257300"/>
                  </a:lnTo>
                  <a:lnTo>
                    <a:pt x="1031024" y="1257757"/>
                  </a:lnTo>
                  <a:lnTo>
                    <a:pt x="1029157" y="1259624"/>
                  </a:lnTo>
                  <a:lnTo>
                    <a:pt x="1028687" y="1260741"/>
                  </a:lnTo>
                  <a:lnTo>
                    <a:pt x="1028687" y="1263370"/>
                  </a:lnTo>
                  <a:lnTo>
                    <a:pt x="1029157" y="1264488"/>
                  </a:lnTo>
                  <a:lnTo>
                    <a:pt x="1031024" y="1266355"/>
                  </a:lnTo>
                  <a:lnTo>
                    <a:pt x="1032141" y="1266825"/>
                  </a:lnTo>
                  <a:lnTo>
                    <a:pt x="1044295" y="1266825"/>
                  </a:lnTo>
                  <a:lnTo>
                    <a:pt x="1045413" y="1266355"/>
                  </a:lnTo>
                  <a:lnTo>
                    <a:pt x="1047280" y="1264488"/>
                  </a:lnTo>
                  <a:lnTo>
                    <a:pt x="1047750" y="1263370"/>
                  </a:lnTo>
                  <a:lnTo>
                    <a:pt x="1047750" y="1260741"/>
                  </a:lnTo>
                  <a:close/>
                </a:path>
                <a:path w="5334000" h="1266825">
                  <a:moveTo>
                    <a:pt x="1047750" y="841641"/>
                  </a:moveTo>
                  <a:lnTo>
                    <a:pt x="1047280" y="840524"/>
                  </a:lnTo>
                  <a:lnTo>
                    <a:pt x="1045413" y="838657"/>
                  </a:lnTo>
                  <a:lnTo>
                    <a:pt x="1044295" y="838200"/>
                  </a:lnTo>
                  <a:lnTo>
                    <a:pt x="1032141" y="838200"/>
                  </a:lnTo>
                  <a:lnTo>
                    <a:pt x="1031024" y="838657"/>
                  </a:lnTo>
                  <a:lnTo>
                    <a:pt x="1029157" y="840524"/>
                  </a:lnTo>
                  <a:lnTo>
                    <a:pt x="1028687" y="841641"/>
                  </a:lnTo>
                  <a:lnTo>
                    <a:pt x="1028687" y="844270"/>
                  </a:lnTo>
                  <a:lnTo>
                    <a:pt x="1029157" y="845388"/>
                  </a:lnTo>
                  <a:lnTo>
                    <a:pt x="1031024" y="847255"/>
                  </a:lnTo>
                  <a:lnTo>
                    <a:pt x="1032141" y="847725"/>
                  </a:lnTo>
                  <a:lnTo>
                    <a:pt x="1044295" y="847725"/>
                  </a:lnTo>
                  <a:lnTo>
                    <a:pt x="1045413" y="847255"/>
                  </a:lnTo>
                  <a:lnTo>
                    <a:pt x="1047280" y="845388"/>
                  </a:lnTo>
                  <a:lnTo>
                    <a:pt x="1047750" y="844270"/>
                  </a:lnTo>
                  <a:lnTo>
                    <a:pt x="1047750" y="841641"/>
                  </a:lnTo>
                  <a:close/>
                </a:path>
                <a:path w="5334000" h="1266825">
                  <a:moveTo>
                    <a:pt x="1047750" y="422541"/>
                  </a:moveTo>
                  <a:lnTo>
                    <a:pt x="1047280" y="421424"/>
                  </a:lnTo>
                  <a:lnTo>
                    <a:pt x="1045413" y="419557"/>
                  </a:lnTo>
                  <a:lnTo>
                    <a:pt x="1044295" y="419100"/>
                  </a:lnTo>
                  <a:lnTo>
                    <a:pt x="1032141" y="419100"/>
                  </a:lnTo>
                  <a:lnTo>
                    <a:pt x="1031024" y="419557"/>
                  </a:lnTo>
                  <a:lnTo>
                    <a:pt x="1029157" y="421424"/>
                  </a:lnTo>
                  <a:lnTo>
                    <a:pt x="1028687" y="422541"/>
                  </a:lnTo>
                  <a:lnTo>
                    <a:pt x="1028687" y="425170"/>
                  </a:lnTo>
                  <a:lnTo>
                    <a:pt x="1029157" y="426288"/>
                  </a:lnTo>
                  <a:lnTo>
                    <a:pt x="1031024" y="428155"/>
                  </a:lnTo>
                  <a:lnTo>
                    <a:pt x="1032141" y="428625"/>
                  </a:lnTo>
                  <a:lnTo>
                    <a:pt x="1044295" y="428625"/>
                  </a:lnTo>
                  <a:lnTo>
                    <a:pt x="1045413" y="428155"/>
                  </a:lnTo>
                  <a:lnTo>
                    <a:pt x="1047280" y="426288"/>
                  </a:lnTo>
                  <a:lnTo>
                    <a:pt x="1047750" y="425170"/>
                  </a:lnTo>
                  <a:lnTo>
                    <a:pt x="1047750" y="422541"/>
                  </a:lnTo>
                  <a:close/>
                </a:path>
                <a:path w="5334000" h="1266825">
                  <a:moveTo>
                    <a:pt x="1047750" y="3441"/>
                  </a:moveTo>
                  <a:lnTo>
                    <a:pt x="1047280" y="2324"/>
                  </a:lnTo>
                  <a:lnTo>
                    <a:pt x="1045413" y="457"/>
                  </a:lnTo>
                  <a:lnTo>
                    <a:pt x="1044295" y="0"/>
                  </a:lnTo>
                  <a:lnTo>
                    <a:pt x="1032141" y="0"/>
                  </a:lnTo>
                  <a:lnTo>
                    <a:pt x="1031024" y="457"/>
                  </a:lnTo>
                  <a:lnTo>
                    <a:pt x="1029157" y="2324"/>
                  </a:lnTo>
                  <a:lnTo>
                    <a:pt x="1028687" y="3441"/>
                  </a:lnTo>
                  <a:lnTo>
                    <a:pt x="1028687" y="6070"/>
                  </a:lnTo>
                  <a:lnTo>
                    <a:pt x="1029157" y="7188"/>
                  </a:lnTo>
                  <a:lnTo>
                    <a:pt x="1031024" y="9055"/>
                  </a:lnTo>
                  <a:lnTo>
                    <a:pt x="1032141" y="9525"/>
                  </a:lnTo>
                  <a:lnTo>
                    <a:pt x="1044295" y="9525"/>
                  </a:lnTo>
                  <a:lnTo>
                    <a:pt x="1045413" y="9055"/>
                  </a:lnTo>
                  <a:lnTo>
                    <a:pt x="1047280" y="7188"/>
                  </a:lnTo>
                  <a:lnTo>
                    <a:pt x="1047750" y="6070"/>
                  </a:lnTo>
                  <a:lnTo>
                    <a:pt x="1047750" y="3441"/>
                  </a:lnTo>
                  <a:close/>
                </a:path>
                <a:path w="5334000" h="1266825">
                  <a:moveTo>
                    <a:pt x="1104900" y="1260741"/>
                  </a:moveTo>
                  <a:lnTo>
                    <a:pt x="1104430" y="1259624"/>
                  </a:lnTo>
                  <a:lnTo>
                    <a:pt x="1102563" y="1257757"/>
                  </a:lnTo>
                  <a:lnTo>
                    <a:pt x="1101445" y="1257300"/>
                  </a:lnTo>
                  <a:lnTo>
                    <a:pt x="1089291" y="1257300"/>
                  </a:lnTo>
                  <a:lnTo>
                    <a:pt x="1088174" y="1257757"/>
                  </a:lnTo>
                  <a:lnTo>
                    <a:pt x="1086307" y="1259624"/>
                  </a:lnTo>
                  <a:lnTo>
                    <a:pt x="1085850" y="1260741"/>
                  </a:lnTo>
                  <a:lnTo>
                    <a:pt x="1085850" y="1263370"/>
                  </a:lnTo>
                  <a:lnTo>
                    <a:pt x="1086307" y="1264488"/>
                  </a:lnTo>
                  <a:lnTo>
                    <a:pt x="1088174" y="1266355"/>
                  </a:lnTo>
                  <a:lnTo>
                    <a:pt x="1089291" y="1266825"/>
                  </a:lnTo>
                  <a:lnTo>
                    <a:pt x="1101445" y="1266825"/>
                  </a:lnTo>
                  <a:lnTo>
                    <a:pt x="1102563" y="1266355"/>
                  </a:lnTo>
                  <a:lnTo>
                    <a:pt x="1104430" y="1264488"/>
                  </a:lnTo>
                  <a:lnTo>
                    <a:pt x="1104900" y="1263370"/>
                  </a:lnTo>
                  <a:lnTo>
                    <a:pt x="1104900" y="1260741"/>
                  </a:lnTo>
                  <a:close/>
                </a:path>
                <a:path w="5334000" h="1266825">
                  <a:moveTo>
                    <a:pt x="1104900" y="841641"/>
                  </a:moveTo>
                  <a:lnTo>
                    <a:pt x="1104430" y="840524"/>
                  </a:lnTo>
                  <a:lnTo>
                    <a:pt x="1102563" y="838657"/>
                  </a:lnTo>
                  <a:lnTo>
                    <a:pt x="1101445" y="838200"/>
                  </a:lnTo>
                  <a:lnTo>
                    <a:pt x="1089291" y="838200"/>
                  </a:lnTo>
                  <a:lnTo>
                    <a:pt x="1088174" y="838657"/>
                  </a:lnTo>
                  <a:lnTo>
                    <a:pt x="1086307" y="840524"/>
                  </a:lnTo>
                  <a:lnTo>
                    <a:pt x="1085850" y="841641"/>
                  </a:lnTo>
                  <a:lnTo>
                    <a:pt x="1085850" y="844270"/>
                  </a:lnTo>
                  <a:lnTo>
                    <a:pt x="1086307" y="845388"/>
                  </a:lnTo>
                  <a:lnTo>
                    <a:pt x="1088174" y="847255"/>
                  </a:lnTo>
                  <a:lnTo>
                    <a:pt x="1089291" y="847725"/>
                  </a:lnTo>
                  <a:lnTo>
                    <a:pt x="1101445" y="847725"/>
                  </a:lnTo>
                  <a:lnTo>
                    <a:pt x="1102563" y="847255"/>
                  </a:lnTo>
                  <a:lnTo>
                    <a:pt x="1104430" y="845388"/>
                  </a:lnTo>
                  <a:lnTo>
                    <a:pt x="1104900" y="844270"/>
                  </a:lnTo>
                  <a:lnTo>
                    <a:pt x="1104900" y="841641"/>
                  </a:lnTo>
                  <a:close/>
                </a:path>
                <a:path w="5334000" h="1266825">
                  <a:moveTo>
                    <a:pt x="1104900" y="422541"/>
                  </a:moveTo>
                  <a:lnTo>
                    <a:pt x="1104430" y="421424"/>
                  </a:lnTo>
                  <a:lnTo>
                    <a:pt x="1102563" y="419557"/>
                  </a:lnTo>
                  <a:lnTo>
                    <a:pt x="1101445" y="419100"/>
                  </a:lnTo>
                  <a:lnTo>
                    <a:pt x="1089291" y="419100"/>
                  </a:lnTo>
                  <a:lnTo>
                    <a:pt x="1088174" y="419557"/>
                  </a:lnTo>
                  <a:lnTo>
                    <a:pt x="1086307" y="421424"/>
                  </a:lnTo>
                  <a:lnTo>
                    <a:pt x="1085850" y="422541"/>
                  </a:lnTo>
                  <a:lnTo>
                    <a:pt x="1085850" y="425170"/>
                  </a:lnTo>
                  <a:lnTo>
                    <a:pt x="1086307" y="426288"/>
                  </a:lnTo>
                  <a:lnTo>
                    <a:pt x="1088174" y="428155"/>
                  </a:lnTo>
                  <a:lnTo>
                    <a:pt x="1089291" y="428625"/>
                  </a:lnTo>
                  <a:lnTo>
                    <a:pt x="1101445" y="428625"/>
                  </a:lnTo>
                  <a:lnTo>
                    <a:pt x="1102563" y="428155"/>
                  </a:lnTo>
                  <a:lnTo>
                    <a:pt x="1104430" y="426288"/>
                  </a:lnTo>
                  <a:lnTo>
                    <a:pt x="1104900" y="425170"/>
                  </a:lnTo>
                  <a:lnTo>
                    <a:pt x="1104900" y="422541"/>
                  </a:lnTo>
                  <a:close/>
                </a:path>
                <a:path w="5334000" h="1266825">
                  <a:moveTo>
                    <a:pt x="1104900" y="3441"/>
                  </a:moveTo>
                  <a:lnTo>
                    <a:pt x="1104430" y="2324"/>
                  </a:lnTo>
                  <a:lnTo>
                    <a:pt x="1102563" y="457"/>
                  </a:lnTo>
                  <a:lnTo>
                    <a:pt x="1101445" y="0"/>
                  </a:lnTo>
                  <a:lnTo>
                    <a:pt x="1089291" y="0"/>
                  </a:lnTo>
                  <a:lnTo>
                    <a:pt x="1088174" y="457"/>
                  </a:lnTo>
                  <a:lnTo>
                    <a:pt x="1086307" y="2324"/>
                  </a:lnTo>
                  <a:lnTo>
                    <a:pt x="1085850" y="3441"/>
                  </a:lnTo>
                  <a:lnTo>
                    <a:pt x="1085850" y="6070"/>
                  </a:lnTo>
                  <a:lnTo>
                    <a:pt x="1086307" y="7188"/>
                  </a:lnTo>
                  <a:lnTo>
                    <a:pt x="1088174" y="9055"/>
                  </a:lnTo>
                  <a:lnTo>
                    <a:pt x="1089291" y="9525"/>
                  </a:lnTo>
                  <a:lnTo>
                    <a:pt x="1101445" y="9525"/>
                  </a:lnTo>
                  <a:lnTo>
                    <a:pt x="1102563" y="9055"/>
                  </a:lnTo>
                  <a:lnTo>
                    <a:pt x="1104430" y="7188"/>
                  </a:lnTo>
                  <a:lnTo>
                    <a:pt x="1104900" y="6070"/>
                  </a:lnTo>
                  <a:lnTo>
                    <a:pt x="1104900" y="3441"/>
                  </a:lnTo>
                  <a:close/>
                </a:path>
                <a:path w="5334000" h="1266825">
                  <a:moveTo>
                    <a:pt x="1162050" y="1260741"/>
                  </a:moveTo>
                  <a:lnTo>
                    <a:pt x="1161580" y="1259624"/>
                  </a:lnTo>
                  <a:lnTo>
                    <a:pt x="1159713" y="1257757"/>
                  </a:lnTo>
                  <a:lnTo>
                    <a:pt x="1158595" y="1257300"/>
                  </a:lnTo>
                  <a:lnTo>
                    <a:pt x="1146441" y="1257300"/>
                  </a:lnTo>
                  <a:lnTo>
                    <a:pt x="1145324" y="1257757"/>
                  </a:lnTo>
                  <a:lnTo>
                    <a:pt x="1143457" y="1259624"/>
                  </a:lnTo>
                  <a:lnTo>
                    <a:pt x="1143000" y="1260741"/>
                  </a:lnTo>
                  <a:lnTo>
                    <a:pt x="1143000" y="1263370"/>
                  </a:lnTo>
                  <a:lnTo>
                    <a:pt x="1143457" y="1264488"/>
                  </a:lnTo>
                  <a:lnTo>
                    <a:pt x="1145324" y="1266355"/>
                  </a:lnTo>
                  <a:lnTo>
                    <a:pt x="1146441" y="1266825"/>
                  </a:lnTo>
                  <a:lnTo>
                    <a:pt x="1158595" y="1266825"/>
                  </a:lnTo>
                  <a:lnTo>
                    <a:pt x="1159713" y="1266355"/>
                  </a:lnTo>
                  <a:lnTo>
                    <a:pt x="1161580" y="1264488"/>
                  </a:lnTo>
                  <a:lnTo>
                    <a:pt x="1162050" y="1263370"/>
                  </a:lnTo>
                  <a:lnTo>
                    <a:pt x="1162050" y="1260741"/>
                  </a:lnTo>
                  <a:close/>
                </a:path>
                <a:path w="5334000" h="1266825">
                  <a:moveTo>
                    <a:pt x="1162050" y="841641"/>
                  </a:moveTo>
                  <a:lnTo>
                    <a:pt x="1161580" y="840524"/>
                  </a:lnTo>
                  <a:lnTo>
                    <a:pt x="1159713" y="838657"/>
                  </a:lnTo>
                  <a:lnTo>
                    <a:pt x="1158595" y="838200"/>
                  </a:lnTo>
                  <a:lnTo>
                    <a:pt x="1146441" y="838200"/>
                  </a:lnTo>
                  <a:lnTo>
                    <a:pt x="1145324" y="838657"/>
                  </a:lnTo>
                  <a:lnTo>
                    <a:pt x="1143457" y="840524"/>
                  </a:lnTo>
                  <a:lnTo>
                    <a:pt x="1143000" y="841641"/>
                  </a:lnTo>
                  <a:lnTo>
                    <a:pt x="1143000" y="844270"/>
                  </a:lnTo>
                  <a:lnTo>
                    <a:pt x="1143457" y="845388"/>
                  </a:lnTo>
                  <a:lnTo>
                    <a:pt x="1145324" y="847255"/>
                  </a:lnTo>
                  <a:lnTo>
                    <a:pt x="1146441" y="847725"/>
                  </a:lnTo>
                  <a:lnTo>
                    <a:pt x="1158595" y="847725"/>
                  </a:lnTo>
                  <a:lnTo>
                    <a:pt x="1159713" y="847255"/>
                  </a:lnTo>
                  <a:lnTo>
                    <a:pt x="1161580" y="845388"/>
                  </a:lnTo>
                  <a:lnTo>
                    <a:pt x="1162050" y="844270"/>
                  </a:lnTo>
                  <a:lnTo>
                    <a:pt x="1162050" y="841641"/>
                  </a:lnTo>
                  <a:close/>
                </a:path>
                <a:path w="5334000" h="1266825">
                  <a:moveTo>
                    <a:pt x="1162050" y="422541"/>
                  </a:moveTo>
                  <a:lnTo>
                    <a:pt x="1161580" y="421424"/>
                  </a:lnTo>
                  <a:lnTo>
                    <a:pt x="1159713" y="419557"/>
                  </a:lnTo>
                  <a:lnTo>
                    <a:pt x="1158595" y="419100"/>
                  </a:lnTo>
                  <a:lnTo>
                    <a:pt x="1146441" y="419100"/>
                  </a:lnTo>
                  <a:lnTo>
                    <a:pt x="1145324" y="419557"/>
                  </a:lnTo>
                  <a:lnTo>
                    <a:pt x="1143457" y="421424"/>
                  </a:lnTo>
                  <a:lnTo>
                    <a:pt x="1143000" y="422541"/>
                  </a:lnTo>
                  <a:lnTo>
                    <a:pt x="1143000" y="425170"/>
                  </a:lnTo>
                  <a:lnTo>
                    <a:pt x="1143457" y="426288"/>
                  </a:lnTo>
                  <a:lnTo>
                    <a:pt x="1145324" y="428155"/>
                  </a:lnTo>
                  <a:lnTo>
                    <a:pt x="1146441" y="428625"/>
                  </a:lnTo>
                  <a:lnTo>
                    <a:pt x="1158595" y="428625"/>
                  </a:lnTo>
                  <a:lnTo>
                    <a:pt x="1159713" y="428155"/>
                  </a:lnTo>
                  <a:lnTo>
                    <a:pt x="1161580" y="426288"/>
                  </a:lnTo>
                  <a:lnTo>
                    <a:pt x="1162050" y="425170"/>
                  </a:lnTo>
                  <a:lnTo>
                    <a:pt x="1162050" y="422541"/>
                  </a:lnTo>
                  <a:close/>
                </a:path>
                <a:path w="5334000" h="1266825">
                  <a:moveTo>
                    <a:pt x="1162050" y="3441"/>
                  </a:moveTo>
                  <a:lnTo>
                    <a:pt x="1161580" y="2324"/>
                  </a:lnTo>
                  <a:lnTo>
                    <a:pt x="1159713" y="457"/>
                  </a:lnTo>
                  <a:lnTo>
                    <a:pt x="1158595" y="0"/>
                  </a:lnTo>
                  <a:lnTo>
                    <a:pt x="1146441" y="0"/>
                  </a:lnTo>
                  <a:lnTo>
                    <a:pt x="1145324" y="457"/>
                  </a:lnTo>
                  <a:lnTo>
                    <a:pt x="1143457" y="2324"/>
                  </a:lnTo>
                  <a:lnTo>
                    <a:pt x="1143000" y="3441"/>
                  </a:lnTo>
                  <a:lnTo>
                    <a:pt x="1143000" y="6070"/>
                  </a:lnTo>
                  <a:lnTo>
                    <a:pt x="1143457" y="7188"/>
                  </a:lnTo>
                  <a:lnTo>
                    <a:pt x="1145324" y="9055"/>
                  </a:lnTo>
                  <a:lnTo>
                    <a:pt x="1146441" y="9525"/>
                  </a:lnTo>
                  <a:lnTo>
                    <a:pt x="1158595" y="9525"/>
                  </a:lnTo>
                  <a:lnTo>
                    <a:pt x="1159713" y="9055"/>
                  </a:lnTo>
                  <a:lnTo>
                    <a:pt x="1161580" y="7188"/>
                  </a:lnTo>
                  <a:lnTo>
                    <a:pt x="1162050" y="6070"/>
                  </a:lnTo>
                  <a:lnTo>
                    <a:pt x="1162050" y="3441"/>
                  </a:lnTo>
                  <a:close/>
                </a:path>
                <a:path w="5334000" h="1266825">
                  <a:moveTo>
                    <a:pt x="1219200" y="1260741"/>
                  </a:moveTo>
                  <a:lnTo>
                    <a:pt x="1218730" y="1259624"/>
                  </a:lnTo>
                  <a:lnTo>
                    <a:pt x="1216863" y="1257757"/>
                  </a:lnTo>
                  <a:lnTo>
                    <a:pt x="1215745" y="1257300"/>
                  </a:lnTo>
                  <a:lnTo>
                    <a:pt x="1203591" y="1257300"/>
                  </a:lnTo>
                  <a:lnTo>
                    <a:pt x="1202474" y="1257757"/>
                  </a:lnTo>
                  <a:lnTo>
                    <a:pt x="1200607" y="1259624"/>
                  </a:lnTo>
                  <a:lnTo>
                    <a:pt x="1200150" y="1260741"/>
                  </a:lnTo>
                  <a:lnTo>
                    <a:pt x="1200150" y="1263370"/>
                  </a:lnTo>
                  <a:lnTo>
                    <a:pt x="1200607" y="1264488"/>
                  </a:lnTo>
                  <a:lnTo>
                    <a:pt x="1202474" y="1266355"/>
                  </a:lnTo>
                  <a:lnTo>
                    <a:pt x="1203591" y="1266825"/>
                  </a:lnTo>
                  <a:lnTo>
                    <a:pt x="1215745" y="1266825"/>
                  </a:lnTo>
                  <a:lnTo>
                    <a:pt x="1216863" y="1266355"/>
                  </a:lnTo>
                  <a:lnTo>
                    <a:pt x="1218730" y="1264488"/>
                  </a:lnTo>
                  <a:lnTo>
                    <a:pt x="1219200" y="1263370"/>
                  </a:lnTo>
                  <a:lnTo>
                    <a:pt x="1219200" y="1260741"/>
                  </a:lnTo>
                  <a:close/>
                </a:path>
                <a:path w="5334000" h="1266825">
                  <a:moveTo>
                    <a:pt x="1219200" y="841641"/>
                  </a:moveTo>
                  <a:lnTo>
                    <a:pt x="1218730" y="840524"/>
                  </a:lnTo>
                  <a:lnTo>
                    <a:pt x="1216863" y="838657"/>
                  </a:lnTo>
                  <a:lnTo>
                    <a:pt x="1215745" y="838200"/>
                  </a:lnTo>
                  <a:lnTo>
                    <a:pt x="1203591" y="838200"/>
                  </a:lnTo>
                  <a:lnTo>
                    <a:pt x="1202474" y="838657"/>
                  </a:lnTo>
                  <a:lnTo>
                    <a:pt x="1200607" y="840524"/>
                  </a:lnTo>
                  <a:lnTo>
                    <a:pt x="1200150" y="841641"/>
                  </a:lnTo>
                  <a:lnTo>
                    <a:pt x="1200150" y="844270"/>
                  </a:lnTo>
                  <a:lnTo>
                    <a:pt x="1200607" y="845388"/>
                  </a:lnTo>
                  <a:lnTo>
                    <a:pt x="1202474" y="847255"/>
                  </a:lnTo>
                  <a:lnTo>
                    <a:pt x="1203591" y="847725"/>
                  </a:lnTo>
                  <a:lnTo>
                    <a:pt x="1215745" y="847725"/>
                  </a:lnTo>
                  <a:lnTo>
                    <a:pt x="1216863" y="847255"/>
                  </a:lnTo>
                  <a:lnTo>
                    <a:pt x="1218730" y="845388"/>
                  </a:lnTo>
                  <a:lnTo>
                    <a:pt x="1219200" y="844270"/>
                  </a:lnTo>
                  <a:lnTo>
                    <a:pt x="1219200" y="841641"/>
                  </a:lnTo>
                  <a:close/>
                </a:path>
                <a:path w="5334000" h="1266825">
                  <a:moveTo>
                    <a:pt x="1219200" y="422541"/>
                  </a:moveTo>
                  <a:lnTo>
                    <a:pt x="1218730" y="421424"/>
                  </a:lnTo>
                  <a:lnTo>
                    <a:pt x="1216863" y="419557"/>
                  </a:lnTo>
                  <a:lnTo>
                    <a:pt x="1215745" y="419100"/>
                  </a:lnTo>
                  <a:lnTo>
                    <a:pt x="1203591" y="419100"/>
                  </a:lnTo>
                  <a:lnTo>
                    <a:pt x="1202474" y="419557"/>
                  </a:lnTo>
                  <a:lnTo>
                    <a:pt x="1200607" y="421424"/>
                  </a:lnTo>
                  <a:lnTo>
                    <a:pt x="1200150" y="422541"/>
                  </a:lnTo>
                  <a:lnTo>
                    <a:pt x="1200150" y="425170"/>
                  </a:lnTo>
                  <a:lnTo>
                    <a:pt x="1200607" y="426288"/>
                  </a:lnTo>
                  <a:lnTo>
                    <a:pt x="1202474" y="428155"/>
                  </a:lnTo>
                  <a:lnTo>
                    <a:pt x="1203591" y="428625"/>
                  </a:lnTo>
                  <a:lnTo>
                    <a:pt x="1215745" y="428625"/>
                  </a:lnTo>
                  <a:lnTo>
                    <a:pt x="1216863" y="428155"/>
                  </a:lnTo>
                  <a:lnTo>
                    <a:pt x="1218730" y="426288"/>
                  </a:lnTo>
                  <a:lnTo>
                    <a:pt x="1219200" y="425170"/>
                  </a:lnTo>
                  <a:lnTo>
                    <a:pt x="1219200" y="422541"/>
                  </a:lnTo>
                  <a:close/>
                </a:path>
                <a:path w="5334000" h="1266825">
                  <a:moveTo>
                    <a:pt x="1219200" y="3441"/>
                  </a:moveTo>
                  <a:lnTo>
                    <a:pt x="1218730" y="2324"/>
                  </a:lnTo>
                  <a:lnTo>
                    <a:pt x="1216863" y="457"/>
                  </a:lnTo>
                  <a:lnTo>
                    <a:pt x="1215745" y="0"/>
                  </a:lnTo>
                  <a:lnTo>
                    <a:pt x="1203591" y="0"/>
                  </a:lnTo>
                  <a:lnTo>
                    <a:pt x="1202474" y="457"/>
                  </a:lnTo>
                  <a:lnTo>
                    <a:pt x="1200607" y="2324"/>
                  </a:lnTo>
                  <a:lnTo>
                    <a:pt x="1200150" y="3441"/>
                  </a:lnTo>
                  <a:lnTo>
                    <a:pt x="1200150" y="6070"/>
                  </a:lnTo>
                  <a:lnTo>
                    <a:pt x="1200607" y="7188"/>
                  </a:lnTo>
                  <a:lnTo>
                    <a:pt x="1202474" y="9055"/>
                  </a:lnTo>
                  <a:lnTo>
                    <a:pt x="1203591" y="9525"/>
                  </a:lnTo>
                  <a:lnTo>
                    <a:pt x="1215745" y="9525"/>
                  </a:lnTo>
                  <a:lnTo>
                    <a:pt x="1216863" y="9055"/>
                  </a:lnTo>
                  <a:lnTo>
                    <a:pt x="1218730" y="7188"/>
                  </a:lnTo>
                  <a:lnTo>
                    <a:pt x="1219200" y="6070"/>
                  </a:lnTo>
                  <a:lnTo>
                    <a:pt x="1219200" y="3441"/>
                  </a:lnTo>
                  <a:close/>
                </a:path>
                <a:path w="5334000" h="1266825">
                  <a:moveTo>
                    <a:pt x="1276337" y="1260741"/>
                  </a:moveTo>
                  <a:lnTo>
                    <a:pt x="1275880" y="1259624"/>
                  </a:lnTo>
                  <a:lnTo>
                    <a:pt x="1274013" y="1257757"/>
                  </a:lnTo>
                  <a:lnTo>
                    <a:pt x="1272895" y="1257300"/>
                  </a:lnTo>
                  <a:lnTo>
                    <a:pt x="1260741" y="1257300"/>
                  </a:lnTo>
                  <a:lnTo>
                    <a:pt x="1259624" y="1257757"/>
                  </a:lnTo>
                  <a:lnTo>
                    <a:pt x="1257757" y="1259624"/>
                  </a:lnTo>
                  <a:lnTo>
                    <a:pt x="1257300" y="1260741"/>
                  </a:lnTo>
                  <a:lnTo>
                    <a:pt x="1257300" y="1263370"/>
                  </a:lnTo>
                  <a:lnTo>
                    <a:pt x="1257757" y="1264488"/>
                  </a:lnTo>
                  <a:lnTo>
                    <a:pt x="1259624" y="1266355"/>
                  </a:lnTo>
                  <a:lnTo>
                    <a:pt x="1260741" y="1266825"/>
                  </a:lnTo>
                  <a:lnTo>
                    <a:pt x="1272895" y="1266825"/>
                  </a:lnTo>
                  <a:lnTo>
                    <a:pt x="1274013" y="1266355"/>
                  </a:lnTo>
                  <a:lnTo>
                    <a:pt x="1275880" y="1264488"/>
                  </a:lnTo>
                  <a:lnTo>
                    <a:pt x="1276337" y="1263370"/>
                  </a:lnTo>
                  <a:lnTo>
                    <a:pt x="1276337" y="1260741"/>
                  </a:lnTo>
                  <a:close/>
                </a:path>
                <a:path w="5334000" h="1266825">
                  <a:moveTo>
                    <a:pt x="1276337" y="841641"/>
                  </a:moveTo>
                  <a:lnTo>
                    <a:pt x="1275880" y="840524"/>
                  </a:lnTo>
                  <a:lnTo>
                    <a:pt x="1274013" y="838657"/>
                  </a:lnTo>
                  <a:lnTo>
                    <a:pt x="1272895" y="838200"/>
                  </a:lnTo>
                  <a:lnTo>
                    <a:pt x="1260741" y="838200"/>
                  </a:lnTo>
                  <a:lnTo>
                    <a:pt x="1259624" y="838657"/>
                  </a:lnTo>
                  <a:lnTo>
                    <a:pt x="1257757" y="840524"/>
                  </a:lnTo>
                  <a:lnTo>
                    <a:pt x="1257300" y="841641"/>
                  </a:lnTo>
                  <a:lnTo>
                    <a:pt x="1257300" y="844270"/>
                  </a:lnTo>
                  <a:lnTo>
                    <a:pt x="1257757" y="845388"/>
                  </a:lnTo>
                  <a:lnTo>
                    <a:pt x="1259624" y="847255"/>
                  </a:lnTo>
                  <a:lnTo>
                    <a:pt x="1260741" y="847725"/>
                  </a:lnTo>
                  <a:lnTo>
                    <a:pt x="1272895" y="847725"/>
                  </a:lnTo>
                  <a:lnTo>
                    <a:pt x="1274013" y="847255"/>
                  </a:lnTo>
                  <a:lnTo>
                    <a:pt x="1275880" y="845388"/>
                  </a:lnTo>
                  <a:lnTo>
                    <a:pt x="1276337" y="844270"/>
                  </a:lnTo>
                  <a:lnTo>
                    <a:pt x="1276337" y="841641"/>
                  </a:lnTo>
                  <a:close/>
                </a:path>
                <a:path w="5334000" h="1266825">
                  <a:moveTo>
                    <a:pt x="1276337" y="422541"/>
                  </a:moveTo>
                  <a:lnTo>
                    <a:pt x="1275880" y="421424"/>
                  </a:lnTo>
                  <a:lnTo>
                    <a:pt x="1274013" y="419557"/>
                  </a:lnTo>
                  <a:lnTo>
                    <a:pt x="1272895" y="419100"/>
                  </a:lnTo>
                  <a:lnTo>
                    <a:pt x="1260741" y="419100"/>
                  </a:lnTo>
                  <a:lnTo>
                    <a:pt x="1259624" y="419557"/>
                  </a:lnTo>
                  <a:lnTo>
                    <a:pt x="1257757" y="421424"/>
                  </a:lnTo>
                  <a:lnTo>
                    <a:pt x="1257300" y="422541"/>
                  </a:lnTo>
                  <a:lnTo>
                    <a:pt x="1257300" y="425170"/>
                  </a:lnTo>
                  <a:lnTo>
                    <a:pt x="1257757" y="426288"/>
                  </a:lnTo>
                  <a:lnTo>
                    <a:pt x="1259624" y="428155"/>
                  </a:lnTo>
                  <a:lnTo>
                    <a:pt x="1260741" y="428625"/>
                  </a:lnTo>
                  <a:lnTo>
                    <a:pt x="1272895" y="428625"/>
                  </a:lnTo>
                  <a:lnTo>
                    <a:pt x="1274013" y="428155"/>
                  </a:lnTo>
                  <a:lnTo>
                    <a:pt x="1275880" y="426288"/>
                  </a:lnTo>
                  <a:lnTo>
                    <a:pt x="1276337" y="425170"/>
                  </a:lnTo>
                  <a:lnTo>
                    <a:pt x="1276337" y="422541"/>
                  </a:lnTo>
                  <a:close/>
                </a:path>
                <a:path w="5334000" h="1266825">
                  <a:moveTo>
                    <a:pt x="1276337" y="3441"/>
                  </a:moveTo>
                  <a:lnTo>
                    <a:pt x="1275880" y="2324"/>
                  </a:lnTo>
                  <a:lnTo>
                    <a:pt x="1274013" y="457"/>
                  </a:lnTo>
                  <a:lnTo>
                    <a:pt x="1272895" y="0"/>
                  </a:lnTo>
                  <a:lnTo>
                    <a:pt x="1260741" y="0"/>
                  </a:lnTo>
                  <a:lnTo>
                    <a:pt x="1259624" y="457"/>
                  </a:lnTo>
                  <a:lnTo>
                    <a:pt x="1257757" y="2324"/>
                  </a:lnTo>
                  <a:lnTo>
                    <a:pt x="1257300" y="3441"/>
                  </a:lnTo>
                  <a:lnTo>
                    <a:pt x="1257300" y="6070"/>
                  </a:lnTo>
                  <a:lnTo>
                    <a:pt x="1257757" y="7188"/>
                  </a:lnTo>
                  <a:lnTo>
                    <a:pt x="1259624" y="9055"/>
                  </a:lnTo>
                  <a:lnTo>
                    <a:pt x="1260741" y="9525"/>
                  </a:lnTo>
                  <a:lnTo>
                    <a:pt x="1272895" y="9525"/>
                  </a:lnTo>
                  <a:lnTo>
                    <a:pt x="1274013" y="9055"/>
                  </a:lnTo>
                  <a:lnTo>
                    <a:pt x="1275880" y="7188"/>
                  </a:lnTo>
                  <a:lnTo>
                    <a:pt x="1276337" y="6070"/>
                  </a:lnTo>
                  <a:lnTo>
                    <a:pt x="1276337" y="3441"/>
                  </a:lnTo>
                  <a:close/>
                </a:path>
                <a:path w="5334000" h="1266825">
                  <a:moveTo>
                    <a:pt x="1333487" y="1260741"/>
                  </a:moveTo>
                  <a:lnTo>
                    <a:pt x="1333030" y="1259624"/>
                  </a:lnTo>
                  <a:lnTo>
                    <a:pt x="1331163" y="1257757"/>
                  </a:lnTo>
                  <a:lnTo>
                    <a:pt x="1330045" y="1257300"/>
                  </a:lnTo>
                  <a:lnTo>
                    <a:pt x="1317891" y="1257300"/>
                  </a:lnTo>
                  <a:lnTo>
                    <a:pt x="1316774" y="1257757"/>
                  </a:lnTo>
                  <a:lnTo>
                    <a:pt x="1314907" y="1259624"/>
                  </a:lnTo>
                  <a:lnTo>
                    <a:pt x="1314437" y="1260741"/>
                  </a:lnTo>
                  <a:lnTo>
                    <a:pt x="1314437" y="1263370"/>
                  </a:lnTo>
                  <a:lnTo>
                    <a:pt x="1314907" y="1264488"/>
                  </a:lnTo>
                  <a:lnTo>
                    <a:pt x="1316774" y="1266355"/>
                  </a:lnTo>
                  <a:lnTo>
                    <a:pt x="1317891" y="1266825"/>
                  </a:lnTo>
                  <a:lnTo>
                    <a:pt x="1330045" y="1266825"/>
                  </a:lnTo>
                  <a:lnTo>
                    <a:pt x="1331163" y="1266355"/>
                  </a:lnTo>
                  <a:lnTo>
                    <a:pt x="1333030" y="1264488"/>
                  </a:lnTo>
                  <a:lnTo>
                    <a:pt x="1333487" y="1263370"/>
                  </a:lnTo>
                  <a:lnTo>
                    <a:pt x="1333487" y="1260741"/>
                  </a:lnTo>
                  <a:close/>
                </a:path>
                <a:path w="5334000" h="1266825">
                  <a:moveTo>
                    <a:pt x="1333487" y="841641"/>
                  </a:moveTo>
                  <a:lnTo>
                    <a:pt x="1333030" y="840524"/>
                  </a:lnTo>
                  <a:lnTo>
                    <a:pt x="1331163" y="838657"/>
                  </a:lnTo>
                  <a:lnTo>
                    <a:pt x="1330045" y="838200"/>
                  </a:lnTo>
                  <a:lnTo>
                    <a:pt x="1317891" y="838200"/>
                  </a:lnTo>
                  <a:lnTo>
                    <a:pt x="1316774" y="838657"/>
                  </a:lnTo>
                  <a:lnTo>
                    <a:pt x="1314907" y="840524"/>
                  </a:lnTo>
                  <a:lnTo>
                    <a:pt x="1314437" y="841641"/>
                  </a:lnTo>
                  <a:lnTo>
                    <a:pt x="1314437" y="844270"/>
                  </a:lnTo>
                  <a:lnTo>
                    <a:pt x="1314907" y="845388"/>
                  </a:lnTo>
                  <a:lnTo>
                    <a:pt x="1316774" y="847255"/>
                  </a:lnTo>
                  <a:lnTo>
                    <a:pt x="1317891" y="847725"/>
                  </a:lnTo>
                  <a:lnTo>
                    <a:pt x="1330045" y="847725"/>
                  </a:lnTo>
                  <a:lnTo>
                    <a:pt x="1331163" y="847255"/>
                  </a:lnTo>
                  <a:lnTo>
                    <a:pt x="1333030" y="845388"/>
                  </a:lnTo>
                  <a:lnTo>
                    <a:pt x="1333487" y="844270"/>
                  </a:lnTo>
                  <a:lnTo>
                    <a:pt x="1333487" y="841641"/>
                  </a:lnTo>
                  <a:close/>
                </a:path>
                <a:path w="5334000" h="1266825">
                  <a:moveTo>
                    <a:pt x="1333487" y="422541"/>
                  </a:moveTo>
                  <a:lnTo>
                    <a:pt x="1333030" y="421424"/>
                  </a:lnTo>
                  <a:lnTo>
                    <a:pt x="1331163" y="419557"/>
                  </a:lnTo>
                  <a:lnTo>
                    <a:pt x="1330045" y="419100"/>
                  </a:lnTo>
                  <a:lnTo>
                    <a:pt x="1317891" y="419100"/>
                  </a:lnTo>
                  <a:lnTo>
                    <a:pt x="1316774" y="419557"/>
                  </a:lnTo>
                  <a:lnTo>
                    <a:pt x="1314907" y="421424"/>
                  </a:lnTo>
                  <a:lnTo>
                    <a:pt x="1314437" y="422541"/>
                  </a:lnTo>
                  <a:lnTo>
                    <a:pt x="1314437" y="425170"/>
                  </a:lnTo>
                  <a:lnTo>
                    <a:pt x="1314907" y="426288"/>
                  </a:lnTo>
                  <a:lnTo>
                    <a:pt x="1316774" y="428155"/>
                  </a:lnTo>
                  <a:lnTo>
                    <a:pt x="1317891" y="428625"/>
                  </a:lnTo>
                  <a:lnTo>
                    <a:pt x="1330045" y="428625"/>
                  </a:lnTo>
                  <a:lnTo>
                    <a:pt x="1331163" y="428155"/>
                  </a:lnTo>
                  <a:lnTo>
                    <a:pt x="1333030" y="426288"/>
                  </a:lnTo>
                  <a:lnTo>
                    <a:pt x="1333487" y="425170"/>
                  </a:lnTo>
                  <a:lnTo>
                    <a:pt x="1333487" y="422541"/>
                  </a:lnTo>
                  <a:close/>
                </a:path>
                <a:path w="5334000" h="1266825">
                  <a:moveTo>
                    <a:pt x="1333487" y="3441"/>
                  </a:moveTo>
                  <a:lnTo>
                    <a:pt x="1333030" y="2324"/>
                  </a:lnTo>
                  <a:lnTo>
                    <a:pt x="1331163" y="457"/>
                  </a:lnTo>
                  <a:lnTo>
                    <a:pt x="1330045" y="0"/>
                  </a:lnTo>
                  <a:lnTo>
                    <a:pt x="1317891" y="0"/>
                  </a:lnTo>
                  <a:lnTo>
                    <a:pt x="1316774" y="457"/>
                  </a:lnTo>
                  <a:lnTo>
                    <a:pt x="1314907" y="2324"/>
                  </a:lnTo>
                  <a:lnTo>
                    <a:pt x="1314437" y="3441"/>
                  </a:lnTo>
                  <a:lnTo>
                    <a:pt x="1314437" y="6070"/>
                  </a:lnTo>
                  <a:lnTo>
                    <a:pt x="1314907" y="7188"/>
                  </a:lnTo>
                  <a:lnTo>
                    <a:pt x="1316774" y="9055"/>
                  </a:lnTo>
                  <a:lnTo>
                    <a:pt x="1317891" y="9525"/>
                  </a:lnTo>
                  <a:lnTo>
                    <a:pt x="1330045" y="9525"/>
                  </a:lnTo>
                  <a:lnTo>
                    <a:pt x="1331163" y="9055"/>
                  </a:lnTo>
                  <a:lnTo>
                    <a:pt x="1333030" y="7188"/>
                  </a:lnTo>
                  <a:lnTo>
                    <a:pt x="1333487" y="6070"/>
                  </a:lnTo>
                  <a:lnTo>
                    <a:pt x="1333487" y="3441"/>
                  </a:lnTo>
                  <a:close/>
                </a:path>
                <a:path w="5334000" h="1266825">
                  <a:moveTo>
                    <a:pt x="1390637" y="1260741"/>
                  </a:moveTo>
                  <a:lnTo>
                    <a:pt x="1390180" y="1259624"/>
                  </a:lnTo>
                  <a:lnTo>
                    <a:pt x="1388313" y="1257757"/>
                  </a:lnTo>
                  <a:lnTo>
                    <a:pt x="1387195" y="1257300"/>
                  </a:lnTo>
                  <a:lnTo>
                    <a:pt x="1375041" y="1257300"/>
                  </a:lnTo>
                  <a:lnTo>
                    <a:pt x="1373924" y="1257757"/>
                  </a:lnTo>
                  <a:lnTo>
                    <a:pt x="1372057" y="1259624"/>
                  </a:lnTo>
                  <a:lnTo>
                    <a:pt x="1371587" y="1260741"/>
                  </a:lnTo>
                  <a:lnTo>
                    <a:pt x="1371587" y="1263370"/>
                  </a:lnTo>
                  <a:lnTo>
                    <a:pt x="1372057" y="1264488"/>
                  </a:lnTo>
                  <a:lnTo>
                    <a:pt x="1373924" y="1266355"/>
                  </a:lnTo>
                  <a:lnTo>
                    <a:pt x="1375041" y="1266825"/>
                  </a:lnTo>
                  <a:lnTo>
                    <a:pt x="1387195" y="1266825"/>
                  </a:lnTo>
                  <a:lnTo>
                    <a:pt x="1388313" y="1266355"/>
                  </a:lnTo>
                  <a:lnTo>
                    <a:pt x="1390180" y="1264488"/>
                  </a:lnTo>
                  <a:lnTo>
                    <a:pt x="1390637" y="1263370"/>
                  </a:lnTo>
                  <a:lnTo>
                    <a:pt x="1390637" y="1260741"/>
                  </a:lnTo>
                  <a:close/>
                </a:path>
                <a:path w="5334000" h="1266825">
                  <a:moveTo>
                    <a:pt x="1390637" y="841641"/>
                  </a:moveTo>
                  <a:lnTo>
                    <a:pt x="1390180" y="840524"/>
                  </a:lnTo>
                  <a:lnTo>
                    <a:pt x="1388313" y="838657"/>
                  </a:lnTo>
                  <a:lnTo>
                    <a:pt x="1387195" y="838200"/>
                  </a:lnTo>
                  <a:lnTo>
                    <a:pt x="1375041" y="838200"/>
                  </a:lnTo>
                  <a:lnTo>
                    <a:pt x="1373924" y="838657"/>
                  </a:lnTo>
                  <a:lnTo>
                    <a:pt x="1372057" y="840524"/>
                  </a:lnTo>
                  <a:lnTo>
                    <a:pt x="1371587" y="841641"/>
                  </a:lnTo>
                  <a:lnTo>
                    <a:pt x="1371587" y="844270"/>
                  </a:lnTo>
                  <a:lnTo>
                    <a:pt x="1372057" y="845388"/>
                  </a:lnTo>
                  <a:lnTo>
                    <a:pt x="1373924" y="847255"/>
                  </a:lnTo>
                  <a:lnTo>
                    <a:pt x="1375041" y="847725"/>
                  </a:lnTo>
                  <a:lnTo>
                    <a:pt x="1387195" y="847725"/>
                  </a:lnTo>
                  <a:lnTo>
                    <a:pt x="1388313" y="847255"/>
                  </a:lnTo>
                  <a:lnTo>
                    <a:pt x="1390180" y="845388"/>
                  </a:lnTo>
                  <a:lnTo>
                    <a:pt x="1390637" y="844270"/>
                  </a:lnTo>
                  <a:lnTo>
                    <a:pt x="1390637" y="841641"/>
                  </a:lnTo>
                  <a:close/>
                </a:path>
                <a:path w="5334000" h="1266825">
                  <a:moveTo>
                    <a:pt x="1390637" y="422541"/>
                  </a:moveTo>
                  <a:lnTo>
                    <a:pt x="1390180" y="421424"/>
                  </a:lnTo>
                  <a:lnTo>
                    <a:pt x="1388313" y="419557"/>
                  </a:lnTo>
                  <a:lnTo>
                    <a:pt x="1387195" y="419100"/>
                  </a:lnTo>
                  <a:lnTo>
                    <a:pt x="1375041" y="419100"/>
                  </a:lnTo>
                  <a:lnTo>
                    <a:pt x="1373924" y="419557"/>
                  </a:lnTo>
                  <a:lnTo>
                    <a:pt x="1372057" y="421424"/>
                  </a:lnTo>
                  <a:lnTo>
                    <a:pt x="1371587" y="422541"/>
                  </a:lnTo>
                  <a:lnTo>
                    <a:pt x="1371587" y="425170"/>
                  </a:lnTo>
                  <a:lnTo>
                    <a:pt x="1372057" y="426288"/>
                  </a:lnTo>
                  <a:lnTo>
                    <a:pt x="1373924" y="428155"/>
                  </a:lnTo>
                  <a:lnTo>
                    <a:pt x="1375041" y="428625"/>
                  </a:lnTo>
                  <a:lnTo>
                    <a:pt x="1387195" y="428625"/>
                  </a:lnTo>
                  <a:lnTo>
                    <a:pt x="1388313" y="428155"/>
                  </a:lnTo>
                  <a:lnTo>
                    <a:pt x="1390180" y="426288"/>
                  </a:lnTo>
                  <a:lnTo>
                    <a:pt x="1390637" y="425170"/>
                  </a:lnTo>
                  <a:lnTo>
                    <a:pt x="1390637" y="422541"/>
                  </a:lnTo>
                  <a:close/>
                </a:path>
                <a:path w="5334000" h="1266825">
                  <a:moveTo>
                    <a:pt x="1390637" y="3441"/>
                  </a:moveTo>
                  <a:lnTo>
                    <a:pt x="1390180" y="2324"/>
                  </a:lnTo>
                  <a:lnTo>
                    <a:pt x="1388313" y="457"/>
                  </a:lnTo>
                  <a:lnTo>
                    <a:pt x="1387195" y="0"/>
                  </a:lnTo>
                  <a:lnTo>
                    <a:pt x="1375041" y="0"/>
                  </a:lnTo>
                  <a:lnTo>
                    <a:pt x="1373924" y="457"/>
                  </a:lnTo>
                  <a:lnTo>
                    <a:pt x="1372057" y="2324"/>
                  </a:lnTo>
                  <a:lnTo>
                    <a:pt x="1371587" y="3441"/>
                  </a:lnTo>
                  <a:lnTo>
                    <a:pt x="1371587" y="6070"/>
                  </a:lnTo>
                  <a:lnTo>
                    <a:pt x="1372057" y="7188"/>
                  </a:lnTo>
                  <a:lnTo>
                    <a:pt x="1373924" y="9055"/>
                  </a:lnTo>
                  <a:lnTo>
                    <a:pt x="1375041" y="9525"/>
                  </a:lnTo>
                  <a:lnTo>
                    <a:pt x="1387195" y="9525"/>
                  </a:lnTo>
                  <a:lnTo>
                    <a:pt x="1388313" y="9055"/>
                  </a:lnTo>
                  <a:lnTo>
                    <a:pt x="1390180" y="7188"/>
                  </a:lnTo>
                  <a:lnTo>
                    <a:pt x="1390637" y="6070"/>
                  </a:lnTo>
                  <a:lnTo>
                    <a:pt x="1390637" y="3441"/>
                  </a:lnTo>
                  <a:close/>
                </a:path>
                <a:path w="5334000" h="1266825">
                  <a:moveTo>
                    <a:pt x="1447787" y="1260741"/>
                  </a:moveTo>
                  <a:lnTo>
                    <a:pt x="1447330" y="1259624"/>
                  </a:lnTo>
                  <a:lnTo>
                    <a:pt x="1445463" y="1257757"/>
                  </a:lnTo>
                  <a:lnTo>
                    <a:pt x="1444345" y="1257300"/>
                  </a:lnTo>
                  <a:lnTo>
                    <a:pt x="1432191" y="1257300"/>
                  </a:lnTo>
                  <a:lnTo>
                    <a:pt x="1431074" y="1257757"/>
                  </a:lnTo>
                  <a:lnTo>
                    <a:pt x="1429207" y="1259624"/>
                  </a:lnTo>
                  <a:lnTo>
                    <a:pt x="1428737" y="1260741"/>
                  </a:lnTo>
                  <a:lnTo>
                    <a:pt x="1428737" y="1263370"/>
                  </a:lnTo>
                  <a:lnTo>
                    <a:pt x="1429207" y="1264488"/>
                  </a:lnTo>
                  <a:lnTo>
                    <a:pt x="1431074" y="1266355"/>
                  </a:lnTo>
                  <a:lnTo>
                    <a:pt x="1432191" y="1266825"/>
                  </a:lnTo>
                  <a:lnTo>
                    <a:pt x="1444345" y="1266825"/>
                  </a:lnTo>
                  <a:lnTo>
                    <a:pt x="1445463" y="1266355"/>
                  </a:lnTo>
                  <a:lnTo>
                    <a:pt x="1447330" y="1264488"/>
                  </a:lnTo>
                  <a:lnTo>
                    <a:pt x="1447787" y="1263370"/>
                  </a:lnTo>
                  <a:lnTo>
                    <a:pt x="1447787" y="1260741"/>
                  </a:lnTo>
                  <a:close/>
                </a:path>
                <a:path w="5334000" h="1266825">
                  <a:moveTo>
                    <a:pt x="1447787" y="841641"/>
                  </a:moveTo>
                  <a:lnTo>
                    <a:pt x="1447330" y="840524"/>
                  </a:lnTo>
                  <a:lnTo>
                    <a:pt x="1445463" y="838657"/>
                  </a:lnTo>
                  <a:lnTo>
                    <a:pt x="1444345" y="838200"/>
                  </a:lnTo>
                  <a:lnTo>
                    <a:pt x="1432191" y="838200"/>
                  </a:lnTo>
                  <a:lnTo>
                    <a:pt x="1431074" y="838657"/>
                  </a:lnTo>
                  <a:lnTo>
                    <a:pt x="1429207" y="840524"/>
                  </a:lnTo>
                  <a:lnTo>
                    <a:pt x="1428737" y="841641"/>
                  </a:lnTo>
                  <a:lnTo>
                    <a:pt x="1428737" y="844270"/>
                  </a:lnTo>
                  <a:lnTo>
                    <a:pt x="1429207" y="845388"/>
                  </a:lnTo>
                  <a:lnTo>
                    <a:pt x="1431074" y="847255"/>
                  </a:lnTo>
                  <a:lnTo>
                    <a:pt x="1432191" y="847725"/>
                  </a:lnTo>
                  <a:lnTo>
                    <a:pt x="1444345" y="847725"/>
                  </a:lnTo>
                  <a:lnTo>
                    <a:pt x="1445463" y="847255"/>
                  </a:lnTo>
                  <a:lnTo>
                    <a:pt x="1447330" y="845388"/>
                  </a:lnTo>
                  <a:lnTo>
                    <a:pt x="1447787" y="844270"/>
                  </a:lnTo>
                  <a:lnTo>
                    <a:pt x="1447787" y="841641"/>
                  </a:lnTo>
                  <a:close/>
                </a:path>
                <a:path w="5334000" h="1266825">
                  <a:moveTo>
                    <a:pt x="1447787" y="422541"/>
                  </a:moveTo>
                  <a:lnTo>
                    <a:pt x="1447330" y="421424"/>
                  </a:lnTo>
                  <a:lnTo>
                    <a:pt x="1445463" y="419557"/>
                  </a:lnTo>
                  <a:lnTo>
                    <a:pt x="1444345" y="419100"/>
                  </a:lnTo>
                  <a:lnTo>
                    <a:pt x="1432191" y="419100"/>
                  </a:lnTo>
                  <a:lnTo>
                    <a:pt x="1431074" y="419557"/>
                  </a:lnTo>
                  <a:lnTo>
                    <a:pt x="1429207" y="421424"/>
                  </a:lnTo>
                  <a:lnTo>
                    <a:pt x="1428737" y="422541"/>
                  </a:lnTo>
                  <a:lnTo>
                    <a:pt x="1428737" y="425170"/>
                  </a:lnTo>
                  <a:lnTo>
                    <a:pt x="1429207" y="426288"/>
                  </a:lnTo>
                  <a:lnTo>
                    <a:pt x="1431074" y="428155"/>
                  </a:lnTo>
                  <a:lnTo>
                    <a:pt x="1432191" y="428625"/>
                  </a:lnTo>
                  <a:lnTo>
                    <a:pt x="1444345" y="428625"/>
                  </a:lnTo>
                  <a:lnTo>
                    <a:pt x="1445463" y="428155"/>
                  </a:lnTo>
                  <a:lnTo>
                    <a:pt x="1447330" y="426288"/>
                  </a:lnTo>
                  <a:lnTo>
                    <a:pt x="1447787" y="425170"/>
                  </a:lnTo>
                  <a:lnTo>
                    <a:pt x="1447787" y="422541"/>
                  </a:lnTo>
                  <a:close/>
                </a:path>
                <a:path w="5334000" h="1266825">
                  <a:moveTo>
                    <a:pt x="1447787" y="3441"/>
                  </a:moveTo>
                  <a:lnTo>
                    <a:pt x="1447330" y="2324"/>
                  </a:lnTo>
                  <a:lnTo>
                    <a:pt x="1445463" y="457"/>
                  </a:lnTo>
                  <a:lnTo>
                    <a:pt x="1444345" y="0"/>
                  </a:lnTo>
                  <a:lnTo>
                    <a:pt x="1432191" y="0"/>
                  </a:lnTo>
                  <a:lnTo>
                    <a:pt x="1431074" y="457"/>
                  </a:lnTo>
                  <a:lnTo>
                    <a:pt x="1429207" y="2324"/>
                  </a:lnTo>
                  <a:lnTo>
                    <a:pt x="1428737" y="3441"/>
                  </a:lnTo>
                  <a:lnTo>
                    <a:pt x="1428737" y="6070"/>
                  </a:lnTo>
                  <a:lnTo>
                    <a:pt x="1429207" y="7188"/>
                  </a:lnTo>
                  <a:lnTo>
                    <a:pt x="1431074" y="9055"/>
                  </a:lnTo>
                  <a:lnTo>
                    <a:pt x="1432191" y="9525"/>
                  </a:lnTo>
                  <a:lnTo>
                    <a:pt x="1444345" y="9525"/>
                  </a:lnTo>
                  <a:lnTo>
                    <a:pt x="1445463" y="9055"/>
                  </a:lnTo>
                  <a:lnTo>
                    <a:pt x="1447330" y="7188"/>
                  </a:lnTo>
                  <a:lnTo>
                    <a:pt x="1447787" y="6070"/>
                  </a:lnTo>
                  <a:lnTo>
                    <a:pt x="1447787" y="3441"/>
                  </a:lnTo>
                  <a:close/>
                </a:path>
                <a:path w="5334000" h="1266825">
                  <a:moveTo>
                    <a:pt x="1504950" y="1260741"/>
                  </a:moveTo>
                  <a:lnTo>
                    <a:pt x="1504480" y="1259624"/>
                  </a:lnTo>
                  <a:lnTo>
                    <a:pt x="1502613" y="1257757"/>
                  </a:lnTo>
                  <a:lnTo>
                    <a:pt x="1501495" y="1257300"/>
                  </a:lnTo>
                  <a:lnTo>
                    <a:pt x="1489341" y="1257300"/>
                  </a:lnTo>
                  <a:lnTo>
                    <a:pt x="1488224" y="1257757"/>
                  </a:lnTo>
                  <a:lnTo>
                    <a:pt x="1486357" y="1259624"/>
                  </a:lnTo>
                  <a:lnTo>
                    <a:pt x="1485900" y="1260741"/>
                  </a:lnTo>
                  <a:lnTo>
                    <a:pt x="1485900" y="1263370"/>
                  </a:lnTo>
                  <a:lnTo>
                    <a:pt x="1486357" y="1264488"/>
                  </a:lnTo>
                  <a:lnTo>
                    <a:pt x="1488224" y="1266355"/>
                  </a:lnTo>
                  <a:lnTo>
                    <a:pt x="1489341" y="1266825"/>
                  </a:lnTo>
                  <a:lnTo>
                    <a:pt x="1501495" y="1266825"/>
                  </a:lnTo>
                  <a:lnTo>
                    <a:pt x="1502613" y="1266355"/>
                  </a:lnTo>
                  <a:lnTo>
                    <a:pt x="1504480" y="1264488"/>
                  </a:lnTo>
                  <a:lnTo>
                    <a:pt x="1504950" y="1263370"/>
                  </a:lnTo>
                  <a:lnTo>
                    <a:pt x="1504950" y="1260741"/>
                  </a:lnTo>
                  <a:close/>
                </a:path>
                <a:path w="5334000" h="1266825">
                  <a:moveTo>
                    <a:pt x="1504950" y="841641"/>
                  </a:moveTo>
                  <a:lnTo>
                    <a:pt x="1504480" y="840524"/>
                  </a:lnTo>
                  <a:lnTo>
                    <a:pt x="1502613" y="838657"/>
                  </a:lnTo>
                  <a:lnTo>
                    <a:pt x="1501495" y="838200"/>
                  </a:lnTo>
                  <a:lnTo>
                    <a:pt x="1489341" y="838200"/>
                  </a:lnTo>
                  <a:lnTo>
                    <a:pt x="1488224" y="838657"/>
                  </a:lnTo>
                  <a:lnTo>
                    <a:pt x="1486357" y="840524"/>
                  </a:lnTo>
                  <a:lnTo>
                    <a:pt x="1485900" y="841641"/>
                  </a:lnTo>
                  <a:lnTo>
                    <a:pt x="1485900" y="844270"/>
                  </a:lnTo>
                  <a:lnTo>
                    <a:pt x="1486357" y="845388"/>
                  </a:lnTo>
                  <a:lnTo>
                    <a:pt x="1488224" y="847255"/>
                  </a:lnTo>
                  <a:lnTo>
                    <a:pt x="1489341" y="847725"/>
                  </a:lnTo>
                  <a:lnTo>
                    <a:pt x="1501495" y="847725"/>
                  </a:lnTo>
                  <a:lnTo>
                    <a:pt x="1502613" y="847255"/>
                  </a:lnTo>
                  <a:lnTo>
                    <a:pt x="1504480" y="845388"/>
                  </a:lnTo>
                  <a:lnTo>
                    <a:pt x="1504950" y="844270"/>
                  </a:lnTo>
                  <a:lnTo>
                    <a:pt x="1504950" y="841641"/>
                  </a:lnTo>
                  <a:close/>
                </a:path>
                <a:path w="5334000" h="1266825">
                  <a:moveTo>
                    <a:pt x="1504950" y="422541"/>
                  </a:moveTo>
                  <a:lnTo>
                    <a:pt x="1504480" y="421424"/>
                  </a:lnTo>
                  <a:lnTo>
                    <a:pt x="1502613" y="419557"/>
                  </a:lnTo>
                  <a:lnTo>
                    <a:pt x="1501495" y="419100"/>
                  </a:lnTo>
                  <a:lnTo>
                    <a:pt x="1489341" y="419100"/>
                  </a:lnTo>
                  <a:lnTo>
                    <a:pt x="1488224" y="419557"/>
                  </a:lnTo>
                  <a:lnTo>
                    <a:pt x="1486357" y="421424"/>
                  </a:lnTo>
                  <a:lnTo>
                    <a:pt x="1485900" y="422541"/>
                  </a:lnTo>
                  <a:lnTo>
                    <a:pt x="1485900" y="425170"/>
                  </a:lnTo>
                  <a:lnTo>
                    <a:pt x="1486357" y="426288"/>
                  </a:lnTo>
                  <a:lnTo>
                    <a:pt x="1488224" y="428155"/>
                  </a:lnTo>
                  <a:lnTo>
                    <a:pt x="1489341" y="428625"/>
                  </a:lnTo>
                  <a:lnTo>
                    <a:pt x="1501495" y="428625"/>
                  </a:lnTo>
                  <a:lnTo>
                    <a:pt x="1502613" y="428155"/>
                  </a:lnTo>
                  <a:lnTo>
                    <a:pt x="1504480" y="426288"/>
                  </a:lnTo>
                  <a:lnTo>
                    <a:pt x="1504950" y="425170"/>
                  </a:lnTo>
                  <a:lnTo>
                    <a:pt x="1504950" y="422541"/>
                  </a:lnTo>
                  <a:close/>
                </a:path>
                <a:path w="5334000" h="1266825">
                  <a:moveTo>
                    <a:pt x="1504950" y="3441"/>
                  </a:moveTo>
                  <a:lnTo>
                    <a:pt x="1504480" y="2324"/>
                  </a:lnTo>
                  <a:lnTo>
                    <a:pt x="1502613" y="457"/>
                  </a:lnTo>
                  <a:lnTo>
                    <a:pt x="1501495" y="0"/>
                  </a:lnTo>
                  <a:lnTo>
                    <a:pt x="1489341" y="0"/>
                  </a:lnTo>
                  <a:lnTo>
                    <a:pt x="1488224" y="457"/>
                  </a:lnTo>
                  <a:lnTo>
                    <a:pt x="1486357" y="2324"/>
                  </a:lnTo>
                  <a:lnTo>
                    <a:pt x="1485900" y="3441"/>
                  </a:lnTo>
                  <a:lnTo>
                    <a:pt x="1485900" y="6070"/>
                  </a:lnTo>
                  <a:lnTo>
                    <a:pt x="1486357" y="7188"/>
                  </a:lnTo>
                  <a:lnTo>
                    <a:pt x="1488224" y="9055"/>
                  </a:lnTo>
                  <a:lnTo>
                    <a:pt x="1489341" y="9525"/>
                  </a:lnTo>
                  <a:lnTo>
                    <a:pt x="1501495" y="9525"/>
                  </a:lnTo>
                  <a:lnTo>
                    <a:pt x="1502613" y="9055"/>
                  </a:lnTo>
                  <a:lnTo>
                    <a:pt x="1504480" y="7188"/>
                  </a:lnTo>
                  <a:lnTo>
                    <a:pt x="1504950" y="6070"/>
                  </a:lnTo>
                  <a:lnTo>
                    <a:pt x="1504950" y="3441"/>
                  </a:lnTo>
                  <a:close/>
                </a:path>
                <a:path w="5334000" h="1266825">
                  <a:moveTo>
                    <a:pt x="1562087" y="1260741"/>
                  </a:moveTo>
                  <a:lnTo>
                    <a:pt x="1561630" y="1259624"/>
                  </a:lnTo>
                  <a:lnTo>
                    <a:pt x="1559763" y="1257757"/>
                  </a:lnTo>
                  <a:lnTo>
                    <a:pt x="1558645" y="1257300"/>
                  </a:lnTo>
                  <a:lnTo>
                    <a:pt x="1546491" y="1257300"/>
                  </a:lnTo>
                  <a:lnTo>
                    <a:pt x="1545374" y="1257757"/>
                  </a:lnTo>
                  <a:lnTo>
                    <a:pt x="1543507" y="1259624"/>
                  </a:lnTo>
                  <a:lnTo>
                    <a:pt x="1543050" y="1260741"/>
                  </a:lnTo>
                  <a:lnTo>
                    <a:pt x="1543050" y="1263370"/>
                  </a:lnTo>
                  <a:lnTo>
                    <a:pt x="1543507" y="1264488"/>
                  </a:lnTo>
                  <a:lnTo>
                    <a:pt x="1545374" y="1266355"/>
                  </a:lnTo>
                  <a:lnTo>
                    <a:pt x="1546491" y="1266825"/>
                  </a:lnTo>
                  <a:lnTo>
                    <a:pt x="1558645" y="1266825"/>
                  </a:lnTo>
                  <a:lnTo>
                    <a:pt x="1559763" y="1266355"/>
                  </a:lnTo>
                  <a:lnTo>
                    <a:pt x="1561630" y="1264488"/>
                  </a:lnTo>
                  <a:lnTo>
                    <a:pt x="1562087" y="1263370"/>
                  </a:lnTo>
                  <a:lnTo>
                    <a:pt x="1562087" y="1260741"/>
                  </a:lnTo>
                  <a:close/>
                </a:path>
                <a:path w="5334000" h="1266825">
                  <a:moveTo>
                    <a:pt x="1562087" y="841641"/>
                  </a:moveTo>
                  <a:lnTo>
                    <a:pt x="1561630" y="840524"/>
                  </a:lnTo>
                  <a:lnTo>
                    <a:pt x="1559763" y="838657"/>
                  </a:lnTo>
                  <a:lnTo>
                    <a:pt x="1558645" y="838200"/>
                  </a:lnTo>
                  <a:lnTo>
                    <a:pt x="1546491" y="838200"/>
                  </a:lnTo>
                  <a:lnTo>
                    <a:pt x="1545374" y="838657"/>
                  </a:lnTo>
                  <a:lnTo>
                    <a:pt x="1543507" y="840524"/>
                  </a:lnTo>
                  <a:lnTo>
                    <a:pt x="1543050" y="841641"/>
                  </a:lnTo>
                  <a:lnTo>
                    <a:pt x="1543050" y="844270"/>
                  </a:lnTo>
                  <a:lnTo>
                    <a:pt x="1543507" y="845388"/>
                  </a:lnTo>
                  <a:lnTo>
                    <a:pt x="1545374" y="847255"/>
                  </a:lnTo>
                  <a:lnTo>
                    <a:pt x="1546491" y="847725"/>
                  </a:lnTo>
                  <a:lnTo>
                    <a:pt x="1558645" y="847725"/>
                  </a:lnTo>
                  <a:lnTo>
                    <a:pt x="1559763" y="847255"/>
                  </a:lnTo>
                  <a:lnTo>
                    <a:pt x="1561630" y="845388"/>
                  </a:lnTo>
                  <a:lnTo>
                    <a:pt x="1562087" y="844270"/>
                  </a:lnTo>
                  <a:lnTo>
                    <a:pt x="1562087" y="841641"/>
                  </a:lnTo>
                  <a:close/>
                </a:path>
                <a:path w="5334000" h="1266825">
                  <a:moveTo>
                    <a:pt x="1562087" y="422541"/>
                  </a:moveTo>
                  <a:lnTo>
                    <a:pt x="1561630" y="421424"/>
                  </a:lnTo>
                  <a:lnTo>
                    <a:pt x="1559763" y="419557"/>
                  </a:lnTo>
                  <a:lnTo>
                    <a:pt x="1558645" y="419100"/>
                  </a:lnTo>
                  <a:lnTo>
                    <a:pt x="1546491" y="419100"/>
                  </a:lnTo>
                  <a:lnTo>
                    <a:pt x="1545374" y="419557"/>
                  </a:lnTo>
                  <a:lnTo>
                    <a:pt x="1543507" y="421424"/>
                  </a:lnTo>
                  <a:lnTo>
                    <a:pt x="1543050" y="422541"/>
                  </a:lnTo>
                  <a:lnTo>
                    <a:pt x="1543050" y="425170"/>
                  </a:lnTo>
                  <a:lnTo>
                    <a:pt x="1543507" y="426288"/>
                  </a:lnTo>
                  <a:lnTo>
                    <a:pt x="1545374" y="428155"/>
                  </a:lnTo>
                  <a:lnTo>
                    <a:pt x="1546491" y="428625"/>
                  </a:lnTo>
                  <a:lnTo>
                    <a:pt x="1558645" y="428625"/>
                  </a:lnTo>
                  <a:lnTo>
                    <a:pt x="1559763" y="428155"/>
                  </a:lnTo>
                  <a:lnTo>
                    <a:pt x="1561630" y="426288"/>
                  </a:lnTo>
                  <a:lnTo>
                    <a:pt x="1562087" y="425170"/>
                  </a:lnTo>
                  <a:lnTo>
                    <a:pt x="1562087" y="422541"/>
                  </a:lnTo>
                  <a:close/>
                </a:path>
                <a:path w="5334000" h="1266825">
                  <a:moveTo>
                    <a:pt x="1562087" y="3441"/>
                  </a:moveTo>
                  <a:lnTo>
                    <a:pt x="1561630" y="2324"/>
                  </a:lnTo>
                  <a:lnTo>
                    <a:pt x="1559763" y="457"/>
                  </a:lnTo>
                  <a:lnTo>
                    <a:pt x="1558645" y="0"/>
                  </a:lnTo>
                  <a:lnTo>
                    <a:pt x="1546491" y="0"/>
                  </a:lnTo>
                  <a:lnTo>
                    <a:pt x="1545374" y="457"/>
                  </a:lnTo>
                  <a:lnTo>
                    <a:pt x="1543507" y="2324"/>
                  </a:lnTo>
                  <a:lnTo>
                    <a:pt x="1543050" y="3441"/>
                  </a:lnTo>
                  <a:lnTo>
                    <a:pt x="1543050" y="6070"/>
                  </a:lnTo>
                  <a:lnTo>
                    <a:pt x="1543507" y="7188"/>
                  </a:lnTo>
                  <a:lnTo>
                    <a:pt x="1545374" y="9055"/>
                  </a:lnTo>
                  <a:lnTo>
                    <a:pt x="1546491" y="9525"/>
                  </a:lnTo>
                  <a:lnTo>
                    <a:pt x="1558645" y="9525"/>
                  </a:lnTo>
                  <a:lnTo>
                    <a:pt x="1559763" y="9055"/>
                  </a:lnTo>
                  <a:lnTo>
                    <a:pt x="1561630" y="7188"/>
                  </a:lnTo>
                  <a:lnTo>
                    <a:pt x="1562087" y="6070"/>
                  </a:lnTo>
                  <a:lnTo>
                    <a:pt x="1562087" y="3441"/>
                  </a:lnTo>
                  <a:close/>
                </a:path>
                <a:path w="5334000" h="1266825">
                  <a:moveTo>
                    <a:pt x="1619250" y="1260741"/>
                  </a:moveTo>
                  <a:lnTo>
                    <a:pt x="1618780" y="1259624"/>
                  </a:lnTo>
                  <a:lnTo>
                    <a:pt x="1616913" y="1257757"/>
                  </a:lnTo>
                  <a:lnTo>
                    <a:pt x="1615795" y="1257300"/>
                  </a:lnTo>
                  <a:lnTo>
                    <a:pt x="1603641" y="1257300"/>
                  </a:lnTo>
                  <a:lnTo>
                    <a:pt x="1602524" y="1257757"/>
                  </a:lnTo>
                  <a:lnTo>
                    <a:pt x="1600657" y="1259624"/>
                  </a:lnTo>
                  <a:lnTo>
                    <a:pt x="1600187" y="1260741"/>
                  </a:lnTo>
                  <a:lnTo>
                    <a:pt x="1600187" y="1263370"/>
                  </a:lnTo>
                  <a:lnTo>
                    <a:pt x="1600657" y="1264488"/>
                  </a:lnTo>
                  <a:lnTo>
                    <a:pt x="1602524" y="1266355"/>
                  </a:lnTo>
                  <a:lnTo>
                    <a:pt x="1603641" y="1266825"/>
                  </a:lnTo>
                  <a:lnTo>
                    <a:pt x="1615795" y="1266825"/>
                  </a:lnTo>
                  <a:lnTo>
                    <a:pt x="1616913" y="1266355"/>
                  </a:lnTo>
                  <a:lnTo>
                    <a:pt x="1618780" y="1264488"/>
                  </a:lnTo>
                  <a:lnTo>
                    <a:pt x="1619250" y="1263370"/>
                  </a:lnTo>
                  <a:lnTo>
                    <a:pt x="1619250" y="1260741"/>
                  </a:lnTo>
                  <a:close/>
                </a:path>
                <a:path w="5334000" h="1266825">
                  <a:moveTo>
                    <a:pt x="1619250" y="841641"/>
                  </a:moveTo>
                  <a:lnTo>
                    <a:pt x="1618780" y="840524"/>
                  </a:lnTo>
                  <a:lnTo>
                    <a:pt x="1616913" y="838657"/>
                  </a:lnTo>
                  <a:lnTo>
                    <a:pt x="1615795" y="838200"/>
                  </a:lnTo>
                  <a:lnTo>
                    <a:pt x="1603641" y="838200"/>
                  </a:lnTo>
                  <a:lnTo>
                    <a:pt x="1602524" y="838657"/>
                  </a:lnTo>
                  <a:lnTo>
                    <a:pt x="1600657" y="840524"/>
                  </a:lnTo>
                  <a:lnTo>
                    <a:pt x="1600187" y="841641"/>
                  </a:lnTo>
                  <a:lnTo>
                    <a:pt x="1600187" y="844270"/>
                  </a:lnTo>
                  <a:lnTo>
                    <a:pt x="1600657" y="845388"/>
                  </a:lnTo>
                  <a:lnTo>
                    <a:pt x="1602524" y="847255"/>
                  </a:lnTo>
                  <a:lnTo>
                    <a:pt x="1603641" y="847725"/>
                  </a:lnTo>
                  <a:lnTo>
                    <a:pt x="1615795" y="847725"/>
                  </a:lnTo>
                  <a:lnTo>
                    <a:pt x="1616913" y="847255"/>
                  </a:lnTo>
                  <a:lnTo>
                    <a:pt x="1618780" y="845388"/>
                  </a:lnTo>
                  <a:lnTo>
                    <a:pt x="1619250" y="844270"/>
                  </a:lnTo>
                  <a:lnTo>
                    <a:pt x="1619250" y="841641"/>
                  </a:lnTo>
                  <a:close/>
                </a:path>
                <a:path w="5334000" h="1266825">
                  <a:moveTo>
                    <a:pt x="1619250" y="422541"/>
                  </a:moveTo>
                  <a:lnTo>
                    <a:pt x="1618780" y="421424"/>
                  </a:lnTo>
                  <a:lnTo>
                    <a:pt x="1616913" y="419557"/>
                  </a:lnTo>
                  <a:lnTo>
                    <a:pt x="1615795" y="419100"/>
                  </a:lnTo>
                  <a:lnTo>
                    <a:pt x="1603641" y="419100"/>
                  </a:lnTo>
                  <a:lnTo>
                    <a:pt x="1602524" y="419557"/>
                  </a:lnTo>
                  <a:lnTo>
                    <a:pt x="1600657" y="421424"/>
                  </a:lnTo>
                  <a:lnTo>
                    <a:pt x="1600187" y="422541"/>
                  </a:lnTo>
                  <a:lnTo>
                    <a:pt x="1600187" y="425170"/>
                  </a:lnTo>
                  <a:lnTo>
                    <a:pt x="1600657" y="426288"/>
                  </a:lnTo>
                  <a:lnTo>
                    <a:pt x="1602524" y="428155"/>
                  </a:lnTo>
                  <a:lnTo>
                    <a:pt x="1603641" y="428625"/>
                  </a:lnTo>
                  <a:lnTo>
                    <a:pt x="1615795" y="428625"/>
                  </a:lnTo>
                  <a:lnTo>
                    <a:pt x="1616913" y="428155"/>
                  </a:lnTo>
                  <a:lnTo>
                    <a:pt x="1618780" y="426288"/>
                  </a:lnTo>
                  <a:lnTo>
                    <a:pt x="1619250" y="425170"/>
                  </a:lnTo>
                  <a:lnTo>
                    <a:pt x="1619250" y="422541"/>
                  </a:lnTo>
                  <a:close/>
                </a:path>
                <a:path w="5334000" h="1266825">
                  <a:moveTo>
                    <a:pt x="1619250" y="3441"/>
                  </a:moveTo>
                  <a:lnTo>
                    <a:pt x="1618780" y="2324"/>
                  </a:lnTo>
                  <a:lnTo>
                    <a:pt x="1616913" y="457"/>
                  </a:lnTo>
                  <a:lnTo>
                    <a:pt x="1615795" y="0"/>
                  </a:lnTo>
                  <a:lnTo>
                    <a:pt x="1603641" y="0"/>
                  </a:lnTo>
                  <a:lnTo>
                    <a:pt x="1602524" y="457"/>
                  </a:lnTo>
                  <a:lnTo>
                    <a:pt x="1600657" y="2324"/>
                  </a:lnTo>
                  <a:lnTo>
                    <a:pt x="1600187" y="3441"/>
                  </a:lnTo>
                  <a:lnTo>
                    <a:pt x="1600187" y="6070"/>
                  </a:lnTo>
                  <a:lnTo>
                    <a:pt x="1600657" y="7188"/>
                  </a:lnTo>
                  <a:lnTo>
                    <a:pt x="1602524" y="9055"/>
                  </a:lnTo>
                  <a:lnTo>
                    <a:pt x="1603641" y="9525"/>
                  </a:lnTo>
                  <a:lnTo>
                    <a:pt x="1615795" y="9525"/>
                  </a:lnTo>
                  <a:lnTo>
                    <a:pt x="1616913" y="9055"/>
                  </a:lnTo>
                  <a:lnTo>
                    <a:pt x="1618780" y="7188"/>
                  </a:lnTo>
                  <a:lnTo>
                    <a:pt x="1619250" y="6070"/>
                  </a:lnTo>
                  <a:lnTo>
                    <a:pt x="1619250" y="3441"/>
                  </a:lnTo>
                  <a:close/>
                </a:path>
                <a:path w="5334000" h="1266825">
                  <a:moveTo>
                    <a:pt x="1676387" y="1260741"/>
                  </a:moveTo>
                  <a:lnTo>
                    <a:pt x="1675930" y="1259624"/>
                  </a:lnTo>
                  <a:lnTo>
                    <a:pt x="1674063" y="1257757"/>
                  </a:lnTo>
                  <a:lnTo>
                    <a:pt x="1672945" y="1257300"/>
                  </a:lnTo>
                  <a:lnTo>
                    <a:pt x="1660791" y="1257300"/>
                  </a:lnTo>
                  <a:lnTo>
                    <a:pt x="1659674" y="1257757"/>
                  </a:lnTo>
                  <a:lnTo>
                    <a:pt x="1657807" y="1259624"/>
                  </a:lnTo>
                  <a:lnTo>
                    <a:pt x="1657337" y="1260741"/>
                  </a:lnTo>
                  <a:lnTo>
                    <a:pt x="1657337" y="1263370"/>
                  </a:lnTo>
                  <a:lnTo>
                    <a:pt x="1657807" y="1264488"/>
                  </a:lnTo>
                  <a:lnTo>
                    <a:pt x="1659674" y="1266355"/>
                  </a:lnTo>
                  <a:lnTo>
                    <a:pt x="1660791" y="1266825"/>
                  </a:lnTo>
                  <a:lnTo>
                    <a:pt x="1672945" y="1266825"/>
                  </a:lnTo>
                  <a:lnTo>
                    <a:pt x="1674063" y="1266355"/>
                  </a:lnTo>
                  <a:lnTo>
                    <a:pt x="1675930" y="1264488"/>
                  </a:lnTo>
                  <a:lnTo>
                    <a:pt x="1676387" y="1263370"/>
                  </a:lnTo>
                  <a:lnTo>
                    <a:pt x="1676387" y="1260741"/>
                  </a:lnTo>
                  <a:close/>
                </a:path>
                <a:path w="5334000" h="1266825">
                  <a:moveTo>
                    <a:pt x="1676387" y="841641"/>
                  </a:moveTo>
                  <a:lnTo>
                    <a:pt x="1675930" y="840524"/>
                  </a:lnTo>
                  <a:lnTo>
                    <a:pt x="1674063" y="838657"/>
                  </a:lnTo>
                  <a:lnTo>
                    <a:pt x="1672945" y="838200"/>
                  </a:lnTo>
                  <a:lnTo>
                    <a:pt x="1660791" y="838200"/>
                  </a:lnTo>
                  <a:lnTo>
                    <a:pt x="1659674" y="838657"/>
                  </a:lnTo>
                  <a:lnTo>
                    <a:pt x="1657807" y="840524"/>
                  </a:lnTo>
                  <a:lnTo>
                    <a:pt x="1657337" y="841641"/>
                  </a:lnTo>
                  <a:lnTo>
                    <a:pt x="1657337" y="844270"/>
                  </a:lnTo>
                  <a:lnTo>
                    <a:pt x="1657807" y="845388"/>
                  </a:lnTo>
                  <a:lnTo>
                    <a:pt x="1659674" y="847255"/>
                  </a:lnTo>
                  <a:lnTo>
                    <a:pt x="1660791" y="847725"/>
                  </a:lnTo>
                  <a:lnTo>
                    <a:pt x="1672945" y="847725"/>
                  </a:lnTo>
                  <a:lnTo>
                    <a:pt x="1674063" y="847255"/>
                  </a:lnTo>
                  <a:lnTo>
                    <a:pt x="1675930" y="845388"/>
                  </a:lnTo>
                  <a:lnTo>
                    <a:pt x="1676387" y="844270"/>
                  </a:lnTo>
                  <a:lnTo>
                    <a:pt x="1676387" y="841641"/>
                  </a:lnTo>
                  <a:close/>
                </a:path>
                <a:path w="5334000" h="1266825">
                  <a:moveTo>
                    <a:pt x="1676387" y="422541"/>
                  </a:moveTo>
                  <a:lnTo>
                    <a:pt x="1675930" y="421424"/>
                  </a:lnTo>
                  <a:lnTo>
                    <a:pt x="1674063" y="419557"/>
                  </a:lnTo>
                  <a:lnTo>
                    <a:pt x="1672945" y="419100"/>
                  </a:lnTo>
                  <a:lnTo>
                    <a:pt x="1660791" y="419100"/>
                  </a:lnTo>
                  <a:lnTo>
                    <a:pt x="1659674" y="419557"/>
                  </a:lnTo>
                  <a:lnTo>
                    <a:pt x="1657807" y="421424"/>
                  </a:lnTo>
                  <a:lnTo>
                    <a:pt x="1657337" y="422541"/>
                  </a:lnTo>
                  <a:lnTo>
                    <a:pt x="1657337" y="425170"/>
                  </a:lnTo>
                  <a:lnTo>
                    <a:pt x="1657807" y="426288"/>
                  </a:lnTo>
                  <a:lnTo>
                    <a:pt x="1659674" y="428155"/>
                  </a:lnTo>
                  <a:lnTo>
                    <a:pt x="1660791" y="428625"/>
                  </a:lnTo>
                  <a:lnTo>
                    <a:pt x="1672945" y="428625"/>
                  </a:lnTo>
                  <a:lnTo>
                    <a:pt x="1674063" y="428155"/>
                  </a:lnTo>
                  <a:lnTo>
                    <a:pt x="1675930" y="426288"/>
                  </a:lnTo>
                  <a:lnTo>
                    <a:pt x="1676387" y="425170"/>
                  </a:lnTo>
                  <a:lnTo>
                    <a:pt x="1676387" y="422541"/>
                  </a:lnTo>
                  <a:close/>
                </a:path>
                <a:path w="5334000" h="1266825">
                  <a:moveTo>
                    <a:pt x="1676387" y="3441"/>
                  </a:moveTo>
                  <a:lnTo>
                    <a:pt x="1675930" y="2324"/>
                  </a:lnTo>
                  <a:lnTo>
                    <a:pt x="1674063" y="457"/>
                  </a:lnTo>
                  <a:lnTo>
                    <a:pt x="1672945" y="0"/>
                  </a:lnTo>
                  <a:lnTo>
                    <a:pt x="1660791" y="0"/>
                  </a:lnTo>
                  <a:lnTo>
                    <a:pt x="1659674" y="457"/>
                  </a:lnTo>
                  <a:lnTo>
                    <a:pt x="1657807" y="2324"/>
                  </a:lnTo>
                  <a:lnTo>
                    <a:pt x="1657337" y="3441"/>
                  </a:lnTo>
                  <a:lnTo>
                    <a:pt x="1657337" y="6070"/>
                  </a:lnTo>
                  <a:lnTo>
                    <a:pt x="1657807" y="7188"/>
                  </a:lnTo>
                  <a:lnTo>
                    <a:pt x="1659674" y="9055"/>
                  </a:lnTo>
                  <a:lnTo>
                    <a:pt x="1660791" y="9525"/>
                  </a:lnTo>
                  <a:lnTo>
                    <a:pt x="1672945" y="9525"/>
                  </a:lnTo>
                  <a:lnTo>
                    <a:pt x="1674063" y="9055"/>
                  </a:lnTo>
                  <a:lnTo>
                    <a:pt x="1675930" y="7188"/>
                  </a:lnTo>
                  <a:lnTo>
                    <a:pt x="1676387" y="6070"/>
                  </a:lnTo>
                  <a:lnTo>
                    <a:pt x="1676387" y="3441"/>
                  </a:lnTo>
                  <a:close/>
                </a:path>
                <a:path w="5334000" h="1266825">
                  <a:moveTo>
                    <a:pt x="1733537" y="1260741"/>
                  </a:moveTo>
                  <a:lnTo>
                    <a:pt x="1733080" y="1259624"/>
                  </a:lnTo>
                  <a:lnTo>
                    <a:pt x="1731213" y="1257757"/>
                  </a:lnTo>
                  <a:lnTo>
                    <a:pt x="1730095" y="1257300"/>
                  </a:lnTo>
                  <a:lnTo>
                    <a:pt x="1717941" y="1257300"/>
                  </a:lnTo>
                  <a:lnTo>
                    <a:pt x="1716824" y="1257757"/>
                  </a:lnTo>
                  <a:lnTo>
                    <a:pt x="1714957" y="1259624"/>
                  </a:lnTo>
                  <a:lnTo>
                    <a:pt x="1714487" y="1260741"/>
                  </a:lnTo>
                  <a:lnTo>
                    <a:pt x="1714487" y="1263370"/>
                  </a:lnTo>
                  <a:lnTo>
                    <a:pt x="1714957" y="1264488"/>
                  </a:lnTo>
                  <a:lnTo>
                    <a:pt x="1716824" y="1266355"/>
                  </a:lnTo>
                  <a:lnTo>
                    <a:pt x="1717941" y="1266825"/>
                  </a:lnTo>
                  <a:lnTo>
                    <a:pt x="1730095" y="1266825"/>
                  </a:lnTo>
                  <a:lnTo>
                    <a:pt x="1731213" y="1266355"/>
                  </a:lnTo>
                  <a:lnTo>
                    <a:pt x="1733080" y="1264488"/>
                  </a:lnTo>
                  <a:lnTo>
                    <a:pt x="1733537" y="1263370"/>
                  </a:lnTo>
                  <a:lnTo>
                    <a:pt x="1733537" y="1260741"/>
                  </a:lnTo>
                  <a:close/>
                </a:path>
                <a:path w="5334000" h="1266825">
                  <a:moveTo>
                    <a:pt x="1733537" y="841641"/>
                  </a:moveTo>
                  <a:lnTo>
                    <a:pt x="1733080" y="840524"/>
                  </a:lnTo>
                  <a:lnTo>
                    <a:pt x="1731213" y="838657"/>
                  </a:lnTo>
                  <a:lnTo>
                    <a:pt x="1730095" y="838200"/>
                  </a:lnTo>
                  <a:lnTo>
                    <a:pt x="1717941" y="838200"/>
                  </a:lnTo>
                  <a:lnTo>
                    <a:pt x="1716824" y="838657"/>
                  </a:lnTo>
                  <a:lnTo>
                    <a:pt x="1714957" y="840524"/>
                  </a:lnTo>
                  <a:lnTo>
                    <a:pt x="1714487" y="841641"/>
                  </a:lnTo>
                  <a:lnTo>
                    <a:pt x="1714487" y="844270"/>
                  </a:lnTo>
                  <a:lnTo>
                    <a:pt x="1714957" y="845388"/>
                  </a:lnTo>
                  <a:lnTo>
                    <a:pt x="1716824" y="847255"/>
                  </a:lnTo>
                  <a:lnTo>
                    <a:pt x="1717941" y="847725"/>
                  </a:lnTo>
                  <a:lnTo>
                    <a:pt x="1730095" y="847725"/>
                  </a:lnTo>
                  <a:lnTo>
                    <a:pt x="1731213" y="847255"/>
                  </a:lnTo>
                  <a:lnTo>
                    <a:pt x="1733080" y="845388"/>
                  </a:lnTo>
                  <a:lnTo>
                    <a:pt x="1733537" y="844270"/>
                  </a:lnTo>
                  <a:lnTo>
                    <a:pt x="1733537" y="841641"/>
                  </a:lnTo>
                  <a:close/>
                </a:path>
                <a:path w="5334000" h="1266825">
                  <a:moveTo>
                    <a:pt x="1733537" y="422541"/>
                  </a:moveTo>
                  <a:lnTo>
                    <a:pt x="1733080" y="421424"/>
                  </a:lnTo>
                  <a:lnTo>
                    <a:pt x="1731213" y="419557"/>
                  </a:lnTo>
                  <a:lnTo>
                    <a:pt x="1730095" y="419100"/>
                  </a:lnTo>
                  <a:lnTo>
                    <a:pt x="1717941" y="419100"/>
                  </a:lnTo>
                  <a:lnTo>
                    <a:pt x="1716824" y="419557"/>
                  </a:lnTo>
                  <a:lnTo>
                    <a:pt x="1714957" y="421424"/>
                  </a:lnTo>
                  <a:lnTo>
                    <a:pt x="1714487" y="422541"/>
                  </a:lnTo>
                  <a:lnTo>
                    <a:pt x="1714487" y="425170"/>
                  </a:lnTo>
                  <a:lnTo>
                    <a:pt x="1714957" y="426288"/>
                  </a:lnTo>
                  <a:lnTo>
                    <a:pt x="1716824" y="428155"/>
                  </a:lnTo>
                  <a:lnTo>
                    <a:pt x="1717941" y="428625"/>
                  </a:lnTo>
                  <a:lnTo>
                    <a:pt x="1730095" y="428625"/>
                  </a:lnTo>
                  <a:lnTo>
                    <a:pt x="1731213" y="428155"/>
                  </a:lnTo>
                  <a:lnTo>
                    <a:pt x="1733080" y="426288"/>
                  </a:lnTo>
                  <a:lnTo>
                    <a:pt x="1733537" y="425170"/>
                  </a:lnTo>
                  <a:lnTo>
                    <a:pt x="1733537" y="422541"/>
                  </a:lnTo>
                  <a:close/>
                </a:path>
                <a:path w="5334000" h="1266825">
                  <a:moveTo>
                    <a:pt x="1733537" y="3441"/>
                  </a:moveTo>
                  <a:lnTo>
                    <a:pt x="1733080" y="2324"/>
                  </a:lnTo>
                  <a:lnTo>
                    <a:pt x="1731213" y="457"/>
                  </a:lnTo>
                  <a:lnTo>
                    <a:pt x="1730095" y="0"/>
                  </a:lnTo>
                  <a:lnTo>
                    <a:pt x="1717941" y="0"/>
                  </a:lnTo>
                  <a:lnTo>
                    <a:pt x="1716824" y="457"/>
                  </a:lnTo>
                  <a:lnTo>
                    <a:pt x="1714957" y="2324"/>
                  </a:lnTo>
                  <a:lnTo>
                    <a:pt x="1714487" y="3441"/>
                  </a:lnTo>
                  <a:lnTo>
                    <a:pt x="1714487" y="6070"/>
                  </a:lnTo>
                  <a:lnTo>
                    <a:pt x="1714957" y="7188"/>
                  </a:lnTo>
                  <a:lnTo>
                    <a:pt x="1716824" y="9055"/>
                  </a:lnTo>
                  <a:lnTo>
                    <a:pt x="1717941" y="9525"/>
                  </a:lnTo>
                  <a:lnTo>
                    <a:pt x="1730095" y="9525"/>
                  </a:lnTo>
                  <a:lnTo>
                    <a:pt x="1731213" y="9055"/>
                  </a:lnTo>
                  <a:lnTo>
                    <a:pt x="1733080" y="7188"/>
                  </a:lnTo>
                  <a:lnTo>
                    <a:pt x="1733537" y="6070"/>
                  </a:lnTo>
                  <a:lnTo>
                    <a:pt x="1733537" y="3441"/>
                  </a:lnTo>
                  <a:close/>
                </a:path>
                <a:path w="5334000" h="1266825">
                  <a:moveTo>
                    <a:pt x="1790687" y="1260741"/>
                  </a:moveTo>
                  <a:lnTo>
                    <a:pt x="1790230" y="1259624"/>
                  </a:lnTo>
                  <a:lnTo>
                    <a:pt x="1788363" y="1257757"/>
                  </a:lnTo>
                  <a:lnTo>
                    <a:pt x="1787245" y="1257300"/>
                  </a:lnTo>
                  <a:lnTo>
                    <a:pt x="1775091" y="1257300"/>
                  </a:lnTo>
                  <a:lnTo>
                    <a:pt x="1773974" y="1257757"/>
                  </a:lnTo>
                  <a:lnTo>
                    <a:pt x="1772107" y="1259624"/>
                  </a:lnTo>
                  <a:lnTo>
                    <a:pt x="1771637" y="1260741"/>
                  </a:lnTo>
                  <a:lnTo>
                    <a:pt x="1771637" y="1263370"/>
                  </a:lnTo>
                  <a:lnTo>
                    <a:pt x="1772107" y="1264488"/>
                  </a:lnTo>
                  <a:lnTo>
                    <a:pt x="1773974" y="1266355"/>
                  </a:lnTo>
                  <a:lnTo>
                    <a:pt x="1775091" y="1266825"/>
                  </a:lnTo>
                  <a:lnTo>
                    <a:pt x="1787245" y="1266825"/>
                  </a:lnTo>
                  <a:lnTo>
                    <a:pt x="1788363" y="1266355"/>
                  </a:lnTo>
                  <a:lnTo>
                    <a:pt x="1790230" y="1264488"/>
                  </a:lnTo>
                  <a:lnTo>
                    <a:pt x="1790687" y="1263370"/>
                  </a:lnTo>
                  <a:lnTo>
                    <a:pt x="1790687" y="1260741"/>
                  </a:lnTo>
                  <a:close/>
                </a:path>
                <a:path w="5334000" h="1266825">
                  <a:moveTo>
                    <a:pt x="1790687" y="841641"/>
                  </a:moveTo>
                  <a:lnTo>
                    <a:pt x="1790230" y="840524"/>
                  </a:lnTo>
                  <a:lnTo>
                    <a:pt x="1788363" y="838657"/>
                  </a:lnTo>
                  <a:lnTo>
                    <a:pt x="1787245" y="838200"/>
                  </a:lnTo>
                  <a:lnTo>
                    <a:pt x="1775091" y="838200"/>
                  </a:lnTo>
                  <a:lnTo>
                    <a:pt x="1773974" y="838657"/>
                  </a:lnTo>
                  <a:lnTo>
                    <a:pt x="1772107" y="840524"/>
                  </a:lnTo>
                  <a:lnTo>
                    <a:pt x="1771637" y="841641"/>
                  </a:lnTo>
                  <a:lnTo>
                    <a:pt x="1771637" y="844270"/>
                  </a:lnTo>
                  <a:lnTo>
                    <a:pt x="1772107" y="845388"/>
                  </a:lnTo>
                  <a:lnTo>
                    <a:pt x="1773974" y="847255"/>
                  </a:lnTo>
                  <a:lnTo>
                    <a:pt x="1775091" y="847725"/>
                  </a:lnTo>
                  <a:lnTo>
                    <a:pt x="1787245" y="847725"/>
                  </a:lnTo>
                  <a:lnTo>
                    <a:pt x="1788363" y="847255"/>
                  </a:lnTo>
                  <a:lnTo>
                    <a:pt x="1790230" y="845388"/>
                  </a:lnTo>
                  <a:lnTo>
                    <a:pt x="1790687" y="844270"/>
                  </a:lnTo>
                  <a:lnTo>
                    <a:pt x="1790687" y="841641"/>
                  </a:lnTo>
                  <a:close/>
                </a:path>
                <a:path w="5334000" h="1266825">
                  <a:moveTo>
                    <a:pt x="1790687" y="422541"/>
                  </a:moveTo>
                  <a:lnTo>
                    <a:pt x="1790230" y="421424"/>
                  </a:lnTo>
                  <a:lnTo>
                    <a:pt x="1788363" y="419557"/>
                  </a:lnTo>
                  <a:lnTo>
                    <a:pt x="1787245" y="419100"/>
                  </a:lnTo>
                  <a:lnTo>
                    <a:pt x="1775091" y="419100"/>
                  </a:lnTo>
                  <a:lnTo>
                    <a:pt x="1773974" y="419557"/>
                  </a:lnTo>
                  <a:lnTo>
                    <a:pt x="1772107" y="421424"/>
                  </a:lnTo>
                  <a:lnTo>
                    <a:pt x="1771637" y="422541"/>
                  </a:lnTo>
                  <a:lnTo>
                    <a:pt x="1771637" y="425170"/>
                  </a:lnTo>
                  <a:lnTo>
                    <a:pt x="1772107" y="426288"/>
                  </a:lnTo>
                  <a:lnTo>
                    <a:pt x="1773974" y="428155"/>
                  </a:lnTo>
                  <a:lnTo>
                    <a:pt x="1775091" y="428625"/>
                  </a:lnTo>
                  <a:lnTo>
                    <a:pt x="1787245" y="428625"/>
                  </a:lnTo>
                  <a:lnTo>
                    <a:pt x="1788363" y="428155"/>
                  </a:lnTo>
                  <a:lnTo>
                    <a:pt x="1790230" y="426288"/>
                  </a:lnTo>
                  <a:lnTo>
                    <a:pt x="1790687" y="425170"/>
                  </a:lnTo>
                  <a:lnTo>
                    <a:pt x="1790687" y="422541"/>
                  </a:lnTo>
                  <a:close/>
                </a:path>
                <a:path w="5334000" h="1266825">
                  <a:moveTo>
                    <a:pt x="1790687" y="3441"/>
                  </a:moveTo>
                  <a:lnTo>
                    <a:pt x="1790230" y="2324"/>
                  </a:lnTo>
                  <a:lnTo>
                    <a:pt x="1788363" y="457"/>
                  </a:lnTo>
                  <a:lnTo>
                    <a:pt x="1787245" y="0"/>
                  </a:lnTo>
                  <a:lnTo>
                    <a:pt x="1775091" y="0"/>
                  </a:lnTo>
                  <a:lnTo>
                    <a:pt x="1773974" y="457"/>
                  </a:lnTo>
                  <a:lnTo>
                    <a:pt x="1772107" y="2324"/>
                  </a:lnTo>
                  <a:lnTo>
                    <a:pt x="1771637" y="3441"/>
                  </a:lnTo>
                  <a:lnTo>
                    <a:pt x="1771637" y="6070"/>
                  </a:lnTo>
                  <a:lnTo>
                    <a:pt x="1772107" y="7188"/>
                  </a:lnTo>
                  <a:lnTo>
                    <a:pt x="1773974" y="9055"/>
                  </a:lnTo>
                  <a:lnTo>
                    <a:pt x="1775091" y="9525"/>
                  </a:lnTo>
                  <a:lnTo>
                    <a:pt x="1787245" y="9525"/>
                  </a:lnTo>
                  <a:lnTo>
                    <a:pt x="1788363" y="9055"/>
                  </a:lnTo>
                  <a:lnTo>
                    <a:pt x="1790230" y="7188"/>
                  </a:lnTo>
                  <a:lnTo>
                    <a:pt x="1790687" y="6070"/>
                  </a:lnTo>
                  <a:lnTo>
                    <a:pt x="1790687" y="3441"/>
                  </a:lnTo>
                  <a:close/>
                </a:path>
                <a:path w="5334000" h="1266825">
                  <a:moveTo>
                    <a:pt x="1847837" y="1260741"/>
                  </a:moveTo>
                  <a:lnTo>
                    <a:pt x="1847380" y="1259624"/>
                  </a:lnTo>
                  <a:lnTo>
                    <a:pt x="1845513" y="1257757"/>
                  </a:lnTo>
                  <a:lnTo>
                    <a:pt x="1844395" y="1257300"/>
                  </a:lnTo>
                  <a:lnTo>
                    <a:pt x="1832241" y="1257300"/>
                  </a:lnTo>
                  <a:lnTo>
                    <a:pt x="1831124" y="1257757"/>
                  </a:lnTo>
                  <a:lnTo>
                    <a:pt x="1829257" y="1259624"/>
                  </a:lnTo>
                  <a:lnTo>
                    <a:pt x="1828787" y="1260741"/>
                  </a:lnTo>
                  <a:lnTo>
                    <a:pt x="1828787" y="1263370"/>
                  </a:lnTo>
                  <a:lnTo>
                    <a:pt x="1829257" y="1264488"/>
                  </a:lnTo>
                  <a:lnTo>
                    <a:pt x="1831124" y="1266355"/>
                  </a:lnTo>
                  <a:lnTo>
                    <a:pt x="1832241" y="1266825"/>
                  </a:lnTo>
                  <a:lnTo>
                    <a:pt x="1844395" y="1266825"/>
                  </a:lnTo>
                  <a:lnTo>
                    <a:pt x="1845513" y="1266355"/>
                  </a:lnTo>
                  <a:lnTo>
                    <a:pt x="1847380" y="1264488"/>
                  </a:lnTo>
                  <a:lnTo>
                    <a:pt x="1847837" y="1263370"/>
                  </a:lnTo>
                  <a:lnTo>
                    <a:pt x="1847837" y="1260741"/>
                  </a:lnTo>
                  <a:close/>
                </a:path>
                <a:path w="5334000" h="1266825">
                  <a:moveTo>
                    <a:pt x="1847837" y="841641"/>
                  </a:moveTo>
                  <a:lnTo>
                    <a:pt x="1847380" y="840524"/>
                  </a:lnTo>
                  <a:lnTo>
                    <a:pt x="1845513" y="838657"/>
                  </a:lnTo>
                  <a:lnTo>
                    <a:pt x="1844395" y="838200"/>
                  </a:lnTo>
                  <a:lnTo>
                    <a:pt x="1832241" y="838200"/>
                  </a:lnTo>
                  <a:lnTo>
                    <a:pt x="1831124" y="838657"/>
                  </a:lnTo>
                  <a:lnTo>
                    <a:pt x="1829257" y="840524"/>
                  </a:lnTo>
                  <a:lnTo>
                    <a:pt x="1828787" y="841641"/>
                  </a:lnTo>
                  <a:lnTo>
                    <a:pt x="1828787" y="844270"/>
                  </a:lnTo>
                  <a:lnTo>
                    <a:pt x="1829257" y="845388"/>
                  </a:lnTo>
                  <a:lnTo>
                    <a:pt x="1831124" y="847255"/>
                  </a:lnTo>
                  <a:lnTo>
                    <a:pt x="1832241" y="847725"/>
                  </a:lnTo>
                  <a:lnTo>
                    <a:pt x="1844395" y="847725"/>
                  </a:lnTo>
                  <a:lnTo>
                    <a:pt x="1845513" y="847255"/>
                  </a:lnTo>
                  <a:lnTo>
                    <a:pt x="1847380" y="845388"/>
                  </a:lnTo>
                  <a:lnTo>
                    <a:pt x="1847837" y="844270"/>
                  </a:lnTo>
                  <a:lnTo>
                    <a:pt x="1847837" y="841641"/>
                  </a:lnTo>
                  <a:close/>
                </a:path>
                <a:path w="5334000" h="1266825">
                  <a:moveTo>
                    <a:pt x="1847837" y="422541"/>
                  </a:moveTo>
                  <a:lnTo>
                    <a:pt x="1847380" y="421424"/>
                  </a:lnTo>
                  <a:lnTo>
                    <a:pt x="1845513" y="419557"/>
                  </a:lnTo>
                  <a:lnTo>
                    <a:pt x="1844395" y="419100"/>
                  </a:lnTo>
                  <a:lnTo>
                    <a:pt x="1832241" y="419100"/>
                  </a:lnTo>
                  <a:lnTo>
                    <a:pt x="1831124" y="419557"/>
                  </a:lnTo>
                  <a:lnTo>
                    <a:pt x="1829257" y="421424"/>
                  </a:lnTo>
                  <a:lnTo>
                    <a:pt x="1828787" y="422541"/>
                  </a:lnTo>
                  <a:lnTo>
                    <a:pt x="1828787" y="425170"/>
                  </a:lnTo>
                  <a:lnTo>
                    <a:pt x="1829257" y="426288"/>
                  </a:lnTo>
                  <a:lnTo>
                    <a:pt x="1831124" y="428155"/>
                  </a:lnTo>
                  <a:lnTo>
                    <a:pt x="1832241" y="428625"/>
                  </a:lnTo>
                  <a:lnTo>
                    <a:pt x="1844395" y="428625"/>
                  </a:lnTo>
                  <a:lnTo>
                    <a:pt x="1845513" y="428155"/>
                  </a:lnTo>
                  <a:lnTo>
                    <a:pt x="1847380" y="426288"/>
                  </a:lnTo>
                  <a:lnTo>
                    <a:pt x="1847837" y="425170"/>
                  </a:lnTo>
                  <a:lnTo>
                    <a:pt x="1847837" y="422541"/>
                  </a:lnTo>
                  <a:close/>
                </a:path>
                <a:path w="5334000" h="1266825">
                  <a:moveTo>
                    <a:pt x="1847837" y="3441"/>
                  </a:moveTo>
                  <a:lnTo>
                    <a:pt x="1847380" y="2324"/>
                  </a:lnTo>
                  <a:lnTo>
                    <a:pt x="1845513" y="457"/>
                  </a:lnTo>
                  <a:lnTo>
                    <a:pt x="1844395" y="0"/>
                  </a:lnTo>
                  <a:lnTo>
                    <a:pt x="1832241" y="0"/>
                  </a:lnTo>
                  <a:lnTo>
                    <a:pt x="1831124" y="457"/>
                  </a:lnTo>
                  <a:lnTo>
                    <a:pt x="1829257" y="2324"/>
                  </a:lnTo>
                  <a:lnTo>
                    <a:pt x="1828787" y="3441"/>
                  </a:lnTo>
                  <a:lnTo>
                    <a:pt x="1828787" y="6070"/>
                  </a:lnTo>
                  <a:lnTo>
                    <a:pt x="1829257" y="7188"/>
                  </a:lnTo>
                  <a:lnTo>
                    <a:pt x="1831124" y="9055"/>
                  </a:lnTo>
                  <a:lnTo>
                    <a:pt x="1832241" y="9525"/>
                  </a:lnTo>
                  <a:lnTo>
                    <a:pt x="1844395" y="9525"/>
                  </a:lnTo>
                  <a:lnTo>
                    <a:pt x="1845513" y="9055"/>
                  </a:lnTo>
                  <a:lnTo>
                    <a:pt x="1847380" y="7188"/>
                  </a:lnTo>
                  <a:lnTo>
                    <a:pt x="1847837" y="6070"/>
                  </a:lnTo>
                  <a:lnTo>
                    <a:pt x="1847837" y="3441"/>
                  </a:lnTo>
                  <a:close/>
                </a:path>
                <a:path w="5334000" h="1266825">
                  <a:moveTo>
                    <a:pt x="1905000" y="1260741"/>
                  </a:moveTo>
                  <a:lnTo>
                    <a:pt x="1904530" y="1259624"/>
                  </a:lnTo>
                  <a:lnTo>
                    <a:pt x="1902663" y="1257757"/>
                  </a:lnTo>
                  <a:lnTo>
                    <a:pt x="1901545" y="1257300"/>
                  </a:lnTo>
                  <a:lnTo>
                    <a:pt x="1889391" y="1257300"/>
                  </a:lnTo>
                  <a:lnTo>
                    <a:pt x="1888274" y="1257757"/>
                  </a:lnTo>
                  <a:lnTo>
                    <a:pt x="1886407" y="1259624"/>
                  </a:lnTo>
                  <a:lnTo>
                    <a:pt x="1885937" y="1260741"/>
                  </a:lnTo>
                  <a:lnTo>
                    <a:pt x="1885937" y="1263370"/>
                  </a:lnTo>
                  <a:lnTo>
                    <a:pt x="1886407" y="1264488"/>
                  </a:lnTo>
                  <a:lnTo>
                    <a:pt x="1888274" y="1266355"/>
                  </a:lnTo>
                  <a:lnTo>
                    <a:pt x="1889391" y="1266825"/>
                  </a:lnTo>
                  <a:lnTo>
                    <a:pt x="1901545" y="1266825"/>
                  </a:lnTo>
                  <a:lnTo>
                    <a:pt x="1902663" y="1266355"/>
                  </a:lnTo>
                  <a:lnTo>
                    <a:pt x="1904530" y="1264488"/>
                  </a:lnTo>
                  <a:lnTo>
                    <a:pt x="1905000" y="1263370"/>
                  </a:lnTo>
                  <a:lnTo>
                    <a:pt x="1905000" y="1260741"/>
                  </a:lnTo>
                  <a:close/>
                </a:path>
                <a:path w="5334000" h="1266825">
                  <a:moveTo>
                    <a:pt x="1905000" y="841641"/>
                  </a:moveTo>
                  <a:lnTo>
                    <a:pt x="1904530" y="840524"/>
                  </a:lnTo>
                  <a:lnTo>
                    <a:pt x="1902663" y="838657"/>
                  </a:lnTo>
                  <a:lnTo>
                    <a:pt x="1901545" y="838200"/>
                  </a:lnTo>
                  <a:lnTo>
                    <a:pt x="1889391" y="838200"/>
                  </a:lnTo>
                  <a:lnTo>
                    <a:pt x="1888274" y="838657"/>
                  </a:lnTo>
                  <a:lnTo>
                    <a:pt x="1886407" y="840524"/>
                  </a:lnTo>
                  <a:lnTo>
                    <a:pt x="1885937" y="841641"/>
                  </a:lnTo>
                  <a:lnTo>
                    <a:pt x="1885937" y="844270"/>
                  </a:lnTo>
                  <a:lnTo>
                    <a:pt x="1886407" y="845388"/>
                  </a:lnTo>
                  <a:lnTo>
                    <a:pt x="1888274" y="847255"/>
                  </a:lnTo>
                  <a:lnTo>
                    <a:pt x="1889391" y="847725"/>
                  </a:lnTo>
                  <a:lnTo>
                    <a:pt x="1901545" y="847725"/>
                  </a:lnTo>
                  <a:lnTo>
                    <a:pt x="1902663" y="847255"/>
                  </a:lnTo>
                  <a:lnTo>
                    <a:pt x="1904530" y="845388"/>
                  </a:lnTo>
                  <a:lnTo>
                    <a:pt x="1905000" y="844270"/>
                  </a:lnTo>
                  <a:lnTo>
                    <a:pt x="1905000" y="841641"/>
                  </a:lnTo>
                  <a:close/>
                </a:path>
                <a:path w="5334000" h="1266825">
                  <a:moveTo>
                    <a:pt x="1905000" y="422541"/>
                  </a:moveTo>
                  <a:lnTo>
                    <a:pt x="1904530" y="421424"/>
                  </a:lnTo>
                  <a:lnTo>
                    <a:pt x="1902663" y="419557"/>
                  </a:lnTo>
                  <a:lnTo>
                    <a:pt x="1901545" y="419100"/>
                  </a:lnTo>
                  <a:lnTo>
                    <a:pt x="1889391" y="419100"/>
                  </a:lnTo>
                  <a:lnTo>
                    <a:pt x="1888274" y="419557"/>
                  </a:lnTo>
                  <a:lnTo>
                    <a:pt x="1886407" y="421424"/>
                  </a:lnTo>
                  <a:lnTo>
                    <a:pt x="1885937" y="422541"/>
                  </a:lnTo>
                  <a:lnTo>
                    <a:pt x="1885937" y="425170"/>
                  </a:lnTo>
                  <a:lnTo>
                    <a:pt x="1886407" y="426288"/>
                  </a:lnTo>
                  <a:lnTo>
                    <a:pt x="1888274" y="428155"/>
                  </a:lnTo>
                  <a:lnTo>
                    <a:pt x="1889391" y="428625"/>
                  </a:lnTo>
                  <a:lnTo>
                    <a:pt x="1901545" y="428625"/>
                  </a:lnTo>
                  <a:lnTo>
                    <a:pt x="1902663" y="428155"/>
                  </a:lnTo>
                  <a:lnTo>
                    <a:pt x="1904530" y="426288"/>
                  </a:lnTo>
                  <a:lnTo>
                    <a:pt x="1905000" y="425170"/>
                  </a:lnTo>
                  <a:lnTo>
                    <a:pt x="1905000" y="422541"/>
                  </a:lnTo>
                  <a:close/>
                </a:path>
                <a:path w="5334000" h="1266825">
                  <a:moveTo>
                    <a:pt x="1905000" y="3441"/>
                  </a:moveTo>
                  <a:lnTo>
                    <a:pt x="1904530" y="2324"/>
                  </a:lnTo>
                  <a:lnTo>
                    <a:pt x="1902663" y="457"/>
                  </a:lnTo>
                  <a:lnTo>
                    <a:pt x="1901545" y="0"/>
                  </a:lnTo>
                  <a:lnTo>
                    <a:pt x="1889391" y="0"/>
                  </a:lnTo>
                  <a:lnTo>
                    <a:pt x="1888274" y="457"/>
                  </a:lnTo>
                  <a:lnTo>
                    <a:pt x="1886407" y="2324"/>
                  </a:lnTo>
                  <a:lnTo>
                    <a:pt x="1885937" y="3441"/>
                  </a:lnTo>
                  <a:lnTo>
                    <a:pt x="1885937" y="6070"/>
                  </a:lnTo>
                  <a:lnTo>
                    <a:pt x="1886407" y="7188"/>
                  </a:lnTo>
                  <a:lnTo>
                    <a:pt x="1888274" y="9055"/>
                  </a:lnTo>
                  <a:lnTo>
                    <a:pt x="1889391" y="9525"/>
                  </a:lnTo>
                  <a:lnTo>
                    <a:pt x="1901545" y="9525"/>
                  </a:lnTo>
                  <a:lnTo>
                    <a:pt x="1902663" y="9055"/>
                  </a:lnTo>
                  <a:lnTo>
                    <a:pt x="1904530" y="7188"/>
                  </a:lnTo>
                  <a:lnTo>
                    <a:pt x="1905000" y="6070"/>
                  </a:lnTo>
                  <a:lnTo>
                    <a:pt x="1905000" y="3441"/>
                  </a:lnTo>
                  <a:close/>
                </a:path>
                <a:path w="5334000" h="1266825">
                  <a:moveTo>
                    <a:pt x="1962137" y="1260741"/>
                  </a:moveTo>
                  <a:lnTo>
                    <a:pt x="1961680" y="1259624"/>
                  </a:lnTo>
                  <a:lnTo>
                    <a:pt x="1959813" y="1257757"/>
                  </a:lnTo>
                  <a:lnTo>
                    <a:pt x="1958695" y="1257300"/>
                  </a:lnTo>
                  <a:lnTo>
                    <a:pt x="1946541" y="1257300"/>
                  </a:lnTo>
                  <a:lnTo>
                    <a:pt x="1945424" y="1257757"/>
                  </a:lnTo>
                  <a:lnTo>
                    <a:pt x="1943557" y="1259624"/>
                  </a:lnTo>
                  <a:lnTo>
                    <a:pt x="1943100" y="1260741"/>
                  </a:lnTo>
                  <a:lnTo>
                    <a:pt x="1943100" y="1263370"/>
                  </a:lnTo>
                  <a:lnTo>
                    <a:pt x="1943557" y="1264488"/>
                  </a:lnTo>
                  <a:lnTo>
                    <a:pt x="1945424" y="1266355"/>
                  </a:lnTo>
                  <a:lnTo>
                    <a:pt x="1946541" y="1266825"/>
                  </a:lnTo>
                  <a:lnTo>
                    <a:pt x="1958695" y="1266825"/>
                  </a:lnTo>
                  <a:lnTo>
                    <a:pt x="1959813" y="1266355"/>
                  </a:lnTo>
                  <a:lnTo>
                    <a:pt x="1961680" y="1264488"/>
                  </a:lnTo>
                  <a:lnTo>
                    <a:pt x="1962137" y="1263370"/>
                  </a:lnTo>
                  <a:lnTo>
                    <a:pt x="1962137" y="1260741"/>
                  </a:lnTo>
                  <a:close/>
                </a:path>
                <a:path w="5334000" h="1266825">
                  <a:moveTo>
                    <a:pt x="1962137" y="841641"/>
                  </a:moveTo>
                  <a:lnTo>
                    <a:pt x="1961680" y="840524"/>
                  </a:lnTo>
                  <a:lnTo>
                    <a:pt x="1959813" y="838657"/>
                  </a:lnTo>
                  <a:lnTo>
                    <a:pt x="1958695" y="838200"/>
                  </a:lnTo>
                  <a:lnTo>
                    <a:pt x="1946541" y="838200"/>
                  </a:lnTo>
                  <a:lnTo>
                    <a:pt x="1945424" y="838657"/>
                  </a:lnTo>
                  <a:lnTo>
                    <a:pt x="1943557" y="840524"/>
                  </a:lnTo>
                  <a:lnTo>
                    <a:pt x="1943100" y="841641"/>
                  </a:lnTo>
                  <a:lnTo>
                    <a:pt x="1943100" y="844270"/>
                  </a:lnTo>
                  <a:lnTo>
                    <a:pt x="1943557" y="845388"/>
                  </a:lnTo>
                  <a:lnTo>
                    <a:pt x="1945424" y="847255"/>
                  </a:lnTo>
                  <a:lnTo>
                    <a:pt x="1946541" y="847725"/>
                  </a:lnTo>
                  <a:lnTo>
                    <a:pt x="1958695" y="847725"/>
                  </a:lnTo>
                  <a:lnTo>
                    <a:pt x="1959813" y="847255"/>
                  </a:lnTo>
                  <a:lnTo>
                    <a:pt x="1961680" y="845388"/>
                  </a:lnTo>
                  <a:lnTo>
                    <a:pt x="1962137" y="844270"/>
                  </a:lnTo>
                  <a:lnTo>
                    <a:pt x="1962137" y="841641"/>
                  </a:lnTo>
                  <a:close/>
                </a:path>
                <a:path w="5334000" h="1266825">
                  <a:moveTo>
                    <a:pt x="1962137" y="422541"/>
                  </a:moveTo>
                  <a:lnTo>
                    <a:pt x="1961680" y="421424"/>
                  </a:lnTo>
                  <a:lnTo>
                    <a:pt x="1959813" y="419557"/>
                  </a:lnTo>
                  <a:lnTo>
                    <a:pt x="1958695" y="419100"/>
                  </a:lnTo>
                  <a:lnTo>
                    <a:pt x="1946541" y="419100"/>
                  </a:lnTo>
                  <a:lnTo>
                    <a:pt x="1945424" y="419557"/>
                  </a:lnTo>
                  <a:lnTo>
                    <a:pt x="1943557" y="421424"/>
                  </a:lnTo>
                  <a:lnTo>
                    <a:pt x="1943100" y="422541"/>
                  </a:lnTo>
                  <a:lnTo>
                    <a:pt x="1943100" y="425170"/>
                  </a:lnTo>
                  <a:lnTo>
                    <a:pt x="1943557" y="426288"/>
                  </a:lnTo>
                  <a:lnTo>
                    <a:pt x="1945424" y="428155"/>
                  </a:lnTo>
                  <a:lnTo>
                    <a:pt x="1946541" y="428625"/>
                  </a:lnTo>
                  <a:lnTo>
                    <a:pt x="1958695" y="428625"/>
                  </a:lnTo>
                  <a:lnTo>
                    <a:pt x="1959813" y="428155"/>
                  </a:lnTo>
                  <a:lnTo>
                    <a:pt x="1961680" y="426288"/>
                  </a:lnTo>
                  <a:lnTo>
                    <a:pt x="1962137" y="425170"/>
                  </a:lnTo>
                  <a:lnTo>
                    <a:pt x="1962137" y="422541"/>
                  </a:lnTo>
                  <a:close/>
                </a:path>
                <a:path w="5334000" h="1266825">
                  <a:moveTo>
                    <a:pt x="1962137" y="3441"/>
                  </a:moveTo>
                  <a:lnTo>
                    <a:pt x="1961680" y="2324"/>
                  </a:lnTo>
                  <a:lnTo>
                    <a:pt x="1959813" y="457"/>
                  </a:lnTo>
                  <a:lnTo>
                    <a:pt x="1958695" y="0"/>
                  </a:lnTo>
                  <a:lnTo>
                    <a:pt x="1946541" y="0"/>
                  </a:lnTo>
                  <a:lnTo>
                    <a:pt x="1945424" y="457"/>
                  </a:lnTo>
                  <a:lnTo>
                    <a:pt x="1943557" y="2324"/>
                  </a:lnTo>
                  <a:lnTo>
                    <a:pt x="1943100" y="3441"/>
                  </a:lnTo>
                  <a:lnTo>
                    <a:pt x="1943100" y="6070"/>
                  </a:lnTo>
                  <a:lnTo>
                    <a:pt x="1943557" y="7188"/>
                  </a:lnTo>
                  <a:lnTo>
                    <a:pt x="1945424" y="9055"/>
                  </a:lnTo>
                  <a:lnTo>
                    <a:pt x="1946541" y="9525"/>
                  </a:lnTo>
                  <a:lnTo>
                    <a:pt x="1958695" y="9525"/>
                  </a:lnTo>
                  <a:lnTo>
                    <a:pt x="1959813" y="9055"/>
                  </a:lnTo>
                  <a:lnTo>
                    <a:pt x="1961680" y="7188"/>
                  </a:lnTo>
                  <a:lnTo>
                    <a:pt x="1962137" y="6070"/>
                  </a:lnTo>
                  <a:lnTo>
                    <a:pt x="1962137" y="3441"/>
                  </a:lnTo>
                  <a:close/>
                </a:path>
                <a:path w="5334000" h="1266825">
                  <a:moveTo>
                    <a:pt x="2019300" y="1260741"/>
                  </a:moveTo>
                  <a:lnTo>
                    <a:pt x="2018830" y="1259624"/>
                  </a:lnTo>
                  <a:lnTo>
                    <a:pt x="2016963" y="1257757"/>
                  </a:lnTo>
                  <a:lnTo>
                    <a:pt x="2015845" y="1257300"/>
                  </a:lnTo>
                  <a:lnTo>
                    <a:pt x="2003691" y="1257300"/>
                  </a:lnTo>
                  <a:lnTo>
                    <a:pt x="2002574" y="1257757"/>
                  </a:lnTo>
                  <a:lnTo>
                    <a:pt x="2000707" y="1259624"/>
                  </a:lnTo>
                  <a:lnTo>
                    <a:pt x="2000237" y="1260741"/>
                  </a:lnTo>
                  <a:lnTo>
                    <a:pt x="2000237" y="1263370"/>
                  </a:lnTo>
                  <a:lnTo>
                    <a:pt x="2000707" y="1264488"/>
                  </a:lnTo>
                  <a:lnTo>
                    <a:pt x="2002574" y="1266355"/>
                  </a:lnTo>
                  <a:lnTo>
                    <a:pt x="2003691" y="1266825"/>
                  </a:lnTo>
                  <a:lnTo>
                    <a:pt x="2015845" y="1266825"/>
                  </a:lnTo>
                  <a:lnTo>
                    <a:pt x="2016963" y="1266355"/>
                  </a:lnTo>
                  <a:lnTo>
                    <a:pt x="2018830" y="1264488"/>
                  </a:lnTo>
                  <a:lnTo>
                    <a:pt x="2019300" y="1263370"/>
                  </a:lnTo>
                  <a:lnTo>
                    <a:pt x="2019300" y="1260741"/>
                  </a:lnTo>
                  <a:close/>
                </a:path>
                <a:path w="5334000" h="1266825">
                  <a:moveTo>
                    <a:pt x="2019300" y="841641"/>
                  </a:moveTo>
                  <a:lnTo>
                    <a:pt x="2018830" y="840524"/>
                  </a:lnTo>
                  <a:lnTo>
                    <a:pt x="2016963" y="838657"/>
                  </a:lnTo>
                  <a:lnTo>
                    <a:pt x="2015845" y="838200"/>
                  </a:lnTo>
                  <a:lnTo>
                    <a:pt x="2003691" y="838200"/>
                  </a:lnTo>
                  <a:lnTo>
                    <a:pt x="2002574" y="838657"/>
                  </a:lnTo>
                  <a:lnTo>
                    <a:pt x="2000707" y="840524"/>
                  </a:lnTo>
                  <a:lnTo>
                    <a:pt x="2000237" y="841641"/>
                  </a:lnTo>
                  <a:lnTo>
                    <a:pt x="2000237" y="844270"/>
                  </a:lnTo>
                  <a:lnTo>
                    <a:pt x="2000707" y="845388"/>
                  </a:lnTo>
                  <a:lnTo>
                    <a:pt x="2002574" y="847255"/>
                  </a:lnTo>
                  <a:lnTo>
                    <a:pt x="2003691" y="847725"/>
                  </a:lnTo>
                  <a:lnTo>
                    <a:pt x="2015845" y="847725"/>
                  </a:lnTo>
                  <a:lnTo>
                    <a:pt x="2016963" y="847255"/>
                  </a:lnTo>
                  <a:lnTo>
                    <a:pt x="2018830" y="845388"/>
                  </a:lnTo>
                  <a:lnTo>
                    <a:pt x="2019300" y="844270"/>
                  </a:lnTo>
                  <a:lnTo>
                    <a:pt x="2019300" y="841641"/>
                  </a:lnTo>
                  <a:close/>
                </a:path>
                <a:path w="5334000" h="1266825">
                  <a:moveTo>
                    <a:pt x="2019300" y="422541"/>
                  </a:moveTo>
                  <a:lnTo>
                    <a:pt x="2018830" y="421424"/>
                  </a:lnTo>
                  <a:lnTo>
                    <a:pt x="2016963" y="419557"/>
                  </a:lnTo>
                  <a:lnTo>
                    <a:pt x="2015845" y="419100"/>
                  </a:lnTo>
                  <a:lnTo>
                    <a:pt x="2003691" y="419100"/>
                  </a:lnTo>
                  <a:lnTo>
                    <a:pt x="2002574" y="419557"/>
                  </a:lnTo>
                  <a:lnTo>
                    <a:pt x="2000707" y="421424"/>
                  </a:lnTo>
                  <a:lnTo>
                    <a:pt x="2000237" y="422541"/>
                  </a:lnTo>
                  <a:lnTo>
                    <a:pt x="2000237" y="425170"/>
                  </a:lnTo>
                  <a:lnTo>
                    <a:pt x="2000707" y="426288"/>
                  </a:lnTo>
                  <a:lnTo>
                    <a:pt x="2002574" y="428155"/>
                  </a:lnTo>
                  <a:lnTo>
                    <a:pt x="2003691" y="428625"/>
                  </a:lnTo>
                  <a:lnTo>
                    <a:pt x="2015845" y="428625"/>
                  </a:lnTo>
                  <a:lnTo>
                    <a:pt x="2016963" y="428155"/>
                  </a:lnTo>
                  <a:lnTo>
                    <a:pt x="2018830" y="426288"/>
                  </a:lnTo>
                  <a:lnTo>
                    <a:pt x="2019300" y="425170"/>
                  </a:lnTo>
                  <a:lnTo>
                    <a:pt x="2019300" y="422541"/>
                  </a:lnTo>
                  <a:close/>
                </a:path>
                <a:path w="5334000" h="1266825">
                  <a:moveTo>
                    <a:pt x="2019300" y="3441"/>
                  </a:moveTo>
                  <a:lnTo>
                    <a:pt x="2018830" y="2324"/>
                  </a:lnTo>
                  <a:lnTo>
                    <a:pt x="2016963" y="457"/>
                  </a:lnTo>
                  <a:lnTo>
                    <a:pt x="2015845" y="0"/>
                  </a:lnTo>
                  <a:lnTo>
                    <a:pt x="2003691" y="0"/>
                  </a:lnTo>
                  <a:lnTo>
                    <a:pt x="2002574" y="457"/>
                  </a:lnTo>
                  <a:lnTo>
                    <a:pt x="2000707" y="2324"/>
                  </a:lnTo>
                  <a:lnTo>
                    <a:pt x="2000237" y="3441"/>
                  </a:lnTo>
                  <a:lnTo>
                    <a:pt x="2000237" y="6070"/>
                  </a:lnTo>
                  <a:lnTo>
                    <a:pt x="2000707" y="7188"/>
                  </a:lnTo>
                  <a:lnTo>
                    <a:pt x="2002574" y="9055"/>
                  </a:lnTo>
                  <a:lnTo>
                    <a:pt x="2003691" y="9525"/>
                  </a:lnTo>
                  <a:lnTo>
                    <a:pt x="2015845" y="9525"/>
                  </a:lnTo>
                  <a:lnTo>
                    <a:pt x="2016963" y="9055"/>
                  </a:lnTo>
                  <a:lnTo>
                    <a:pt x="2018830" y="7188"/>
                  </a:lnTo>
                  <a:lnTo>
                    <a:pt x="2019300" y="6070"/>
                  </a:lnTo>
                  <a:lnTo>
                    <a:pt x="2019300" y="3441"/>
                  </a:lnTo>
                  <a:close/>
                </a:path>
                <a:path w="5334000" h="1266825">
                  <a:moveTo>
                    <a:pt x="2076437" y="1260741"/>
                  </a:moveTo>
                  <a:lnTo>
                    <a:pt x="2075980" y="1259624"/>
                  </a:lnTo>
                  <a:lnTo>
                    <a:pt x="2074113" y="1257757"/>
                  </a:lnTo>
                  <a:lnTo>
                    <a:pt x="2072995" y="1257300"/>
                  </a:lnTo>
                  <a:lnTo>
                    <a:pt x="2060841" y="1257300"/>
                  </a:lnTo>
                  <a:lnTo>
                    <a:pt x="2059724" y="1257757"/>
                  </a:lnTo>
                  <a:lnTo>
                    <a:pt x="2057857" y="1259624"/>
                  </a:lnTo>
                  <a:lnTo>
                    <a:pt x="2057387" y="1260741"/>
                  </a:lnTo>
                  <a:lnTo>
                    <a:pt x="2057387" y="1263370"/>
                  </a:lnTo>
                  <a:lnTo>
                    <a:pt x="2057857" y="1264488"/>
                  </a:lnTo>
                  <a:lnTo>
                    <a:pt x="2059724" y="1266355"/>
                  </a:lnTo>
                  <a:lnTo>
                    <a:pt x="2060841" y="1266825"/>
                  </a:lnTo>
                  <a:lnTo>
                    <a:pt x="2072995" y="1266825"/>
                  </a:lnTo>
                  <a:lnTo>
                    <a:pt x="2074113" y="1266355"/>
                  </a:lnTo>
                  <a:lnTo>
                    <a:pt x="2075980" y="1264488"/>
                  </a:lnTo>
                  <a:lnTo>
                    <a:pt x="2076437" y="1263370"/>
                  </a:lnTo>
                  <a:lnTo>
                    <a:pt x="2076437" y="1260741"/>
                  </a:lnTo>
                  <a:close/>
                </a:path>
                <a:path w="5334000" h="1266825">
                  <a:moveTo>
                    <a:pt x="2076437" y="841641"/>
                  </a:moveTo>
                  <a:lnTo>
                    <a:pt x="2075980" y="840524"/>
                  </a:lnTo>
                  <a:lnTo>
                    <a:pt x="2074113" y="838657"/>
                  </a:lnTo>
                  <a:lnTo>
                    <a:pt x="2072995" y="838200"/>
                  </a:lnTo>
                  <a:lnTo>
                    <a:pt x="2060841" y="838200"/>
                  </a:lnTo>
                  <a:lnTo>
                    <a:pt x="2059724" y="838657"/>
                  </a:lnTo>
                  <a:lnTo>
                    <a:pt x="2057857" y="840524"/>
                  </a:lnTo>
                  <a:lnTo>
                    <a:pt x="2057387" y="841641"/>
                  </a:lnTo>
                  <a:lnTo>
                    <a:pt x="2057387" y="844270"/>
                  </a:lnTo>
                  <a:lnTo>
                    <a:pt x="2057857" y="845388"/>
                  </a:lnTo>
                  <a:lnTo>
                    <a:pt x="2059724" y="847255"/>
                  </a:lnTo>
                  <a:lnTo>
                    <a:pt x="2060841" y="847725"/>
                  </a:lnTo>
                  <a:lnTo>
                    <a:pt x="2072995" y="847725"/>
                  </a:lnTo>
                  <a:lnTo>
                    <a:pt x="2074113" y="847255"/>
                  </a:lnTo>
                  <a:lnTo>
                    <a:pt x="2075980" y="845388"/>
                  </a:lnTo>
                  <a:lnTo>
                    <a:pt x="2076437" y="844270"/>
                  </a:lnTo>
                  <a:lnTo>
                    <a:pt x="2076437" y="841641"/>
                  </a:lnTo>
                  <a:close/>
                </a:path>
                <a:path w="5334000" h="1266825">
                  <a:moveTo>
                    <a:pt x="2076437" y="422541"/>
                  </a:moveTo>
                  <a:lnTo>
                    <a:pt x="2075980" y="421424"/>
                  </a:lnTo>
                  <a:lnTo>
                    <a:pt x="2074113" y="419557"/>
                  </a:lnTo>
                  <a:lnTo>
                    <a:pt x="2072995" y="419100"/>
                  </a:lnTo>
                  <a:lnTo>
                    <a:pt x="2060841" y="419100"/>
                  </a:lnTo>
                  <a:lnTo>
                    <a:pt x="2059724" y="419557"/>
                  </a:lnTo>
                  <a:lnTo>
                    <a:pt x="2057857" y="421424"/>
                  </a:lnTo>
                  <a:lnTo>
                    <a:pt x="2057387" y="422541"/>
                  </a:lnTo>
                  <a:lnTo>
                    <a:pt x="2057387" y="425170"/>
                  </a:lnTo>
                  <a:lnTo>
                    <a:pt x="2057857" y="426288"/>
                  </a:lnTo>
                  <a:lnTo>
                    <a:pt x="2059724" y="428155"/>
                  </a:lnTo>
                  <a:lnTo>
                    <a:pt x="2060841" y="428625"/>
                  </a:lnTo>
                  <a:lnTo>
                    <a:pt x="2072995" y="428625"/>
                  </a:lnTo>
                  <a:lnTo>
                    <a:pt x="2074113" y="428155"/>
                  </a:lnTo>
                  <a:lnTo>
                    <a:pt x="2075980" y="426288"/>
                  </a:lnTo>
                  <a:lnTo>
                    <a:pt x="2076437" y="425170"/>
                  </a:lnTo>
                  <a:lnTo>
                    <a:pt x="2076437" y="422541"/>
                  </a:lnTo>
                  <a:close/>
                </a:path>
                <a:path w="5334000" h="1266825">
                  <a:moveTo>
                    <a:pt x="2076437" y="3441"/>
                  </a:moveTo>
                  <a:lnTo>
                    <a:pt x="2075980" y="2324"/>
                  </a:lnTo>
                  <a:lnTo>
                    <a:pt x="2074113" y="457"/>
                  </a:lnTo>
                  <a:lnTo>
                    <a:pt x="2072995" y="0"/>
                  </a:lnTo>
                  <a:lnTo>
                    <a:pt x="2060841" y="0"/>
                  </a:lnTo>
                  <a:lnTo>
                    <a:pt x="2059724" y="457"/>
                  </a:lnTo>
                  <a:lnTo>
                    <a:pt x="2057857" y="2324"/>
                  </a:lnTo>
                  <a:lnTo>
                    <a:pt x="2057387" y="3441"/>
                  </a:lnTo>
                  <a:lnTo>
                    <a:pt x="2057387" y="6070"/>
                  </a:lnTo>
                  <a:lnTo>
                    <a:pt x="2057857" y="7188"/>
                  </a:lnTo>
                  <a:lnTo>
                    <a:pt x="2059724" y="9055"/>
                  </a:lnTo>
                  <a:lnTo>
                    <a:pt x="2060841" y="9525"/>
                  </a:lnTo>
                  <a:lnTo>
                    <a:pt x="2072995" y="9525"/>
                  </a:lnTo>
                  <a:lnTo>
                    <a:pt x="2074113" y="9055"/>
                  </a:lnTo>
                  <a:lnTo>
                    <a:pt x="2075980" y="7188"/>
                  </a:lnTo>
                  <a:lnTo>
                    <a:pt x="2076437" y="6070"/>
                  </a:lnTo>
                  <a:lnTo>
                    <a:pt x="2076437" y="3441"/>
                  </a:lnTo>
                  <a:close/>
                </a:path>
                <a:path w="5334000" h="1266825">
                  <a:moveTo>
                    <a:pt x="2133587" y="1260741"/>
                  </a:moveTo>
                  <a:lnTo>
                    <a:pt x="2133130" y="1259624"/>
                  </a:lnTo>
                  <a:lnTo>
                    <a:pt x="2131263" y="1257757"/>
                  </a:lnTo>
                  <a:lnTo>
                    <a:pt x="2130145" y="1257300"/>
                  </a:lnTo>
                  <a:lnTo>
                    <a:pt x="2117991" y="1257300"/>
                  </a:lnTo>
                  <a:lnTo>
                    <a:pt x="2116874" y="1257757"/>
                  </a:lnTo>
                  <a:lnTo>
                    <a:pt x="2115007" y="1259624"/>
                  </a:lnTo>
                  <a:lnTo>
                    <a:pt x="2114537" y="1260741"/>
                  </a:lnTo>
                  <a:lnTo>
                    <a:pt x="2114537" y="1263370"/>
                  </a:lnTo>
                  <a:lnTo>
                    <a:pt x="2115007" y="1264488"/>
                  </a:lnTo>
                  <a:lnTo>
                    <a:pt x="2116874" y="1266355"/>
                  </a:lnTo>
                  <a:lnTo>
                    <a:pt x="2117991" y="1266825"/>
                  </a:lnTo>
                  <a:lnTo>
                    <a:pt x="2130145" y="1266825"/>
                  </a:lnTo>
                  <a:lnTo>
                    <a:pt x="2131263" y="1266355"/>
                  </a:lnTo>
                  <a:lnTo>
                    <a:pt x="2133130" y="1264488"/>
                  </a:lnTo>
                  <a:lnTo>
                    <a:pt x="2133587" y="1263370"/>
                  </a:lnTo>
                  <a:lnTo>
                    <a:pt x="2133587" y="1260741"/>
                  </a:lnTo>
                  <a:close/>
                </a:path>
                <a:path w="5334000" h="1266825">
                  <a:moveTo>
                    <a:pt x="2133587" y="841641"/>
                  </a:moveTo>
                  <a:lnTo>
                    <a:pt x="2133130" y="840524"/>
                  </a:lnTo>
                  <a:lnTo>
                    <a:pt x="2131263" y="838657"/>
                  </a:lnTo>
                  <a:lnTo>
                    <a:pt x="2130145" y="838200"/>
                  </a:lnTo>
                  <a:lnTo>
                    <a:pt x="2117991" y="838200"/>
                  </a:lnTo>
                  <a:lnTo>
                    <a:pt x="2116874" y="838657"/>
                  </a:lnTo>
                  <a:lnTo>
                    <a:pt x="2115007" y="840524"/>
                  </a:lnTo>
                  <a:lnTo>
                    <a:pt x="2114537" y="841641"/>
                  </a:lnTo>
                  <a:lnTo>
                    <a:pt x="2114537" y="844270"/>
                  </a:lnTo>
                  <a:lnTo>
                    <a:pt x="2115007" y="845388"/>
                  </a:lnTo>
                  <a:lnTo>
                    <a:pt x="2116874" y="847255"/>
                  </a:lnTo>
                  <a:lnTo>
                    <a:pt x="2117991" y="847725"/>
                  </a:lnTo>
                  <a:lnTo>
                    <a:pt x="2130145" y="847725"/>
                  </a:lnTo>
                  <a:lnTo>
                    <a:pt x="2131263" y="847255"/>
                  </a:lnTo>
                  <a:lnTo>
                    <a:pt x="2133130" y="845388"/>
                  </a:lnTo>
                  <a:lnTo>
                    <a:pt x="2133587" y="844270"/>
                  </a:lnTo>
                  <a:lnTo>
                    <a:pt x="2133587" y="841641"/>
                  </a:lnTo>
                  <a:close/>
                </a:path>
                <a:path w="5334000" h="1266825">
                  <a:moveTo>
                    <a:pt x="2133587" y="422541"/>
                  </a:moveTo>
                  <a:lnTo>
                    <a:pt x="2133130" y="421424"/>
                  </a:lnTo>
                  <a:lnTo>
                    <a:pt x="2131263" y="419557"/>
                  </a:lnTo>
                  <a:lnTo>
                    <a:pt x="2130145" y="419100"/>
                  </a:lnTo>
                  <a:lnTo>
                    <a:pt x="2117991" y="419100"/>
                  </a:lnTo>
                  <a:lnTo>
                    <a:pt x="2116874" y="419557"/>
                  </a:lnTo>
                  <a:lnTo>
                    <a:pt x="2115007" y="421424"/>
                  </a:lnTo>
                  <a:lnTo>
                    <a:pt x="2114537" y="422541"/>
                  </a:lnTo>
                  <a:lnTo>
                    <a:pt x="2114537" y="425170"/>
                  </a:lnTo>
                  <a:lnTo>
                    <a:pt x="2115007" y="426288"/>
                  </a:lnTo>
                  <a:lnTo>
                    <a:pt x="2116874" y="428155"/>
                  </a:lnTo>
                  <a:lnTo>
                    <a:pt x="2117991" y="428625"/>
                  </a:lnTo>
                  <a:lnTo>
                    <a:pt x="2130145" y="428625"/>
                  </a:lnTo>
                  <a:lnTo>
                    <a:pt x="2131263" y="428155"/>
                  </a:lnTo>
                  <a:lnTo>
                    <a:pt x="2133130" y="426288"/>
                  </a:lnTo>
                  <a:lnTo>
                    <a:pt x="2133587" y="425170"/>
                  </a:lnTo>
                  <a:lnTo>
                    <a:pt x="2133587" y="422541"/>
                  </a:lnTo>
                  <a:close/>
                </a:path>
                <a:path w="5334000" h="1266825">
                  <a:moveTo>
                    <a:pt x="2133587" y="3441"/>
                  </a:moveTo>
                  <a:lnTo>
                    <a:pt x="2133130" y="2324"/>
                  </a:lnTo>
                  <a:lnTo>
                    <a:pt x="2131263" y="457"/>
                  </a:lnTo>
                  <a:lnTo>
                    <a:pt x="2130145" y="0"/>
                  </a:lnTo>
                  <a:lnTo>
                    <a:pt x="2117991" y="0"/>
                  </a:lnTo>
                  <a:lnTo>
                    <a:pt x="2116874" y="457"/>
                  </a:lnTo>
                  <a:lnTo>
                    <a:pt x="2115007" y="2324"/>
                  </a:lnTo>
                  <a:lnTo>
                    <a:pt x="2114537" y="3441"/>
                  </a:lnTo>
                  <a:lnTo>
                    <a:pt x="2114537" y="6070"/>
                  </a:lnTo>
                  <a:lnTo>
                    <a:pt x="2115007" y="7188"/>
                  </a:lnTo>
                  <a:lnTo>
                    <a:pt x="2116874" y="9055"/>
                  </a:lnTo>
                  <a:lnTo>
                    <a:pt x="2117991" y="9525"/>
                  </a:lnTo>
                  <a:lnTo>
                    <a:pt x="2130145" y="9525"/>
                  </a:lnTo>
                  <a:lnTo>
                    <a:pt x="2131263" y="9055"/>
                  </a:lnTo>
                  <a:lnTo>
                    <a:pt x="2133130" y="7188"/>
                  </a:lnTo>
                  <a:lnTo>
                    <a:pt x="2133587" y="6070"/>
                  </a:lnTo>
                  <a:lnTo>
                    <a:pt x="2133587" y="3441"/>
                  </a:lnTo>
                  <a:close/>
                </a:path>
                <a:path w="5334000" h="1266825">
                  <a:moveTo>
                    <a:pt x="2190737" y="1260741"/>
                  </a:moveTo>
                  <a:lnTo>
                    <a:pt x="2190280" y="1259624"/>
                  </a:lnTo>
                  <a:lnTo>
                    <a:pt x="2188413" y="1257757"/>
                  </a:lnTo>
                  <a:lnTo>
                    <a:pt x="2187295" y="1257300"/>
                  </a:lnTo>
                  <a:lnTo>
                    <a:pt x="2175141" y="1257300"/>
                  </a:lnTo>
                  <a:lnTo>
                    <a:pt x="2174024" y="1257757"/>
                  </a:lnTo>
                  <a:lnTo>
                    <a:pt x="2172157" y="1259624"/>
                  </a:lnTo>
                  <a:lnTo>
                    <a:pt x="2171687" y="1260741"/>
                  </a:lnTo>
                  <a:lnTo>
                    <a:pt x="2171687" y="1263370"/>
                  </a:lnTo>
                  <a:lnTo>
                    <a:pt x="2172157" y="1264488"/>
                  </a:lnTo>
                  <a:lnTo>
                    <a:pt x="2174024" y="1266355"/>
                  </a:lnTo>
                  <a:lnTo>
                    <a:pt x="2175141" y="1266825"/>
                  </a:lnTo>
                  <a:lnTo>
                    <a:pt x="2187295" y="1266825"/>
                  </a:lnTo>
                  <a:lnTo>
                    <a:pt x="2188413" y="1266355"/>
                  </a:lnTo>
                  <a:lnTo>
                    <a:pt x="2190280" y="1264488"/>
                  </a:lnTo>
                  <a:lnTo>
                    <a:pt x="2190737" y="1263370"/>
                  </a:lnTo>
                  <a:lnTo>
                    <a:pt x="2190737" y="1260741"/>
                  </a:lnTo>
                  <a:close/>
                </a:path>
                <a:path w="5334000" h="1266825">
                  <a:moveTo>
                    <a:pt x="2190737" y="841641"/>
                  </a:moveTo>
                  <a:lnTo>
                    <a:pt x="2190280" y="840524"/>
                  </a:lnTo>
                  <a:lnTo>
                    <a:pt x="2188413" y="838657"/>
                  </a:lnTo>
                  <a:lnTo>
                    <a:pt x="2187295" y="838200"/>
                  </a:lnTo>
                  <a:lnTo>
                    <a:pt x="2175141" y="838200"/>
                  </a:lnTo>
                  <a:lnTo>
                    <a:pt x="2174024" y="838657"/>
                  </a:lnTo>
                  <a:lnTo>
                    <a:pt x="2172157" y="840524"/>
                  </a:lnTo>
                  <a:lnTo>
                    <a:pt x="2171687" y="841641"/>
                  </a:lnTo>
                  <a:lnTo>
                    <a:pt x="2171687" y="844270"/>
                  </a:lnTo>
                  <a:lnTo>
                    <a:pt x="2172157" y="845388"/>
                  </a:lnTo>
                  <a:lnTo>
                    <a:pt x="2174024" y="847255"/>
                  </a:lnTo>
                  <a:lnTo>
                    <a:pt x="2175141" y="847725"/>
                  </a:lnTo>
                  <a:lnTo>
                    <a:pt x="2187295" y="847725"/>
                  </a:lnTo>
                  <a:lnTo>
                    <a:pt x="2188413" y="847255"/>
                  </a:lnTo>
                  <a:lnTo>
                    <a:pt x="2190280" y="845388"/>
                  </a:lnTo>
                  <a:lnTo>
                    <a:pt x="2190737" y="844270"/>
                  </a:lnTo>
                  <a:lnTo>
                    <a:pt x="2190737" y="841641"/>
                  </a:lnTo>
                  <a:close/>
                </a:path>
                <a:path w="5334000" h="1266825">
                  <a:moveTo>
                    <a:pt x="2190737" y="422541"/>
                  </a:moveTo>
                  <a:lnTo>
                    <a:pt x="2190280" y="421424"/>
                  </a:lnTo>
                  <a:lnTo>
                    <a:pt x="2188413" y="419557"/>
                  </a:lnTo>
                  <a:lnTo>
                    <a:pt x="2187295" y="419100"/>
                  </a:lnTo>
                  <a:lnTo>
                    <a:pt x="2175141" y="419100"/>
                  </a:lnTo>
                  <a:lnTo>
                    <a:pt x="2174024" y="419557"/>
                  </a:lnTo>
                  <a:lnTo>
                    <a:pt x="2172157" y="421424"/>
                  </a:lnTo>
                  <a:lnTo>
                    <a:pt x="2171687" y="422541"/>
                  </a:lnTo>
                  <a:lnTo>
                    <a:pt x="2171687" y="425170"/>
                  </a:lnTo>
                  <a:lnTo>
                    <a:pt x="2172157" y="426288"/>
                  </a:lnTo>
                  <a:lnTo>
                    <a:pt x="2174024" y="428155"/>
                  </a:lnTo>
                  <a:lnTo>
                    <a:pt x="2175141" y="428625"/>
                  </a:lnTo>
                  <a:lnTo>
                    <a:pt x="2187295" y="428625"/>
                  </a:lnTo>
                  <a:lnTo>
                    <a:pt x="2188413" y="428155"/>
                  </a:lnTo>
                  <a:lnTo>
                    <a:pt x="2190280" y="426288"/>
                  </a:lnTo>
                  <a:lnTo>
                    <a:pt x="2190737" y="425170"/>
                  </a:lnTo>
                  <a:lnTo>
                    <a:pt x="2190737" y="422541"/>
                  </a:lnTo>
                  <a:close/>
                </a:path>
                <a:path w="5334000" h="1266825">
                  <a:moveTo>
                    <a:pt x="2190737" y="3441"/>
                  </a:moveTo>
                  <a:lnTo>
                    <a:pt x="2190280" y="2324"/>
                  </a:lnTo>
                  <a:lnTo>
                    <a:pt x="2188413" y="457"/>
                  </a:lnTo>
                  <a:lnTo>
                    <a:pt x="2187295" y="0"/>
                  </a:lnTo>
                  <a:lnTo>
                    <a:pt x="2175141" y="0"/>
                  </a:lnTo>
                  <a:lnTo>
                    <a:pt x="2174024" y="457"/>
                  </a:lnTo>
                  <a:lnTo>
                    <a:pt x="2172157" y="2324"/>
                  </a:lnTo>
                  <a:lnTo>
                    <a:pt x="2171687" y="3441"/>
                  </a:lnTo>
                  <a:lnTo>
                    <a:pt x="2171687" y="6070"/>
                  </a:lnTo>
                  <a:lnTo>
                    <a:pt x="2172157" y="7188"/>
                  </a:lnTo>
                  <a:lnTo>
                    <a:pt x="2174024" y="9055"/>
                  </a:lnTo>
                  <a:lnTo>
                    <a:pt x="2175141" y="9525"/>
                  </a:lnTo>
                  <a:lnTo>
                    <a:pt x="2187295" y="9525"/>
                  </a:lnTo>
                  <a:lnTo>
                    <a:pt x="2188413" y="9055"/>
                  </a:lnTo>
                  <a:lnTo>
                    <a:pt x="2190280" y="7188"/>
                  </a:lnTo>
                  <a:lnTo>
                    <a:pt x="2190737" y="6070"/>
                  </a:lnTo>
                  <a:lnTo>
                    <a:pt x="2190737" y="3441"/>
                  </a:lnTo>
                  <a:close/>
                </a:path>
                <a:path w="5334000" h="1266825">
                  <a:moveTo>
                    <a:pt x="2247887" y="1260741"/>
                  </a:moveTo>
                  <a:lnTo>
                    <a:pt x="2247430" y="1259624"/>
                  </a:lnTo>
                  <a:lnTo>
                    <a:pt x="2245563" y="1257757"/>
                  </a:lnTo>
                  <a:lnTo>
                    <a:pt x="2244445" y="1257300"/>
                  </a:lnTo>
                  <a:lnTo>
                    <a:pt x="2232291" y="1257300"/>
                  </a:lnTo>
                  <a:lnTo>
                    <a:pt x="2231174" y="1257757"/>
                  </a:lnTo>
                  <a:lnTo>
                    <a:pt x="2229307" y="1259624"/>
                  </a:lnTo>
                  <a:lnTo>
                    <a:pt x="2228837" y="1260741"/>
                  </a:lnTo>
                  <a:lnTo>
                    <a:pt x="2228837" y="1263370"/>
                  </a:lnTo>
                  <a:lnTo>
                    <a:pt x="2229307" y="1264488"/>
                  </a:lnTo>
                  <a:lnTo>
                    <a:pt x="2231174" y="1266355"/>
                  </a:lnTo>
                  <a:lnTo>
                    <a:pt x="2232291" y="1266825"/>
                  </a:lnTo>
                  <a:lnTo>
                    <a:pt x="2244445" y="1266825"/>
                  </a:lnTo>
                  <a:lnTo>
                    <a:pt x="2245563" y="1266355"/>
                  </a:lnTo>
                  <a:lnTo>
                    <a:pt x="2247430" y="1264488"/>
                  </a:lnTo>
                  <a:lnTo>
                    <a:pt x="2247887" y="1263370"/>
                  </a:lnTo>
                  <a:lnTo>
                    <a:pt x="2247887" y="1260741"/>
                  </a:lnTo>
                  <a:close/>
                </a:path>
                <a:path w="5334000" h="1266825">
                  <a:moveTo>
                    <a:pt x="2247887" y="841641"/>
                  </a:moveTo>
                  <a:lnTo>
                    <a:pt x="2247430" y="840524"/>
                  </a:lnTo>
                  <a:lnTo>
                    <a:pt x="2245563" y="838657"/>
                  </a:lnTo>
                  <a:lnTo>
                    <a:pt x="2244445" y="838200"/>
                  </a:lnTo>
                  <a:lnTo>
                    <a:pt x="2232291" y="838200"/>
                  </a:lnTo>
                  <a:lnTo>
                    <a:pt x="2231174" y="838657"/>
                  </a:lnTo>
                  <a:lnTo>
                    <a:pt x="2229307" y="840524"/>
                  </a:lnTo>
                  <a:lnTo>
                    <a:pt x="2228837" y="841641"/>
                  </a:lnTo>
                  <a:lnTo>
                    <a:pt x="2228837" y="844270"/>
                  </a:lnTo>
                  <a:lnTo>
                    <a:pt x="2229307" y="845388"/>
                  </a:lnTo>
                  <a:lnTo>
                    <a:pt x="2231174" y="847255"/>
                  </a:lnTo>
                  <a:lnTo>
                    <a:pt x="2232291" y="847725"/>
                  </a:lnTo>
                  <a:lnTo>
                    <a:pt x="2244445" y="847725"/>
                  </a:lnTo>
                  <a:lnTo>
                    <a:pt x="2245563" y="847255"/>
                  </a:lnTo>
                  <a:lnTo>
                    <a:pt x="2247430" y="845388"/>
                  </a:lnTo>
                  <a:lnTo>
                    <a:pt x="2247887" y="844270"/>
                  </a:lnTo>
                  <a:lnTo>
                    <a:pt x="2247887" y="841641"/>
                  </a:lnTo>
                  <a:close/>
                </a:path>
                <a:path w="5334000" h="1266825">
                  <a:moveTo>
                    <a:pt x="2247887" y="422541"/>
                  </a:moveTo>
                  <a:lnTo>
                    <a:pt x="2247430" y="421424"/>
                  </a:lnTo>
                  <a:lnTo>
                    <a:pt x="2245563" y="419557"/>
                  </a:lnTo>
                  <a:lnTo>
                    <a:pt x="2244445" y="419100"/>
                  </a:lnTo>
                  <a:lnTo>
                    <a:pt x="2232291" y="419100"/>
                  </a:lnTo>
                  <a:lnTo>
                    <a:pt x="2231174" y="419557"/>
                  </a:lnTo>
                  <a:lnTo>
                    <a:pt x="2229307" y="421424"/>
                  </a:lnTo>
                  <a:lnTo>
                    <a:pt x="2228837" y="422541"/>
                  </a:lnTo>
                  <a:lnTo>
                    <a:pt x="2228837" y="425170"/>
                  </a:lnTo>
                  <a:lnTo>
                    <a:pt x="2229307" y="426288"/>
                  </a:lnTo>
                  <a:lnTo>
                    <a:pt x="2231174" y="428155"/>
                  </a:lnTo>
                  <a:lnTo>
                    <a:pt x="2232291" y="428625"/>
                  </a:lnTo>
                  <a:lnTo>
                    <a:pt x="2244445" y="428625"/>
                  </a:lnTo>
                  <a:lnTo>
                    <a:pt x="2245563" y="428155"/>
                  </a:lnTo>
                  <a:lnTo>
                    <a:pt x="2247430" y="426288"/>
                  </a:lnTo>
                  <a:lnTo>
                    <a:pt x="2247887" y="425170"/>
                  </a:lnTo>
                  <a:lnTo>
                    <a:pt x="2247887" y="422541"/>
                  </a:lnTo>
                  <a:close/>
                </a:path>
                <a:path w="5334000" h="1266825">
                  <a:moveTo>
                    <a:pt x="2247887" y="3441"/>
                  </a:moveTo>
                  <a:lnTo>
                    <a:pt x="2247430" y="2324"/>
                  </a:lnTo>
                  <a:lnTo>
                    <a:pt x="2245563" y="457"/>
                  </a:lnTo>
                  <a:lnTo>
                    <a:pt x="2244445" y="0"/>
                  </a:lnTo>
                  <a:lnTo>
                    <a:pt x="2232291" y="0"/>
                  </a:lnTo>
                  <a:lnTo>
                    <a:pt x="2231174" y="457"/>
                  </a:lnTo>
                  <a:lnTo>
                    <a:pt x="2229307" y="2324"/>
                  </a:lnTo>
                  <a:lnTo>
                    <a:pt x="2228837" y="3441"/>
                  </a:lnTo>
                  <a:lnTo>
                    <a:pt x="2228837" y="6070"/>
                  </a:lnTo>
                  <a:lnTo>
                    <a:pt x="2229307" y="7188"/>
                  </a:lnTo>
                  <a:lnTo>
                    <a:pt x="2231174" y="9055"/>
                  </a:lnTo>
                  <a:lnTo>
                    <a:pt x="2232291" y="9525"/>
                  </a:lnTo>
                  <a:lnTo>
                    <a:pt x="2244445" y="9525"/>
                  </a:lnTo>
                  <a:lnTo>
                    <a:pt x="2245563" y="9055"/>
                  </a:lnTo>
                  <a:lnTo>
                    <a:pt x="2247430" y="7188"/>
                  </a:lnTo>
                  <a:lnTo>
                    <a:pt x="2247887" y="6070"/>
                  </a:lnTo>
                  <a:lnTo>
                    <a:pt x="2247887" y="3441"/>
                  </a:lnTo>
                  <a:close/>
                </a:path>
                <a:path w="5334000" h="1266825">
                  <a:moveTo>
                    <a:pt x="2305037" y="1260741"/>
                  </a:moveTo>
                  <a:lnTo>
                    <a:pt x="2304580" y="1259624"/>
                  </a:lnTo>
                  <a:lnTo>
                    <a:pt x="2302713" y="1257757"/>
                  </a:lnTo>
                  <a:lnTo>
                    <a:pt x="2301595" y="1257300"/>
                  </a:lnTo>
                  <a:lnTo>
                    <a:pt x="2289441" y="1257300"/>
                  </a:lnTo>
                  <a:lnTo>
                    <a:pt x="2288324" y="1257757"/>
                  </a:lnTo>
                  <a:lnTo>
                    <a:pt x="2286457" y="1259624"/>
                  </a:lnTo>
                  <a:lnTo>
                    <a:pt x="2285987" y="1260741"/>
                  </a:lnTo>
                  <a:lnTo>
                    <a:pt x="2285987" y="1263370"/>
                  </a:lnTo>
                  <a:lnTo>
                    <a:pt x="2286457" y="1264488"/>
                  </a:lnTo>
                  <a:lnTo>
                    <a:pt x="2288324" y="1266355"/>
                  </a:lnTo>
                  <a:lnTo>
                    <a:pt x="2289441" y="1266825"/>
                  </a:lnTo>
                  <a:lnTo>
                    <a:pt x="2301595" y="1266825"/>
                  </a:lnTo>
                  <a:lnTo>
                    <a:pt x="2302713" y="1266355"/>
                  </a:lnTo>
                  <a:lnTo>
                    <a:pt x="2304580" y="1264488"/>
                  </a:lnTo>
                  <a:lnTo>
                    <a:pt x="2305037" y="1263370"/>
                  </a:lnTo>
                  <a:lnTo>
                    <a:pt x="2305037" y="1260741"/>
                  </a:lnTo>
                  <a:close/>
                </a:path>
                <a:path w="5334000" h="1266825">
                  <a:moveTo>
                    <a:pt x="2305037" y="841641"/>
                  </a:moveTo>
                  <a:lnTo>
                    <a:pt x="2304580" y="840524"/>
                  </a:lnTo>
                  <a:lnTo>
                    <a:pt x="2302713" y="838657"/>
                  </a:lnTo>
                  <a:lnTo>
                    <a:pt x="2301595" y="838200"/>
                  </a:lnTo>
                  <a:lnTo>
                    <a:pt x="2289441" y="838200"/>
                  </a:lnTo>
                  <a:lnTo>
                    <a:pt x="2288324" y="838657"/>
                  </a:lnTo>
                  <a:lnTo>
                    <a:pt x="2286457" y="840524"/>
                  </a:lnTo>
                  <a:lnTo>
                    <a:pt x="2285987" y="841641"/>
                  </a:lnTo>
                  <a:lnTo>
                    <a:pt x="2285987" y="844270"/>
                  </a:lnTo>
                  <a:lnTo>
                    <a:pt x="2286457" y="845388"/>
                  </a:lnTo>
                  <a:lnTo>
                    <a:pt x="2288324" y="847255"/>
                  </a:lnTo>
                  <a:lnTo>
                    <a:pt x="2289441" y="847725"/>
                  </a:lnTo>
                  <a:lnTo>
                    <a:pt x="2301595" y="847725"/>
                  </a:lnTo>
                  <a:lnTo>
                    <a:pt x="2302713" y="847255"/>
                  </a:lnTo>
                  <a:lnTo>
                    <a:pt x="2304580" y="845388"/>
                  </a:lnTo>
                  <a:lnTo>
                    <a:pt x="2305037" y="844270"/>
                  </a:lnTo>
                  <a:lnTo>
                    <a:pt x="2305037" y="841641"/>
                  </a:lnTo>
                  <a:close/>
                </a:path>
                <a:path w="5334000" h="1266825">
                  <a:moveTo>
                    <a:pt x="2305037" y="422541"/>
                  </a:moveTo>
                  <a:lnTo>
                    <a:pt x="2304580" y="421424"/>
                  </a:lnTo>
                  <a:lnTo>
                    <a:pt x="2302713" y="419557"/>
                  </a:lnTo>
                  <a:lnTo>
                    <a:pt x="2301595" y="419100"/>
                  </a:lnTo>
                  <a:lnTo>
                    <a:pt x="2289441" y="419100"/>
                  </a:lnTo>
                  <a:lnTo>
                    <a:pt x="2288324" y="419557"/>
                  </a:lnTo>
                  <a:lnTo>
                    <a:pt x="2286457" y="421424"/>
                  </a:lnTo>
                  <a:lnTo>
                    <a:pt x="2285987" y="422541"/>
                  </a:lnTo>
                  <a:lnTo>
                    <a:pt x="2285987" y="425170"/>
                  </a:lnTo>
                  <a:lnTo>
                    <a:pt x="2286457" y="426288"/>
                  </a:lnTo>
                  <a:lnTo>
                    <a:pt x="2288324" y="428155"/>
                  </a:lnTo>
                  <a:lnTo>
                    <a:pt x="2289441" y="428625"/>
                  </a:lnTo>
                  <a:lnTo>
                    <a:pt x="2301595" y="428625"/>
                  </a:lnTo>
                  <a:lnTo>
                    <a:pt x="2302713" y="428155"/>
                  </a:lnTo>
                  <a:lnTo>
                    <a:pt x="2304580" y="426288"/>
                  </a:lnTo>
                  <a:lnTo>
                    <a:pt x="2305037" y="425170"/>
                  </a:lnTo>
                  <a:lnTo>
                    <a:pt x="2305037" y="422541"/>
                  </a:lnTo>
                  <a:close/>
                </a:path>
                <a:path w="5334000" h="1266825">
                  <a:moveTo>
                    <a:pt x="2305037" y="3441"/>
                  </a:moveTo>
                  <a:lnTo>
                    <a:pt x="2304580" y="2324"/>
                  </a:lnTo>
                  <a:lnTo>
                    <a:pt x="2302713" y="457"/>
                  </a:lnTo>
                  <a:lnTo>
                    <a:pt x="2301595" y="0"/>
                  </a:lnTo>
                  <a:lnTo>
                    <a:pt x="2289441" y="0"/>
                  </a:lnTo>
                  <a:lnTo>
                    <a:pt x="2288324" y="457"/>
                  </a:lnTo>
                  <a:lnTo>
                    <a:pt x="2286457" y="2324"/>
                  </a:lnTo>
                  <a:lnTo>
                    <a:pt x="2285987" y="3441"/>
                  </a:lnTo>
                  <a:lnTo>
                    <a:pt x="2285987" y="6070"/>
                  </a:lnTo>
                  <a:lnTo>
                    <a:pt x="2286457" y="7188"/>
                  </a:lnTo>
                  <a:lnTo>
                    <a:pt x="2288324" y="9055"/>
                  </a:lnTo>
                  <a:lnTo>
                    <a:pt x="2289441" y="9525"/>
                  </a:lnTo>
                  <a:lnTo>
                    <a:pt x="2301595" y="9525"/>
                  </a:lnTo>
                  <a:lnTo>
                    <a:pt x="2302713" y="9055"/>
                  </a:lnTo>
                  <a:lnTo>
                    <a:pt x="2304580" y="7188"/>
                  </a:lnTo>
                  <a:lnTo>
                    <a:pt x="2305037" y="6070"/>
                  </a:lnTo>
                  <a:lnTo>
                    <a:pt x="2305037" y="3441"/>
                  </a:lnTo>
                  <a:close/>
                </a:path>
                <a:path w="5334000" h="1266825">
                  <a:moveTo>
                    <a:pt x="2362187" y="1260741"/>
                  </a:moveTo>
                  <a:lnTo>
                    <a:pt x="2361730" y="1259624"/>
                  </a:lnTo>
                  <a:lnTo>
                    <a:pt x="2359863" y="1257757"/>
                  </a:lnTo>
                  <a:lnTo>
                    <a:pt x="2358745" y="1257300"/>
                  </a:lnTo>
                  <a:lnTo>
                    <a:pt x="2346591" y="1257300"/>
                  </a:lnTo>
                  <a:lnTo>
                    <a:pt x="2345474" y="1257757"/>
                  </a:lnTo>
                  <a:lnTo>
                    <a:pt x="2343607" y="1259624"/>
                  </a:lnTo>
                  <a:lnTo>
                    <a:pt x="2343137" y="1260741"/>
                  </a:lnTo>
                  <a:lnTo>
                    <a:pt x="2343137" y="1263370"/>
                  </a:lnTo>
                  <a:lnTo>
                    <a:pt x="2343607" y="1264488"/>
                  </a:lnTo>
                  <a:lnTo>
                    <a:pt x="2345474" y="1266355"/>
                  </a:lnTo>
                  <a:lnTo>
                    <a:pt x="2346591" y="1266825"/>
                  </a:lnTo>
                  <a:lnTo>
                    <a:pt x="2358745" y="1266825"/>
                  </a:lnTo>
                  <a:lnTo>
                    <a:pt x="2359863" y="1266355"/>
                  </a:lnTo>
                  <a:lnTo>
                    <a:pt x="2361730" y="1264488"/>
                  </a:lnTo>
                  <a:lnTo>
                    <a:pt x="2362187" y="1263370"/>
                  </a:lnTo>
                  <a:lnTo>
                    <a:pt x="2362187" y="1260741"/>
                  </a:lnTo>
                  <a:close/>
                </a:path>
                <a:path w="5334000" h="1266825">
                  <a:moveTo>
                    <a:pt x="2362187" y="841641"/>
                  </a:moveTo>
                  <a:lnTo>
                    <a:pt x="2361730" y="840524"/>
                  </a:lnTo>
                  <a:lnTo>
                    <a:pt x="2359863" y="838657"/>
                  </a:lnTo>
                  <a:lnTo>
                    <a:pt x="2358745" y="838200"/>
                  </a:lnTo>
                  <a:lnTo>
                    <a:pt x="2346591" y="838200"/>
                  </a:lnTo>
                  <a:lnTo>
                    <a:pt x="2345474" y="838657"/>
                  </a:lnTo>
                  <a:lnTo>
                    <a:pt x="2343607" y="840524"/>
                  </a:lnTo>
                  <a:lnTo>
                    <a:pt x="2343137" y="841641"/>
                  </a:lnTo>
                  <a:lnTo>
                    <a:pt x="2343137" y="844270"/>
                  </a:lnTo>
                  <a:lnTo>
                    <a:pt x="2343607" y="845388"/>
                  </a:lnTo>
                  <a:lnTo>
                    <a:pt x="2345474" y="847255"/>
                  </a:lnTo>
                  <a:lnTo>
                    <a:pt x="2346591" y="847725"/>
                  </a:lnTo>
                  <a:lnTo>
                    <a:pt x="2358745" y="847725"/>
                  </a:lnTo>
                  <a:lnTo>
                    <a:pt x="2359863" y="847255"/>
                  </a:lnTo>
                  <a:lnTo>
                    <a:pt x="2361730" y="845388"/>
                  </a:lnTo>
                  <a:lnTo>
                    <a:pt x="2362187" y="844270"/>
                  </a:lnTo>
                  <a:lnTo>
                    <a:pt x="2362187" y="841641"/>
                  </a:lnTo>
                  <a:close/>
                </a:path>
                <a:path w="5334000" h="1266825">
                  <a:moveTo>
                    <a:pt x="2362187" y="422541"/>
                  </a:moveTo>
                  <a:lnTo>
                    <a:pt x="2361730" y="421424"/>
                  </a:lnTo>
                  <a:lnTo>
                    <a:pt x="2359863" y="419557"/>
                  </a:lnTo>
                  <a:lnTo>
                    <a:pt x="2358745" y="419100"/>
                  </a:lnTo>
                  <a:lnTo>
                    <a:pt x="2346591" y="419100"/>
                  </a:lnTo>
                  <a:lnTo>
                    <a:pt x="2345474" y="419557"/>
                  </a:lnTo>
                  <a:lnTo>
                    <a:pt x="2343607" y="421424"/>
                  </a:lnTo>
                  <a:lnTo>
                    <a:pt x="2343137" y="422541"/>
                  </a:lnTo>
                  <a:lnTo>
                    <a:pt x="2343137" y="425170"/>
                  </a:lnTo>
                  <a:lnTo>
                    <a:pt x="2343607" y="426288"/>
                  </a:lnTo>
                  <a:lnTo>
                    <a:pt x="2345474" y="428155"/>
                  </a:lnTo>
                  <a:lnTo>
                    <a:pt x="2346591" y="428625"/>
                  </a:lnTo>
                  <a:lnTo>
                    <a:pt x="2358745" y="428625"/>
                  </a:lnTo>
                  <a:lnTo>
                    <a:pt x="2359863" y="428155"/>
                  </a:lnTo>
                  <a:lnTo>
                    <a:pt x="2361730" y="426288"/>
                  </a:lnTo>
                  <a:lnTo>
                    <a:pt x="2362187" y="425170"/>
                  </a:lnTo>
                  <a:lnTo>
                    <a:pt x="2362187" y="422541"/>
                  </a:lnTo>
                  <a:close/>
                </a:path>
                <a:path w="5334000" h="1266825">
                  <a:moveTo>
                    <a:pt x="2362187" y="3441"/>
                  </a:moveTo>
                  <a:lnTo>
                    <a:pt x="2361730" y="2324"/>
                  </a:lnTo>
                  <a:lnTo>
                    <a:pt x="2359863" y="457"/>
                  </a:lnTo>
                  <a:lnTo>
                    <a:pt x="2358745" y="0"/>
                  </a:lnTo>
                  <a:lnTo>
                    <a:pt x="2346591" y="0"/>
                  </a:lnTo>
                  <a:lnTo>
                    <a:pt x="2345474" y="457"/>
                  </a:lnTo>
                  <a:lnTo>
                    <a:pt x="2343607" y="2324"/>
                  </a:lnTo>
                  <a:lnTo>
                    <a:pt x="2343137" y="3441"/>
                  </a:lnTo>
                  <a:lnTo>
                    <a:pt x="2343137" y="6070"/>
                  </a:lnTo>
                  <a:lnTo>
                    <a:pt x="2343607" y="7188"/>
                  </a:lnTo>
                  <a:lnTo>
                    <a:pt x="2345474" y="9055"/>
                  </a:lnTo>
                  <a:lnTo>
                    <a:pt x="2346591" y="9525"/>
                  </a:lnTo>
                  <a:lnTo>
                    <a:pt x="2358745" y="9525"/>
                  </a:lnTo>
                  <a:lnTo>
                    <a:pt x="2359863" y="9055"/>
                  </a:lnTo>
                  <a:lnTo>
                    <a:pt x="2361730" y="7188"/>
                  </a:lnTo>
                  <a:lnTo>
                    <a:pt x="2362187" y="6070"/>
                  </a:lnTo>
                  <a:lnTo>
                    <a:pt x="2362187" y="3441"/>
                  </a:lnTo>
                  <a:close/>
                </a:path>
                <a:path w="5334000" h="1266825">
                  <a:moveTo>
                    <a:pt x="2419350" y="1260741"/>
                  </a:moveTo>
                  <a:lnTo>
                    <a:pt x="2418880" y="1259624"/>
                  </a:lnTo>
                  <a:lnTo>
                    <a:pt x="2417013" y="1257757"/>
                  </a:lnTo>
                  <a:lnTo>
                    <a:pt x="2415895" y="1257300"/>
                  </a:lnTo>
                  <a:lnTo>
                    <a:pt x="2403741" y="1257300"/>
                  </a:lnTo>
                  <a:lnTo>
                    <a:pt x="2402624" y="1257757"/>
                  </a:lnTo>
                  <a:lnTo>
                    <a:pt x="2400757" y="1259624"/>
                  </a:lnTo>
                  <a:lnTo>
                    <a:pt x="2400287" y="1260741"/>
                  </a:lnTo>
                  <a:lnTo>
                    <a:pt x="2400287" y="1263370"/>
                  </a:lnTo>
                  <a:lnTo>
                    <a:pt x="2400757" y="1264488"/>
                  </a:lnTo>
                  <a:lnTo>
                    <a:pt x="2402624" y="1266355"/>
                  </a:lnTo>
                  <a:lnTo>
                    <a:pt x="2403741" y="1266825"/>
                  </a:lnTo>
                  <a:lnTo>
                    <a:pt x="2415895" y="1266825"/>
                  </a:lnTo>
                  <a:lnTo>
                    <a:pt x="2417013" y="1266355"/>
                  </a:lnTo>
                  <a:lnTo>
                    <a:pt x="2418880" y="1264488"/>
                  </a:lnTo>
                  <a:lnTo>
                    <a:pt x="2419350" y="1263370"/>
                  </a:lnTo>
                  <a:lnTo>
                    <a:pt x="2419350" y="1260741"/>
                  </a:lnTo>
                  <a:close/>
                </a:path>
                <a:path w="5334000" h="1266825">
                  <a:moveTo>
                    <a:pt x="2419350" y="841641"/>
                  </a:moveTo>
                  <a:lnTo>
                    <a:pt x="2418880" y="840524"/>
                  </a:lnTo>
                  <a:lnTo>
                    <a:pt x="2417013" y="838657"/>
                  </a:lnTo>
                  <a:lnTo>
                    <a:pt x="2415895" y="838200"/>
                  </a:lnTo>
                  <a:lnTo>
                    <a:pt x="2403741" y="838200"/>
                  </a:lnTo>
                  <a:lnTo>
                    <a:pt x="2402624" y="838657"/>
                  </a:lnTo>
                  <a:lnTo>
                    <a:pt x="2400757" y="840524"/>
                  </a:lnTo>
                  <a:lnTo>
                    <a:pt x="2400287" y="841641"/>
                  </a:lnTo>
                  <a:lnTo>
                    <a:pt x="2400287" y="844270"/>
                  </a:lnTo>
                  <a:lnTo>
                    <a:pt x="2400757" y="845388"/>
                  </a:lnTo>
                  <a:lnTo>
                    <a:pt x="2402624" y="847255"/>
                  </a:lnTo>
                  <a:lnTo>
                    <a:pt x="2403741" y="847725"/>
                  </a:lnTo>
                  <a:lnTo>
                    <a:pt x="2415895" y="847725"/>
                  </a:lnTo>
                  <a:lnTo>
                    <a:pt x="2417013" y="847255"/>
                  </a:lnTo>
                  <a:lnTo>
                    <a:pt x="2418880" y="845388"/>
                  </a:lnTo>
                  <a:lnTo>
                    <a:pt x="2419350" y="844270"/>
                  </a:lnTo>
                  <a:lnTo>
                    <a:pt x="2419350" y="841641"/>
                  </a:lnTo>
                  <a:close/>
                </a:path>
                <a:path w="5334000" h="1266825">
                  <a:moveTo>
                    <a:pt x="2419350" y="422541"/>
                  </a:moveTo>
                  <a:lnTo>
                    <a:pt x="2418880" y="421424"/>
                  </a:lnTo>
                  <a:lnTo>
                    <a:pt x="2417013" y="419557"/>
                  </a:lnTo>
                  <a:lnTo>
                    <a:pt x="2415895" y="419100"/>
                  </a:lnTo>
                  <a:lnTo>
                    <a:pt x="2403741" y="419100"/>
                  </a:lnTo>
                  <a:lnTo>
                    <a:pt x="2402624" y="419557"/>
                  </a:lnTo>
                  <a:lnTo>
                    <a:pt x="2400757" y="421424"/>
                  </a:lnTo>
                  <a:lnTo>
                    <a:pt x="2400287" y="422541"/>
                  </a:lnTo>
                  <a:lnTo>
                    <a:pt x="2400287" y="425170"/>
                  </a:lnTo>
                  <a:lnTo>
                    <a:pt x="2400757" y="426288"/>
                  </a:lnTo>
                  <a:lnTo>
                    <a:pt x="2402624" y="428155"/>
                  </a:lnTo>
                  <a:lnTo>
                    <a:pt x="2403741" y="428625"/>
                  </a:lnTo>
                  <a:lnTo>
                    <a:pt x="2415895" y="428625"/>
                  </a:lnTo>
                  <a:lnTo>
                    <a:pt x="2417013" y="428155"/>
                  </a:lnTo>
                  <a:lnTo>
                    <a:pt x="2418880" y="426288"/>
                  </a:lnTo>
                  <a:lnTo>
                    <a:pt x="2419350" y="425170"/>
                  </a:lnTo>
                  <a:lnTo>
                    <a:pt x="2419350" y="422541"/>
                  </a:lnTo>
                  <a:close/>
                </a:path>
                <a:path w="5334000" h="1266825">
                  <a:moveTo>
                    <a:pt x="2419350" y="3441"/>
                  </a:moveTo>
                  <a:lnTo>
                    <a:pt x="2418880" y="2324"/>
                  </a:lnTo>
                  <a:lnTo>
                    <a:pt x="2417013" y="457"/>
                  </a:lnTo>
                  <a:lnTo>
                    <a:pt x="2415895" y="0"/>
                  </a:lnTo>
                  <a:lnTo>
                    <a:pt x="2403741" y="0"/>
                  </a:lnTo>
                  <a:lnTo>
                    <a:pt x="2402624" y="457"/>
                  </a:lnTo>
                  <a:lnTo>
                    <a:pt x="2400757" y="2324"/>
                  </a:lnTo>
                  <a:lnTo>
                    <a:pt x="2400287" y="3441"/>
                  </a:lnTo>
                  <a:lnTo>
                    <a:pt x="2400287" y="6070"/>
                  </a:lnTo>
                  <a:lnTo>
                    <a:pt x="2400757" y="7188"/>
                  </a:lnTo>
                  <a:lnTo>
                    <a:pt x="2402624" y="9055"/>
                  </a:lnTo>
                  <a:lnTo>
                    <a:pt x="2403741" y="9525"/>
                  </a:lnTo>
                  <a:lnTo>
                    <a:pt x="2415895" y="9525"/>
                  </a:lnTo>
                  <a:lnTo>
                    <a:pt x="2417013" y="9055"/>
                  </a:lnTo>
                  <a:lnTo>
                    <a:pt x="2418880" y="7188"/>
                  </a:lnTo>
                  <a:lnTo>
                    <a:pt x="2419350" y="6070"/>
                  </a:lnTo>
                  <a:lnTo>
                    <a:pt x="2419350" y="3441"/>
                  </a:lnTo>
                  <a:close/>
                </a:path>
                <a:path w="5334000" h="1266825">
                  <a:moveTo>
                    <a:pt x="2476487" y="1260741"/>
                  </a:moveTo>
                  <a:lnTo>
                    <a:pt x="2476030" y="1259624"/>
                  </a:lnTo>
                  <a:lnTo>
                    <a:pt x="2474163" y="1257757"/>
                  </a:lnTo>
                  <a:lnTo>
                    <a:pt x="2473045" y="1257300"/>
                  </a:lnTo>
                  <a:lnTo>
                    <a:pt x="2460891" y="1257300"/>
                  </a:lnTo>
                  <a:lnTo>
                    <a:pt x="2459774" y="1257757"/>
                  </a:lnTo>
                  <a:lnTo>
                    <a:pt x="2457907" y="1259624"/>
                  </a:lnTo>
                  <a:lnTo>
                    <a:pt x="2457437" y="1260741"/>
                  </a:lnTo>
                  <a:lnTo>
                    <a:pt x="2457437" y="1263370"/>
                  </a:lnTo>
                  <a:lnTo>
                    <a:pt x="2457907" y="1264488"/>
                  </a:lnTo>
                  <a:lnTo>
                    <a:pt x="2459774" y="1266355"/>
                  </a:lnTo>
                  <a:lnTo>
                    <a:pt x="2460891" y="1266825"/>
                  </a:lnTo>
                  <a:lnTo>
                    <a:pt x="2473045" y="1266825"/>
                  </a:lnTo>
                  <a:lnTo>
                    <a:pt x="2474163" y="1266355"/>
                  </a:lnTo>
                  <a:lnTo>
                    <a:pt x="2476030" y="1264488"/>
                  </a:lnTo>
                  <a:lnTo>
                    <a:pt x="2476487" y="1263370"/>
                  </a:lnTo>
                  <a:lnTo>
                    <a:pt x="2476487" y="1260741"/>
                  </a:lnTo>
                  <a:close/>
                </a:path>
                <a:path w="5334000" h="1266825">
                  <a:moveTo>
                    <a:pt x="2476487" y="841641"/>
                  </a:moveTo>
                  <a:lnTo>
                    <a:pt x="2476030" y="840524"/>
                  </a:lnTo>
                  <a:lnTo>
                    <a:pt x="2474163" y="838657"/>
                  </a:lnTo>
                  <a:lnTo>
                    <a:pt x="2473045" y="838200"/>
                  </a:lnTo>
                  <a:lnTo>
                    <a:pt x="2460891" y="838200"/>
                  </a:lnTo>
                  <a:lnTo>
                    <a:pt x="2459774" y="838657"/>
                  </a:lnTo>
                  <a:lnTo>
                    <a:pt x="2457907" y="840524"/>
                  </a:lnTo>
                  <a:lnTo>
                    <a:pt x="2457437" y="841641"/>
                  </a:lnTo>
                  <a:lnTo>
                    <a:pt x="2457437" y="844270"/>
                  </a:lnTo>
                  <a:lnTo>
                    <a:pt x="2457907" y="845388"/>
                  </a:lnTo>
                  <a:lnTo>
                    <a:pt x="2459774" y="847255"/>
                  </a:lnTo>
                  <a:lnTo>
                    <a:pt x="2460891" y="847725"/>
                  </a:lnTo>
                  <a:lnTo>
                    <a:pt x="2473045" y="847725"/>
                  </a:lnTo>
                  <a:lnTo>
                    <a:pt x="2474163" y="847255"/>
                  </a:lnTo>
                  <a:lnTo>
                    <a:pt x="2476030" y="845388"/>
                  </a:lnTo>
                  <a:lnTo>
                    <a:pt x="2476487" y="844270"/>
                  </a:lnTo>
                  <a:lnTo>
                    <a:pt x="2476487" y="841641"/>
                  </a:lnTo>
                  <a:close/>
                </a:path>
                <a:path w="5334000" h="1266825">
                  <a:moveTo>
                    <a:pt x="2476487" y="422541"/>
                  </a:moveTo>
                  <a:lnTo>
                    <a:pt x="2476030" y="421424"/>
                  </a:lnTo>
                  <a:lnTo>
                    <a:pt x="2474163" y="419557"/>
                  </a:lnTo>
                  <a:lnTo>
                    <a:pt x="2473045" y="419100"/>
                  </a:lnTo>
                  <a:lnTo>
                    <a:pt x="2460891" y="419100"/>
                  </a:lnTo>
                  <a:lnTo>
                    <a:pt x="2459774" y="419557"/>
                  </a:lnTo>
                  <a:lnTo>
                    <a:pt x="2457907" y="421424"/>
                  </a:lnTo>
                  <a:lnTo>
                    <a:pt x="2457437" y="422541"/>
                  </a:lnTo>
                  <a:lnTo>
                    <a:pt x="2457437" y="425170"/>
                  </a:lnTo>
                  <a:lnTo>
                    <a:pt x="2457907" y="426288"/>
                  </a:lnTo>
                  <a:lnTo>
                    <a:pt x="2459774" y="428155"/>
                  </a:lnTo>
                  <a:lnTo>
                    <a:pt x="2460891" y="428625"/>
                  </a:lnTo>
                  <a:lnTo>
                    <a:pt x="2473045" y="428625"/>
                  </a:lnTo>
                  <a:lnTo>
                    <a:pt x="2474163" y="428155"/>
                  </a:lnTo>
                  <a:lnTo>
                    <a:pt x="2476030" y="426288"/>
                  </a:lnTo>
                  <a:lnTo>
                    <a:pt x="2476487" y="425170"/>
                  </a:lnTo>
                  <a:lnTo>
                    <a:pt x="2476487" y="422541"/>
                  </a:lnTo>
                  <a:close/>
                </a:path>
                <a:path w="5334000" h="1266825">
                  <a:moveTo>
                    <a:pt x="2476487" y="3441"/>
                  </a:moveTo>
                  <a:lnTo>
                    <a:pt x="2476030" y="2324"/>
                  </a:lnTo>
                  <a:lnTo>
                    <a:pt x="2474163" y="457"/>
                  </a:lnTo>
                  <a:lnTo>
                    <a:pt x="2473045" y="0"/>
                  </a:lnTo>
                  <a:lnTo>
                    <a:pt x="2460891" y="0"/>
                  </a:lnTo>
                  <a:lnTo>
                    <a:pt x="2459774" y="457"/>
                  </a:lnTo>
                  <a:lnTo>
                    <a:pt x="2457907" y="2324"/>
                  </a:lnTo>
                  <a:lnTo>
                    <a:pt x="2457437" y="3441"/>
                  </a:lnTo>
                  <a:lnTo>
                    <a:pt x="2457437" y="6070"/>
                  </a:lnTo>
                  <a:lnTo>
                    <a:pt x="2457907" y="7188"/>
                  </a:lnTo>
                  <a:lnTo>
                    <a:pt x="2459774" y="9055"/>
                  </a:lnTo>
                  <a:lnTo>
                    <a:pt x="2460891" y="9525"/>
                  </a:lnTo>
                  <a:lnTo>
                    <a:pt x="2473045" y="9525"/>
                  </a:lnTo>
                  <a:lnTo>
                    <a:pt x="2474163" y="9055"/>
                  </a:lnTo>
                  <a:lnTo>
                    <a:pt x="2476030" y="7188"/>
                  </a:lnTo>
                  <a:lnTo>
                    <a:pt x="2476487" y="6070"/>
                  </a:lnTo>
                  <a:lnTo>
                    <a:pt x="2476487" y="3441"/>
                  </a:lnTo>
                  <a:close/>
                </a:path>
                <a:path w="5334000" h="1266825">
                  <a:moveTo>
                    <a:pt x="2533637" y="1260741"/>
                  </a:moveTo>
                  <a:lnTo>
                    <a:pt x="2533180" y="1259624"/>
                  </a:lnTo>
                  <a:lnTo>
                    <a:pt x="2531313" y="1257757"/>
                  </a:lnTo>
                  <a:lnTo>
                    <a:pt x="2530195" y="1257300"/>
                  </a:lnTo>
                  <a:lnTo>
                    <a:pt x="2518041" y="1257300"/>
                  </a:lnTo>
                  <a:lnTo>
                    <a:pt x="2516924" y="1257757"/>
                  </a:lnTo>
                  <a:lnTo>
                    <a:pt x="2515057" y="1259624"/>
                  </a:lnTo>
                  <a:lnTo>
                    <a:pt x="2514587" y="1260741"/>
                  </a:lnTo>
                  <a:lnTo>
                    <a:pt x="2514587" y="1263370"/>
                  </a:lnTo>
                  <a:lnTo>
                    <a:pt x="2515057" y="1264488"/>
                  </a:lnTo>
                  <a:lnTo>
                    <a:pt x="2516924" y="1266355"/>
                  </a:lnTo>
                  <a:lnTo>
                    <a:pt x="2518041" y="1266825"/>
                  </a:lnTo>
                  <a:lnTo>
                    <a:pt x="2530195" y="1266825"/>
                  </a:lnTo>
                  <a:lnTo>
                    <a:pt x="2531313" y="1266355"/>
                  </a:lnTo>
                  <a:lnTo>
                    <a:pt x="2533180" y="1264488"/>
                  </a:lnTo>
                  <a:lnTo>
                    <a:pt x="2533637" y="1263370"/>
                  </a:lnTo>
                  <a:lnTo>
                    <a:pt x="2533637" y="1260741"/>
                  </a:lnTo>
                  <a:close/>
                </a:path>
                <a:path w="5334000" h="1266825">
                  <a:moveTo>
                    <a:pt x="2533637" y="841641"/>
                  </a:moveTo>
                  <a:lnTo>
                    <a:pt x="2533180" y="840524"/>
                  </a:lnTo>
                  <a:lnTo>
                    <a:pt x="2531313" y="838657"/>
                  </a:lnTo>
                  <a:lnTo>
                    <a:pt x="2530195" y="838200"/>
                  </a:lnTo>
                  <a:lnTo>
                    <a:pt x="2518041" y="838200"/>
                  </a:lnTo>
                  <a:lnTo>
                    <a:pt x="2516924" y="838657"/>
                  </a:lnTo>
                  <a:lnTo>
                    <a:pt x="2515057" y="840524"/>
                  </a:lnTo>
                  <a:lnTo>
                    <a:pt x="2514587" y="841641"/>
                  </a:lnTo>
                  <a:lnTo>
                    <a:pt x="2514587" y="844270"/>
                  </a:lnTo>
                  <a:lnTo>
                    <a:pt x="2515057" y="845388"/>
                  </a:lnTo>
                  <a:lnTo>
                    <a:pt x="2516924" y="847255"/>
                  </a:lnTo>
                  <a:lnTo>
                    <a:pt x="2518041" y="847725"/>
                  </a:lnTo>
                  <a:lnTo>
                    <a:pt x="2530195" y="847725"/>
                  </a:lnTo>
                  <a:lnTo>
                    <a:pt x="2531313" y="847255"/>
                  </a:lnTo>
                  <a:lnTo>
                    <a:pt x="2533180" y="845388"/>
                  </a:lnTo>
                  <a:lnTo>
                    <a:pt x="2533637" y="844270"/>
                  </a:lnTo>
                  <a:lnTo>
                    <a:pt x="2533637" y="841641"/>
                  </a:lnTo>
                  <a:close/>
                </a:path>
                <a:path w="5334000" h="1266825">
                  <a:moveTo>
                    <a:pt x="2533637" y="422541"/>
                  </a:moveTo>
                  <a:lnTo>
                    <a:pt x="2533180" y="421424"/>
                  </a:lnTo>
                  <a:lnTo>
                    <a:pt x="2531313" y="419557"/>
                  </a:lnTo>
                  <a:lnTo>
                    <a:pt x="2530195" y="419100"/>
                  </a:lnTo>
                  <a:lnTo>
                    <a:pt x="2518041" y="419100"/>
                  </a:lnTo>
                  <a:lnTo>
                    <a:pt x="2516924" y="419557"/>
                  </a:lnTo>
                  <a:lnTo>
                    <a:pt x="2515057" y="421424"/>
                  </a:lnTo>
                  <a:lnTo>
                    <a:pt x="2514587" y="422541"/>
                  </a:lnTo>
                  <a:lnTo>
                    <a:pt x="2514587" y="425170"/>
                  </a:lnTo>
                  <a:lnTo>
                    <a:pt x="2515057" y="426288"/>
                  </a:lnTo>
                  <a:lnTo>
                    <a:pt x="2516924" y="428155"/>
                  </a:lnTo>
                  <a:lnTo>
                    <a:pt x="2518041" y="428625"/>
                  </a:lnTo>
                  <a:lnTo>
                    <a:pt x="2530195" y="428625"/>
                  </a:lnTo>
                  <a:lnTo>
                    <a:pt x="2531313" y="428155"/>
                  </a:lnTo>
                  <a:lnTo>
                    <a:pt x="2533180" y="426288"/>
                  </a:lnTo>
                  <a:lnTo>
                    <a:pt x="2533637" y="425170"/>
                  </a:lnTo>
                  <a:lnTo>
                    <a:pt x="2533637" y="422541"/>
                  </a:lnTo>
                  <a:close/>
                </a:path>
                <a:path w="5334000" h="1266825">
                  <a:moveTo>
                    <a:pt x="2533637" y="3441"/>
                  </a:moveTo>
                  <a:lnTo>
                    <a:pt x="2533180" y="2324"/>
                  </a:lnTo>
                  <a:lnTo>
                    <a:pt x="2531313" y="457"/>
                  </a:lnTo>
                  <a:lnTo>
                    <a:pt x="2530195" y="0"/>
                  </a:lnTo>
                  <a:lnTo>
                    <a:pt x="2518041" y="0"/>
                  </a:lnTo>
                  <a:lnTo>
                    <a:pt x="2516924" y="457"/>
                  </a:lnTo>
                  <a:lnTo>
                    <a:pt x="2515057" y="2324"/>
                  </a:lnTo>
                  <a:lnTo>
                    <a:pt x="2514587" y="3441"/>
                  </a:lnTo>
                  <a:lnTo>
                    <a:pt x="2514587" y="6070"/>
                  </a:lnTo>
                  <a:lnTo>
                    <a:pt x="2515057" y="7188"/>
                  </a:lnTo>
                  <a:lnTo>
                    <a:pt x="2516924" y="9055"/>
                  </a:lnTo>
                  <a:lnTo>
                    <a:pt x="2518041" y="9525"/>
                  </a:lnTo>
                  <a:lnTo>
                    <a:pt x="2530195" y="9525"/>
                  </a:lnTo>
                  <a:lnTo>
                    <a:pt x="2531313" y="9055"/>
                  </a:lnTo>
                  <a:lnTo>
                    <a:pt x="2533180" y="7188"/>
                  </a:lnTo>
                  <a:lnTo>
                    <a:pt x="2533637" y="6070"/>
                  </a:lnTo>
                  <a:lnTo>
                    <a:pt x="2533637" y="3441"/>
                  </a:lnTo>
                  <a:close/>
                </a:path>
                <a:path w="5334000" h="1266825">
                  <a:moveTo>
                    <a:pt x="2590787" y="1260741"/>
                  </a:moveTo>
                  <a:lnTo>
                    <a:pt x="2590330" y="1259624"/>
                  </a:lnTo>
                  <a:lnTo>
                    <a:pt x="2588463" y="1257757"/>
                  </a:lnTo>
                  <a:lnTo>
                    <a:pt x="2587345" y="1257300"/>
                  </a:lnTo>
                  <a:lnTo>
                    <a:pt x="2575191" y="1257300"/>
                  </a:lnTo>
                  <a:lnTo>
                    <a:pt x="2574074" y="1257757"/>
                  </a:lnTo>
                  <a:lnTo>
                    <a:pt x="2572207" y="1259624"/>
                  </a:lnTo>
                  <a:lnTo>
                    <a:pt x="2571737" y="1260741"/>
                  </a:lnTo>
                  <a:lnTo>
                    <a:pt x="2571737" y="1263370"/>
                  </a:lnTo>
                  <a:lnTo>
                    <a:pt x="2572207" y="1264488"/>
                  </a:lnTo>
                  <a:lnTo>
                    <a:pt x="2574074" y="1266355"/>
                  </a:lnTo>
                  <a:lnTo>
                    <a:pt x="2575191" y="1266825"/>
                  </a:lnTo>
                  <a:lnTo>
                    <a:pt x="2587345" y="1266825"/>
                  </a:lnTo>
                  <a:lnTo>
                    <a:pt x="2588463" y="1266355"/>
                  </a:lnTo>
                  <a:lnTo>
                    <a:pt x="2590330" y="1264488"/>
                  </a:lnTo>
                  <a:lnTo>
                    <a:pt x="2590787" y="1263370"/>
                  </a:lnTo>
                  <a:lnTo>
                    <a:pt x="2590787" y="1260741"/>
                  </a:lnTo>
                  <a:close/>
                </a:path>
                <a:path w="5334000" h="1266825">
                  <a:moveTo>
                    <a:pt x="2590787" y="841641"/>
                  </a:moveTo>
                  <a:lnTo>
                    <a:pt x="2590330" y="840524"/>
                  </a:lnTo>
                  <a:lnTo>
                    <a:pt x="2588463" y="838657"/>
                  </a:lnTo>
                  <a:lnTo>
                    <a:pt x="2587345" y="838200"/>
                  </a:lnTo>
                  <a:lnTo>
                    <a:pt x="2575191" y="838200"/>
                  </a:lnTo>
                  <a:lnTo>
                    <a:pt x="2574074" y="838657"/>
                  </a:lnTo>
                  <a:lnTo>
                    <a:pt x="2572207" y="840524"/>
                  </a:lnTo>
                  <a:lnTo>
                    <a:pt x="2571737" y="841641"/>
                  </a:lnTo>
                  <a:lnTo>
                    <a:pt x="2571737" y="844270"/>
                  </a:lnTo>
                  <a:lnTo>
                    <a:pt x="2572207" y="845388"/>
                  </a:lnTo>
                  <a:lnTo>
                    <a:pt x="2574074" y="847255"/>
                  </a:lnTo>
                  <a:lnTo>
                    <a:pt x="2575191" y="847725"/>
                  </a:lnTo>
                  <a:lnTo>
                    <a:pt x="2587345" y="847725"/>
                  </a:lnTo>
                  <a:lnTo>
                    <a:pt x="2588463" y="847255"/>
                  </a:lnTo>
                  <a:lnTo>
                    <a:pt x="2590330" y="845388"/>
                  </a:lnTo>
                  <a:lnTo>
                    <a:pt x="2590787" y="844270"/>
                  </a:lnTo>
                  <a:lnTo>
                    <a:pt x="2590787" y="841641"/>
                  </a:lnTo>
                  <a:close/>
                </a:path>
                <a:path w="5334000" h="1266825">
                  <a:moveTo>
                    <a:pt x="2590787" y="422541"/>
                  </a:moveTo>
                  <a:lnTo>
                    <a:pt x="2590330" y="421424"/>
                  </a:lnTo>
                  <a:lnTo>
                    <a:pt x="2588463" y="419557"/>
                  </a:lnTo>
                  <a:lnTo>
                    <a:pt x="2587345" y="419100"/>
                  </a:lnTo>
                  <a:lnTo>
                    <a:pt x="2575191" y="419100"/>
                  </a:lnTo>
                  <a:lnTo>
                    <a:pt x="2574074" y="419557"/>
                  </a:lnTo>
                  <a:lnTo>
                    <a:pt x="2572207" y="421424"/>
                  </a:lnTo>
                  <a:lnTo>
                    <a:pt x="2571737" y="422541"/>
                  </a:lnTo>
                  <a:lnTo>
                    <a:pt x="2571737" y="425170"/>
                  </a:lnTo>
                  <a:lnTo>
                    <a:pt x="2572207" y="426288"/>
                  </a:lnTo>
                  <a:lnTo>
                    <a:pt x="2574074" y="428155"/>
                  </a:lnTo>
                  <a:lnTo>
                    <a:pt x="2575191" y="428625"/>
                  </a:lnTo>
                  <a:lnTo>
                    <a:pt x="2587345" y="428625"/>
                  </a:lnTo>
                  <a:lnTo>
                    <a:pt x="2588463" y="428155"/>
                  </a:lnTo>
                  <a:lnTo>
                    <a:pt x="2590330" y="426288"/>
                  </a:lnTo>
                  <a:lnTo>
                    <a:pt x="2590787" y="425170"/>
                  </a:lnTo>
                  <a:lnTo>
                    <a:pt x="2590787" y="422541"/>
                  </a:lnTo>
                  <a:close/>
                </a:path>
                <a:path w="5334000" h="1266825">
                  <a:moveTo>
                    <a:pt x="2590787" y="3441"/>
                  </a:moveTo>
                  <a:lnTo>
                    <a:pt x="2590330" y="2324"/>
                  </a:lnTo>
                  <a:lnTo>
                    <a:pt x="2588463" y="457"/>
                  </a:lnTo>
                  <a:lnTo>
                    <a:pt x="2587345" y="0"/>
                  </a:lnTo>
                  <a:lnTo>
                    <a:pt x="2575191" y="0"/>
                  </a:lnTo>
                  <a:lnTo>
                    <a:pt x="2574074" y="457"/>
                  </a:lnTo>
                  <a:lnTo>
                    <a:pt x="2572207" y="2324"/>
                  </a:lnTo>
                  <a:lnTo>
                    <a:pt x="2571737" y="3441"/>
                  </a:lnTo>
                  <a:lnTo>
                    <a:pt x="2571737" y="6070"/>
                  </a:lnTo>
                  <a:lnTo>
                    <a:pt x="2572207" y="7188"/>
                  </a:lnTo>
                  <a:lnTo>
                    <a:pt x="2574074" y="9055"/>
                  </a:lnTo>
                  <a:lnTo>
                    <a:pt x="2575191" y="9525"/>
                  </a:lnTo>
                  <a:lnTo>
                    <a:pt x="2587345" y="9525"/>
                  </a:lnTo>
                  <a:lnTo>
                    <a:pt x="2588463" y="9055"/>
                  </a:lnTo>
                  <a:lnTo>
                    <a:pt x="2590330" y="7188"/>
                  </a:lnTo>
                  <a:lnTo>
                    <a:pt x="2590787" y="6070"/>
                  </a:lnTo>
                  <a:lnTo>
                    <a:pt x="2590787" y="3441"/>
                  </a:lnTo>
                  <a:close/>
                </a:path>
                <a:path w="5334000" h="1266825">
                  <a:moveTo>
                    <a:pt x="2647937" y="1260741"/>
                  </a:moveTo>
                  <a:lnTo>
                    <a:pt x="2647480" y="1259624"/>
                  </a:lnTo>
                  <a:lnTo>
                    <a:pt x="2645613" y="1257757"/>
                  </a:lnTo>
                  <a:lnTo>
                    <a:pt x="2644495" y="1257300"/>
                  </a:lnTo>
                  <a:lnTo>
                    <a:pt x="2632341" y="1257300"/>
                  </a:lnTo>
                  <a:lnTo>
                    <a:pt x="2631224" y="1257757"/>
                  </a:lnTo>
                  <a:lnTo>
                    <a:pt x="2629357" y="1259624"/>
                  </a:lnTo>
                  <a:lnTo>
                    <a:pt x="2628900" y="1260741"/>
                  </a:lnTo>
                  <a:lnTo>
                    <a:pt x="2628900" y="1263370"/>
                  </a:lnTo>
                  <a:lnTo>
                    <a:pt x="2629357" y="1264488"/>
                  </a:lnTo>
                  <a:lnTo>
                    <a:pt x="2631224" y="1266355"/>
                  </a:lnTo>
                  <a:lnTo>
                    <a:pt x="2632341" y="1266825"/>
                  </a:lnTo>
                  <a:lnTo>
                    <a:pt x="2644495" y="1266825"/>
                  </a:lnTo>
                  <a:lnTo>
                    <a:pt x="2645613" y="1266355"/>
                  </a:lnTo>
                  <a:lnTo>
                    <a:pt x="2647480" y="1264488"/>
                  </a:lnTo>
                  <a:lnTo>
                    <a:pt x="2647937" y="1263370"/>
                  </a:lnTo>
                  <a:lnTo>
                    <a:pt x="2647937" y="1260741"/>
                  </a:lnTo>
                  <a:close/>
                </a:path>
                <a:path w="5334000" h="1266825">
                  <a:moveTo>
                    <a:pt x="2647937" y="841641"/>
                  </a:moveTo>
                  <a:lnTo>
                    <a:pt x="2647480" y="840524"/>
                  </a:lnTo>
                  <a:lnTo>
                    <a:pt x="2645613" y="838657"/>
                  </a:lnTo>
                  <a:lnTo>
                    <a:pt x="2644495" y="838200"/>
                  </a:lnTo>
                  <a:lnTo>
                    <a:pt x="2632341" y="838200"/>
                  </a:lnTo>
                  <a:lnTo>
                    <a:pt x="2631224" y="838657"/>
                  </a:lnTo>
                  <a:lnTo>
                    <a:pt x="2629357" y="840524"/>
                  </a:lnTo>
                  <a:lnTo>
                    <a:pt x="2628900" y="841641"/>
                  </a:lnTo>
                  <a:lnTo>
                    <a:pt x="2628900" y="844270"/>
                  </a:lnTo>
                  <a:lnTo>
                    <a:pt x="2629357" y="845388"/>
                  </a:lnTo>
                  <a:lnTo>
                    <a:pt x="2631224" y="847255"/>
                  </a:lnTo>
                  <a:lnTo>
                    <a:pt x="2632341" y="847725"/>
                  </a:lnTo>
                  <a:lnTo>
                    <a:pt x="2644495" y="847725"/>
                  </a:lnTo>
                  <a:lnTo>
                    <a:pt x="2645613" y="847255"/>
                  </a:lnTo>
                  <a:lnTo>
                    <a:pt x="2647480" y="845388"/>
                  </a:lnTo>
                  <a:lnTo>
                    <a:pt x="2647937" y="844270"/>
                  </a:lnTo>
                  <a:lnTo>
                    <a:pt x="2647937" y="841641"/>
                  </a:lnTo>
                  <a:close/>
                </a:path>
                <a:path w="5334000" h="1266825">
                  <a:moveTo>
                    <a:pt x="2647937" y="422541"/>
                  </a:moveTo>
                  <a:lnTo>
                    <a:pt x="2647480" y="421424"/>
                  </a:lnTo>
                  <a:lnTo>
                    <a:pt x="2645613" y="419557"/>
                  </a:lnTo>
                  <a:lnTo>
                    <a:pt x="2644495" y="419100"/>
                  </a:lnTo>
                  <a:lnTo>
                    <a:pt x="2632341" y="419100"/>
                  </a:lnTo>
                  <a:lnTo>
                    <a:pt x="2631224" y="419557"/>
                  </a:lnTo>
                  <a:lnTo>
                    <a:pt x="2629357" y="421424"/>
                  </a:lnTo>
                  <a:lnTo>
                    <a:pt x="2628900" y="422541"/>
                  </a:lnTo>
                  <a:lnTo>
                    <a:pt x="2628900" y="425170"/>
                  </a:lnTo>
                  <a:lnTo>
                    <a:pt x="2629357" y="426288"/>
                  </a:lnTo>
                  <a:lnTo>
                    <a:pt x="2631224" y="428155"/>
                  </a:lnTo>
                  <a:lnTo>
                    <a:pt x="2632341" y="428625"/>
                  </a:lnTo>
                  <a:lnTo>
                    <a:pt x="2644495" y="428625"/>
                  </a:lnTo>
                  <a:lnTo>
                    <a:pt x="2645613" y="428155"/>
                  </a:lnTo>
                  <a:lnTo>
                    <a:pt x="2647480" y="426288"/>
                  </a:lnTo>
                  <a:lnTo>
                    <a:pt x="2647937" y="425170"/>
                  </a:lnTo>
                  <a:lnTo>
                    <a:pt x="2647937" y="422541"/>
                  </a:lnTo>
                  <a:close/>
                </a:path>
                <a:path w="5334000" h="1266825">
                  <a:moveTo>
                    <a:pt x="2647937" y="3441"/>
                  </a:moveTo>
                  <a:lnTo>
                    <a:pt x="2647480" y="2324"/>
                  </a:lnTo>
                  <a:lnTo>
                    <a:pt x="2645613" y="457"/>
                  </a:lnTo>
                  <a:lnTo>
                    <a:pt x="2644495" y="0"/>
                  </a:lnTo>
                  <a:lnTo>
                    <a:pt x="2632341" y="0"/>
                  </a:lnTo>
                  <a:lnTo>
                    <a:pt x="2631224" y="457"/>
                  </a:lnTo>
                  <a:lnTo>
                    <a:pt x="2629357" y="2324"/>
                  </a:lnTo>
                  <a:lnTo>
                    <a:pt x="2628900" y="3441"/>
                  </a:lnTo>
                  <a:lnTo>
                    <a:pt x="2628900" y="6070"/>
                  </a:lnTo>
                  <a:lnTo>
                    <a:pt x="2629357" y="7188"/>
                  </a:lnTo>
                  <a:lnTo>
                    <a:pt x="2631224" y="9055"/>
                  </a:lnTo>
                  <a:lnTo>
                    <a:pt x="2632341" y="9525"/>
                  </a:lnTo>
                  <a:lnTo>
                    <a:pt x="2644495" y="9525"/>
                  </a:lnTo>
                  <a:lnTo>
                    <a:pt x="2645613" y="9055"/>
                  </a:lnTo>
                  <a:lnTo>
                    <a:pt x="2647480" y="7188"/>
                  </a:lnTo>
                  <a:lnTo>
                    <a:pt x="2647937" y="6070"/>
                  </a:lnTo>
                  <a:lnTo>
                    <a:pt x="2647937" y="3441"/>
                  </a:lnTo>
                  <a:close/>
                </a:path>
                <a:path w="5334000" h="1266825">
                  <a:moveTo>
                    <a:pt x="2705100" y="1260741"/>
                  </a:moveTo>
                  <a:lnTo>
                    <a:pt x="2704630" y="1259624"/>
                  </a:lnTo>
                  <a:lnTo>
                    <a:pt x="2702763" y="1257757"/>
                  </a:lnTo>
                  <a:lnTo>
                    <a:pt x="2701645" y="1257300"/>
                  </a:lnTo>
                  <a:lnTo>
                    <a:pt x="2689491" y="1257300"/>
                  </a:lnTo>
                  <a:lnTo>
                    <a:pt x="2688374" y="1257757"/>
                  </a:lnTo>
                  <a:lnTo>
                    <a:pt x="2686507" y="1259624"/>
                  </a:lnTo>
                  <a:lnTo>
                    <a:pt x="2686037" y="1260741"/>
                  </a:lnTo>
                  <a:lnTo>
                    <a:pt x="2686037" y="1263370"/>
                  </a:lnTo>
                  <a:lnTo>
                    <a:pt x="2686507" y="1264488"/>
                  </a:lnTo>
                  <a:lnTo>
                    <a:pt x="2688374" y="1266355"/>
                  </a:lnTo>
                  <a:lnTo>
                    <a:pt x="2689491" y="1266825"/>
                  </a:lnTo>
                  <a:lnTo>
                    <a:pt x="2701645" y="1266825"/>
                  </a:lnTo>
                  <a:lnTo>
                    <a:pt x="2702763" y="1266355"/>
                  </a:lnTo>
                  <a:lnTo>
                    <a:pt x="2704630" y="1264488"/>
                  </a:lnTo>
                  <a:lnTo>
                    <a:pt x="2705100" y="1263370"/>
                  </a:lnTo>
                  <a:lnTo>
                    <a:pt x="2705100" y="1260741"/>
                  </a:lnTo>
                  <a:close/>
                </a:path>
                <a:path w="5334000" h="1266825">
                  <a:moveTo>
                    <a:pt x="2705100" y="841641"/>
                  </a:moveTo>
                  <a:lnTo>
                    <a:pt x="2704630" y="840524"/>
                  </a:lnTo>
                  <a:lnTo>
                    <a:pt x="2702763" y="838657"/>
                  </a:lnTo>
                  <a:lnTo>
                    <a:pt x="2701645" y="838200"/>
                  </a:lnTo>
                  <a:lnTo>
                    <a:pt x="2689491" y="838200"/>
                  </a:lnTo>
                  <a:lnTo>
                    <a:pt x="2688374" y="838657"/>
                  </a:lnTo>
                  <a:lnTo>
                    <a:pt x="2686507" y="840524"/>
                  </a:lnTo>
                  <a:lnTo>
                    <a:pt x="2686037" y="841641"/>
                  </a:lnTo>
                  <a:lnTo>
                    <a:pt x="2686037" y="844270"/>
                  </a:lnTo>
                  <a:lnTo>
                    <a:pt x="2686507" y="845388"/>
                  </a:lnTo>
                  <a:lnTo>
                    <a:pt x="2688374" y="847255"/>
                  </a:lnTo>
                  <a:lnTo>
                    <a:pt x="2689491" y="847725"/>
                  </a:lnTo>
                  <a:lnTo>
                    <a:pt x="2701645" y="847725"/>
                  </a:lnTo>
                  <a:lnTo>
                    <a:pt x="2702763" y="847255"/>
                  </a:lnTo>
                  <a:lnTo>
                    <a:pt x="2704630" y="845388"/>
                  </a:lnTo>
                  <a:lnTo>
                    <a:pt x="2705100" y="844270"/>
                  </a:lnTo>
                  <a:lnTo>
                    <a:pt x="2705100" y="841641"/>
                  </a:lnTo>
                  <a:close/>
                </a:path>
                <a:path w="5334000" h="1266825">
                  <a:moveTo>
                    <a:pt x="2705100" y="422541"/>
                  </a:moveTo>
                  <a:lnTo>
                    <a:pt x="2704630" y="421424"/>
                  </a:lnTo>
                  <a:lnTo>
                    <a:pt x="2702763" y="419557"/>
                  </a:lnTo>
                  <a:lnTo>
                    <a:pt x="2701645" y="419100"/>
                  </a:lnTo>
                  <a:lnTo>
                    <a:pt x="2689491" y="419100"/>
                  </a:lnTo>
                  <a:lnTo>
                    <a:pt x="2688374" y="419557"/>
                  </a:lnTo>
                  <a:lnTo>
                    <a:pt x="2686507" y="421424"/>
                  </a:lnTo>
                  <a:lnTo>
                    <a:pt x="2686037" y="422541"/>
                  </a:lnTo>
                  <a:lnTo>
                    <a:pt x="2686037" y="425170"/>
                  </a:lnTo>
                  <a:lnTo>
                    <a:pt x="2686507" y="426288"/>
                  </a:lnTo>
                  <a:lnTo>
                    <a:pt x="2688374" y="428155"/>
                  </a:lnTo>
                  <a:lnTo>
                    <a:pt x="2689491" y="428625"/>
                  </a:lnTo>
                  <a:lnTo>
                    <a:pt x="2701645" y="428625"/>
                  </a:lnTo>
                  <a:lnTo>
                    <a:pt x="2702763" y="428155"/>
                  </a:lnTo>
                  <a:lnTo>
                    <a:pt x="2704630" y="426288"/>
                  </a:lnTo>
                  <a:lnTo>
                    <a:pt x="2705100" y="425170"/>
                  </a:lnTo>
                  <a:lnTo>
                    <a:pt x="2705100" y="422541"/>
                  </a:lnTo>
                  <a:close/>
                </a:path>
                <a:path w="5334000" h="1266825">
                  <a:moveTo>
                    <a:pt x="2705100" y="3441"/>
                  </a:moveTo>
                  <a:lnTo>
                    <a:pt x="2704630" y="2324"/>
                  </a:lnTo>
                  <a:lnTo>
                    <a:pt x="2702763" y="457"/>
                  </a:lnTo>
                  <a:lnTo>
                    <a:pt x="2701645" y="0"/>
                  </a:lnTo>
                  <a:lnTo>
                    <a:pt x="2689491" y="0"/>
                  </a:lnTo>
                  <a:lnTo>
                    <a:pt x="2688374" y="457"/>
                  </a:lnTo>
                  <a:lnTo>
                    <a:pt x="2686507" y="2324"/>
                  </a:lnTo>
                  <a:lnTo>
                    <a:pt x="2686037" y="3441"/>
                  </a:lnTo>
                  <a:lnTo>
                    <a:pt x="2686037" y="6070"/>
                  </a:lnTo>
                  <a:lnTo>
                    <a:pt x="2686507" y="7188"/>
                  </a:lnTo>
                  <a:lnTo>
                    <a:pt x="2688374" y="9055"/>
                  </a:lnTo>
                  <a:lnTo>
                    <a:pt x="2689491" y="9525"/>
                  </a:lnTo>
                  <a:lnTo>
                    <a:pt x="2701645" y="9525"/>
                  </a:lnTo>
                  <a:lnTo>
                    <a:pt x="2702763" y="9055"/>
                  </a:lnTo>
                  <a:lnTo>
                    <a:pt x="2704630" y="7188"/>
                  </a:lnTo>
                  <a:lnTo>
                    <a:pt x="2705100" y="6070"/>
                  </a:lnTo>
                  <a:lnTo>
                    <a:pt x="2705100" y="3441"/>
                  </a:lnTo>
                  <a:close/>
                </a:path>
                <a:path w="5334000" h="1266825">
                  <a:moveTo>
                    <a:pt x="2762237" y="1260741"/>
                  </a:moveTo>
                  <a:lnTo>
                    <a:pt x="2761780" y="1259624"/>
                  </a:lnTo>
                  <a:lnTo>
                    <a:pt x="2759913" y="1257757"/>
                  </a:lnTo>
                  <a:lnTo>
                    <a:pt x="2758795" y="1257300"/>
                  </a:lnTo>
                  <a:lnTo>
                    <a:pt x="2746641" y="1257300"/>
                  </a:lnTo>
                  <a:lnTo>
                    <a:pt x="2745524" y="1257757"/>
                  </a:lnTo>
                  <a:lnTo>
                    <a:pt x="2743657" y="1259624"/>
                  </a:lnTo>
                  <a:lnTo>
                    <a:pt x="2743200" y="1260741"/>
                  </a:lnTo>
                  <a:lnTo>
                    <a:pt x="2743200" y="1263370"/>
                  </a:lnTo>
                  <a:lnTo>
                    <a:pt x="2743657" y="1264488"/>
                  </a:lnTo>
                  <a:lnTo>
                    <a:pt x="2745524" y="1266355"/>
                  </a:lnTo>
                  <a:lnTo>
                    <a:pt x="2746641" y="1266825"/>
                  </a:lnTo>
                  <a:lnTo>
                    <a:pt x="2758795" y="1266825"/>
                  </a:lnTo>
                  <a:lnTo>
                    <a:pt x="2759913" y="1266355"/>
                  </a:lnTo>
                  <a:lnTo>
                    <a:pt x="2761780" y="1264488"/>
                  </a:lnTo>
                  <a:lnTo>
                    <a:pt x="2762237" y="1263370"/>
                  </a:lnTo>
                  <a:lnTo>
                    <a:pt x="2762237" y="1260741"/>
                  </a:lnTo>
                  <a:close/>
                </a:path>
                <a:path w="5334000" h="1266825">
                  <a:moveTo>
                    <a:pt x="2762237" y="841641"/>
                  </a:moveTo>
                  <a:lnTo>
                    <a:pt x="2761780" y="840524"/>
                  </a:lnTo>
                  <a:lnTo>
                    <a:pt x="2759913" y="838657"/>
                  </a:lnTo>
                  <a:lnTo>
                    <a:pt x="2758795" y="838200"/>
                  </a:lnTo>
                  <a:lnTo>
                    <a:pt x="2746641" y="838200"/>
                  </a:lnTo>
                  <a:lnTo>
                    <a:pt x="2745524" y="838657"/>
                  </a:lnTo>
                  <a:lnTo>
                    <a:pt x="2743657" y="840524"/>
                  </a:lnTo>
                  <a:lnTo>
                    <a:pt x="2743200" y="841641"/>
                  </a:lnTo>
                  <a:lnTo>
                    <a:pt x="2743200" y="844270"/>
                  </a:lnTo>
                  <a:lnTo>
                    <a:pt x="2743657" y="845388"/>
                  </a:lnTo>
                  <a:lnTo>
                    <a:pt x="2745524" y="847255"/>
                  </a:lnTo>
                  <a:lnTo>
                    <a:pt x="2746641" y="847725"/>
                  </a:lnTo>
                  <a:lnTo>
                    <a:pt x="2758795" y="847725"/>
                  </a:lnTo>
                  <a:lnTo>
                    <a:pt x="2759913" y="847255"/>
                  </a:lnTo>
                  <a:lnTo>
                    <a:pt x="2761780" y="845388"/>
                  </a:lnTo>
                  <a:lnTo>
                    <a:pt x="2762237" y="844270"/>
                  </a:lnTo>
                  <a:lnTo>
                    <a:pt x="2762237" y="841641"/>
                  </a:lnTo>
                  <a:close/>
                </a:path>
                <a:path w="5334000" h="1266825">
                  <a:moveTo>
                    <a:pt x="2762237" y="422541"/>
                  </a:moveTo>
                  <a:lnTo>
                    <a:pt x="2761780" y="421424"/>
                  </a:lnTo>
                  <a:lnTo>
                    <a:pt x="2759913" y="419557"/>
                  </a:lnTo>
                  <a:lnTo>
                    <a:pt x="2758795" y="419100"/>
                  </a:lnTo>
                  <a:lnTo>
                    <a:pt x="2746641" y="419100"/>
                  </a:lnTo>
                  <a:lnTo>
                    <a:pt x="2745524" y="419557"/>
                  </a:lnTo>
                  <a:lnTo>
                    <a:pt x="2743657" y="421424"/>
                  </a:lnTo>
                  <a:lnTo>
                    <a:pt x="2743200" y="422541"/>
                  </a:lnTo>
                  <a:lnTo>
                    <a:pt x="2743200" y="425170"/>
                  </a:lnTo>
                  <a:lnTo>
                    <a:pt x="2743657" y="426288"/>
                  </a:lnTo>
                  <a:lnTo>
                    <a:pt x="2745524" y="428155"/>
                  </a:lnTo>
                  <a:lnTo>
                    <a:pt x="2746641" y="428625"/>
                  </a:lnTo>
                  <a:lnTo>
                    <a:pt x="2758795" y="428625"/>
                  </a:lnTo>
                  <a:lnTo>
                    <a:pt x="2759913" y="428155"/>
                  </a:lnTo>
                  <a:lnTo>
                    <a:pt x="2761780" y="426288"/>
                  </a:lnTo>
                  <a:lnTo>
                    <a:pt x="2762237" y="425170"/>
                  </a:lnTo>
                  <a:lnTo>
                    <a:pt x="2762237" y="422541"/>
                  </a:lnTo>
                  <a:close/>
                </a:path>
                <a:path w="5334000" h="1266825">
                  <a:moveTo>
                    <a:pt x="2762237" y="3441"/>
                  </a:moveTo>
                  <a:lnTo>
                    <a:pt x="2761780" y="2324"/>
                  </a:lnTo>
                  <a:lnTo>
                    <a:pt x="2759913" y="457"/>
                  </a:lnTo>
                  <a:lnTo>
                    <a:pt x="2758795" y="0"/>
                  </a:lnTo>
                  <a:lnTo>
                    <a:pt x="2746641" y="0"/>
                  </a:lnTo>
                  <a:lnTo>
                    <a:pt x="2745524" y="457"/>
                  </a:lnTo>
                  <a:lnTo>
                    <a:pt x="2743657" y="2324"/>
                  </a:lnTo>
                  <a:lnTo>
                    <a:pt x="2743200" y="3441"/>
                  </a:lnTo>
                  <a:lnTo>
                    <a:pt x="2743200" y="6070"/>
                  </a:lnTo>
                  <a:lnTo>
                    <a:pt x="2743657" y="7188"/>
                  </a:lnTo>
                  <a:lnTo>
                    <a:pt x="2745524" y="9055"/>
                  </a:lnTo>
                  <a:lnTo>
                    <a:pt x="2746641" y="9525"/>
                  </a:lnTo>
                  <a:lnTo>
                    <a:pt x="2758795" y="9525"/>
                  </a:lnTo>
                  <a:lnTo>
                    <a:pt x="2759913" y="9055"/>
                  </a:lnTo>
                  <a:lnTo>
                    <a:pt x="2761780" y="7188"/>
                  </a:lnTo>
                  <a:lnTo>
                    <a:pt x="2762237" y="6070"/>
                  </a:lnTo>
                  <a:lnTo>
                    <a:pt x="2762237" y="3441"/>
                  </a:lnTo>
                  <a:close/>
                </a:path>
                <a:path w="5334000" h="1266825">
                  <a:moveTo>
                    <a:pt x="2819387" y="1260741"/>
                  </a:moveTo>
                  <a:lnTo>
                    <a:pt x="2818930" y="1259624"/>
                  </a:lnTo>
                  <a:lnTo>
                    <a:pt x="2817063" y="1257757"/>
                  </a:lnTo>
                  <a:lnTo>
                    <a:pt x="2815945" y="1257300"/>
                  </a:lnTo>
                  <a:lnTo>
                    <a:pt x="2803791" y="1257300"/>
                  </a:lnTo>
                  <a:lnTo>
                    <a:pt x="2802674" y="1257757"/>
                  </a:lnTo>
                  <a:lnTo>
                    <a:pt x="2800807" y="1259624"/>
                  </a:lnTo>
                  <a:lnTo>
                    <a:pt x="2800337" y="1260741"/>
                  </a:lnTo>
                  <a:lnTo>
                    <a:pt x="2800337" y="1263370"/>
                  </a:lnTo>
                  <a:lnTo>
                    <a:pt x="2800807" y="1264488"/>
                  </a:lnTo>
                  <a:lnTo>
                    <a:pt x="2802674" y="1266355"/>
                  </a:lnTo>
                  <a:lnTo>
                    <a:pt x="2803791" y="1266825"/>
                  </a:lnTo>
                  <a:lnTo>
                    <a:pt x="2815945" y="1266825"/>
                  </a:lnTo>
                  <a:lnTo>
                    <a:pt x="2817063" y="1266355"/>
                  </a:lnTo>
                  <a:lnTo>
                    <a:pt x="2818930" y="1264488"/>
                  </a:lnTo>
                  <a:lnTo>
                    <a:pt x="2819387" y="1263370"/>
                  </a:lnTo>
                  <a:lnTo>
                    <a:pt x="2819387" y="1260741"/>
                  </a:lnTo>
                  <a:close/>
                </a:path>
                <a:path w="5334000" h="1266825">
                  <a:moveTo>
                    <a:pt x="2819387" y="841641"/>
                  </a:moveTo>
                  <a:lnTo>
                    <a:pt x="2818930" y="840524"/>
                  </a:lnTo>
                  <a:lnTo>
                    <a:pt x="2817063" y="838657"/>
                  </a:lnTo>
                  <a:lnTo>
                    <a:pt x="2815945" y="838200"/>
                  </a:lnTo>
                  <a:lnTo>
                    <a:pt x="2803791" y="838200"/>
                  </a:lnTo>
                  <a:lnTo>
                    <a:pt x="2802674" y="838657"/>
                  </a:lnTo>
                  <a:lnTo>
                    <a:pt x="2800807" y="840524"/>
                  </a:lnTo>
                  <a:lnTo>
                    <a:pt x="2800337" y="841641"/>
                  </a:lnTo>
                  <a:lnTo>
                    <a:pt x="2800337" y="844270"/>
                  </a:lnTo>
                  <a:lnTo>
                    <a:pt x="2800807" y="845388"/>
                  </a:lnTo>
                  <a:lnTo>
                    <a:pt x="2802674" y="847255"/>
                  </a:lnTo>
                  <a:lnTo>
                    <a:pt x="2803791" y="847725"/>
                  </a:lnTo>
                  <a:lnTo>
                    <a:pt x="2815945" y="847725"/>
                  </a:lnTo>
                  <a:lnTo>
                    <a:pt x="2817063" y="847255"/>
                  </a:lnTo>
                  <a:lnTo>
                    <a:pt x="2818930" y="845388"/>
                  </a:lnTo>
                  <a:lnTo>
                    <a:pt x="2819387" y="844270"/>
                  </a:lnTo>
                  <a:lnTo>
                    <a:pt x="2819387" y="841641"/>
                  </a:lnTo>
                  <a:close/>
                </a:path>
                <a:path w="5334000" h="1266825">
                  <a:moveTo>
                    <a:pt x="2819387" y="422541"/>
                  </a:moveTo>
                  <a:lnTo>
                    <a:pt x="2818930" y="421424"/>
                  </a:lnTo>
                  <a:lnTo>
                    <a:pt x="2817063" y="419557"/>
                  </a:lnTo>
                  <a:lnTo>
                    <a:pt x="2815945" y="419100"/>
                  </a:lnTo>
                  <a:lnTo>
                    <a:pt x="2803791" y="419100"/>
                  </a:lnTo>
                  <a:lnTo>
                    <a:pt x="2802674" y="419557"/>
                  </a:lnTo>
                  <a:lnTo>
                    <a:pt x="2800807" y="421424"/>
                  </a:lnTo>
                  <a:lnTo>
                    <a:pt x="2800337" y="422541"/>
                  </a:lnTo>
                  <a:lnTo>
                    <a:pt x="2800337" y="425170"/>
                  </a:lnTo>
                  <a:lnTo>
                    <a:pt x="2800807" y="426288"/>
                  </a:lnTo>
                  <a:lnTo>
                    <a:pt x="2802674" y="428155"/>
                  </a:lnTo>
                  <a:lnTo>
                    <a:pt x="2803791" y="428625"/>
                  </a:lnTo>
                  <a:lnTo>
                    <a:pt x="2815945" y="428625"/>
                  </a:lnTo>
                  <a:lnTo>
                    <a:pt x="2817063" y="428155"/>
                  </a:lnTo>
                  <a:lnTo>
                    <a:pt x="2818930" y="426288"/>
                  </a:lnTo>
                  <a:lnTo>
                    <a:pt x="2819387" y="425170"/>
                  </a:lnTo>
                  <a:lnTo>
                    <a:pt x="2819387" y="422541"/>
                  </a:lnTo>
                  <a:close/>
                </a:path>
                <a:path w="5334000" h="1266825">
                  <a:moveTo>
                    <a:pt x="2819387" y="3441"/>
                  </a:moveTo>
                  <a:lnTo>
                    <a:pt x="2818930" y="2324"/>
                  </a:lnTo>
                  <a:lnTo>
                    <a:pt x="2817063" y="457"/>
                  </a:lnTo>
                  <a:lnTo>
                    <a:pt x="2815945" y="0"/>
                  </a:lnTo>
                  <a:lnTo>
                    <a:pt x="2803791" y="0"/>
                  </a:lnTo>
                  <a:lnTo>
                    <a:pt x="2802674" y="457"/>
                  </a:lnTo>
                  <a:lnTo>
                    <a:pt x="2800807" y="2324"/>
                  </a:lnTo>
                  <a:lnTo>
                    <a:pt x="2800337" y="3441"/>
                  </a:lnTo>
                  <a:lnTo>
                    <a:pt x="2800337" y="6070"/>
                  </a:lnTo>
                  <a:lnTo>
                    <a:pt x="2800807" y="7188"/>
                  </a:lnTo>
                  <a:lnTo>
                    <a:pt x="2802674" y="9055"/>
                  </a:lnTo>
                  <a:lnTo>
                    <a:pt x="2803791" y="9525"/>
                  </a:lnTo>
                  <a:lnTo>
                    <a:pt x="2815945" y="9525"/>
                  </a:lnTo>
                  <a:lnTo>
                    <a:pt x="2817063" y="9055"/>
                  </a:lnTo>
                  <a:lnTo>
                    <a:pt x="2818930" y="7188"/>
                  </a:lnTo>
                  <a:lnTo>
                    <a:pt x="2819387" y="6070"/>
                  </a:lnTo>
                  <a:lnTo>
                    <a:pt x="2819387" y="3441"/>
                  </a:lnTo>
                  <a:close/>
                </a:path>
                <a:path w="5334000" h="1266825">
                  <a:moveTo>
                    <a:pt x="2876537" y="1260741"/>
                  </a:moveTo>
                  <a:lnTo>
                    <a:pt x="2876080" y="1259624"/>
                  </a:lnTo>
                  <a:lnTo>
                    <a:pt x="2874213" y="1257757"/>
                  </a:lnTo>
                  <a:lnTo>
                    <a:pt x="2873095" y="1257300"/>
                  </a:lnTo>
                  <a:lnTo>
                    <a:pt x="2860941" y="1257300"/>
                  </a:lnTo>
                  <a:lnTo>
                    <a:pt x="2859824" y="1257757"/>
                  </a:lnTo>
                  <a:lnTo>
                    <a:pt x="2857957" y="1259624"/>
                  </a:lnTo>
                  <a:lnTo>
                    <a:pt x="2857487" y="1260741"/>
                  </a:lnTo>
                  <a:lnTo>
                    <a:pt x="2857487" y="1263370"/>
                  </a:lnTo>
                  <a:lnTo>
                    <a:pt x="2857957" y="1264488"/>
                  </a:lnTo>
                  <a:lnTo>
                    <a:pt x="2859824" y="1266355"/>
                  </a:lnTo>
                  <a:lnTo>
                    <a:pt x="2860941" y="1266825"/>
                  </a:lnTo>
                  <a:lnTo>
                    <a:pt x="2873095" y="1266825"/>
                  </a:lnTo>
                  <a:lnTo>
                    <a:pt x="2874213" y="1266355"/>
                  </a:lnTo>
                  <a:lnTo>
                    <a:pt x="2876080" y="1264488"/>
                  </a:lnTo>
                  <a:lnTo>
                    <a:pt x="2876537" y="1263370"/>
                  </a:lnTo>
                  <a:lnTo>
                    <a:pt x="2876537" y="1260741"/>
                  </a:lnTo>
                  <a:close/>
                </a:path>
                <a:path w="5334000" h="1266825">
                  <a:moveTo>
                    <a:pt x="2876537" y="841641"/>
                  </a:moveTo>
                  <a:lnTo>
                    <a:pt x="2876080" y="840524"/>
                  </a:lnTo>
                  <a:lnTo>
                    <a:pt x="2874213" y="838657"/>
                  </a:lnTo>
                  <a:lnTo>
                    <a:pt x="2873095" y="838200"/>
                  </a:lnTo>
                  <a:lnTo>
                    <a:pt x="2860941" y="838200"/>
                  </a:lnTo>
                  <a:lnTo>
                    <a:pt x="2859824" y="838657"/>
                  </a:lnTo>
                  <a:lnTo>
                    <a:pt x="2857957" y="840524"/>
                  </a:lnTo>
                  <a:lnTo>
                    <a:pt x="2857487" y="841641"/>
                  </a:lnTo>
                  <a:lnTo>
                    <a:pt x="2857487" y="844270"/>
                  </a:lnTo>
                  <a:lnTo>
                    <a:pt x="2857957" y="845388"/>
                  </a:lnTo>
                  <a:lnTo>
                    <a:pt x="2859824" y="847255"/>
                  </a:lnTo>
                  <a:lnTo>
                    <a:pt x="2860941" y="847725"/>
                  </a:lnTo>
                  <a:lnTo>
                    <a:pt x="2873095" y="847725"/>
                  </a:lnTo>
                  <a:lnTo>
                    <a:pt x="2874213" y="847255"/>
                  </a:lnTo>
                  <a:lnTo>
                    <a:pt x="2876080" y="845388"/>
                  </a:lnTo>
                  <a:lnTo>
                    <a:pt x="2876537" y="844270"/>
                  </a:lnTo>
                  <a:lnTo>
                    <a:pt x="2876537" y="841641"/>
                  </a:lnTo>
                  <a:close/>
                </a:path>
                <a:path w="5334000" h="1266825">
                  <a:moveTo>
                    <a:pt x="2876537" y="422541"/>
                  </a:moveTo>
                  <a:lnTo>
                    <a:pt x="2876080" y="421424"/>
                  </a:lnTo>
                  <a:lnTo>
                    <a:pt x="2874213" y="419557"/>
                  </a:lnTo>
                  <a:lnTo>
                    <a:pt x="2873095" y="419100"/>
                  </a:lnTo>
                  <a:lnTo>
                    <a:pt x="2860941" y="419100"/>
                  </a:lnTo>
                  <a:lnTo>
                    <a:pt x="2859824" y="419557"/>
                  </a:lnTo>
                  <a:lnTo>
                    <a:pt x="2857957" y="421424"/>
                  </a:lnTo>
                  <a:lnTo>
                    <a:pt x="2857487" y="422541"/>
                  </a:lnTo>
                  <a:lnTo>
                    <a:pt x="2857487" y="425170"/>
                  </a:lnTo>
                  <a:lnTo>
                    <a:pt x="2857957" y="426288"/>
                  </a:lnTo>
                  <a:lnTo>
                    <a:pt x="2859824" y="428155"/>
                  </a:lnTo>
                  <a:lnTo>
                    <a:pt x="2860941" y="428625"/>
                  </a:lnTo>
                  <a:lnTo>
                    <a:pt x="2873095" y="428625"/>
                  </a:lnTo>
                  <a:lnTo>
                    <a:pt x="2874213" y="428155"/>
                  </a:lnTo>
                  <a:lnTo>
                    <a:pt x="2876080" y="426288"/>
                  </a:lnTo>
                  <a:lnTo>
                    <a:pt x="2876537" y="425170"/>
                  </a:lnTo>
                  <a:lnTo>
                    <a:pt x="2876537" y="422541"/>
                  </a:lnTo>
                  <a:close/>
                </a:path>
                <a:path w="5334000" h="1266825">
                  <a:moveTo>
                    <a:pt x="2876537" y="3441"/>
                  </a:moveTo>
                  <a:lnTo>
                    <a:pt x="2876080" y="2324"/>
                  </a:lnTo>
                  <a:lnTo>
                    <a:pt x="2874213" y="457"/>
                  </a:lnTo>
                  <a:lnTo>
                    <a:pt x="2873095" y="0"/>
                  </a:lnTo>
                  <a:lnTo>
                    <a:pt x="2860941" y="0"/>
                  </a:lnTo>
                  <a:lnTo>
                    <a:pt x="2859824" y="457"/>
                  </a:lnTo>
                  <a:lnTo>
                    <a:pt x="2857957" y="2324"/>
                  </a:lnTo>
                  <a:lnTo>
                    <a:pt x="2857487" y="3441"/>
                  </a:lnTo>
                  <a:lnTo>
                    <a:pt x="2857487" y="6070"/>
                  </a:lnTo>
                  <a:lnTo>
                    <a:pt x="2857957" y="7188"/>
                  </a:lnTo>
                  <a:lnTo>
                    <a:pt x="2859824" y="9055"/>
                  </a:lnTo>
                  <a:lnTo>
                    <a:pt x="2860941" y="9525"/>
                  </a:lnTo>
                  <a:lnTo>
                    <a:pt x="2873095" y="9525"/>
                  </a:lnTo>
                  <a:lnTo>
                    <a:pt x="2874213" y="9055"/>
                  </a:lnTo>
                  <a:lnTo>
                    <a:pt x="2876080" y="7188"/>
                  </a:lnTo>
                  <a:lnTo>
                    <a:pt x="2876537" y="6070"/>
                  </a:lnTo>
                  <a:lnTo>
                    <a:pt x="2876537" y="3441"/>
                  </a:lnTo>
                  <a:close/>
                </a:path>
                <a:path w="5334000" h="1266825">
                  <a:moveTo>
                    <a:pt x="2933687" y="1260741"/>
                  </a:moveTo>
                  <a:lnTo>
                    <a:pt x="2933230" y="1259624"/>
                  </a:lnTo>
                  <a:lnTo>
                    <a:pt x="2931363" y="1257757"/>
                  </a:lnTo>
                  <a:lnTo>
                    <a:pt x="2930245" y="1257300"/>
                  </a:lnTo>
                  <a:lnTo>
                    <a:pt x="2918091" y="1257300"/>
                  </a:lnTo>
                  <a:lnTo>
                    <a:pt x="2916974" y="1257757"/>
                  </a:lnTo>
                  <a:lnTo>
                    <a:pt x="2915107" y="1259624"/>
                  </a:lnTo>
                  <a:lnTo>
                    <a:pt x="2914637" y="1260741"/>
                  </a:lnTo>
                  <a:lnTo>
                    <a:pt x="2914637" y="1263370"/>
                  </a:lnTo>
                  <a:lnTo>
                    <a:pt x="2915107" y="1264488"/>
                  </a:lnTo>
                  <a:lnTo>
                    <a:pt x="2916974" y="1266355"/>
                  </a:lnTo>
                  <a:lnTo>
                    <a:pt x="2918091" y="1266825"/>
                  </a:lnTo>
                  <a:lnTo>
                    <a:pt x="2930245" y="1266825"/>
                  </a:lnTo>
                  <a:lnTo>
                    <a:pt x="2931363" y="1266355"/>
                  </a:lnTo>
                  <a:lnTo>
                    <a:pt x="2933230" y="1264488"/>
                  </a:lnTo>
                  <a:lnTo>
                    <a:pt x="2933687" y="1263370"/>
                  </a:lnTo>
                  <a:lnTo>
                    <a:pt x="2933687" y="1260741"/>
                  </a:lnTo>
                  <a:close/>
                </a:path>
                <a:path w="5334000" h="1266825">
                  <a:moveTo>
                    <a:pt x="2933687" y="841641"/>
                  </a:moveTo>
                  <a:lnTo>
                    <a:pt x="2933230" y="840524"/>
                  </a:lnTo>
                  <a:lnTo>
                    <a:pt x="2931363" y="838657"/>
                  </a:lnTo>
                  <a:lnTo>
                    <a:pt x="2930245" y="838200"/>
                  </a:lnTo>
                  <a:lnTo>
                    <a:pt x="2918091" y="838200"/>
                  </a:lnTo>
                  <a:lnTo>
                    <a:pt x="2916974" y="838657"/>
                  </a:lnTo>
                  <a:lnTo>
                    <a:pt x="2915107" y="840524"/>
                  </a:lnTo>
                  <a:lnTo>
                    <a:pt x="2914637" y="841641"/>
                  </a:lnTo>
                  <a:lnTo>
                    <a:pt x="2914637" y="844270"/>
                  </a:lnTo>
                  <a:lnTo>
                    <a:pt x="2915107" y="845388"/>
                  </a:lnTo>
                  <a:lnTo>
                    <a:pt x="2916974" y="847255"/>
                  </a:lnTo>
                  <a:lnTo>
                    <a:pt x="2918091" y="847725"/>
                  </a:lnTo>
                  <a:lnTo>
                    <a:pt x="2930245" y="847725"/>
                  </a:lnTo>
                  <a:lnTo>
                    <a:pt x="2931363" y="847255"/>
                  </a:lnTo>
                  <a:lnTo>
                    <a:pt x="2933230" y="845388"/>
                  </a:lnTo>
                  <a:lnTo>
                    <a:pt x="2933687" y="844270"/>
                  </a:lnTo>
                  <a:lnTo>
                    <a:pt x="2933687" y="841641"/>
                  </a:lnTo>
                  <a:close/>
                </a:path>
                <a:path w="5334000" h="1266825">
                  <a:moveTo>
                    <a:pt x="2933687" y="422541"/>
                  </a:moveTo>
                  <a:lnTo>
                    <a:pt x="2933230" y="421424"/>
                  </a:lnTo>
                  <a:lnTo>
                    <a:pt x="2931363" y="419557"/>
                  </a:lnTo>
                  <a:lnTo>
                    <a:pt x="2930245" y="419100"/>
                  </a:lnTo>
                  <a:lnTo>
                    <a:pt x="2918091" y="419100"/>
                  </a:lnTo>
                  <a:lnTo>
                    <a:pt x="2916974" y="419557"/>
                  </a:lnTo>
                  <a:lnTo>
                    <a:pt x="2915107" y="421424"/>
                  </a:lnTo>
                  <a:lnTo>
                    <a:pt x="2914637" y="422541"/>
                  </a:lnTo>
                  <a:lnTo>
                    <a:pt x="2914637" y="425170"/>
                  </a:lnTo>
                  <a:lnTo>
                    <a:pt x="2915107" y="426288"/>
                  </a:lnTo>
                  <a:lnTo>
                    <a:pt x="2916974" y="428155"/>
                  </a:lnTo>
                  <a:lnTo>
                    <a:pt x="2918091" y="428625"/>
                  </a:lnTo>
                  <a:lnTo>
                    <a:pt x="2930245" y="428625"/>
                  </a:lnTo>
                  <a:lnTo>
                    <a:pt x="2931363" y="428155"/>
                  </a:lnTo>
                  <a:lnTo>
                    <a:pt x="2933230" y="426288"/>
                  </a:lnTo>
                  <a:lnTo>
                    <a:pt x="2933687" y="425170"/>
                  </a:lnTo>
                  <a:lnTo>
                    <a:pt x="2933687" y="422541"/>
                  </a:lnTo>
                  <a:close/>
                </a:path>
                <a:path w="5334000" h="1266825">
                  <a:moveTo>
                    <a:pt x="2933687" y="3441"/>
                  </a:moveTo>
                  <a:lnTo>
                    <a:pt x="2933230" y="2324"/>
                  </a:lnTo>
                  <a:lnTo>
                    <a:pt x="2931363" y="457"/>
                  </a:lnTo>
                  <a:lnTo>
                    <a:pt x="2930245" y="0"/>
                  </a:lnTo>
                  <a:lnTo>
                    <a:pt x="2918091" y="0"/>
                  </a:lnTo>
                  <a:lnTo>
                    <a:pt x="2916974" y="457"/>
                  </a:lnTo>
                  <a:lnTo>
                    <a:pt x="2915107" y="2324"/>
                  </a:lnTo>
                  <a:lnTo>
                    <a:pt x="2914637" y="3441"/>
                  </a:lnTo>
                  <a:lnTo>
                    <a:pt x="2914637" y="6070"/>
                  </a:lnTo>
                  <a:lnTo>
                    <a:pt x="2915107" y="7188"/>
                  </a:lnTo>
                  <a:lnTo>
                    <a:pt x="2916974" y="9055"/>
                  </a:lnTo>
                  <a:lnTo>
                    <a:pt x="2918091" y="9525"/>
                  </a:lnTo>
                  <a:lnTo>
                    <a:pt x="2930245" y="9525"/>
                  </a:lnTo>
                  <a:lnTo>
                    <a:pt x="2931363" y="9055"/>
                  </a:lnTo>
                  <a:lnTo>
                    <a:pt x="2933230" y="7188"/>
                  </a:lnTo>
                  <a:lnTo>
                    <a:pt x="2933687" y="6070"/>
                  </a:lnTo>
                  <a:lnTo>
                    <a:pt x="2933687" y="3441"/>
                  </a:lnTo>
                  <a:close/>
                </a:path>
                <a:path w="5334000" h="1266825">
                  <a:moveTo>
                    <a:pt x="2990837" y="1260741"/>
                  </a:moveTo>
                  <a:lnTo>
                    <a:pt x="2990380" y="1259624"/>
                  </a:lnTo>
                  <a:lnTo>
                    <a:pt x="2988513" y="1257757"/>
                  </a:lnTo>
                  <a:lnTo>
                    <a:pt x="2987395" y="1257300"/>
                  </a:lnTo>
                  <a:lnTo>
                    <a:pt x="2975241" y="1257300"/>
                  </a:lnTo>
                  <a:lnTo>
                    <a:pt x="2974124" y="1257757"/>
                  </a:lnTo>
                  <a:lnTo>
                    <a:pt x="2972257" y="1259624"/>
                  </a:lnTo>
                  <a:lnTo>
                    <a:pt x="2971800" y="1260741"/>
                  </a:lnTo>
                  <a:lnTo>
                    <a:pt x="2971800" y="1263370"/>
                  </a:lnTo>
                  <a:lnTo>
                    <a:pt x="2972257" y="1264488"/>
                  </a:lnTo>
                  <a:lnTo>
                    <a:pt x="2974124" y="1266355"/>
                  </a:lnTo>
                  <a:lnTo>
                    <a:pt x="2975241" y="1266825"/>
                  </a:lnTo>
                  <a:lnTo>
                    <a:pt x="2987395" y="1266825"/>
                  </a:lnTo>
                  <a:lnTo>
                    <a:pt x="2988513" y="1266355"/>
                  </a:lnTo>
                  <a:lnTo>
                    <a:pt x="2990380" y="1264488"/>
                  </a:lnTo>
                  <a:lnTo>
                    <a:pt x="2990837" y="1263370"/>
                  </a:lnTo>
                  <a:lnTo>
                    <a:pt x="2990837" y="1260741"/>
                  </a:lnTo>
                  <a:close/>
                </a:path>
                <a:path w="5334000" h="1266825">
                  <a:moveTo>
                    <a:pt x="2990837" y="841641"/>
                  </a:moveTo>
                  <a:lnTo>
                    <a:pt x="2990380" y="840524"/>
                  </a:lnTo>
                  <a:lnTo>
                    <a:pt x="2988513" y="838657"/>
                  </a:lnTo>
                  <a:lnTo>
                    <a:pt x="2987395" y="838200"/>
                  </a:lnTo>
                  <a:lnTo>
                    <a:pt x="2975241" y="838200"/>
                  </a:lnTo>
                  <a:lnTo>
                    <a:pt x="2974124" y="838657"/>
                  </a:lnTo>
                  <a:lnTo>
                    <a:pt x="2972257" y="840524"/>
                  </a:lnTo>
                  <a:lnTo>
                    <a:pt x="2971800" y="841641"/>
                  </a:lnTo>
                  <a:lnTo>
                    <a:pt x="2971800" y="844270"/>
                  </a:lnTo>
                  <a:lnTo>
                    <a:pt x="2972257" y="845388"/>
                  </a:lnTo>
                  <a:lnTo>
                    <a:pt x="2974124" y="847255"/>
                  </a:lnTo>
                  <a:lnTo>
                    <a:pt x="2975241" y="847725"/>
                  </a:lnTo>
                  <a:lnTo>
                    <a:pt x="2987395" y="847725"/>
                  </a:lnTo>
                  <a:lnTo>
                    <a:pt x="2988513" y="847255"/>
                  </a:lnTo>
                  <a:lnTo>
                    <a:pt x="2990380" y="845388"/>
                  </a:lnTo>
                  <a:lnTo>
                    <a:pt x="2990837" y="844270"/>
                  </a:lnTo>
                  <a:lnTo>
                    <a:pt x="2990837" y="841641"/>
                  </a:lnTo>
                  <a:close/>
                </a:path>
                <a:path w="5334000" h="1266825">
                  <a:moveTo>
                    <a:pt x="2990837" y="422541"/>
                  </a:moveTo>
                  <a:lnTo>
                    <a:pt x="2990380" y="421424"/>
                  </a:lnTo>
                  <a:lnTo>
                    <a:pt x="2988513" y="419557"/>
                  </a:lnTo>
                  <a:lnTo>
                    <a:pt x="2987395" y="419100"/>
                  </a:lnTo>
                  <a:lnTo>
                    <a:pt x="2975241" y="419100"/>
                  </a:lnTo>
                  <a:lnTo>
                    <a:pt x="2974124" y="419557"/>
                  </a:lnTo>
                  <a:lnTo>
                    <a:pt x="2972257" y="421424"/>
                  </a:lnTo>
                  <a:lnTo>
                    <a:pt x="2971800" y="422541"/>
                  </a:lnTo>
                  <a:lnTo>
                    <a:pt x="2971800" y="425170"/>
                  </a:lnTo>
                  <a:lnTo>
                    <a:pt x="2972257" y="426288"/>
                  </a:lnTo>
                  <a:lnTo>
                    <a:pt x="2974124" y="428155"/>
                  </a:lnTo>
                  <a:lnTo>
                    <a:pt x="2975241" y="428625"/>
                  </a:lnTo>
                  <a:lnTo>
                    <a:pt x="2987395" y="428625"/>
                  </a:lnTo>
                  <a:lnTo>
                    <a:pt x="2988513" y="428155"/>
                  </a:lnTo>
                  <a:lnTo>
                    <a:pt x="2990380" y="426288"/>
                  </a:lnTo>
                  <a:lnTo>
                    <a:pt x="2990837" y="425170"/>
                  </a:lnTo>
                  <a:lnTo>
                    <a:pt x="2990837" y="422541"/>
                  </a:lnTo>
                  <a:close/>
                </a:path>
                <a:path w="5334000" h="1266825">
                  <a:moveTo>
                    <a:pt x="2990837" y="3441"/>
                  </a:moveTo>
                  <a:lnTo>
                    <a:pt x="2990380" y="2324"/>
                  </a:lnTo>
                  <a:lnTo>
                    <a:pt x="2988513" y="457"/>
                  </a:lnTo>
                  <a:lnTo>
                    <a:pt x="2987395" y="0"/>
                  </a:lnTo>
                  <a:lnTo>
                    <a:pt x="2975241" y="0"/>
                  </a:lnTo>
                  <a:lnTo>
                    <a:pt x="2974124" y="457"/>
                  </a:lnTo>
                  <a:lnTo>
                    <a:pt x="2972257" y="2324"/>
                  </a:lnTo>
                  <a:lnTo>
                    <a:pt x="2971800" y="3441"/>
                  </a:lnTo>
                  <a:lnTo>
                    <a:pt x="2971800" y="6070"/>
                  </a:lnTo>
                  <a:lnTo>
                    <a:pt x="2972257" y="7188"/>
                  </a:lnTo>
                  <a:lnTo>
                    <a:pt x="2974124" y="9055"/>
                  </a:lnTo>
                  <a:lnTo>
                    <a:pt x="2975241" y="9525"/>
                  </a:lnTo>
                  <a:lnTo>
                    <a:pt x="2987395" y="9525"/>
                  </a:lnTo>
                  <a:lnTo>
                    <a:pt x="2988513" y="9055"/>
                  </a:lnTo>
                  <a:lnTo>
                    <a:pt x="2990380" y="7188"/>
                  </a:lnTo>
                  <a:lnTo>
                    <a:pt x="2990837" y="6070"/>
                  </a:lnTo>
                  <a:lnTo>
                    <a:pt x="2990837" y="3441"/>
                  </a:lnTo>
                  <a:close/>
                </a:path>
                <a:path w="5334000" h="1266825">
                  <a:moveTo>
                    <a:pt x="3047987" y="1260741"/>
                  </a:moveTo>
                  <a:lnTo>
                    <a:pt x="3047530" y="1259624"/>
                  </a:lnTo>
                  <a:lnTo>
                    <a:pt x="3045663" y="1257757"/>
                  </a:lnTo>
                  <a:lnTo>
                    <a:pt x="3044545" y="1257300"/>
                  </a:lnTo>
                  <a:lnTo>
                    <a:pt x="3032391" y="1257300"/>
                  </a:lnTo>
                  <a:lnTo>
                    <a:pt x="3031274" y="1257757"/>
                  </a:lnTo>
                  <a:lnTo>
                    <a:pt x="3029407" y="1259624"/>
                  </a:lnTo>
                  <a:lnTo>
                    <a:pt x="3028937" y="1260741"/>
                  </a:lnTo>
                  <a:lnTo>
                    <a:pt x="3028937" y="1263370"/>
                  </a:lnTo>
                  <a:lnTo>
                    <a:pt x="3029407" y="1264488"/>
                  </a:lnTo>
                  <a:lnTo>
                    <a:pt x="3031274" y="1266355"/>
                  </a:lnTo>
                  <a:lnTo>
                    <a:pt x="3032391" y="1266825"/>
                  </a:lnTo>
                  <a:lnTo>
                    <a:pt x="3044545" y="1266825"/>
                  </a:lnTo>
                  <a:lnTo>
                    <a:pt x="3045663" y="1266355"/>
                  </a:lnTo>
                  <a:lnTo>
                    <a:pt x="3047530" y="1264488"/>
                  </a:lnTo>
                  <a:lnTo>
                    <a:pt x="3047987" y="1263370"/>
                  </a:lnTo>
                  <a:lnTo>
                    <a:pt x="3047987" y="1260741"/>
                  </a:lnTo>
                  <a:close/>
                </a:path>
                <a:path w="5334000" h="1266825">
                  <a:moveTo>
                    <a:pt x="3047987" y="841641"/>
                  </a:moveTo>
                  <a:lnTo>
                    <a:pt x="3047530" y="840524"/>
                  </a:lnTo>
                  <a:lnTo>
                    <a:pt x="3045663" y="838657"/>
                  </a:lnTo>
                  <a:lnTo>
                    <a:pt x="3044545" y="838200"/>
                  </a:lnTo>
                  <a:lnTo>
                    <a:pt x="3032391" y="838200"/>
                  </a:lnTo>
                  <a:lnTo>
                    <a:pt x="3031274" y="838657"/>
                  </a:lnTo>
                  <a:lnTo>
                    <a:pt x="3029407" y="840524"/>
                  </a:lnTo>
                  <a:lnTo>
                    <a:pt x="3028937" y="841641"/>
                  </a:lnTo>
                  <a:lnTo>
                    <a:pt x="3028937" y="844270"/>
                  </a:lnTo>
                  <a:lnTo>
                    <a:pt x="3029407" y="845388"/>
                  </a:lnTo>
                  <a:lnTo>
                    <a:pt x="3031274" y="847255"/>
                  </a:lnTo>
                  <a:lnTo>
                    <a:pt x="3032391" y="847725"/>
                  </a:lnTo>
                  <a:lnTo>
                    <a:pt x="3044545" y="847725"/>
                  </a:lnTo>
                  <a:lnTo>
                    <a:pt x="3045663" y="847255"/>
                  </a:lnTo>
                  <a:lnTo>
                    <a:pt x="3047530" y="845388"/>
                  </a:lnTo>
                  <a:lnTo>
                    <a:pt x="3047987" y="844270"/>
                  </a:lnTo>
                  <a:lnTo>
                    <a:pt x="3047987" y="841641"/>
                  </a:lnTo>
                  <a:close/>
                </a:path>
                <a:path w="5334000" h="1266825">
                  <a:moveTo>
                    <a:pt x="3047987" y="422541"/>
                  </a:moveTo>
                  <a:lnTo>
                    <a:pt x="3047530" y="421424"/>
                  </a:lnTo>
                  <a:lnTo>
                    <a:pt x="3045663" y="419557"/>
                  </a:lnTo>
                  <a:lnTo>
                    <a:pt x="3044545" y="419100"/>
                  </a:lnTo>
                  <a:lnTo>
                    <a:pt x="3032391" y="419100"/>
                  </a:lnTo>
                  <a:lnTo>
                    <a:pt x="3031274" y="419557"/>
                  </a:lnTo>
                  <a:lnTo>
                    <a:pt x="3029407" y="421424"/>
                  </a:lnTo>
                  <a:lnTo>
                    <a:pt x="3028937" y="422541"/>
                  </a:lnTo>
                  <a:lnTo>
                    <a:pt x="3028937" y="425170"/>
                  </a:lnTo>
                  <a:lnTo>
                    <a:pt x="3029407" y="426288"/>
                  </a:lnTo>
                  <a:lnTo>
                    <a:pt x="3031274" y="428155"/>
                  </a:lnTo>
                  <a:lnTo>
                    <a:pt x="3032391" y="428625"/>
                  </a:lnTo>
                  <a:lnTo>
                    <a:pt x="3044545" y="428625"/>
                  </a:lnTo>
                  <a:lnTo>
                    <a:pt x="3045663" y="428155"/>
                  </a:lnTo>
                  <a:lnTo>
                    <a:pt x="3047530" y="426288"/>
                  </a:lnTo>
                  <a:lnTo>
                    <a:pt x="3047987" y="425170"/>
                  </a:lnTo>
                  <a:lnTo>
                    <a:pt x="3047987" y="422541"/>
                  </a:lnTo>
                  <a:close/>
                </a:path>
                <a:path w="5334000" h="1266825">
                  <a:moveTo>
                    <a:pt x="3047987" y="3441"/>
                  </a:moveTo>
                  <a:lnTo>
                    <a:pt x="3047530" y="2324"/>
                  </a:lnTo>
                  <a:lnTo>
                    <a:pt x="3045663" y="457"/>
                  </a:lnTo>
                  <a:lnTo>
                    <a:pt x="3044545" y="0"/>
                  </a:lnTo>
                  <a:lnTo>
                    <a:pt x="3032391" y="0"/>
                  </a:lnTo>
                  <a:lnTo>
                    <a:pt x="3031274" y="457"/>
                  </a:lnTo>
                  <a:lnTo>
                    <a:pt x="3029407" y="2324"/>
                  </a:lnTo>
                  <a:lnTo>
                    <a:pt x="3028937" y="3441"/>
                  </a:lnTo>
                  <a:lnTo>
                    <a:pt x="3028937" y="6070"/>
                  </a:lnTo>
                  <a:lnTo>
                    <a:pt x="3029407" y="7188"/>
                  </a:lnTo>
                  <a:lnTo>
                    <a:pt x="3031274" y="9055"/>
                  </a:lnTo>
                  <a:lnTo>
                    <a:pt x="3032391" y="9525"/>
                  </a:lnTo>
                  <a:lnTo>
                    <a:pt x="3044545" y="9525"/>
                  </a:lnTo>
                  <a:lnTo>
                    <a:pt x="3045663" y="9055"/>
                  </a:lnTo>
                  <a:lnTo>
                    <a:pt x="3047530" y="7188"/>
                  </a:lnTo>
                  <a:lnTo>
                    <a:pt x="3047987" y="6070"/>
                  </a:lnTo>
                  <a:lnTo>
                    <a:pt x="3047987" y="3441"/>
                  </a:lnTo>
                  <a:close/>
                </a:path>
                <a:path w="5334000" h="1266825">
                  <a:moveTo>
                    <a:pt x="3105150" y="1260741"/>
                  </a:moveTo>
                  <a:lnTo>
                    <a:pt x="3104680" y="1259624"/>
                  </a:lnTo>
                  <a:lnTo>
                    <a:pt x="3102813" y="1257757"/>
                  </a:lnTo>
                  <a:lnTo>
                    <a:pt x="3101695" y="1257300"/>
                  </a:lnTo>
                  <a:lnTo>
                    <a:pt x="3089541" y="1257300"/>
                  </a:lnTo>
                  <a:lnTo>
                    <a:pt x="3088424" y="1257757"/>
                  </a:lnTo>
                  <a:lnTo>
                    <a:pt x="3086557" y="1259624"/>
                  </a:lnTo>
                  <a:lnTo>
                    <a:pt x="3086087" y="1260741"/>
                  </a:lnTo>
                  <a:lnTo>
                    <a:pt x="3086087" y="1263370"/>
                  </a:lnTo>
                  <a:lnTo>
                    <a:pt x="3086557" y="1264488"/>
                  </a:lnTo>
                  <a:lnTo>
                    <a:pt x="3088424" y="1266355"/>
                  </a:lnTo>
                  <a:lnTo>
                    <a:pt x="3089541" y="1266825"/>
                  </a:lnTo>
                  <a:lnTo>
                    <a:pt x="3101695" y="1266825"/>
                  </a:lnTo>
                  <a:lnTo>
                    <a:pt x="3102813" y="1266355"/>
                  </a:lnTo>
                  <a:lnTo>
                    <a:pt x="3104680" y="1264488"/>
                  </a:lnTo>
                  <a:lnTo>
                    <a:pt x="3105150" y="1263370"/>
                  </a:lnTo>
                  <a:lnTo>
                    <a:pt x="3105150" y="1260741"/>
                  </a:lnTo>
                  <a:close/>
                </a:path>
                <a:path w="5334000" h="1266825">
                  <a:moveTo>
                    <a:pt x="3105150" y="841641"/>
                  </a:moveTo>
                  <a:lnTo>
                    <a:pt x="3104680" y="840524"/>
                  </a:lnTo>
                  <a:lnTo>
                    <a:pt x="3102813" y="838657"/>
                  </a:lnTo>
                  <a:lnTo>
                    <a:pt x="3101695" y="838200"/>
                  </a:lnTo>
                  <a:lnTo>
                    <a:pt x="3089541" y="838200"/>
                  </a:lnTo>
                  <a:lnTo>
                    <a:pt x="3088424" y="838657"/>
                  </a:lnTo>
                  <a:lnTo>
                    <a:pt x="3086557" y="840524"/>
                  </a:lnTo>
                  <a:lnTo>
                    <a:pt x="3086087" y="841641"/>
                  </a:lnTo>
                  <a:lnTo>
                    <a:pt x="3086087" y="844270"/>
                  </a:lnTo>
                  <a:lnTo>
                    <a:pt x="3086557" y="845388"/>
                  </a:lnTo>
                  <a:lnTo>
                    <a:pt x="3088424" y="847255"/>
                  </a:lnTo>
                  <a:lnTo>
                    <a:pt x="3089541" y="847725"/>
                  </a:lnTo>
                  <a:lnTo>
                    <a:pt x="3101695" y="847725"/>
                  </a:lnTo>
                  <a:lnTo>
                    <a:pt x="3102813" y="847255"/>
                  </a:lnTo>
                  <a:lnTo>
                    <a:pt x="3104680" y="845388"/>
                  </a:lnTo>
                  <a:lnTo>
                    <a:pt x="3105150" y="844270"/>
                  </a:lnTo>
                  <a:lnTo>
                    <a:pt x="3105150" y="841641"/>
                  </a:lnTo>
                  <a:close/>
                </a:path>
                <a:path w="5334000" h="1266825">
                  <a:moveTo>
                    <a:pt x="3105150" y="422541"/>
                  </a:moveTo>
                  <a:lnTo>
                    <a:pt x="3104680" y="421424"/>
                  </a:lnTo>
                  <a:lnTo>
                    <a:pt x="3102813" y="419557"/>
                  </a:lnTo>
                  <a:lnTo>
                    <a:pt x="3101695" y="419100"/>
                  </a:lnTo>
                  <a:lnTo>
                    <a:pt x="3089541" y="419100"/>
                  </a:lnTo>
                  <a:lnTo>
                    <a:pt x="3088424" y="419557"/>
                  </a:lnTo>
                  <a:lnTo>
                    <a:pt x="3086557" y="421424"/>
                  </a:lnTo>
                  <a:lnTo>
                    <a:pt x="3086087" y="422541"/>
                  </a:lnTo>
                  <a:lnTo>
                    <a:pt x="3086087" y="425170"/>
                  </a:lnTo>
                  <a:lnTo>
                    <a:pt x="3086557" y="426288"/>
                  </a:lnTo>
                  <a:lnTo>
                    <a:pt x="3088424" y="428155"/>
                  </a:lnTo>
                  <a:lnTo>
                    <a:pt x="3089541" y="428625"/>
                  </a:lnTo>
                  <a:lnTo>
                    <a:pt x="3101695" y="428625"/>
                  </a:lnTo>
                  <a:lnTo>
                    <a:pt x="3102813" y="428155"/>
                  </a:lnTo>
                  <a:lnTo>
                    <a:pt x="3104680" y="426288"/>
                  </a:lnTo>
                  <a:lnTo>
                    <a:pt x="3105150" y="425170"/>
                  </a:lnTo>
                  <a:lnTo>
                    <a:pt x="3105150" y="422541"/>
                  </a:lnTo>
                  <a:close/>
                </a:path>
                <a:path w="5334000" h="1266825">
                  <a:moveTo>
                    <a:pt x="3105150" y="3441"/>
                  </a:moveTo>
                  <a:lnTo>
                    <a:pt x="3104680" y="2324"/>
                  </a:lnTo>
                  <a:lnTo>
                    <a:pt x="3102813" y="457"/>
                  </a:lnTo>
                  <a:lnTo>
                    <a:pt x="3101695" y="0"/>
                  </a:lnTo>
                  <a:lnTo>
                    <a:pt x="3089541" y="0"/>
                  </a:lnTo>
                  <a:lnTo>
                    <a:pt x="3088424" y="457"/>
                  </a:lnTo>
                  <a:lnTo>
                    <a:pt x="3086557" y="2324"/>
                  </a:lnTo>
                  <a:lnTo>
                    <a:pt x="3086087" y="3441"/>
                  </a:lnTo>
                  <a:lnTo>
                    <a:pt x="3086087" y="6070"/>
                  </a:lnTo>
                  <a:lnTo>
                    <a:pt x="3086557" y="7188"/>
                  </a:lnTo>
                  <a:lnTo>
                    <a:pt x="3088424" y="9055"/>
                  </a:lnTo>
                  <a:lnTo>
                    <a:pt x="3089541" y="9525"/>
                  </a:lnTo>
                  <a:lnTo>
                    <a:pt x="3101695" y="9525"/>
                  </a:lnTo>
                  <a:lnTo>
                    <a:pt x="3102813" y="9055"/>
                  </a:lnTo>
                  <a:lnTo>
                    <a:pt x="3104680" y="7188"/>
                  </a:lnTo>
                  <a:lnTo>
                    <a:pt x="3105150" y="6070"/>
                  </a:lnTo>
                  <a:lnTo>
                    <a:pt x="3105150" y="3441"/>
                  </a:lnTo>
                  <a:close/>
                </a:path>
                <a:path w="5334000" h="1266825">
                  <a:moveTo>
                    <a:pt x="3162287" y="1260741"/>
                  </a:moveTo>
                  <a:lnTo>
                    <a:pt x="3161830" y="1259624"/>
                  </a:lnTo>
                  <a:lnTo>
                    <a:pt x="3159963" y="1257757"/>
                  </a:lnTo>
                  <a:lnTo>
                    <a:pt x="3158845" y="1257300"/>
                  </a:lnTo>
                  <a:lnTo>
                    <a:pt x="3146691" y="1257300"/>
                  </a:lnTo>
                  <a:lnTo>
                    <a:pt x="3145574" y="1257757"/>
                  </a:lnTo>
                  <a:lnTo>
                    <a:pt x="3143707" y="1259624"/>
                  </a:lnTo>
                  <a:lnTo>
                    <a:pt x="3143250" y="1260741"/>
                  </a:lnTo>
                  <a:lnTo>
                    <a:pt x="3143250" y="1263370"/>
                  </a:lnTo>
                  <a:lnTo>
                    <a:pt x="3143707" y="1264488"/>
                  </a:lnTo>
                  <a:lnTo>
                    <a:pt x="3145574" y="1266355"/>
                  </a:lnTo>
                  <a:lnTo>
                    <a:pt x="3146691" y="1266825"/>
                  </a:lnTo>
                  <a:lnTo>
                    <a:pt x="3158845" y="1266825"/>
                  </a:lnTo>
                  <a:lnTo>
                    <a:pt x="3159963" y="1266355"/>
                  </a:lnTo>
                  <a:lnTo>
                    <a:pt x="3161830" y="1264488"/>
                  </a:lnTo>
                  <a:lnTo>
                    <a:pt x="3162287" y="1263370"/>
                  </a:lnTo>
                  <a:lnTo>
                    <a:pt x="3162287" y="1260741"/>
                  </a:lnTo>
                  <a:close/>
                </a:path>
                <a:path w="5334000" h="1266825">
                  <a:moveTo>
                    <a:pt x="3162287" y="841641"/>
                  </a:moveTo>
                  <a:lnTo>
                    <a:pt x="3161830" y="840524"/>
                  </a:lnTo>
                  <a:lnTo>
                    <a:pt x="3159963" y="838657"/>
                  </a:lnTo>
                  <a:lnTo>
                    <a:pt x="3158845" y="838200"/>
                  </a:lnTo>
                  <a:lnTo>
                    <a:pt x="3146691" y="838200"/>
                  </a:lnTo>
                  <a:lnTo>
                    <a:pt x="3145574" y="838657"/>
                  </a:lnTo>
                  <a:lnTo>
                    <a:pt x="3143707" y="840524"/>
                  </a:lnTo>
                  <a:lnTo>
                    <a:pt x="3143250" y="841641"/>
                  </a:lnTo>
                  <a:lnTo>
                    <a:pt x="3143250" y="844270"/>
                  </a:lnTo>
                  <a:lnTo>
                    <a:pt x="3143707" y="845388"/>
                  </a:lnTo>
                  <a:lnTo>
                    <a:pt x="3145574" y="847255"/>
                  </a:lnTo>
                  <a:lnTo>
                    <a:pt x="3146691" y="847725"/>
                  </a:lnTo>
                  <a:lnTo>
                    <a:pt x="3158845" y="847725"/>
                  </a:lnTo>
                  <a:lnTo>
                    <a:pt x="3159963" y="847255"/>
                  </a:lnTo>
                  <a:lnTo>
                    <a:pt x="3161830" y="845388"/>
                  </a:lnTo>
                  <a:lnTo>
                    <a:pt x="3162287" y="844270"/>
                  </a:lnTo>
                  <a:lnTo>
                    <a:pt x="3162287" y="841641"/>
                  </a:lnTo>
                  <a:close/>
                </a:path>
                <a:path w="5334000" h="1266825">
                  <a:moveTo>
                    <a:pt x="3162287" y="422541"/>
                  </a:moveTo>
                  <a:lnTo>
                    <a:pt x="3161830" y="421424"/>
                  </a:lnTo>
                  <a:lnTo>
                    <a:pt x="3159963" y="419557"/>
                  </a:lnTo>
                  <a:lnTo>
                    <a:pt x="3158845" y="419100"/>
                  </a:lnTo>
                  <a:lnTo>
                    <a:pt x="3146691" y="419100"/>
                  </a:lnTo>
                  <a:lnTo>
                    <a:pt x="3145574" y="419557"/>
                  </a:lnTo>
                  <a:lnTo>
                    <a:pt x="3143707" y="421424"/>
                  </a:lnTo>
                  <a:lnTo>
                    <a:pt x="3143250" y="422541"/>
                  </a:lnTo>
                  <a:lnTo>
                    <a:pt x="3143250" y="425170"/>
                  </a:lnTo>
                  <a:lnTo>
                    <a:pt x="3143707" y="426288"/>
                  </a:lnTo>
                  <a:lnTo>
                    <a:pt x="3145574" y="428155"/>
                  </a:lnTo>
                  <a:lnTo>
                    <a:pt x="3146691" y="428625"/>
                  </a:lnTo>
                  <a:lnTo>
                    <a:pt x="3158845" y="428625"/>
                  </a:lnTo>
                  <a:lnTo>
                    <a:pt x="3159963" y="428155"/>
                  </a:lnTo>
                  <a:lnTo>
                    <a:pt x="3161830" y="426288"/>
                  </a:lnTo>
                  <a:lnTo>
                    <a:pt x="3162287" y="425170"/>
                  </a:lnTo>
                  <a:lnTo>
                    <a:pt x="3162287" y="422541"/>
                  </a:lnTo>
                  <a:close/>
                </a:path>
                <a:path w="5334000" h="1266825">
                  <a:moveTo>
                    <a:pt x="3162287" y="3441"/>
                  </a:moveTo>
                  <a:lnTo>
                    <a:pt x="3161830" y="2324"/>
                  </a:lnTo>
                  <a:lnTo>
                    <a:pt x="3159963" y="457"/>
                  </a:lnTo>
                  <a:lnTo>
                    <a:pt x="3158845" y="0"/>
                  </a:lnTo>
                  <a:lnTo>
                    <a:pt x="3146691" y="0"/>
                  </a:lnTo>
                  <a:lnTo>
                    <a:pt x="3145574" y="457"/>
                  </a:lnTo>
                  <a:lnTo>
                    <a:pt x="3143707" y="2324"/>
                  </a:lnTo>
                  <a:lnTo>
                    <a:pt x="3143250" y="3441"/>
                  </a:lnTo>
                  <a:lnTo>
                    <a:pt x="3143250" y="6070"/>
                  </a:lnTo>
                  <a:lnTo>
                    <a:pt x="3143707" y="7188"/>
                  </a:lnTo>
                  <a:lnTo>
                    <a:pt x="3145574" y="9055"/>
                  </a:lnTo>
                  <a:lnTo>
                    <a:pt x="3146691" y="9525"/>
                  </a:lnTo>
                  <a:lnTo>
                    <a:pt x="3158845" y="9525"/>
                  </a:lnTo>
                  <a:lnTo>
                    <a:pt x="3159963" y="9055"/>
                  </a:lnTo>
                  <a:lnTo>
                    <a:pt x="3161830" y="7188"/>
                  </a:lnTo>
                  <a:lnTo>
                    <a:pt x="3162287" y="6070"/>
                  </a:lnTo>
                  <a:lnTo>
                    <a:pt x="3162287" y="3441"/>
                  </a:lnTo>
                  <a:close/>
                </a:path>
                <a:path w="5334000" h="1266825">
                  <a:moveTo>
                    <a:pt x="3219450" y="1260741"/>
                  </a:moveTo>
                  <a:lnTo>
                    <a:pt x="3218980" y="1259624"/>
                  </a:lnTo>
                  <a:lnTo>
                    <a:pt x="3217113" y="1257757"/>
                  </a:lnTo>
                  <a:lnTo>
                    <a:pt x="3215995" y="1257300"/>
                  </a:lnTo>
                  <a:lnTo>
                    <a:pt x="3203841" y="1257300"/>
                  </a:lnTo>
                  <a:lnTo>
                    <a:pt x="3202724" y="1257757"/>
                  </a:lnTo>
                  <a:lnTo>
                    <a:pt x="3200857" y="1259624"/>
                  </a:lnTo>
                  <a:lnTo>
                    <a:pt x="3200387" y="1260741"/>
                  </a:lnTo>
                  <a:lnTo>
                    <a:pt x="3200387" y="1263370"/>
                  </a:lnTo>
                  <a:lnTo>
                    <a:pt x="3200857" y="1264488"/>
                  </a:lnTo>
                  <a:lnTo>
                    <a:pt x="3202724" y="1266355"/>
                  </a:lnTo>
                  <a:lnTo>
                    <a:pt x="3203841" y="1266825"/>
                  </a:lnTo>
                  <a:lnTo>
                    <a:pt x="3215995" y="1266825"/>
                  </a:lnTo>
                  <a:lnTo>
                    <a:pt x="3217113" y="1266355"/>
                  </a:lnTo>
                  <a:lnTo>
                    <a:pt x="3218980" y="1264488"/>
                  </a:lnTo>
                  <a:lnTo>
                    <a:pt x="3219450" y="1263370"/>
                  </a:lnTo>
                  <a:lnTo>
                    <a:pt x="3219450" y="1260741"/>
                  </a:lnTo>
                  <a:close/>
                </a:path>
                <a:path w="5334000" h="1266825">
                  <a:moveTo>
                    <a:pt x="3219450" y="841641"/>
                  </a:moveTo>
                  <a:lnTo>
                    <a:pt x="3218980" y="840524"/>
                  </a:lnTo>
                  <a:lnTo>
                    <a:pt x="3217113" y="838657"/>
                  </a:lnTo>
                  <a:lnTo>
                    <a:pt x="3215995" y="838200"/>
                  </a:lnTo>
                  <a:lnTo>
                    <a:pt x="3203841" y="838200"/>
                  </a:lnTo>
                  <a:lnTo>
                    <a:pt x="3202724" y="838657"/>
                  </a:lnTo>
                  <a:lnTo>
                    <a:pt x="3200857" y="840524"/>
                  </a:lnTo>
                  <a:lnTo>
                    <a:pt x="3200387" y="841641"/>
                  </a:lnTo>
                  <a:lnTo>
                    <a:pt x="3200387" y="844270"/>
                  </a:lnTo>
                  <a:lnTo>
                    <a:pt x="3200857" y="845388"/>
                  </a:lnTo>
                  <a:lnTo>
                    <a:pt x="3202724" y="847255"/>
                  </a:lnTo>
                  <a:lnTo>
                    <a:pt x="3203841" y="847725"/>
                  </a:lnTo>
                  <a:lnTo>
                    <a:pt x="3215995" y="847725"/>
                  </a:lnTo>
                  <a:lnTo>
                    <a:pt x="3217113" y="847255"/>
                  </a:lnTo>
                  <a:lnTo>
                    <a:pt x="3218980" y="845388"/>
                  </a:lnTo>
                  <a:lnTo>
                    <a:pt x="3219450" y="844270"/>
                  </a:lnTo>
                  <a:lnTo>
                    <a:pt x="3219450" y="841641"/>
                  </a:lnTo>
                  <a:close/>
                </a:path>
                <a:path w="5334000" h="1266825">
                  <a:moveTo>
                    <a:pt x="3219450" y="422541"/>
                  </a:moveTo>
                  <a:lnTo>
                    <a:pt x="3218980" y="421424"/>
                  </a:lnTo>
                  <a:lnTo>
                    <a:pt x="3217113" y="419557"/>
                  </a:lnTo>
                  <a:lnTo>
                    <a:pt x="3215995" y="419100"/>
                  </a:lnTo>
                  <a:lnTo>
                    <a:pt x="3203841" y="419100"/>
                  </a:lnTo>
                  <a:lnTo>
                    <a:pt x="3202724" y="419557"/>
                  </a:lnTo>
                  <a:lnTo>
                    <a:pt x="3200857" y="421424"/>
                  </a:lnTo>
                  <a:lnTo>
                    <a:pt x="3200387" y="422541"/>
                  </a:lnTo>
                  <a:lnTo>
                    <a:pt x="3200387" y="425170"/>
                  </a:lnTo>
                  <a:lnTo>
                    <a:pt x="3200857" y="426288"/>
                  </a:lnTo>
                  <a:lnTo>
                    <a:pt x="3202724" y="428155"/>
                  </a:lnTo>
                  <a:lnTo>
                    <a:pt x="3203841" y="428625"/>
                  </a:lnTo>
                  <a:lnTo>
                    <a:pt x="3215995" y="428625"/>
                  </a:lnTo>
                  <a:lnTo>
                    <a:pt x="3217113" y="428155"/>
                  </a:lnTo>
                  <a:lnTo>
                    <a:pt x="3218980" y="426288"/>
                  </a:lnTo>
                  <a:lnTo>
                    <a:pt x="3219450" y="425170"/>
                  </a:lnTo>
                  <a:lnTo>
                    <a:pt x="3219450" y="422541"/>
                  </a:lnTo>
                  <a:close/>
                </a:path>
                <a:path w="5334000" h="1266825">
                  <a:moveTo>
                    <a:pt x="3219450" y="3441"/>
                  </a:moveTo>
                  <a:lnTo>
                    <a:pt x="3218980" y="2324"/>
                  </a:lnTo>
                  <a:lnTo>
                    <a:pt x="3217113" y="457"/>
                  </a:lnTo>
                  <a:lnTo>
                    <a:pt x="3215995" y="0"/>
                  </a:lnTo>
                  <a:lnTo>
                    <a:pt x="3203841" y="0"/>
                  </a:lnTo>
                  <a:lnTo>
                    <a:pt x="3202724" y="457"/>
                  </a:lnTo>
                  <a:lnTo>
                    <a:pt x="3200857" y="2324"/>
                  </a:lnTo>
                  <a:lnTo>
                    <a:pt x="3200387" y="3441"/>
                  </a:lnTo>
                  <a:lnTo>
                    <a:pt x="3200387" y="6070"/>
                  </a:lnTo>
                  <a:lnTo>
                    <a:pt x="3200857" y="7188"/>
                  </a:lnTo>
                  <a:lnTo>
                    <a:pt x="3202724" y="9055"/>
                  </a:lnTo>
                  <a:lnTo>
                    <a:pt x="3203841" y="9525"/>
                  </a:lnTo>
                  <a:lnTo>
                    <a:pt x="3215995" y="9525"/>
                  </a:lnTo>
                  <a:lnTo>
                    <a:pt x="3217113" y="9055"/>
                  </a:lnTo>
                  <a:lnTo>
                    <a:pt x="3218980" y="7188"/>
                  </a:lnTo>
                  <a:lnTo>
                    <a:pt x="3219450" y="6070"/>
                  </a:lnTo>
                  <a:lnTo>
                    <a:pt x="3219450" y="3441"/>
                  </a:lnTo>
                  <a:close/>
                </a:path>
                <a:path w="5334000" h="1266825">
                  <a:moveTo>
                    <a:pt x="3276587" y="1260741"/>
                  </a:moveTo>
                  <a:lnTo>
                    <a:pt x="3276130" y="1259624"/>
                  </a:lnTo>
                  <a:lnTo>
                    <a:pt x="3274263" y="1257757"/>
                  </a:lnTo>
                  <a:lnTo>
                    <a:pt x="3273145" y="1257300"/>
                  </a:lnTo>
                  <a:lnTo>
                    <a:pt x="3260991" y="1257300"/>
                  </a:lnTo>
                  <a:lnTo>
                    <a:pt x="3259874" y="1257757"/>
                  </a:lnTo>
                  <a:lnTo>
                    <a:pt x="3258007" y="1259624"/>
                  </a:lnTo>
                  <a:lnTo>
                    <a:pt x="3257550" y="1260741"/>
                  </a:lnTo>
                  <a:lnTo>
                    <a:pt x="3257550" y="1263370"/>
                  </a:lnTo>
                  <a:lnTo>
                    <a:pt x="3258007" y="1264488"/>
                  </a:lnTo>
                  <a:lnTo>
                    <a:pt x="3259874" y="1266355"/>
                  </a:lnTo>
                  <a:lnTo>
                    <a:pt x="3260991" y="1266825"/>
                  </a:lnTo>
                  <a:lnTo>
                    <a:pt x="3273145" y="1266825"/>
                  </a:lnTo>
                  <a:lnTo>
                    <a:pt x="3274263" y="1266355"/>
                  </a:lnTo>
                  <a:lnTo>
                    <a:pt x="3276130" y="1264488"/>
                  </a:lnTo>
                  <a:lnTo>
                    <a:pt x="3276587" y="1263370"/>
                  </a:lnTo>
                  <a:lnTo>
                    <a:pt x="3276587" y="1260741"/>
                  </a:lnTo>
                  <a:close/>
                </a:path>
                <a:path w="5334000" h="1266825">
                  <a:moveTo>
                    <a:pt x="3276587" y="841641"/>
                  </a:moveTo>
                  <a:lnTo>
                    <a:pt x="3276130" y="840524"/>
                  </a:lnTo>
                  <a:lnTo>
                    <a:pt x="3274263" y="838657"/>
                  </a:lnTo>
                  <a:lnTo>
                    <a:pt x="3273145" y="838200"/>
                  </a:lnTo>
                  <a:lnTo>
                    <a:pt x="3260991" y="838200"/>
                  </a:lnTo>
                  <a:lnTo>
                    <a:pt x="3259874" y="838657"/>
                  </a:lnTo>
                  <a:lnTo>
                    <a:pt x="3258007" y="840524"/>
                  </a:lnTo>
                  <a:lnTo>
                    <a:pt x="3257550" y="841641"/>
                  </a:lnTo>
                  <a:lnTo>
                    <a:pt x="3257550" y="844270"/>
                  </a:lnTo>
                  <a:lnTo>
                    <a:pt x="3258007" y="845388"/>
                  </a:lnTo>
                  <a:lnTo>
                    <a:pt x="3259874" y="847255"/>
                  </a:lnTo>
                  <a:lnTo>
                    <a:pt x="3260991" y="847725"/>
                  </a:lnTo>
                  <a:lnTo>
                    <a:pt x="3273145" y="847725"/>
                  </a:lnTo>
                  <a:lnTo>
                    <a:pt x="3274263" y="847255"/>
                  </a:lnTo>
                  <a:lnTo>
                    <a:pt x="3276130" y="845388"/>
                  </a:lnTo>
                  <a:lnTo>
                    <a:pt x="3276587" y="844270"/>
                  </a:lnTo>
                  <a:lnTo>
                    <a:pt x="3276587" y="841641"/>
                  </a:lnTo>
                  <a:close/>
                </a:path>
                <a:path w="5334000" h="1266825">
                  <a:moveTo>
                    <a:pt x="3276587" y="422541"/>
                  </a:moveTo>
                  <a:lnTo>
                    <a:pt x="3276130" y="421424"/>
                  </a:lnTo>
                  <a:lnTo>
                    <a:pt x="3274263" y="419557"/>
                  </a:lnTo>
                  <a:lnTo>
                    <a:pt x="3273145" y="419100"/>
                  </a:lnTo>
                  <a:lnTo>
                    <a:pt x="3260991" y="419100"/>
                  </a:lnTo>
                  <a:lnTo>
                    <a:pt x="3259874" y="419557"/>
                  </a:lnTo>
                  <a:lnTo>
                    <a:pt x="3258007" y="421424"/>
                  </a:lnTo>
                  <a:lnTo>
                    <a:pt x="3257550" y="422541"/>
                  </a:lnTo>
                  <a:lnTo>
                    <a:pt x="3257550" y="425170"/>
                  </a:lnTo>
                  <a:lnTo>
                    <a:pt x="3258007" y="426288"/>
                  </a:lnTo>
                  <a:lnTo>
                    <a:pt x="3259874" y="428155"/>
                  </a:lnTo>
                  <a:lnTo>
                    <a:pt x="3260991" y="428625"/>
                  </a:lnTo>
                  <a:lnTo>
                    <a:pt x="3273145" y="428625"/>
                  </a:lnTo>
                  <a:lnTo>
                    <a:pt x="3274263" y="428155"/>
                  </a:lnTo>
                  <a:lnTo>
                    <a:pt x="3276130" y="426288"/>
                  </a:lnTo>
                  <a:lnTo>
                    <a:pt x="3276587" y="425170"/>
                  </a:lnTo>
                  <a:lnTo>
                    <a:pt x="3276587" y="422541"/>
                  </a:lnTo>
                  <a:close/>
                </a:path>
                <a:path w="5334000" h="1266825">
                  <a:moveTo>
                    <a:pt x="3276587" y="3441"/>
                  </a:moveTo>
                  <a:lnTo>
                    <a:pt x="3276130" y="2324"/>
                  </a:lnTo>
                  <a:lnTo>
                    <a:pt x="3274263" y="457"/>
                  </a:lnTo>
                  <a:lnTo>
                    <a:pt x="3273145" y="0"/>
                  </a:lnTo>
                  <a:lnTo>
                    <a:pt x="3260991" y="0"/>
                  </a:lnTo>
                  <a:lnTo>
                    <a:pt x="3259874" y="457"/>
                  </a:lnTo>
                  <a:lnTo>
                    <a:pt x="3258007" y="2324"/>
                  </a:lnTo>
                  <a:lnTo>
                    <a:pt x="3257550" y="3441"/>
                  </a:lnTo>
                  <a:lnTo>
                    <a:pt x="3257550" y="6070"/>
                  </a:lnTo>
                  <a:lnTo>
                    <a:pt x="3258007" y="7188"/>
                  </a:lnTo>
                  <a:lnTo>
                    <a:pt x="3259874" y="9055"/>
                  </a:lnTo>
                  <a:lnTo>
                    <a:pt x="3260991" y="9525"/>
                  </a:lnTo>
                  <a:lnTo>
                    <a:pt x="3273145" y="9525"/>
                  </a:lnTo>
                  <a:lnTo>
                    <a:pt x="3274263" y="9055"/>
                  </a:lnTo>
                  <a:lnTo>
                    <a:pt x="3276130" y="7188"/>
                  </a:lnTo>
                  <a:lnTo>
                    <a:pt x="3276587" y="6070"/>
                  </a:lnTo>
                  <a:lnTo>
                    <a:pt x="3276587" y="3441"/>
                  </a:lnTo>
                  <a:close/>
                </a:path>
                <a:path w="5334000" h="1266825">
                  <a:moveTo>
                    <a:pt x="3333737" y="1260741"/>
                  </a:moveTo>
                  <a:lnTo>
                    <a:pt x="3333280" y="1259624"/>
                  </a:lnTo>
                  <a:lnTo>
                    <a:pt x="3331413" y="1257757"/>
                  </a:lnTo>
                  <a:lnTo>
                    <a:pt x="3330295" y="1257300"/>
                  </a:lnTo>
                  <a:lnTo>
                    <a:pt x="3318141" y="1257300"/>
                  </a:lnTo>
                  <a:lnTo>
                    <a:pt x="3317024" y="1257757"/>
                  </a:lnTo>
                  <a:lnTo>
                    <a:pt x="3315157" y="1259624"/>
                  </a:lnTo>
                  <a:lnTo>
                    <a:pt x="3314687" y="1260741"/>
                  </a:lnTo>
                  <a:lnTo>
                    <a:pt x="3314687" y="1263370"/>
                  </a:lnTo>
                  <a:lnTo>
                    <a:pt x="3315157" y="1264488"/>
                  </a:lnTo>
                  <a:lnTo>
                    <a:pt x="3317024" y="1266355"/>
                  </a:lnTo>
                  <a:lnTo>
                    <a:pt x="3318141" y="1266825"/>
                  </a:lnTo>
                  <a:lnTo>
                    <a:pt x="3330295" y="1266825"/>
                  </a:lnTo>
                  <a:lnTo>
                    <a:pt x="3331413" y="1266355"/>
                  </a:lnTo>
                  <a:lnTo>
                    <a:pt x="3333280" y="1264488"/>
                  </a:lnTo>
                  <a:lnTo>
                    <a:pt x="3333737" y="1263370"/>
                  </a:lnTo>
                  <a:lnTo>
                    <a:pt x="3333737" y="1260741"/>
                  </a:lnTo>
                  <a:close/>
                </a:path>
                <a:path w="5334000" h="1266825">
                  <a:moveTo>
                    <a:pt x="3333737" y="841641"/>
                  </a:moveTo>
                  <a:lnTo>
                    <a:pt x="3333280" y="840524"/>
                  </a:lnTo>
                  <a:lnTo>
                    <a:pt x="3331413" y="838657"/>
                  </a:lnTo>
                  <a:lnTo>
                    <a:pt x="3330295" y="838200"/>
                  </a:lnTo>
                  <a:lnTo>
                    <a:pt x="3318141" y="838200"/>
                  </a:lnTo>
                  <a:lnTo>
                    <a:pt x="3317024" y="838657"/>
                  </a:lnTo>
                  <a:lnTo>
                    <a:pt x="3315157" y="840524"/>
                  </a:lnTo>
                  <a:lnTo>
                    <a:pt x="3314687" y="841641"/>
                  </a:lnTo>
                  <a:lnTo>
                    <a:pt x="3314687" y="844270"/>
                  </a:lnTo>
                  <a:lnTo>
                    <a:pt x="3315157" y="845388"/>
                  </a:lnTo>
                  <a:lnTo>
                    <a:pt x="3317024" y="847255"/>
                  </a:lnTo>
                  <a:lnTo>
                    <a:pt x="3318141" y="847725"/>
                  </a:lnTo>
                  <a:lnTo>
                    <a:pt x="3330295" y="847725"/>
                  </a:lnTo>
                  <a:lnTo>
                    <a:pt x="3331413" y="847255"/>
                  </a:lnTo>
                  <a:lnTo>
                    <a:pt x="3333280" y="845388"/>
                  </a:lnTo>
                  <a:lnTo>
                    <a:pt x="3333737" y="844270"/>
                  </a:lnTo>
                  <a:lnTo>
                    <a:pt x="3333737" y="841641"/>
                  </a:lnTo>
                  <a:close/>
                </a:path>
                <a:path w="5334000" h="1266825">
                  <a:moveTo>
                    <a:pt x="3333737" y="422541"/>
                  </a:moveTo>
                  <a:lnTo>
                    <a:pt x="3333280" y="421424"/>
                  </a:lnTo>
                  <a:lnTo>
                    <a:pt x="3331413" y="419557"/>
                  </a:lnTo>
                  <a:lnTo>
                    <a:pt x="3330295" y="419100"/>
                  </a:lnTo>
                  <a:lnTo>
                    <a:pt x="3318141" y="419100"/>
                  </a:lnTo>
                  <a:lnTo>
                    <a:pt x="3317024" y="419557"/>
                  </a:lnTo>
                  <a:lnTo>
                    <a:pt x="3315157" y="421424"/>
                  </a:lnTo>
                  <a:lnTo>
                    <a:pt x="3314687" y="422541"/>
                  </a:lnTo>
                  <a:lnTo>
                    <a:pt x="3314687" y="425170"/>
                  </a:lnTo>
                  <a:lnTo>
                    <a:pt x="3315157" y="426288"/>
                  </a:lnTo>
                  <a:lnTo>
                    <a:pt x="3317024" y="428155"/>
                  </a:lnTo>
                  <a:lnTo>
                    <a:pt x="3318141" y="428625"/>
                  </a:lnTo>
                  <a:lnTo>
                    <a:pt x="3330295" y="428625"/>
                  </a:lnTo>
                  <a:lnTo>
                    <a:pt x="3331413" y="428155"/>
                  </a:lnTo>
                  <a:lnTo>
                    <a:pt x="3333280" y="426288"/>
                  </a:lnTo>
                  <a:lnTo>
                    <a:pt x="3333737" y="425170"/>
                  </a:lnTo>
                  <a:lnTo>
                    <a:pt x="3333737" y="422541"/>
                  </a:lnTo>
                  <a:close/>
                </a:path>
                <a:path w="5334000" h="1266825">
                  <a:moveTo>
                    <a:pt x="3333737" y="3441"/>
                  </a:moveTo>
                  <a:lnTo>
                    <a:pt x="3333280" y="2324"/>
                  </a:lnTo>
                  <a:lnTo>
                    <a:pt x="3331413" y="457"/>
                  </a:lnTo>
                  <a:lnTo>
                    <a:pt x="3330295" y="0"/>
                  </a:lnTo>
                  <a:lnTo>
                    <a:pt x="3318141" y="0"/>
                  </a:lnTo>
                  <a:lnTo>
                    <a:pt x="3317024" y="457"/>
                  </a:lnTo>
                  <a:lnTo>
                    <a:pt x="3315157" y="2324"/>
                  </a:lnTo>
                  <a:lnTo>
                    <a:pt x="3314687" y="3441"/>
                  </a:lnTo>
                  <a:lnTo>
                    <a:pt x="3314687" y="6070"/>
                  </a:lnTo>
                  <a:lnTo>
                    <a:pt x="3315157" y="7188"/>
                  </a:lnTo>
                  <a:lnTo>
                    <a:pt x="3317024" y="9055"/>
                  </a:lnTo>
                  <a:lnTo>
                    <a:pt x="3318141" y="9525"/>
                  </a:lnTo>
                  <a:lnTo>
                    <a:pt x="3330295" y="9525"/>
                  </a:lnTo>
                  <a:lnTo>
                    <a:pt x="3331413" y="9055"/>
                  </a:lnTo>
                  <a:lnTo>
                    <a:pt x="3333280" y="7188"/>
                  </a:lnTo>
                  <a:lnTo>
                    <a:pt x="3333737" y="6070"/>
                  </a:lnTo>
                  <a:lnTo>
                    <a:pt x="3333737" y="3441"/>
                  </a:lnTo>
                  <a:close/>
                </a:path>
                <a:path w="5334000" h="1266825">
                  <a:moveTo>
                    <a:pt x="3390887" y="1260741"/>
                  </a:moveTo>
                  <a:lnTo>
                    <a:pt x="3390430" y="1259624"/>
                  </a:lnTo>
                  <a:lnTo>
                    <a:pt x="3388563" y="1257757"/>
                  </a:lnTo>
                  <a:lnTo>
                    <a:pt x="3387445" y="1257300"/>
                  </a:lnTo>
                  <a:lnTo>
                    <a:pt x="3375291" y="1257300"/>
                  </a:lnTo>
                  <a:lnTo>
                    <a:pt x="3374174" y="1257757"/>
                  </a:lnTo>
                  <a:lnTo>
                    <a:pt x="3372307" y="1259624"/>
                  </a:lnTo>
                  <a:lnTo>
                    <a:pt x="3371850" y="1260741"/>
                  </a:lnTo>
                  <a:lnTo>
                    <a:pt x="3371850" y="1263370"/>
                  </a:lnTo>
                  <a:lnTo>
                    <a:pt x="3372307" y="1264488"/>
                  </a:lnTo>
                  <a:lnTo>
                    <a:pt x="3374174" y="1266355"/>
                  </a:lnTo>
                  <a:lnTo>
                    <a:pt x="3375291" y="1266825"/>
                  </a:lnTo>
                  <a:lnTo>
                    <a:pt x="3387445" y="1266825"/>
                  </a:lnTo>
                  <a:lnTo>
                    <a:pt x="3388563" y="1266355"/>
                  </a:lnTo>
                  <a:lnTo>
                    <a:pt x="3390430" y="1264488"/>
                  </a:lnTo>
                  <a:lnTo>
                    <a:pt x="3390887" y="1263370"/>
                  </a:lnTo>
                  <a:lnTo>
                    <a:pt x="3390887" y="1260741"/>
                  </a:lnTo>
                  <a:close/>
                </a:path>
                <a:path w="5334000" h="1266825">
                  <a:moveTo>
                    <a:pt x="3390887" y="841641"/>
                  </a:moveTo>
                  <a:lnTo>
                    <a:pt x="3390430" y="840524"/>
                  </a:lnTo>
                  <a:lnTo>
                    <a:pt x="3388563" y="838657"/>
                  </a:lnTo>
                  <a:lnTo>
                    <a:pt x="3387445" y="838200"/>
                  </a:lnTo>
                  <a:lnTo>
                    <a:pt x="3375291" y="838200"/>
                  </a:lnTo>
                  <a:lnTo>
                    <a:pt x="3374174" y="838657"/>
                  </a:lnTo>
                  <a:lnTo>
                    <a:pt x="3372307" y="840524"/>
                  </a:lnTo>
                  <a:lnTo>
                    <a:pt x="3371850" y="841641"/>
                  </a:lnTo>
                  <a:lnTo>
                    <a:pt x="3371850" y="844270"/>
                  </a:lnTo>
                  <a:lnTo>
                    <a:pt x="3372307" y="845388"/>
                  </a:lnTo>
                  <a:lnTo>
                    <a:pt x="3374174" y="847255"/>
                  </a:lnTo>
                  <a:lnTo>
                    <a:pt x="3375291" y="847725"/>
                  </a:lnTo>
                  <a:lnTo>
                    <a:pt x="3387445" y="847725"/>
                  </a:lnTo>
                  <a:lnTo>
                    <a:pt x="3388563" y="847255"/>
                  </a:lnTo>
                  <a:lnTo>
                    <a:pt x="3390430" y="845388"/>
                  </a:lnTo>
                  <a:lnTo>
                    <a:pt x="3390887" y="844270"/>
                  </a:lnTo>
                  <a:lnTo>
                    <a:pt x="3390887" y="841641"/>
                  </a:lnTo>
                  <a:close/>
                </a:path>
                <a:path w="5334000" h="1266825">
                  <a:moveTo>
                    <a:pt x="3390887" y="422541"/>
                  </a:moveTo>
                  <a:lnTo>
                    <a:pt x="3390430" y="421424"/>
                  </a:lnTo>
                  <a:lnTo>
                    <a:pt x="3388563" y="419557"/>
                  </a:lnTo>
                  <a:lnTo>
                    <a:pt x="3387445" y="419100"/>
                  </a:lnTo>
                  <a:lnTo>
                    <a:pt x="3375291" y="419100"/>
                  </a:lnTo>
                  <a:lnTo>
                    <a:pt x="3374174" y="419557"/>
                  </a:lnTo>
                  <a:lnTo>
                    <a:pt x="3372307" y="421424"/>
                  </a:lnTo>
                  <a:lnTo>
                    <a:pt x="3371850" y="422541"/>
                  </a:lnTo>
                  <a:lnTo>
                    <a:pt x="3371850" y="425170"/>
                  </a:lnTo>
                  <a:lnTo>
                    <a:pt x="3372307" y="426288"/>
                  </a:lnTo>
                  <a:lnTo>
                    <a:pt x="3374174" y="428155"/>
                  </a:lnTo>
                  <a:lnTo>
                    <a:pt x="3375291" y="428625"/>
                  </a:lnTo>
                  <a:lnTo>
                    <a:pt x="3387445" y="428625"/>
                  </a:lnTo>
                  <a:lnTo>
                    <a:pt x="3388563" y="428155"/>
                  </a:lnTo>
                  <a:lnTo>
                    <a:pt x="3390430" y="426288"/>
                  </a:lnTo>
                  <a:lnTo>
                    <a:pt x="3390887" y="425170"/>
                  </a:lnTo>
                  <a:lnTo>
                    <a:pt x="3390887" y="422541"/>
                  </a:lnTo>
                  <a:close/>
                </a:path>
                <a:path w="5334000" h="1266825">
                  <a:moveTo>
                    <a:pt x="3390887" y="3441"/>
                  </a:moveTo>
                  <a:lnTo>
                    <a:pt x="3390430" y="2324"/>
                  </a:lnTo>
                  <a:lnTo>
                    <a:pt x="3388563" y="457"/>
                  </a:lnTo>
                  <a:lnTo>
                    <a:pt x="3387445" y="0"/>
                  </a:lnTo>
                  <a:lnTo>
                    <a:pt x="3375291" y="0"/>
                  </a:lnTo>
                  <a:lnTo>
                    <a:pt x="3374174" y="457"/>
                  </a:lnTo>
                  <a:lnTo>
                    <a:pt x="3372307" y="2324"/>
                  </a:lnTo>
                  <a:lnTo>
                    <a:pt x="3371850" y="3441"/>
                  </a:lnTo>
                  <a:lnTo>
                    <a:pt x="3371850" y="6070"/>
                  </a:lnTo>
                  <a:lnTo>
                    <a:pt x="3372307" y="7188"/>
                  </a:lnTo>
                  <a:lnTo>
                    <a:pt x="3374174" y="9055"/>
                  </a:lnTo>
                  <a:lnTo>
                    <a:pt x="3375291" y="9525"/>
                  </a:lnTo>
                  <a:lnTo>
                    <a:pt x="3387445" y="9525"/>
                  </a:lnTo>
                  <a:lnTo>
                    <a:pt x="3388563" y="9055"/>
                  </a:lnTo>
                  <a:lnTo>
                    <a:pt x="3390430" y="7188"/>
                  </a:lnTo>
                  <a:lnTo>
                    <a:pt x="3390887" y="6070"/>
                  </a:lnTo>
                  <a:lnTo>
                    <a:pt x="3390887" y="3441"/>
                  </a:lnTo>
                  <a:close/>
                </a:path>
                <a:path w="5334000" h="1266825">
                  <a:moveTo>
                    <a:pt x="3448037" y="1260741"/>
                  </a:moveTo>
                  <a:lnTo>
                    <a:pt x="3447580" y="1259624"/>
                  </a:lnTo>
                  <a:lnTo>
                    <a:pt x="3445713" y="1257757"/>
                  </a:lnTo>
                  <a:lnTo>
                    <a:pt x="3444595" y="1257300"/>
                  </a:lnTo>
                  <a:lnTo>
                    <a:pt x="3432441" y="1257300"/>
                  </a:lnTo>
                  <a:lnTo>
                    <a:pt x="3431324" y="1257757"/>
                  </a:lnTo>
                  <a:lnTo>
                    <a:pt x="3429457" y="1259624"/>
                  </a:lnTo>
                  <a:lnTo>
                    <a:pt x="3428987" y="1260741"/>
                  </a:lnTo>
                  <a:lnTo>
                    <a:pt x="3428987" y="1263370"/>
                  </a:lnTo>
                  <a:lnTo>
                    <a:pt x="3429457" y="1264488"/>
                  </a:lnTo>
                  <a:lnTo>
                    <a:pt x="3431324" y="1266355"/>
                  </a:lnTo>
                  <a:lnTo>
                    <a:pt x="3432441" y="1266825"/>
                  </a:lnTo>
                  <a:lnTo>
                    <a:pt x="3444595" y="1266825"/>
                  </a:lnTo>
                  <a:lnTo>
                    <a:pt x="3445713" y="1266355"/>
                  </a:lnTo>
                  <a:lnTo>
                    <a:pt x="3447580" y="1264488"/>
                  </a:lnTo>
                  <a:lnTo>
                    <a:pt x="3448037" y="1263370"/>
                  </a:lnTo>
                  <a:lnTo>
                    <a:pt x="3448037" y="1260741"/>
                  </a:lnTo>
                  <a:close/>
                </a:path>
                <a:path w="5334000" h="1266825">
                  <a:moveTo>
                    <a:pt x="3448037" y="841641"/>
                  </a:moveTo>
                  <a:lnTo>
                    <a:pt x="3447580" y="840524"/>
                  </a:lnTo>
                  <a:lnTo>
                    <a:pt x="3445713" y="838657"/>
                  </a:lnTo>
                  <a:lnTo>
                    <a:pt x="3444595" y="838200"/>
                  </a:lnTo>
                  <a:lnTo>
                    <a:pt x="3432441" y="838200"/>
                  </a:lnTo>
                  <a:lnTo>
                    <a:pt x="3431324" y="838657"/>
                  </a:lnTo>
                  <a:lnTo>
                    <a:pt x="3429457" y="840524"/>
                  </a:lnTo>
                  <a:lnTo>
                    <a:pt x="3428987" y="841641"/>
                  </a:lnTo>
                  <a:lnTo>
                    <a:pt x="3428987" y="844270"/>
                  </a:lnTo>
                  <a:lnTo>
                    <a:pt x="3429457" y="845388"/>
                  </a:lnTo>
                  <a:lnTo>
                    <a:pt x="3431324" y="847255"/>
                  </a:lnTo>
                  <a:lnTo>
                    <a:pt x="3432441" y="847725"/>
                  </a:lnTo>
                  <a:lnTo>
                    <a:pt x="3444595" y="847725"/>
                  </a:lnTo>
                  <a:lnTo>
                    <a:pt x="3445713" y="847255"/>
                  </a:lnTo>
                  <a:lnTo>
                    <a:pt x="3447580" y="845388"/>
                  </a:lnTo>
                  <a:lnTo>
                    <a:pt x="3448037" y="844270"/>
                  </a:lnTo>
                  <a:lnTo>
                    <a:pt x="3448037" y="841641"/>
                  </a:lnTo>
                  <a:close/>
                </a:path>
                <a:path w="5334000" h="1266825">
                  <a:moveTo>
                    <a:pt x="3448037" y="422541"/>
                  </a:moveTo>
                  <a:lnTo>
                    <a:pt x="3447580" y="421424"/>
                  </a:lnTo>
                  <a:lnTo>
                    <a:pt x="3445713" y="419557"/>
                  </a:lnTo>
                  <a:lnTo>
                    <a:pt x="3444595" y="419100"/>
                  </a:lnTo>
                  <a:lnTo>
                    <a:pt x="3432441" y="419100"/>
                  </a:lnTo>
                  <a:lnTo>
                    <a:pt x="3431324" y="419557"/>
                  </a:lnTo>
                  <a:lnTo>
                    <a:pt x="3429457" y="421424"/>
                  </a:lnTo>
                  <a:lnTo>
                    <a:pt x="3428987" y="422541"/>
                  </a:lnTo>
                  <a:lnTo>
                    <a:pt x="3428987" y="425170"/>
                  </a:lnTo>
                  <a:lnTo>
                    <a:pt x="3429457" y="426288"/>
                  </a:lnTo>
                  <a:lnTo>
                    <a:pt x="3431324" y="428155"/>
                  </a:lnTo>
                  <a:lnTo>
                    <a:pt x="3432441" y="428625"/>
                  </a:lnTo>
                  <a:lnTo>
                    <a:pt x="3444595" y="428625"/>
                  </a:lnTo>
                  <a:lnTo>
                    <a:pt x="3445713" y="428155"/>
                  </a:lnTo>
                  <a:lnTo>
                    <a:pt x="3447580" y="426288"/>
                  </a:lnTo>
                  <a:lnTo>
                    <a:pt x="3448037" y="425170"/>
                  </a:lnTo>
                  <a:lnTo>
                    <a:pt x="3448037" y="422541"/>
                  </a:lnTo>
                  <a:close/>
                </a:path>
                <a:path w="5334000" h="1266825">
                  <a:moveTo>
                    <a:pt x="3448037" y="3441"/>
                  </a:moveTo>
                  <a:lnTo>
                    <a:pt x="3447580" y="2324"/>
                  </a:lnTo>
                  <a:lnTo>
                    <a:pt x="3445713" y="457"/>
                  </a:lnTo>
                  <a:lnTo>
                    <a:pt x="3444595" y="0"/>
                  </a:lnTo>
                  <a:lnTo>
                    <a:pt x="3432441" y="0"/>
                  </a:lnTo>
                  <a:lnTo>
                    <a:pt x="3431324" y="457"/>
                  </a:lnTo>
                  <a:lnTo>
                    <a:pt x="3429457" y="2324"/>
                  </a:lnTo>
                  <a:lnTo>
                    <a:pt x="3428987" y="3441"/>
                  </a:lnTo>
                  <a:lnTo>
                    <a:pt x="3428987" y="6070"/>
                  </a:lnTo>
                  <a:lnTo>
                    <a:pt x="3429457" y="7188"/>
                  </a:lnTo>
                  <a:lnTo>
                    <a:pt x="3431324" y="9055"/>
                  </a:lnTo>
                  <a:lnTo>
                    <a:pt x="3432441" y="9525"/>
                  </a:lnTo>
                  <a:lnTo>
                    <a:pt x="3444595" y="9525"/>
                  </a:lnTo>
                  <a:lnTo>
                    <a:pt x="3445713" y="9055"/>
                  </a:lnTo>
                  <a:lnTo>
                    <a:pt x="3447580" y="7188"/>
                  </a:lnTo>
                  <a:lnTo>
                    <a:pt x="3448037" y="6070"/>
                  </a:lnTo>
                  <a:lnTo>
                    <a:pt x="3448037" y="3441"/>
                  </a:lnTo>
                  <a:close/>
                </a:path>
                <a:path w="5334000" h="1266825">
                  <a:moveTo>
                    <a:pt x="3505187" y="1260741"/>
                  </a:moveTo>
                  <a:lnTo>
                    <a:pt x="3504730" y="1259624"/>
                  </a:lnTo>
                  <a:lnTo>
                    <a:pt x="3502863" y="1257757"/>
                  </a:lnTo>
                  <a:lnTo>
                    <a:pt x="3501745" y="1257300"/>
                  </a:lnTo>
                  <a:lnTo>
                    <a:pt x="3489591" y="1257300"/>
                  </a:lnTo>
                  <a:lnTo>
                    <a:pt x="3488474" y="1257757"/>
                  </a:lnTo>
                  <a:lnTo>
                    <a:pt x="3486607" y="1259624"/>
                  </a:lnTo>
                  <a:lnTo>
                    <a:pt x="3486137" y="1260741"/>
                  </a:lnTo>
                  <a:lnTo>
                    <a:pt x="3486137" y="1263370"/>
                  </a:lnTo>
                  <a:lnTo>
                    <a:pt x="3486607" y="1264488"/>
                  </a:lnTo>
                  <a:lnTo>
                    <a:pt x="3488474" y="1266355"/>
                  </a:lnTo>
                  <a:lnTo>
                    <a:pt x="3489591" y="1266825"/>
                  </a:lnTo>
                  <a:lnTo>
                    <a:pt x="3501745" y="1266825"/>
                  </a:lnTo>
                  <a:lnTo>
                    <a:pt x="3502863" y="1266355"/>
                  </a:lnTo>
                  <a:lnTo>
                    <a:pt x="3504730" y="1264488"/>
                  </a:lnTo>
                  <a:lnTo>
                    <a:pt x="3505187" y="1263370"/>
                  </a:lnTo>
                  <a:lnTo>
                    <a:pt x="3505187" y="1260741"/>
                  </a:lnTo>
                  <a:close/>
                </a:path>
                <a:path w="5334000" h="1266825">
                  <a:moveTo>
                    <a:pt x="3505187" y="841641"/>
                  </a:moveTo>
                  <a:lnTo>
                    <a:pt x="3504730" y="840524"/>
                  </a:lnTo>
                  <a:lnTo>
                    <a:pt x="3502863" y="838657"/>
                  </a:lnTo>
                  <a:lnTo>
                    <a:pt x="3501745" y="838200"/>
                  </a:lnTo>
                  <a:lnTo>
                    <a:pt x="3489591" y="838200"/>
                  </a:lnTo>
                  <a:lnTo>
                    <a:pt x="3488474" y="838657"/>
                  </a:lnTo>
                  <a:lnTo>
                    <a:pt x="3486607" y="840524"/>
                  </a:lnTo>
                  <a:lnTo>
                    <a:pt x="3486137" y="841641"/>
                  </a:lnTo>
                  <a:lnTo>
                    <a:pt x="3486137" y="844270"/>
                  </a:lnTo>
                  <a:lnTo>
                    <a:pt x="3486607" y="845388"/>
                  </a:lnTo>
                  <a:lnTo>
                    <a:pt x="3488474" y="847255"/>
                  </a:lnTo>
                  <a:lnTo>
                    <a:pt x="3489591" y="847725"/>
                  </a:lnTo>
                  <a:lnTo>
                    <a:pt x="3501745" y="847725"/>
                  </a:lnTo>
                  <a:lnTo>
                    <a:pt x="3502863" y="847255"/>
                  </a:lnTo>
                  <a:lnTo>
                    <a:pt x="3504730" y="845388"/>
                  </a:lnTo>
                  <a:lnTo>
                    <a:pt x="3505187" y="844270"/>
                  </a:lnTo>
                  <a:lnTo>
                    <a:pt x="3505187" y="841641"/>
                  </a:lnTo>
                  <a:close/>
                </a:path>
                <a:path w="5334000" h="1266825">
                  <a:moveTo>
                    <a:pt x="3505187" y="422541"/>
                  </a:moveTo>
                  <a:lnTo>
                    <a:pt x="3504730" y="421424"/>
                  </a:lnTo>
                  <a:lnTo>
                    <a:pt x="3502863" y="419557"/>
                  </a:lnTo>
                  <a:lnTo>
                    <a:pt x="3501745" y="419100"/>
                  </a:lnTo>
                  <a:lnTo>
                    <a:pt x="3489591" y="419100"/>
                  </a:lnTo>
                  <a:lnTo>
                    <a:pt x="3488474" y="419557"/>
                  </a:lnTo>
                  <a:lnTo>
                    <a:pt x="3486607" y="421424"/>
                  </a:lnTo>
                  <a:lnTo>
                    <a:pt x="3486137" y="422541"/>
                  </a:lnTo>
                  <a:lnTo>
                    <a:pt x="3486137" y="425170"/>
                  </a:lnTo>
                  <a:lnTo>
                    <a:pt x="3486607" y="426288"/>
                  </a:lnTo>
                  <a:lnTo>
                    <a:pt x="3488474" y="428155"/>
                  </a:lnTo>
                  <a:lnTo>
                    <a:pt x="3489591" y="428625"/>
                  </a:lnTo>
                  <a:lnTo>
                    <a:pt x="3501745" y="428625"/>
                  </a:lnTo>
                  <a:lnTo>
                    <a:pt x="3502863" y="428155"/>
                  </a:lnTo>
                  <a:lnTo>
                    <a:pt x="3504730" y="426288"/>
                  </a:lnTo>
                  <a:lnTo>
                    <a:pt x="3505187" y="425170"/>
                  </a:lnTo>
                  <a:lnTo>
                    <a:pt x="3505187" y="422541"/>
                  </a:lnTo>
                  <a:close/>
                </a:path>
                <a:path w="5334000" h="1266825">
                  <a:moveTo>
                    <a:pt x="3505187" y="3441"/>
                  </a:moveTo>
                  <a:lnTo>
                    <a:pt x="3504730" y="2324"/>
                  </a:lnTo>
                  <a:lnTo>
                    <a:pt x="3502863" y="457"/>
                  </a:lnTo>
                  <a:lnTo>
                    <a:pt x="3501745" y="0"/>
                  </a:lnTo>
                  <a:lnTo>
                    <a:pt x="3489591" y="0"/>
                  </a:lnTo>
                  <a:lnTo>
                    <a:pt x="3488474" y="457"/>
                  </a:lnTo>
                  <a:lnTo>
                    <a:pt x="3486607" y="2324"/>
                  </a:lnTo>
                  <a:lnTo>
                    <a:pt x="3486137" y="3441"/>
                  </a:lnTo>
                  <a:lnTo>
                    <a:pt x="3486137" y="6070"/>
                  </a:lnTo>
                  <a:lnTo>
                    <a:pt x="3486607" y="7188"/>
                  </a:lnTo>
                  <a:lnTo>
                    <a:pt x="3488474" y="9055"/>
                  </a:lnTo>
                  <a:lnTo>
                    <a:pt x="3489591" y="9525"/>
                  </a:lnTo>
                  <a:lnTo>
                    <a:pt x="3501745" y="9525"/>
                  </a:lnTo>
                  <a:lnTo>
                    <a:pt x="3502863" y="9055"/>
                  </a:lnTo>
                  <a:lnTo>
                    <a:pt x="3504730" y="7188"/>
                  </a:lnTo>
                  <a:lnTo>
                    <a:pt x="3505187" y="6070"/>
                  </a:lnTo>
                  <a:lnTo>
                    <a:pt x="3505187" y="3441"/>
                  </a:lnTo>
                  <a:close/>
                </a:path>
                <a:path w="5334000" h="1266825">
                  <a:moveTo>
                    <a:pt x="3562337" y="1260741"/>
                  </a:moveTo>
                  <a:lnTo>
                    <a:pt x="3561880" y="1259624"/>
                  </a:lnTo>
                  <a:lnTo>
                    <a:pt x="3560013" y="1257757"/>
                  </a:lnTo>
                  <a:lnTo>
                    <a:pt x="3558895" y="1257300"/>
                  </a:lnTo>
                  <a:lnTo>
                    <a:pt x="3546741" y="1257300"/>
                  </a:lnTo>
                  <a:lnTo>
                    <a:pt x="3545624" y="1257757"/>
                  </a:lnTo>
                  <a:lnTo>
                    <a:pt x="3543757" y="1259624"/>
                  </a:lnTo>
                  <a:lnTo>
                    <a:pt x="3543300" y="1260741"/>
                  </a:lnTo>
                  <a:lnTo>
                    <a:pt x="3543300" y="1263370"/>
                  </a:lnTo>
                  <a:lnTo>
                    <a:pt x="3543757" y="1264488"/>
                  </a:lnTo>
                  <a:lnTo>
                    <a:pt x="3545624" y="1266355"/>
                  </a:lnTo>
                  <a:lnTo>
                    <a:pt x="3546741" y="1266825"/>
                  </a:lnTo>
                  <a:lnTo>
                    <a:pt x="3558895" y="1266825"/>
                  </a:lnTo>
                  <a:lnTo>
                    <a:pt x="3560013" y="1266355"/>
                  </a:lnTo>
                  <a:lnTo>
                    <a:pt x="3561880" y="1264488"/>
                  </a:lnTo>
                  <a:lnTo>
                    <a:pt x="3562337" y="1263370"/>
                  </a:lnTo>
                  <a:lnTo>
                    <a:pt x="3562337" y="1260741"/>
                  </a:lnTo>
                  <a:close/>
                </a:path>
                <a:path w="5334000" h="1266825">
                  <a:moveTo>
                    <a:pt x="3562337" y="841641"/>
                  </a:moveTo>
                  <a:lnTo>
                    <a:pt x="3561880" y="840524"/>
                  </a:lnTo>
                  <a:lnTo>
                    <a:pt x="3560013" y="838657"/>
                  </a:lnTo>
                  <a:lnTo>
                    <a:pt x="3558895" y="838200"/>
                  </a:lnTo>
                  <a:lnTo>
                    <a:pt x="3546741" y="838200"/>
                  </a:lnTo>
                  <a:lnTo>
                    <a:pt x="3545624" y="838657"/>
                  </a:lnTo>
                  <a:lnTo>
                    <a:pt x="3543757" y="840524"/>
                  </a:lnTo>
                  <a:lnTo>
                    <a:pt x="3543300" y="841641"/>
                  </a:lnTo>
                  <a:lnTo>
                    <a:pt x="3543300" y="844270"/>
                  </a:lnTo>
                  <a:lnTo>
                    <a:pt x="3543757" y="845388"/>
                  </a:lnTo>
                  <a:lnTo>
                    <a:pt x="3545624" y="847255"/>
                  </a:lnTo>
                  <a:lnTo>
                    <a:pt x="3546741" y="847725"/>
                  </a:lnTo>
                  <a:lnTo>
                    <a:pt x="3558895" y="847725"/>
                  </a:lnTo>
                  <a:lnTo>
                    <a:pt x="3560013" y="847255"/>
                  </a:lnTo>
                  <a:lnTo>
                    <a:pt x="3561880" y="845388"/>
                  </a:lnTo>
                  <a:lnTo>
                    <a:pt x="3562337" y="844270"/>
                  </a:lnTo>
                  <a:lnTo>
                    <a:pt x="3562337" y="841641"/>
                  </a:lnTo>
                  <a:close/>
                </a:path>
                <a:path w="5334000" h="1266825">
                  <a:moveTo>
                    <a:pt x="3562337" y="422541"/>
                  </a:moveTo>
                  <a:lnTo>
                    <a:pt x="3561880" y="421424"/>
                  </a:lnTo>
                  <a:lnTo>
                    <a:pt x="3560013" y="419557"/>
                  </a:lnTo>
                  <a:lnTo>
                    <a:pt x="3558895" y="419100"/>
                  </a:lnTo>
                  <a:lnTo>
                    <a:pt x="3546741" y="419100"/>
                  </a:lnTo>
                  <a:lnTo>
                    <a:pt x="3545624" y="419557"/>
                  </a:lnTo>
                  <a:lnTo>
                    <a:pt x="3543757" y="421424"/>
                  </a:lnTo>
                  <a:lnTo>
                    <a:pt x="3543300" y="422541"/>
                  </a:lnTo>
                  <a:lnTo>
                    <a:pt x="3543300" y="425170"/>
                  </a:lnTo>
                  <a:lnTo>
                    <a:pt x="3543757" y="426288"/>
                  </a:lnTo>
                  <a:lnTo>
                    <a:pt x="3545624" y="428155"/>
                  </a:lnTo>
                  <a:lnTo>
                    <a:pt x="3546741" y="428625"/>
                  </a:lnTo>
                  <a:lnTo>
                    <a:pt x="3558895" y="428625"/>
                  </a:lnTo>
                  <a:lnTo>
                    <a:pt x="3560013" y="428155"/>
                  </a:lnTo>
                  <a:lnTo>
                    <a:pt x="3561880" y="426288"/>
                  </a:lnTo>
                  <a:lnTo>
                    <a:pt x="3562337" y="425170"/>
                  </a:lnTo>
                  <a:lnTo>
                    <a:pt x="3562337" y="422541"/>
                  </a:lnTo>
                  <a:close/>
                </a:path>
                <a:path w="5334000" h="1266825">
                  <a:moveTo>
                    <a:pt x="3562337" y="3441"/>
                  </a:moveTo>
                  <a:lnTo>
                    <a:pt x="3561880" y="2324"/>
                  </a:lnTo>
                  <a:lnTo>
                    <a:pt x="3560013" y="457"/>
                  </a:lnTo>
                  <a:lnTo>
                    <a:pt x="3558895" y="0"/>
                  </a:lnTo>
                  <a:lnTo>
                    <a:pt x="3546741" y="0"/>
                  </a:lnTo>
                  <a:lnTo>
                    <a:pt x="3545624" y="457"/>
                  </a:lnTo>
                  <a:lnTo>
                    <a:pt x="3543757" y="2324"/>
                  </a:lnTo>
                  <a:lnTo>
                    <a:pt x="3543300" y="3441"/>
                  </a:lnTo>
                  <a:lnTo>
                    <a:pt x="3543300" y="6070"/>
                  </a:lnTo>
                  <a:lnTo>
                    <a:pt x="3543757" y="7188"/>
                  </a:lnTo>
                  <a:lnTo>
                    <a:pt x="3545624" y="9055"/>
                  </a:lnTo>
                  <a:lnTo>
                    <a:pt x="3546741" y="9525"/>
                  </a:lnTo>
                  <a:lnTo>
                    <a:pt x="3558895" y="9525"/>
                  </a:lnTo>
                  <a:lnTo>
                    <a:pt x="3560013" y="9055"/>
                  </a:lnTo>
                  <a:lnTo>
                    <a:pt x="3561880" y="7188"/>
                  </a:lnTo>
                  <a:lnTo>
                    <a:pt x="3562337" y="6070"/>
                  </a:lnTo>
                  <a:lnTo>
                    <a:pt x="3562337" y="3441"/>
                  </a:lnTo>
                  <a:close/>
                </a:path>
                <a:path w="5334000" h="1266825">
                  <a:moveTo>
                    <a:pt x="3619500" y="1260741"/>
                  </a:moveTo>
                  <a:lnTo>
                    <a:pt x="3619030" y="1259624"/>
                  </a:lnTo>
                  <a:lnTo>
                    <a:pt x="3617163" y="1257757"/>
                  </a:lnTo>
                  <a:lnTo>
                    <a:pt x="3616045" y="1257300"/>
                  </a:lnTo>
                  <a:lnTo>
                    <a:pt x="3603891" y="1257300"/>
                  </a:lnTo>
                  <a:lnTo>
                    <a:pt x="3602774" y="1257757"/>
                  </a:lnTo>
                  <a:lnTo>
                    <a:pt x="3600907" y="1259624"/>
                  </a:lnTo>
                  <a:lnTo>
                    <a:pt x="3600437" y="1260741"/>
                  </a:lnTo>
                  <a:lnTo>
                    <a:pt x="3600437" y="1263370"/>
                  </a:lnTo>
                  <a:lnTo>
                    <a:pt x="3600907" y="1264488"/>
                  </a:lnTo>
                  <a:lnTo>
                    <a:pt x="3602774" y="1266355"/>
                  </a:lnTo>
                  <a:lnTo>
                    <a:pt x="3603891" y="1266825"/>
                  </a:lnTo>
                  <a:lnTo>
                    <a:pt x="3616045" y="1266825"/>
                  </a:lnTo>
                  <a:lnTo>
                    <a:pt x="3617163" y="1266355"/>
                  </a:lnTo>
                  <a:lnTo>
                    <a:pt x="3619030" y="1264488"/>
                  </a:lnTo>
                  <a:lnTo>
                    <a:pt x="3619500" y="1263370"/>
                  </a:lnTo>
                  <a:lnTo>
                    <a:pt x="3619500" y="1260741"/>
                  </a:lnTo>
                  <a:close/>
                </a:path>
                <a:path w="5334000" h="1266825">
                  <a:moveTo>
                    <a:pt x="3619500" y="841641"/>
                  </a:moveTo>
                  <a:lnTo>
                    <a:pt x="3619030" y="840524"/>
                  </a:lnTo>
                  <a:lnTo>
                    <a:pt x="3617163" y="838657"/>
                  </a:lnTo>
                  <a:lnTo>
                    <a:pt x="3616045" y="838200"/>
                  </a:lnTo>
                  <a:lnTo>
                    <a:pt x="3603891" y="838200"/>
                  </a:lnTo>
                  <a:lnTo>
                    <a:pt x="3602774" y="838657"/>
                  </a:lnTo>
                  <a:lnTo>
                    <a:pt x="3600907" y="840524"/>
                  </a:lnTo>
                  <a:lnTo>
                    <a:pt x="3600437" y="841641"/>
                  </a:lnTo>
                  <a:lnTo>
                    <a:pt x="3600437" y="844270"/>
                  </a:lnTo>
                  <a:lnTo>
                    <a:pt x="3600907" y="845388"/>
                  </a:lnTo>
                  <a:lnTo>
                    <a:pt x="3602774" y="847255"/>
                  </a:lnTo>
                  <a:lnTo>
                    <a:pt x="3603891" y="847725"/>
                  </a:lnTo>
                  <a:lnTo>
                    <a:pt x="3616045" y="847725"/>
                  </a:lnTo>
                  <a:lnTo>
                    <a:pt x="3617163" y="847255"/>
                  </a:lnTo>
                  <a:lnTo>
                    <a:pt x="3619030" y="845388"/>
                  </a:lnTo>
                  <a:lnTo>
                    <a:pt x="3619500" y="844270"/>
                  </a:lnTo>
                  <a:lnTo>
                    <a:pt x="3619500" y="841641"/>
                  </a:lnTo>
                  <a:close/>
                </a:path>
                <a:path w="5334000" h="1266825">
                  <a:moveTo>
                    <a:pt x="3619500" y="422541"/>
                  </a:moveTo>
                  <a:lnTo>
                    <a:pt x="3619030" y="421424"/>
                  </a:lnTo>
                  <a:lnTo>
                    <a:pt x="3617163" y="419557"/>
                  </a:lnTo>
                  <a:lnTo>
                    <a:pt x="3616045" y="419100"/>
                  </a:lnTo>
                  <a:lnTo>
                    <a:pt x="3603891" y="419100"/>
                  </a:lnTo>
                  <a:lnTo>
                    <a:pt x="3602774" y="419557"/>
                  </a:lnTo>
                  <a:lnTo>
                    <a:pt x="3600907" y="421424"/>
                  </a:lnTo>
                  <a:lnTo>
                    <a:pt x="3600437" y="422541"/>
                  </a:lnTo>
                  <a:lnTo>
                    <a:pt x="3600437" y="425170"/>
                  </a:lnTo>
                  <a:lnTo>
                    <a:pt x="3600907" y="426288"/>
                  </a:lnTo>
                  <a:lnTo>
                    <a:pt x="3602774" y="428155"/>
                  </a:lnTo>
                  <a:lnTo>
                    <a:pt x="3603891" y="428625"/>
                  </a:lnTo>
                  <a:lnTo>
                    <a:pt x="3616045" y="428625"/>
                  </a:lnTo>
                  <a:lnTo>
                    <a:pt x="3617163" y="428155"/>
                  </a:lnTo>
                  <a:lnTo>
                    <a:pt x="3619030" y="426288"/>
                  </a:lnTo>
                  <a:lnTo>
                    <a:pt x="3619500" y="425170"/>
                  </a:lnTo>
                  <a:lnTo>
                    <a:pt x="3619500" y="422541"/>
                  </a:lnTo>
                  <a:close/>
                </a:path>
                <a:path w="5334000" h="1266825">
                  <a:moveTo>
                    <a:pt x="3619500" y="3441"/>
                  </a:moveTo>
                  <a:lnTo>
                    <a:pt x="3619030" y="2324"/>
                  </a:lnTo>
                  <a:lnTo>
                    <a:pt x="3617163" y="457"/>
                  </a:lnTo>
                  <a:lnTo>
                    <a:pt x="3616045" y="0"/>
                  </a:lnTo>
                  <a:lnTo>
                    <a:pt x="3603891" y="0"/>
                  </a:lnTo>
                  <a:lnTo>
                    <a:pt x="3602774" y="457"/>
                  </a:lnTo>
                  <a:lnTo>
                    <a:pt x="3600907" y="2324"/>
                  </a:lnTo>
                  <a:lnTo>
                    <a:pt x="3600437" y="3441"/>
                  </a:lnTo>
                  <a:lnTo>
                    <a:pt x="3600437" y="6070"/>
                  </a:lnTo>
                  <a:lnTo>
                    <a:pt x="3600907" y="7188"/>
                  </a:lnTo>
                  <a:lnTo>
                    <a:pt x="3602774" y="9055"/>
                  </a:lnTo>
                  <a:lnTo>
                    <a:pt x="3603891" y="9525"/>
                  </a:lnTo>
                  <a:lnTo>
                    <a:pt x="3616045" y="9525"/>
                  </a:lnTo>
                  <a:lnTo>
                    <a:pt x="3617163" y="9055"/>
                  </a:lnTo>
                  <a:lnTo>
                    <a:pt x="3619030" y="7188"/>
                  </a:lnTo>
                  <a:lnTo>
                    <a:pt x="3619500" y="6070"/>
                  </a:lnTo>
                  <a:lnTo>
                    <a:pt x="3619500" y="3441"/>
                  </a:lnTo>
                  <a:close/>
                </a:path>
                <a:path w="5334000" h="1266825">
                  <a:moveTo>
                    <a:pt x="3676637" y="1260741"/>
                  </a:moveTo>
                  <a:lnTo>
                    <a:pt x="3676180" y="1259624"/>
                  </a:lnTo>
                  <a:lnTo>
                    <a:pt x="3674313" y="1257757"/>
                  </a:lnTo>
                  <a:lnTo>
                    <a:pt x="3673195" y="1257300"/>
                  </a:lnTo>
                  <a:lnTo>
                    <a:pt x="3661041" y="1257300"/>
                  </a:lnTo>
                  <a:lnTo>
                    <a:pt x="3659924" y="1257757"/>
                  </a:lnTo>
                  <a:lnTo>
                    <a:pt x="3658057" y="1259624"/>
                  </a:lnTo>
                  <a:lnTo>
                    <a:pt x="3657587" y="1260741"/>
                  </a:lnTo>
                  <a:lnTo>
                    <a:pt x="3657587" y="1263370"/>
                  </a:lnTo>
                  <a:lnTo>
                    <a:pt x="3658057" y="1264488"/>
                  </a:lnTo>
                  <a:lnTo>
                    <a:pt x="3659924" y="1266355"/>
                  </a:lnTo>
                  <a:lnTo>
                    <a:pt x="3661041" y="1266825"/>
                  </a:lnTo>
                  <a:lnTo>
                    <a:pt x="3673195" y="1266825"/>
                  </a:lnTo>
                  <a:lnTo>
                    <a:pt x="3674313" y="1266355"/>
                  </a:lnTo>
                  <a:lnTo>
                    <a:pt x="3676180" y="1264488"/>
                  </a:lnTo>
                  <a:lnTo>
                    <a:pt x="3676637" y="1263370"/>
                  </a:lnTo>
                  <a:lnTo>
                    <a:pt x="3676637" y="1260741"/>
                  </a:lnTo>
                  <a:close/>
                </a:path>
                <a:path w="5334000" h="1266825">
                  <a:moveTo>
                    <a:pt x="3676637" y="841641"/>
                  </a:moveTo>
                  <a:lnTo>
                    <a:pt x="3676180" y="840524"/>
                  </a:lnTo>
                  <a:lnTo>
                    <a:pt x="3674313" y="838657"/>
                  </a:lnTo>
                  <a:lnTo>
                    <a:pt x="3673195" y="838200"/>
                  </a:lnTo>
                  <a:lnTo>
                    <a:pt x="3661041" y="838200"/>
                  </a:lnTo>
                  <a:lnTo>
                    <a:pt x="3659924" y="838657"/>
                  </a:lnTo>
                  <a:lnTo>
                    <a:pt x="3658057" y="840524"/>
                  </a:lnTo>
                  <a:lnTo>
                    <a:pt x="3657587" y="841641"/>
                  </a:lnTo>
                  <a:lnTo>
                    <a:pt x="3657587" y="844270"/>
                  </a:lnTo>
                  <a:lnTo>
                    <a:pt x="3658057" y="845388"/>
                  </a:lnTo>
                  <a:lnTo>
                    <a:pt x="3659924" y="847255"/>
                  </a:lnTo>
                  <a:lnTo>
                    <a:pt x="3661041" y="847725"/>
                  </a:lnTo>
                  <a:lnTo>
                    <a:pt x="3673195" y="847725"/>
                  </a:lnTo>
                  <a:lnTo>
                    <a:pt x="3674313" y="847255"/>
                  </a:lnTo>
                  <a:lnTo>
                    <a:pt x="3676180" y="845388"/>
                  </a:lnTo>
                  <a:lnTo>
                    <a:pt x="3676637" y="844270"/>
                  </a:lnTo>
                  <a:lnTo>
                    <a:pt x="3676637" y="841641"/>
                  </a:lnTo>
                  <a:close/>
                </a:path>
                <a:path w="5334000" h="1266825">
                  <a:moveTo>
                    <a:pt x="3676637" y="422541"/>
                  </a:moveTo>
                  <a:lnTo>
                    <a:pt x="3676180" y="421424"/>
                  </a:lnTo>
                  <a:lnTo>
                    <a:pt x="3674313" y="419557"/>
                  </a:lnTo>
                  <a:lnTo>
                    <a:pt x="3673195" y="419100"/>
                  </a:lnTo>
                  <a:lnTo>
                    <a:pt x="3661041" y="419100"/>
                  </a:lnTo>
                  <a:lnTo>
                    <a:pt x="3659924" y="419557"/>
                  </a:lnTo>
                  <a:lnTo>
                    <a:pt x="3658057" y="421424"/>
                  </a:lnTo>
                  <a:lnTo>
                    <a:pt x="3657587" y="422541"/>
                  </a:lnTo>
                  <a:lnTo>
                    <a:pt x="3657587" y="425170"/>
                  </a:lnTo>
                  <a:lnTo>
                    <a:pt x="3658057" y="426288"/>
                  </a:lnTo>
                  <a:lnTo>
                    <a:pt x="3659924" y="428155"/>
                  </a:lnTo>
                  <a:lnTo>
                    <a:pt x="3661041" y="428625"/>
                  </a:lnTo>
                  <a:lnTo>
                    <a:pt x="3673195" y="428625"/>
                  </a:lnTo>
                  <a:lnTo>
                    <a:pt x="3674313" y="428155"/>
                  </a:lnTo>
                  <a:lnTo>
                    <a:pt x="3676180" y="426288"/>
                  </a:lnTo>
                  <a:lnTo>
                    <a:pt x="3676637" y="425170"/>
                  </a:lnTo>
                  <a:lnTo>
                    <a:pt x="3676637" y="422541"/>
                  </a:lnTo>
                  <a:close/>
                </a:path>
                <a:path w="5334000" h="1266825">
                  <a:moveTo>
                    <a:pt x="3676637" y="3441"/>
                  </a:moveTo>
                  <a:lnTo>
                    <a:pt x="3676180" y="2324"/>
                  </a:lnTo>
                  <a:lnTo>
                    <a:pt x="3674313" y="457"/>
                  </a:lnTo>
                  <a:lnTo>
                    <a:pt x="3673195" y="0"/>
                  </a:lnTo>
                  <a:lnTo>
                    <a:pt x="3661041" y="0"/>
                  </a:lnTo>
                  <a:lnTo>
                    <a:pt x="3659924" y="457"/>
                  </a:lnTo>
                  <a:lnTo>
                    <a:pt x="3658057" y="2324"/>
                  </a:lnTo>
                  <a:lnTo>
                    <a:pt x="3657587" y="3441"/>
                  </a:lnTo>
                  <a:lnTo>
                    <a:pt x="3657587" y="6070"/>
                  </a:lnTo>
                  <a:lnTo>
                    <a:pt x="3658057" y="7188"/>
                  </a:lnTo>
                  <a:lnTo>
                    <a:pt x="3659924" y="9055"/>
                  </a:lnTo>
                  <a:lnTo>
                    <a:pt x="3661041" y="9525"/>
                  </a:lnTo>
                  <a:lnTo>
                    <a:pt x="3673195" y="9525"/>
                  </a:lnTo>
                  <a:lnTo>
                    <a:pt x="3674313" y="9055"/>
                  </a:lnTo>
                  <a:lnTo>
                    <a:pt x="3676180" y="7188"/>
                  </a:lnTo>
                  <a:lnTo>
                    <a:pt x="3676637" y="6070"/>
                  </a:lnTo>
                  <a:lnTo>
                    <a:pt x="3676637" y="3441"/>
                  </a:lnTo>
                  <a:close/>
                </a:path>
                <a:path w="5334000" h="1266825">
                  <a:moveTo>
                    <a:pt x="3733787" y="1260741"/>
                  </a:moveTo>
                  <a:lnTo>
                    <a:pt x="3733330" y="1259624"/>
                  </a:lnTo>
                  <a:lnTo>
                    <a:pt x="3731463" y="1257757"/>
                  </a:lnTo>
                  <a:lnTo>
                    <a:pt x="3730345" y="1257300"/>
                  </a:lnTo>
                  <a:lnTo>
                    <a:pt x="3718191" y="1257300"/>
                  </a:lnTo>
                  <a:lnTo>
                    <a:pt x="3717074" y="1257757"/>
                  </a:lnTo>
                  <a:lnTo>
                    <a:pt x="3715207" y="1259624"/>
                  </a:lnTo>
                  <a:lnTo>
                    <a:pt x="3714737" y="1260741"/>
                  </a:lnTo>
                  <a:lnTo>
                    <a:pt x="3714737" y="1263370"/>
                  </a:lnTo>
                  <a:lnTo>
                    <a:pt x="3715207" y="1264488"/>
                  </a:lnTo>
                  <a:lnTo>
                    <a:pt x="3717074" y="1266355"/>
                  </a:lnTo>
                  <a:lnTo>
                    <a:pt x="3718191" y="1266825"/>
                  </a:lnTo>
                  <a:lnTo>
                    <a:pt x="3730345" y="1266825"/>
                  </a:lnTo>
                  <a:lnTo>
                    <a:pt x="3731463" y="1266355"/>
                  </a:lnTo>
                  <a:lnTo>
                    <a:pt x="3733330" y="1264488"/>
                  </a:lnTo>
                  <a:lnTo>
                    <a:pt x="3733787" y="1263370"/>
                  </a:lnTo>
                  <a:lnTo>
                    <a:pt x="3733787" y="1260741"/>
                  </a:lnTo>
                  <a:close/>
                </a:path>
                <a:path w="5334000" h="1266825">
                  <a:moveTo>
                    <a:pt x="3733787" y="841641"/>
                  </a:moveTo>
                  <a:lnTo>
                    <a:pt x="3733330" y="840524"/>
                  </a:lnTo>
                  <a:lnTo>
                    <a:pt x="3731463" y="838657"/>
                  </a:lnTo>
                  <a:lnTo>
                    <a:pt x="3730345" y="838200"/>
                  </a:lnTo>
                  <a:lnTo>
                    <a:pt x="3718191" y="838200"/>
                  </a:lnTo>
                  <a:lnTo>
                    <a:pt x="3717074" y="838657"/>
                  </a:lnTo>
                  <a:lnTo>
                    <a:pt x="3715207" y="840524"/>
                  </a:lnTo>
                  <a:lnTo>
                    <a:pt x="3714737" y="841641"/>
                  </a:lnTo>
                  <a:lnTo>
                    <a:pt x="3714737" y="844270"/>
                  </a:lnTo>
                  <a:lnTo>
                    <a:pt x="3715207" y="845388"/>
                  </a:lnTo>
                  <a:lnTo>
                    <a:pt x="3717074" y="847255"/>
                  </a:lnTo>
                  <a:lnTo>
                    <a:pt x="3718191" y="847725"/>
                  </a:lnTo>
                  <a:lnTo>
                    <a:pt x="3730345" y="847725"/>
                  </a:lnTo>
                  <a:lnTo>
                    <a:pt x="3731463" y="847255"/>
                  </a:lnTo>
                  <a:lnTo>
                    <a:pt x="3733330" y="845388"/>
                  </a:lnTo>
                  <a:lnTo>
                    <a:pt x="3733787" y="844270"/>
                  </a:lnTo>
                  <a:lnTo>
                    <a:pt x="3733787" y="841641"/>
                  </a:lnTo>
                  <a:close/>
                </a:path>
                <a:path w="5334000" h="1266825">
                  <a:moveTo>
                    <a:pt x="3733787" y="422541"/>
                  </a:moveTo>
                  <a:lnTo>
                    <a:pt x="3733330" y="421424"/>
                  </a:lnTo>
                  <a:lnTo>
                    <a:pt x="3731463" y="419557"/>
                  </a:lnTo>
                  <a:lnTo>
                    <a:pt x="3730345" y="419100"/>
                  </a:lnTo>
                  <a:lnTo>
                    <a:pt x="3718191" y="419100"/>
                  </a:lnTo>
                  <a:lnTo>
                    <a:pt x="3717074" y="419557"/>
                  </a:lnTo>
                  <a:lnTo>
                    <a:pt x="3715207" y="421424"/>
                  </a:lnTo>
                  <a:lnTo>
                    <a:pt x="3714737" y="422541"/>
                  </a:lnTo>
                  <a:lnTo>
                    <a:pt x="3714737" y="425170"/>
                  </a:lnTo>
                  <a:lnTo>
                    <a:pt x="3715207" y="426288"/>
                  </a:lnTo>
                  <a:lnTo>
                    <a:pt x="3717074" y="428155"/>
                  </a:lnTo>
                  <a:lnTo>
                    <a:pt x="3718191" y="428625"/>
                  </a:lnTo>
                  <a:lnTo>
                    <a:pt x="3730345" y="428625"/>
                  </a:lnTo>
                  <a:lnTo>
                    <a:pt x="3731463" y="428155"/>
                  </a:lnTo>
                  <a:lnTo>
                    <a:pt x="3733330" y="426288"/>
                  </a:lnTo>
                  <a:lnTo>
                    <a:pt x="3733787" y="425170"/>
                  </a:lnTo>
                  <a:lnTo>
                    <a:pt x="3733787" y="422541"/>
                  </a:lnTo>
                  <a:close/>
                </a:path>
                <a:path w="5334000" h="1266825">
                  <a:moveTo>
                    <a:pt x="3733787" y="3441"/>
                  </a:moveTo>
                  <a:lnTo>
                    <a:pt x="3733330" y="2324"/>
                  </a:lnTo>
                  <a:lnTo>
                    <a:pt x="3731463" y="457"/>
                  </a:lnTo>
                  <a:lnTo>
                    <a:pt x="3730345" y="0"/>
                  </a:lnTo>
                  <a:lnTo>
                    <a:pt x="3718191" y="0"/>
                  </a:lnTo>
                  <a:lnTo>
                    <a:pt x="3717074" y="457"/>
                  </a:lnTo>
                  <a:lnTo>
                    <a:pt x="3715207" y="2324"/>
                  </a:lnTo>
                  <a:lnTo>
                    <a:pt x="3714737" y="3441"/>
                  </a:lnTo>
                  <a:lnTo>
                    <a:pt x="3714737" y="6070"/>
                  </a:lnTo>
                  <a:lnTo>
                    <a:pt x="3715207" y="7188"/>
                  </a:lnTo>
                  <a:lnTo>
                    <a:pt x="3717074" y="9055"/>
                  </a:lnTo>
                  <a:lnTo>
                    <a:pt x="3718191" y="9525"/>
                  </a:lnTo>
                  <a:lnTo>
                    <a:pt x="3730345" y="9525"/>
                  </a:lnTo>
                  <a:lnTo>
                    <a:pt x="3731463" y="9055"/>
                  </a:lnTo>
                  <a:lnTo>
                    <a:pt x="3733330" y="7188"/>
                  </a:lnTo>
                  <a:lnTo>
                    <a:pt x="3733787" y="6070"/>
                  </a:lnTo>
                  <a:lnTo>
                    <a:pt x="3733787" y="3441"/>
                  </a:lnTo>
                  <a:close/>
                </a:path>
                <a:path w="5334000" h="1266825">
                  <a:moveTo>
                    <a:pt x="3790937" y="1260741"/>
                  </a:moveTo>
                  <a:lnTo>
                    <a:pt x="3790480" y="1259624"/>
                  </a:lnTo>
                  <a:lnTo>
                    <a:pt x="3788613" y="1257757"/>
                  </a:lnTo>
                  <a:lnTo>
                    <a:pt x="3787495" y="1257300"/>
                  </a:lnTo>
                  <a:lnTo>
                    <a:pt x="3775341" y="1257300"/>
                  </a:lnTo>
                  <a:lnTo>
                    <a:pt x="3774224" y="1257757"/>
                  </a:lnTo>
                  <a:lnTo>
                    <a:pt x="3772357" y="1259624"/>
                  </a:lnTo>
                  <a:lnTo>
                    <a:pt x="3771900" y="1260741"/>
                  </a:lnTo>
                  <a:lnTo>
                    <a:pt x="3771900" y="1263370"/>
                  </a:lnTo>
                  <a:lnTo>
                    <a:pt x="3772357" y="1264488"/>
                  </a:lnTo>
                  <a:lnTo>
                    <a:pt x="3774224" y="1266355"/>
                  </a:lnTo>
                  <a:lnTo>
                    <a:pt x="3775341" y="1266825"/>
                  </a:lnTo>
                  <a:lnTo>
                    <a:pt x="3787495" y="1266825"/>
                  </a:lnTo>
                  <a:lnTo>
                    <a:pt x="3788613" y="1266355"/>
                  </a:lnTo>
                  <a:lnTo>
                    <a:pt x="3790480" y="1264488"/>
                  </a:lnTo>
                  <a:lnTo>
                    <a:pt x="3790937" y="1263370"/>
                  </a:lnTo>
                  <a:lnTo>
                    <a:pt x="3790937" y="1260741"/>
                  </a:lnTo>
                  <a:close/>
                </a:path>
                <a:path w="5334000" h="1266825">
                  <a:moveTo>
                    <a:pt x="3790937" y="841641"/>
                  </a:moveTo>
                  <a:lnTo>
                    <a:pt x="3790480" y="840524"/>
                  </a:lnTo>
                  <a:lnTo>
                    <a:pt x="3788613" y="838657"/>
                  </a:lnTo>
                  <a:lnTo>
                    <a:pt x="3787495" y="838200"/>
                  </a:lnTo>
                  <a:lnTo>
                    <a:pt x="3775341" y="838200"/>
                  </a:lnTo>
                  <a:lnTo>
                    <a:pt x="3774224" y="838657"/>
                  </a:lnTo>
                  <a:lnTo>
                    <a:pt x="3772357" y="840524"/>
                  </a:lnTo>
                  <a:lnTo>
                    <a:pt x="3771900" y="841641"/>
                  </a:lnTo>
                  <a:lnTo>
                    <a:pt x="3771900" y="844270"/>
                  </a:lnTo>
                  <a:lnTo>
                    <a:pt x="3772357" y="845388"/>
                  </a:lnTo>
                  <a:lnTo>
                    <a:pt x="3774224" y="847255"/>
                  </a:lnTo>
                  <a:lnTo>
                    <a:pt x="3775341" y="847725"/>
                  </a:lnTo>
                  <a:lnTo>
                    <a:pt x="3787495" y="847725"/>
                  </a:lnTo>
                  <a:lnTo>
                    <a:pt x="3788613" y="847255"/>
                  </a:lnTo>
                  <a:lnTo>
                    <a:pt x="3790480" y="845388"/>
                  </a:lnTo>
                  <a:lnTo>
                    <a:pt x="3790937" y="844270"/>
                  </a:lnTo>
                  <a:lnTo>
                    <a:pt x="3790937" y="841641"/>
                  </a:lnTo>
                  <a:close/>
                </a:path>
                <a:path w="5334000" h="1266825">
                  <a:moveTo>
                    <a:pt x="3790937" y="422541"/>
                  </a:moveTo>
                  <a:lnTo>
                    <a:pt x="3790480" y="421424"/>
                  </a:lnTo>
                  <a:lnTo>
                    <a:pt x="3788613" y="419557"/>
                  </a:lnTo>
                  <a:lnTo>
                    <a:pt x="3787495" y="419100"/>
                  </a:lnTo>
                  <a:lnTo>
                    <a:pt x="3775341" y="419100"/>
                  </a:lnTo>
                  <a:lnTo>
                    <a:pt x="3774224" y="419557"/>
                  </a:lnTo>
                  <a:lnTo>
                    <a:pt x="3772357" y="421424"/>
                  </a:lnTo>
                  <a:lnTo>
                    <a:pt x="3771900" y="422541"/>
                  </a:lnTo>
                  <a:lnTo>
                    <a:pt x="3771900" y="425170"/>
                  </a:lnTo>
                  <a:lnTo>
                    <a:pt x="3772357" y="426288"/>
                  </a:lnTo>
                  <a:lnTo>
                    <a:pt x="3774224" y="428155"/>
                  </a:lnTo>
                  <a:lnTo>
                    <a:pt x="3775341" y="428625"/>
                  </a:lnTo>
                  <a:lnTo>
                    <a:pt x="3787495" y="428625"/>
                  </a:lnTo>
                  <a:lnTo>
                    <a:pt x="3788613" y="428155"/>
                  </a:lnTo>
                  <a:lnTo>
                    <a:pt x="3790480" y="426288"/>
                  </a:lnTo>
                  <a:lnTo>
                    <a:pt x="3790937" y="425170"/>
                  </a:lnTo>
                  <a:lnTo>
                    <a:pt x="3790937" y="422541"/>
                  </a:lnTo>
                  <a:close/>
                </a:path>
                <a:path w="5334000" h="1266825">
                  <a:moveTo>
                    <a:pt x="3790937" y="3441"/>
                  </a:moveTo>
                  <a:lnTo>
                    <a:pt x="3790480" y="2324"/>
                  </a:lnTo>
                  <a:lnTo>
                    <a:pt x="3788613" y="457"/>
                  </a:lnTo>
                  <a:lnTo>
                    <a:pt x="3787495" y="0"/>
                  </a:lnTo>
                  <a:lnTo>
                    <a:pt x="3775341" y="0"/>
                  </a:lnTo>
                  <a:lnTo>
                    <a:pt x="3774224" y="457"/>
                  </a:lnTo>
                  <a:lnTo>
                    <a:pt x="3772357" y="2324"/>
                  </a:lnTo>
                  <a:lnTo>
                    <a:pt x="3771900" y="3441"/>
                  </a:lnTo>
                  <a:lnTo>
                    <a:pt x="3771900" y="6070"/>
                  </a:lnTo>
                  <a:lnTo>
                    <a:pt x="3772357" y="7188"/>
                  </a:lnTo>
                  <a:lnTo>
                    <a:pt x="3774224" y="9055"/>
                  </a:lnTo>
                  <a:lnTo>
                    <a:pt x="3775341" y="9525"/>
                  </a:lnTo>
                  <a:lnTo>
                    <a:pt x="3787495" y="9525"/>
                  </a:lnTo>
                  <a:lnTo>
                    <a:pt x="3788613" y="9055"/>
                  </a:lnTo>
                  <a:lnTo>
                    <a:pt x="3790480" y="7188"/>
                  </a:lnTo>
                  <a:lnTo>
                    <a:pt x="3790937" y="6070"/>
                  </a:lnTo>
                  <a:lnTo>
                    <a:pt x="3790937" y="3441"/>
                  </a:lnTo>
                  <a:close/>
                </a:path>
                <a:path w="5334000" h="1266825">
                  <a:moveTo>
                    <a:pt x="3848100" y="1260741"/>
                  </a:moveTo>
                  <a:lnTo>
                    <a:pt x="3847630" y="1259624"/>
                  </a:lnTo>
                  <a:lnTo>
                    <a:pt x="3845763" y="1257757"/>
                  </a:lnTo>
                  <a:lnTo>
                    <a:pt x="3844645" y="1257300"/>
                  </a:lnTo>
                  <a:lnTo>
                    <a:pt x="3832491" y="1257300"/>
                  </a:lnTo>
                  <a:lnTo>
                    <a:pt x="3831374" y="1257757"/>
                  </a:lnTo>
                  <a:lnTo>
                    <a:pt x="3829507" y="1259624"/>
                  </a:lnTo>
                  <a:lnTo>
                    <a:pt x="3829037" y="1260741"/>
                  </a:lnTo>
                  <a:lnTo>
                    <a:pt x="3829037" y="1263370"/>
                  </a:lnTo>
                  <a:lnTo>
                    <a:pt x="3829507" y="1264488"/>
                  </a:lnTo>
                  <a:lnTo>
                    <a:pt x="3831374" y="1266355"/>
                  </a:lnTo>
                  <a:lnTo>
                    <a:pt x="3832491" y="1266825"/>
                  </a:lnTo>
                  <a:lnTo>
                    <a:pt x="3844645" y="1266825"/>
                  </a:lnTo>
                  <a:lnTo>
                    <a:pt x="3845763" y="1266355"/>
                  </a:lnTo>
                  <a:lnTo>
                    <a:pt x="3847630" y="1264488"/>
                  </a:lnTo>
                  <a:lnTo>
                    <a:pt x="3848100" y="1263370"/>
                  </a:lnTo>
                  <a:lnTo>
                    <a:pt x="3848100" y="1260741"/>
                  </a:lnTo>
                  <a:close/>
                </a:path>
                <a:path w="5334000" h="1266825">
                  <a:moveTo>
                    <a:pt x="3848100" y="841641"/>
                  </a:moveTo>
                  <a:lnTo>
                    <a:pt x="3847630" y="840524"/>
                  </a:lnTo>
                  <a:lnTo>
                    <a:pt x="3845763" y="838657"/>
                  </a:lnTo>
                  <a:lnTo>
                    <a:pt x="3844645" y="838200"/>
                  </a:lnTo>
                  <a:lnTo>
                    <a:pt x="3832491" y="838200"/>
                  </a:lnTo>
                  <a:lnTo>
                    <a:pt x="3831374" y="838657"/>
                  </a:lnTo>
                  <a:lnTo>
                    <a:pt x="3829507" y="840524"/>
                  </a:lnTo>
                  <a:lnTo>
                    <a:pt x="3829037" y="841641"/>
                  </a:lnTo>
                  <a:lnTo>
                    <a:pt x="3829037" y="844270"/>
                  </a:lnTo>
                  <a:lnTo>
                    <a:pt x="3829507" y="845388"/>
                  </a:lnTo>
                  <a:lnTo>
                    <a:pt x="3831374" y="847255"/>
                  </a:lnTo>
                  <a:lnTo>
                    <a:pt x="3832491" y="847725"/>
                  </a:lnTo>
                  <a:lnTo>
                    <a:pt x="3844645" y="847725"/>
                  </a:lnTo>
                  <a:lnTo>
                    <a:pt x="3845763" y="847255"/>
                  </a:lnTo>
                  <a:lnTo>
                    <a:pt x="3847630" y="845388"/>
                  </a:lnTo>
                  <a:lnTo>
                    <a:pt x="3848100" y="844270"/>
                  </a:lnTo>
                  <a:lnTo>
                    <a:pt x="3848100" y="841641"/>
                  </a:lnTo>
                  <a:close/>
                </a:path>
                <a:path w="5334000" h="1266825">
                  <a:moveTo>
                    <a:pt x="3848100" y="422541"/>
                  </a:moveTo>
                  <a:lnTo>
                    <a:pt x="3847630" y="421424"/>
                  </a:lnTo>
                  <a:lnTo>
                    <a:pt x="3845763" y="419557"/>
                  </a:lnTo>
                  <a:lnTo>
                    <a:pt x="3844645" y="419100"/>
                  </a:lnTo>
                  <a:lnTo>
                    <a:pt x="3832491" y="419100"/>
                  </a:lnTo>
                  <a:lnTo>
                    <a:pt x="3831374" y="419557"/>
                  </a:lnTo>
                  <a:lnTo>
                    <a:pt x="3829507" y="421424"/>
                  </a:lnTo>
                  <a:lnTo>
                    <a:pt x="3829037" y="422541"/>
                  </a:lnTo>
                  <a:lnTo>
                    <a:pt x="3829037" y="425170"/>
                  </a:lnTo>
                  <a:lnTo>
                    <a:pt x="3829507" y="426288"/>
                  </a:lnTo>
                  <a:lnTo>
                    <a:pt x="3831374" y="428155"/>
                  </a:lnTo>
                  <a:lnTo>
                    <a:pt x="3832491" y="428625"/>
                  </a:lnTo>
                  <a:lnTo>
                    <a:pt x="3844645" y="428625"/>
                  </a:lnTo>
                  <a:lnTo>
                    <a:pt x="3845763" y="428155"/>
                  </a:lnTo>
                  <a:lnTo>
                    <a:pt x="3847630" y="426288"/>
                  </a:lnTo>
                  <a:lnTo>
                    <a:pt x="3848100" y="425170"/>
                  </a:lnTo>
                  <a:lnTo>
                    <a:pt x="3848100" y="422541"/>
                  </a:lnTo>
                  <a:close/>
                </a:path>
                <a:path w="5334000" h="1266825">
                  <a:moveTo>
                    <a:pt x="3848100" y="3441"/>
                  </a:moveTo>
                  <a:lnTo>
                    <a:pt x="3847630" y="2324"/>
                  </a:lnTo>
                  <a:lnTo>
                    <a:pt x="3845763" y="457"/>
                  </a:lnTo>
                  <a:lnTo>
                    <a:pt x="3844645" y="0"/>
                  </a:lnTo>
                  <a:lnTo>
                    <a:pt x="3832491" y="0"/>
                  </a:lnTo>
                  <a:lnTo>
                    <a:pt x="3831374" y="457"/>
                  </a:lnTo>
                  <a:lnTo>
                    <a:pt x="3829507" y="2324"/>
                  </a:lnTo>
                  <a:lnTo>
                    <a:pt x="3829037" y="3441"/>
                  </a:lnTo>
                  <a:lnTo>
                    <a:pt x="3829037" y="6070"/>
                  </a:lnTo>
                  <a:lnTo>
                    <a:pt x="3829507" y="7188"/>
                  </a:lnTo>
                  <a:lnTo>
                    <a:pt x="3831374" y="9055"/>
                  </a:lnTo>
                  <a:lnTo>
                    <a:pt x="3832491" y="9525"/>
                  </a:lnTo>
                  <a:lnTo>
                    <a:pt x="3844645" y="9525"/>
                  </a:lnTo>
                  <a:lnTo>
                    <a:pt x="3845763" y="9055"/>
                  </a:lnTo>
                  <a:lnTo>
                    <a:pt x="3847630" y="7188"/>
                  </a:lnTo>
                  <a:lnTo>
                    <a:pt x="3848100" y="6070"/>
                  </a:lnTo>
                  <a:lnTo>
                    <a:pt x="3848100" y="3441"/>
                  </a:lnTo>
                  <a:close/>
                </a:path>
                <a:path w="5334000" h="1266825">
                  <a:moveTo>
                    <a:pt x="3905237" y="1260741"/>
                  </a:moveTo>
                  <a:lnTo>
                    <a:pt x="3904780" y="1259624"/>
                  </a:lnTo>
                  <a:lnTo>
                    <a:pt x="3902913" y="1257757"/>
                  </a:lnTo>
                  <a:lnTo>
                    <a:pt x="3901795" y="1257300"/>
                  </a:lnTo>
                  <a:lnTo>
                    <a:pt x="3889641" y="1257300"/>
                  </a:lnTo>
                  <a:lnTo>
                    <a:pt x="3888524" y="1257757"/>
                  </a:lnTo>
                  <a:lnTo>
                    <a:pt x="3886657" y="1259624"/>
                  </a:lnTo>
                  <a:lnTo>
                    <a:pt x="3886187" y="1260741"/>
                  </a:lnTo>
                  <a:lnTo>
                    <a:pt x="3886187" y="1263370"/>
                  </a:lnTo>
                  <a:lnTo>
                    <a:pt x="3886657" y="1264488"/>
                  </a:lnTo>
                  <a:lnTo>
                    <a:pt x="3888524" y="1266355"/>
                  </a:lnTo>
                  <a:lnTo>
                    <a:pt x="3889641" y="1266825"/>
                  </a:lnTo>
                  <a:lnTo>
                    <a:pt x="3901795" y="1266825"/>
                  </a:lnTo>
                  <a:lnTo>
                    <a:pt x="3902913" y="1266355"/>
                  </a:lnTo>
                  <a:lnTo>
                    <a:pt x="3904780" y="1264488"/>
                  </a:lnTo>
                  <a:lnTo>
                    <a:pt x="3905237" y="1263370"/>
                  </a:lnTo>
                  <a:lnTo>
                    <a:pt x="3905237" y="1260741"/>
                  </a:lnTo>
                  <a:close/>
                </a:path>
                <a:path w="5334000" h="1266825">
                  <a:moveTo>
                    <a:pt x="3905237" y="841641"/>
                  </a:moveTo>
                  <a:lnTo>
                    <a:pt x="3904780" y="840524"/>
                  </a:lnTo>
                  <a:lnTo>
                    <a:pt x="3902913" y="838657"/>
                  </a:lnTo>
                  <a:lnTo>
                    <a:pt x="3901795" y="838200"/>
                  </a:lnTo>
                  <a:lnTo>
                    <a:pt x="3889641" y="838200"/>
                  </a:lnTo>
                  <a:lnTo>
                    <a:pt x="3888524" y="838657"/>
                  </a:lnTo>
                  <a:lnTo>
                    <a:pt x="3886657" y="840524"/>
                  </a:lnTo>
                  <a:lnTo>
                    <a:pt x="3886187" y="841641"/>
                  </a:lnTo>
                  <a:lnTo>
                    <a:pt x="3886187" y="844270"/>
                  </a:lnTo>
                  <a:lnTo>
                    <a:pt x="3886657" y="845388"/>
                  </a:lnTo>
                  <a:lnTo>
                    <a:pt x="3888524" y="847255"/>
                  </a:lnTo>
                  <a:lnTo>
                    <a:pt x="3889641" y="847725"/>
                  </a:lnTo>
                  <a:lnTo>
                    <a:pt x="3901795" y="847725"/>
                  </a:lnTo>
                  <a:lnTo>
                    <a:pt x="3902913" y="847255"/>
                  </a:lnTo>
                  <a:lnTo>
                    <a:pt x="3904780" y="845388"/>
                  </a:lnTo>
                  <a:lnTo>
                    <a:pt x="3905237" y="844270"/>
                  </a:lnTo>
                  <a:lnTo>
                    <a:pt x="3905237" y="841641"/>
                  </a:lnTo>
                  <a:close/>
                </a:path>
                <a:path w="5334000" h="1266825">
                  <a:moveTo>
                    <a:pt x="3905237" y="422541"/>
                  </a:moveTo>
                  <a:lnTo>
                    <a:pt x="3904780" y="421424"/>
                  </a:lnTo>
                  <a:lnTo>
                    <a:pt x="3902913" y="419557"/>
                  </a:lnTo>
                  <a:lnTo>
                    <a:pt x="3901795" y="419100"/>
                  </a:lnTo>
                  <a:lnTo>
                    <a:pt x="3889641" y="419100"/>
                  </a:lnTo>
                  <a:lnTo>
                    <a:pt x="3888524" y="419557"/>
                  </a:lnTo>
                  <a:lnTo>
                    <a:pt x="3886657" y="421424"/>
                  </a:lnTo>
                  <a:lnTo>
                    <a:pt x="3886187" y="422541"/>
                  </a:lnTo>
                  <a:lnTo>
                    <a:pt x="3886187" y="425170"/>
                  </a:lnTo>
                  <a:lnTo>
                    <a:pt x="3886657" y="426288"/>
                  </a:lnTo>
                  <a:lnTo>
                    <a:pt x="3888524" y="428155"/>
                  </a:lnTo>
                  <a:lnTo>
                    <a:pt x="3889641" y="428625"/>
                  </a:lnTo>
                  <a:lnTo>
                    <a:pt x="3901795" y="428625"/>
                  </a:lnTo>
                  <a:lnTo>
                    <a:pt x="3902913" y="428155"/>
                  </a:lnTo>
                  <a:lnTo>
                    <a:pt x="3904780" y="426288"/>
                  </a:lnTo>
                  <a:lnTo>
                    <a:pt x="3905237" y="425170"/>
                  </a:lnTo>
                  <a:lnTo>
                    <a:pt x="3905237" y="422541"/>
                  </a:lnTo>
                  <a:close/>
                </a:path>
                <a:path w="5334000" h="1266825">
                  <a:moveTo>
                    <a:pt x="3905237" y="3441"/>
                  </a:moveTo>
                  <a:lnTo>
                    <a:pt x="3904780" y="2324"/>
                  </a:lnTo>
                  <a:lnTo>
                    <a:pt x="3902913" y="457"/>
                  </a:lnTo>
                  <a:lnTo>
                    <a:pt x="3901795" y="0"/>
                  </a:lnTo>
                  <a:lnTo>
                    <a:pt x="3889641" y="0"/>
                  </a:lnTo>
                  <a:lnTo>
                    <a:pt x="3888524" y="457"/>
                  </a:lnTo>
                  <a:lnTo>
                    <a:pt x="3886657" y="2324"/>
                  </a:lnTo>
                  <a:lnTo>
                    <a:pt x="3886187" y="3441"/>
                  </a:lnTo>
                  <a:lnTo>
                    <a:pt x="3886187" y="6070"/>
                  </a:lnTo>
                  <a:lnTo>
                    <a:pt x="3886657" y="7188"/>
                  </a:lnTo>
                  <a:lnTo>
                    <a:pt x="3888524" y="9055"/>
                  </a:lnTo>
                  <a:lnTo>
                    <a:pt x="3889641" y="9525"/>
                  </a:lnTo>
                  <a:lnTo>
                    <a:pt x="3901795" y="9525"/>
                  </a:lnTo>
                  <a:lnTo>
                    <a:pt x="3902913" y="9055"/>
                  </a:lnTo>
                  <a:lnTo>
                    <a:pt x="3904780" y="7188"/>
                  </a:lnTo>
                  <a:lnTo>
                    <a:pt x="3905237" y="6070"/>
                  </a:lnTo>
                  <a:lnTo>
                    <a:pt x="3905237" y="3441"/>
                  </a:lnTo>
                  <a:close/>
                </a:path>
                <a:path w="5334000" h="1266825">
                  <a:moveTo>
                    <a:pt x="3962387" y="1260741"/>
                  </a:moveTo>
                  <a:lnTo>
                    <a:pt x="3961930" y="1259624"/>
                  </a:lnTo>
                  <a:lnTo>
                    <a:pt x="3960063" y="1257757"/>
                  </a:lnTo>
                  <a:lnTo>
                    <a:pt x="3958945" y="1257300"/>
                  </a:lnTo>
                  <a:lnTo>
                    <a:pt x="3946791" y="1257300"/>
                  </a:lnTo>
                  <a:lnTo>
                    <a:pt x="3945674" y="1257757"/>
                  </a:lnTo>
                  <a:lnTo>
                    <a:pt x="3943807" y="1259624"/>
                  </a:lnTo>
                  <a:lnTo>
                    <a:pt x="3943350" y="1260741"/>
                  </a:lnTo>
                  <a:lnTo>
                    <a:pt x="3943350" y="1263370"/>
                  </a:lnTo>
                  <a:lnTo>
                    <a:pt x="3943807" y="1264488"/>
                  </a:lnTo>
                  <a:lnTo>
                    <a:pt x="3945674" y="1266355"/>
                  </a:lnTo>
                  <a:lnTo>
                    <a:pt x="3946791" y="1266825"/>
                  </a:lnTo>
                  <a:lnTo>
                    <a:pt x="3958945" y="1266825"/>
                  </a:lnTo>
                  <a:lnTo>
                    <a:pt x="3960063" y="1266355"/>
                  </a:lnTo>
                  <a:lnTo>
                    <a:pt x="3961930" y="1264488"/>
                  </a:lnTo>
                  <a:lnTo>
                    <a:pt x="3962387" y="1263370"/>
                  </a:lnTo>
                  <a:lnTo>
                    <a:pt x="3962387" y="1260741"/>
                  </a:lnTo>
                  <a:close/>
                </a:path>
                <a:path w="5334000" h="1266825">
                  <a:moveTo>
                    <a:pt x="3962387" y="841641"/>
                  </a:moveTo>
                  <a:lnTo>
                    <a:pt x="3961930" y="840524"/>
                  </a:lnTo>
                  <a:lnTo>
                    <a:pt x="3960063" y="838657"/>
                  </a:lnTo>
                  <a:lnTo>
                    <a:pt x="3958945" y="838200"/>
                  </a:lnTo>
                  <a:lnTo>
                    <a:pt x="3946791" y="838200"/>
                  </a:lnTo>
                  <a:lnTo>
                    <a:pt x="3945674" y="838657"/>
                  </a:lnTo>
                  <a:lnTo>
                    <a:pt x="3943807" y="840524"/>
                  </a:lnTo>
                  <a:lnTo>
                    <a:pt x="3943350" y="841641"/>
                  </a:lnTo>
                  <a:lnTo>
                    <a:pt x="3943350" y="844270"/>
                  </a:lnTo>
                  <a:lnTo>
                    <a:pt x="3943807" y="845388"/>
                  </a:lnTo>
                  <a:lnTo>
                    <a:pt x="3945674" y="847255"/>
                  </a:lnTo>
                  <a:lnTo>
                    <a:pt x="3946791" y="847725"/>
                  </a:lnTo>
                  <a:lnTo>
                    <a:pt x="3958945" y="847725"/>
                  </a:lnTo>
                  <a:lnTo>
                    <a:pt x="3960063" y="847255"/>
                  </a:lnTo>
                  <a:lnTo>
                    <a:pt x="3961930" y="845388"/>
                  </a:lnTo>
                  <a:lnTo>
                    <a:pt x="3962387" y="844270"/>
                  </a:lnTo>
                  <a:lnTo>
                    <a:pt x="3962387" y="841641"/>
                  </a:lnTo>
                  <a:close/>
                </a:path>
                <a:path w="5334000" h="1266825">
                  <a:moveTo>
                    <a:pt x="3962387" y="422541"/>
                  </a:moveTo>
                  <a:lnTo>
                    <a:pt x="3961930" y="421424"/>
                  </a:lnTo>
                  <a:lnTo>
                    <a:pt x="3960063" y="419557"/>
                  </a:lnTo>
                  <a:lnTo>
                    <a:pt x="3958945" y="419100"/>
                  </a:lnTo>
                  <a:lnTo>
                    <a:pt x="3946791" y="419100"/>
                  </a:lnTo>
                  <a:lnTo>
                    <a:pt x="3945674" y="419557"/>
                  </a:lnTo>
                  <a:lnTo>
                    <a:pt x="3943807" y="421424"/>
                  </a:lnTo>
                  <a:lnTo>
                    <a:pt x="3943350" y="422541"/>
                  </a:lnTo>
                  <a:lnTo>
                    <a:pt x="3943350" y="425170"/>
                  </a:lnTo>
                  <a:lnTo>
                    <a:pt x="3943807" y="426288"/>
                  </a:lnTo>
                  <a:lnTo>
                    <a:pt x="3945674" y="428155"/>
                  </a:lnTo>
                  <a:lnTo>
                    <a:pt x="3946791" y="428625"/>
                  </a:lnTo>
                  <a:lnTo>
                    <a:pt x="3958945" y="428625"/>
                  </a:lnTo>
                  <a:lnTo>
                    <a:pt x="3960063" y="428155"/>
                  </a:lnTo>
                  <a:lnTo>
                    <a:pt x="3961930" y="426288"/>
                  </a:lnTo>
                  <a:lnTo>
                    <a:pt x="3962387" y="425170"/>
                  </a:lnTo>
                  <a:lnTo>
                    <a:pt x="3962387" y="422541"/>
                  </a:lnTo>
                  <a:close/>
                </a:path>
                <a:path w="5334000" h="1266825">
                  <a:moveTo>
                    <a:pt x="3962387" y="3441"/>
                  </a:moveTo>
                  <a:lnTo>
                    <a:pt x="3961930" y="2324"/>
                  </a:lnTo>
                  <a:lnTo>
                    <a:pt x="3960063" y="457"/>
                  </a:lnTo>
                  <a:lnTo>
                    <a:pt x="3958945" y="0"/>
                  </a:lnTo>
                  <a:lnTo>
                    <a:pt x="3946791" y="0"/>
                  </a:lnTo>
                  <a:lnTo>
                    <a:pt x="3945674" y="457"/>
                  </a:lnTo>
                  <a:lnTo>
                    <a:pt x="3943807" y="2324"/>
                  </a:lnTo>
                  <a:lnTo>
                    <a:pt x="3943350" y="3441"/>
                  </a:lnTo>
                  <a:lnTo>
                    <a:pt x="3943350" y="6070"/>
                  </a:lnTo>
                  <a:lnTo>
                    <a:pt x="3943807" y="7188"/>
                  </a:lnTo>
                  <a:lnTo>
                    <a:pt x="3945674" y="9055"/>
                  </a:lnTo>
                  <a:lnTo>
                    <a:pt x="3946791" y="9525"/>
                  </a:lnTo>
                  <a:lnTo>
                    <a:pt x="3958945" y="9525"/>
                  </a:lnTo>
                  <a:lnTo>
                    <a:pt x="3960063" y="9055"/>
                  </a:lnTo>
                  <a:lnTo>
                    <a:pt x="3961930" y="7188"/>
                  </a:lnTo>
                  <a:lnTo>
                    <a:pt x="3962387" y="6070"/>
                  </a:lnTo>
                  <a:lnTo>
                    <a:pt x="3962387" y="3441"/>
                  </a:lnTo>
                  <a:close/>
                </a:path>
                <a:path w="5334000" h="1266825">
                  <a:moveTo>
                    <a:pt x="4019537" y="1260741"/>
                  </a:moveTo>
                  <a:lnTo>
                    <a:pt x="4019080" y="1259624"/>
                  </a:lnTo>
                  <a:lnTo>
                    <a:pt x="4017213" y="1257757"/>
                  </a:lnTo>
                  <a:lnTo>
                    <a:pt x="4016095" y="1257300"/>
                  </a:lnTo>
                  <a:lnTo>
                    <a:pt x="4003941" y="1257300"/>
                  </a:lnTo>
                  <a:lnTo>
                    <a:pt x="4002824" y="1257757"/>
                  </a:lnTo>
                  <a:lnTo>
                    <a:pt x="4000957" y="1259624"/>
                  </a:lnTo>
                  <a:lnTo>
                    <a:pt x="4000487" y="1260741"/>
                  </a:lnTo>
                  <a:lnTo>
                    <a:pt x="4000487" y="1263370"/>
                  </a:lnTo>
                  <a:lnTo>
                    <a:pt x="4000957" y="1264488"/>
                  </a:lnTo>
                  <a:lnTo>
                    <a:pt x="4002824" y="1266355"/>
                  </a:lnTo>
                  <a:lnTo>
                    <a:pt x="4003941" y="1266825"/>
                  </a:lnTo>
                  <a:lnTo>
                    <a:pt x="4016095" y="1266825"/>
                  </a:lnTo>
                  <a:lnTo>
                    <a:pt x="4017213" y="1266355"/>
                  </a:lnTo>
                  <a:lnTo>
                    <a:pt x="4019080" y="1264488"/>
                  </a:lnTo>
                  <a:lnTo>
                    <a:pt x="4019537" y="1263370"/>
                  </a:lnTo>
                  <a:lnTo>
                    <a:pt x="4019537" y="1260741"/>
                  </a:lnTo>
                  <a:close/>
                </a:path>
                <a:path w="5334000" h="1266825">
                  <a:moveTo>
                    <a:pt x="4019537" y="841641"/>
                  </a:moveTo>
                  <a:lnTo>
                    <a:pt x="4019080" y="840524"/>
                  </a:lnTo>
                  <a:lnTo>
                    <a:pt x="4017213" y="838657"/>
                  </a:lnTo>
                  <a:lnTo>
                    <a:pt x="4016095" y="838200"/>
                  </a:lnTo>
                  <a:lnTo>
                    <a:pt x="4003941" y="838200"/>
                  </a:lnTo>
                  <a:lnTo>
                    <a:pt x="4002824" y="838657"/>
                  </a:lnTo>
                  <a:lnTo>
                    <a:pt x="4000957" y="840524"/>
                  </a:lnTo>
                  <a:lnTo>
                    <a:pt x="4000487" y="841641"/>
                  </a:lnTo>
                  <a:lnTo>
                    <a:pt x="4000487" y="844270"/>
                  </a:lnTo>
                  <a:lnTo>
                    <a:pt x="4000957" y="845388"/>
                  </a:lnTo>
                  <a:lnTo>
                    <a:pt x="4002824" y="847255"/>
                  </a:lnTo>
                  <a:lnTo>
                    <a:pt x="4003941" y="847725"/>
                  </a:lnTo>
                  <a:lnTo>
                    <a:pt x="4016095" y="847725"/>
                  </a:lnTo>
                  <a:lnTo>
                    <a:pt x="4017213" y="847255"/>
                  </a:lnTo>
                  <a:lnTo>
                    <a:pt x="4019080" y="845388"/>
                  </a:lnTo>
                  <a:lnTo>
                    <a:pt x="4019537" y="844270"/>
                  </a:lnTo>
                  <a:lnTo>
                    <a:pt x="4019537" y="841641"/>
                  </a:lnTo>
                  <a:close/>
                </a:path>
                <a:path w="5334000" h="1266825">
                  <a:moveTo>
                    <a:pt x="4019537" y="422541"/>
                  </a:moveTo>
                  <a:lnTo>
                    <a:pt x="4019080" y="421424"/>
                  </a:lnTo>
                  <a:lnTo>
                    <a:pt x="4017213" y="419557"/>
                  </a:lnTo>
                  <a:lnTo>
                    <a:pt x="4016095" y="419100"/>
                  </a:lnTo>
                  <a:lnTo>
                    <a:pt x="4003941" y="419100"/>
                  </a:lnTo>
                  <a:lnTo>
                    <a:pt x="4002824" y="419557"/>
                  </a:lnTo>
                  <a:lnTo>
                    <a:pt x="4000957" y="421424"/>
                  </a:lnTo>
                  <a:lnTo>
                    <a:pt x="4000487" y="422541"/>
                  </a:lnTo>
                  <a:lnTo>
                    <a:pt x="4000487" y="425170"/>
                  </a:lnTo>
                  <a:lnTo>
                    <a:pt x="4000957" y="426288"/>
                  </a:lnTo>
                  <a:lnTo>
                    <a:pt x="4002824" y="428155"/>
                  </a:lnTo>
                  <a:lnTo>
                    <a:pt x="4003941" y="428625"/>
                  </a:lnTo>
                  <a:lnTo>
                    <a:pt x="4016095" y="428625"/>
                  </a:lnTo>
                  <a:lnTo>
                    <a:pt x="4017213" y="428155"/>
                  </a:lnTo>
                  <a:lnTo>
                    <a:pt x="4019080" y="426288"/>
                  </a:lnTo>
                  <a:lnTo>
                    <a:pt x="4019537" y="425170"/>
                  </a:lnTo>
                  <a:lnTo>
                    <a:pt x="4019537" y="422541"/>
                  </a:lnTo>
                  <a:close/>
                </a:path>
                <a:path w="5334000" h="1266825">
                  <a:moveTo>
                    <a:pt x="4019537" y="3441"/>
                  </a:moveTo>
                  <a:lnTo>
                    <a:pt x="4019080" y="2324"/>
                  </a:lnTo>
                  <a:lnTo>
                    <a:pt x="4017213" y="457"/>
                  </a:lnTo>
                  <a:lnTo>
                    <a:pt x="4016095" y="0"/>
                  </a:lnTo>
                  <a:lnTo>
                    <a:pt x="4003941" y="0"/>
                  </a:lnTo>
                  <a:lnTo>
                    <a:pt x="4002824" y="457"/>
                  </a:lnTo>
                  <a:lnTo>
                    <a:pt x="4000957" y="2324"/>
                  </a:lnTo>
                  <a:lnTo>
                    <a:pt x="4000487" y="3441"/>
                  </a:lnTo>
                  <a:lnTo>
                    <a:pt x="4000487" y="6070"/>
                  </a:lnTo>
                  <a:lnTo>
                    <a:pt x="4000957" y="7188"/>
                  </a:lnTo>
                  <a:lnTo>
                    <a:pt x="4002824" y="9055"/>
                  </a:lnTo>
                  <a:lnTo>
                    <a:pt x="4003941" y="9525"/>
                  </a:lnTo>
                  <a:lnTo>
                    <a:pt x="4016095" y="9525"/>
                  </a:lnTo>
                  <a:lnTo>
                    <a:pt x="4017213" y="9055"/>
                  </a:lnTo>
                  <a:lnTo>
                    <a:pt x="4019080" y="7188"/>
                  </a:lnTo>
                  <a:lnTo>
                    <a:pt x="4019537" y="6070"/>
                  </a:lnTo>
                  <a:lnTo>
                    <a:pt x="4019537" y="3441"/>
                  </a:lnTo>
                  <a:close/>
                </a:path>
                <a:path w="5334000" h="1266825">
                  <a:moveTo>
                    <a:pt x="4076687" y="1260741"/>
                  </a:moveTo>
                  <a:lnTo>
                    <a:pt x="4076230" y="1259624"/>
                  </a:lnTo>
                  <a:lnTo>
                    <a:pt x="4074363" y="1257757"/>
                  </a:lnTo>
                  <a:lnTo>
                    <a:pt x="4073245" y="1257300"/>
                  </a:lnTo>
                  <a:lnTo>
                    <a:pt x="4061091" y="1257300"/>
                  </a:lnTo>
                  <a:lnTo>
                    <a:pt x="4059974" y="1257757"/>
                  </a:lnTo>
                  <a:lnTo>
                    <a:pt x="4058107" y="1259624"/>
                  </a:lnTo>
                  <a:lnTo>
                    <a:pt x="4057637" y="1260741"/>
                  </a:lnTo>
                  <a:lnTo>
                    <a:pt x="4057637" y="1263370"/>
                  </a:lnTo>
                  <a:lnTo>
                    <a:pt x="4058107" y="1264488"/>
                  </a:lnTo>
                  <a:lnTo>
                    <a:pt x="4059974" y="1266355"/>
                  </a:lnTo>
                  <a:lnTo>
                    <a:pt x="4061091" y="1266825"/>
                  </a:lnTo>
                  <a:lnTo>
                    <a:pt x="4073245" y="1266825"/>
                  </a:lnTo>
                  <a:lnTo>
                    <a:pt x="4074363" y="1266355"/>
                  </a:lnTo>
                  <a:lnTo>
                    <a:pt x="4076230" y="1264488"/>
                  </a:lnTo>
                  <a:lnTo>
                    <a:pt x="4076687" y="1263370"/>
                  </a:lnTo>
                  <a:lnTo>
                    <a:pt x="4076687" y="1260741"/>
                  </a:lnTo>
                  <a:close/>
                </a:path>
                <a:path w="5334000" h="1266825">
                  <a:moveTo>
                    <a:pt x="4076687" y="841641"/>
                  </a:moveTo>
                  <a:lnTo>
                    <a:pt x="4076230" y="840524"/>
                  </a:lnTo>
                  <a:lnTo>
                    <a:pt x="4074363" y="838657"/>
                  </a:lnTo>
                  <a:lnTo>
                    <a:pt x="4073245" y="838200"/>
                  </a:lnTo>
                  <a:lnTo>
                    <a:pt x="4061091" y="838200"/>
                  </a:lnTo>
                  <a:lnTo>
                    <a:pt x="4059974" y="838657"/>
                  </a:lnTo>
                  <a:lnTo>
                    <a:pt x="4058107" y="840524"/>
                  </a:lnTo>
                  <a:lnTo>
                    <a:pt x="4057637" y="841641"/>
                  </a:lnTo>
                  <a:lnTo>
                    <a:pt x="4057637" y="844270"/>
                  </a:lnTo>
                  <a:lnTo>
                    <a:pt x="4058107" y="845388"/>
                  </a:lnTo>
                  <a:lnTo>
                    <a:pt x="4059974" y="847255"/>
                  </a:lnTo>
                  <a:lnTo>
                    <a:pt x="4061091" y="847725"/>
                  </a:lnTo>
                  <a:lnTo>
                    <a:pt x="4073245" y="847725"/>
                  </a:lnTo>
                  <a:lnTo>
                    <a:pt x="4074363" y="847255"/>
                  </a:lnTo>
                  <a:lnTo>
                    <a:pt x="4076230" y="845388"/>
                  </a:lnTo>
                  <a:lnTo>
                    <a:pt x="4076687" y="844270"/>
                  </a:lnTo>
                  <a:lnTo>
                    <a:pt x="4076687" y="841641"/>
                  </a:lnTo>
                  <a:close/>
                </a:path>
                <a:path w="5334000" h="1266825">
                  <a:moveTo>
                    <a:pt x="4076687" y="422541"/>
                  </a:moveTo>
                  <a:lnTo>
                    <a:pt x="4076230" y="421424"/>
                  </a:lnTo>
                  <a:lnTo>
                    <a:pt x="4074363" y="419557"/>
                  </a:lnTo>
                  <a:lnTo>
                    <a:pt x="4073245" y="419100"/>
                  </a:lnTo>
                  <a:lnTo>
                    <a:pt x="4061091" y="419100"/>
                  </a:lnTo>
                  <a:lnTo>
                    <a:pt x="4059974" y="419557"/>
                  </a:lnTo>
                  <a:lnTo>
                    <a:pt x="4058107" y="421424"/>
                  </a:lnTo>
                  <a:lnTo>
                    <a:pt x="4057637" y="422541"/>
                  </a:lnTo>
                  <a:lnTo>
                    <a:pt x="4057637" y="425170"/>
                  </a:lnTo>
                  <a:lnTo>
                    <a:pt x="4058107" y="426288"/>
                  </a:lnTo>
                  <a:lnTo>
                    <a:pt x="4059974" y="428155"/>
                  </a:lnTo>
                  <a:lnTo>
                    <a:pt x="4061091" y="428625"/>
                  </a:lnTo>
                  <a:lnTo>
                    <a:pt x="4073245" y="428625"/>
                  </a:lnTo>
                  <a:lnTo>
                    <a:pt x="4074363" y="428155"/>
                  </a:lnTo>
                  <a:lnTo>
                    <a:pt x="4076230" y="426288"/>
                  </a:lnTo>
                  <a:lnTo>
                    <a:pt x="4076687" y="425170"/>
                  </a:lnTo>
                  <a:lnTo>
                    <a:pt x="4076687" y="422541"/>
                  </a:lnTo>
                  <a:close/>
                </a:path>
                <a:path w="5334000" h="1266825">
                  <a:moveTo>
                    <a:pt x="4076687" y="3441"/>
                  </a:moveTo>
                  <a:lnTo>
                    <a:pt x="4076230" y="2324"/>
                  </a:lnTo>
                  <a:lnTo>
                    <a:pt x="4074363" y="457"/>
                  </a:lnTo>
                  <a:lnTo>
                    <a:pt x="4073245" y="0"/>
                  </a:lnTo>
                  <a:lnTo>
                    <a:pt x="4061091" y="0"/>
                  </a:lnTo>
                  <a:lnTo>
                    <a:pt x="4059974" y="457"/>
                  </a:lnTo>
                  <a:lnTo>
                    <a:pt x="4058107" y="2324"/>
                  </a:lnTo>
                  <a:lnTo>
                    <a:pt x="4057637" y="3441"/>
                  </a:lnTo>
                  <a:lnTo>
                    <a:pt x="4057637" y="6070"/>
                  </a:lnTo>
                  <a:lnTo>
                    <a:pt x="4058107" y="7188"/>
                  </a:lnTo>
                  <a:lnTo>
                    <a:pt x="4059974" y="9055"/>
                  </a:lnTo>
                  <a:lnTo>
                    <a:pt x="4061091" y="9525"/>
                  </a:lnTo>
                  <a:lnTo>
                    <a:pt x="4073245" y="9525"/>
                  </a:lnTo>
                  <a:lnTo>
                    <a:pt x="4074363" y="9055"/>
                  </a:lnTo>
                  <a:lnTo>
                    <a:pt x="4076230" y="7188"/>
                  </a:lnTo>
                  <a:lnTo>
                    <a:pt x="4076687" y="6070"/>
                  </a:lnTo>
                  <a:lnTo>
                    <a:pt x="4076687" y="3441"/>
                  </a:lnTo>
                  <a:close/>
                </a:path>
                <a:path w="5334000" h="1266825">
                  <a:moveTo>
                    <a:pt x="4133837" y="1260741"/>
                  </a:moveTo>
                  <a:lnTo>
                    <a:pt x="4133380" y="1259624"/>
                  </a:lnTo>
                  <a:lnTo>
                    <a:pt x="4131513" y="1257757"/>
                  </a:lnTo>
                  <a:lnTo>
                    <a:pt x="4130395" y="1257300"/>
                  </a:lnTo>
                  <a:lnTo>
                    <a:pt x="4118241" y="1257300"/>
                  </a:lnTo>
                  <a:lnTo>
                    <a:pt x="4117124" y="1257757"/>
                  </a:lnTo>
                  <a:lnTo>
                    <a:pt x="4115257" y="1259624"/>
                  </a:lnTo>
                  <a:lnTo>
                    <a:pt x="4114787" y="1260741"/>
                  </a:lnTo>
                  <a:lnTo>
                    <a:pt x="4114787" y="1263370"/>
                  </a:lnTo>
                  <a:lnTo>
                    <a:pt x="4115257" y="1264488"/>
                  </a:lnTo>
                  <a:lnTo>
                    <a:pt x="4117124" y="1266355"/>
                  </a:lnTo>
                  <a:lnTo>
                    <a:pt x="4118241" y="1266825"/>
                  </a:lnTo>
                  <a:lnTo>
                    <a:pt x="4130395" y="1266825"/>
                  </a:lnTo>
                  <a:lnTo>
                    <a:pt x="4131513" y="1266355"/>
                  </a:lnTo>
                  <a:lnTo>
                    <a:pt x="4133380" y="1264488"/>
                  </a:lnTo>
                  <a:lnTo>
                    <a:pt x="4133837" y="1263370"/>
                  </a:lnTo>
                  <a:lnTo>
                    <a:pt x="4133837" y="1260741"/>
                  </a:lnTo>
                  <a:close/>
                </a:path>
                <a:path w="5334000" h="1266825">
                  <a:moveTo>
                    <a:pt x="4133837" y="841641"/>
                  </a:moveTo>
                  <a:lnTo>
                    <a:pt x="4133380" y="840524"/>
                  </a:lnTo>
                  <a:lnTo>
                    <a:pt x="4131513" y="838657"/>
                  </a:lnTo>
                  <a:lnTo>
                    <a:pt x="4130395" y="838200"/>
                  </a:lnTo>
                  <a:lnTo>
                    <a:pt x="4118241" y="838200"/>
                  </a:lnTo>
                  <a:lnTo>
                    <a:pt x="4117124" y="838657"/>
                  </a:lnTo>
                  <a:lnTo>
                    <a:pt x="4115257" y="840524"/>
                  </a:lnTo>
                  <a:lnTo>
                    <a:pt x="4114787" y="841641"/>
                  </a:lnTo>
                  <a:lnTo>
                    <a:pt x="4114787" y="844270"/>
                  </a:lnTo>
                  <a:lnTo>
                    <a:pt x="4115257" y="845388"/>
                  </a:lnTo>
                  <a:lnTo>
                    <a:pt x="4117124" y="847255"/>
                  </a:lnTo>
                  <a:lnTo>
                    <a:pt x="4118241" y="847725"/>
                  </a:lnTo>
                  <a:lnTo>
                    <a:pt x="4130395" y="847725"/>
                  </a:lnTo>
                  <a:lnTo>
                    <a:pt x="4131513" y="847255"/>
                  </a:lnTo>
                  <a:lnTo>
                    <a:pt x="4133380" y="845388"/>
                  </a:lnTo>
                  <a:lnTo>
                    <a:pt x="4133837" y="844270"/>
                  </a:lnTo>
                  <a:lnTo>
                    <a:pt x="4133837" y="841641"/>
                  </a:lnTo>
                  <a:close/>
                </a:path>
                <a:path w="5334000" h="1266825">
                  <a:moveTo>
                    <a:pt x="4133837" y="422541"/>
                  </a:moveTo>
                  <a:lnTo>
                    <a:pt x="4133380" y="421424"/>
                  </a:lnTo>
                  <a:lnTo>
                    <a:pt x="4131513" y="419557"/>
                  </a:lnTo>
                  <a:lnTo>
                    <a:pt x="4130395" y="419100"/>
                  </a:lnTo>
                  <a:lnTo>
                    <a:pt x="4118241" y="419100"/>
                  </a:lnTo>
                  <a:lnTo>
                    <a:pt x="4117124" y="419557"/>
                  </a:lnTo>
                  <a:lnTo>
                    <a:pt x="4115257" y="421424"/>
                  </a:lnTo>
                  <a:lnTo>
                    <a:pt x="4114787" y="422541"/>
                  </a:lnTo>
                  <a:lnTo>
                    <a:pt x="4114787" y="425170"/>
                  </a:lnTo>
                  <a:lnTo>
                    <a:pt x="4115257" y="426288"/>
                  </a:lnTo>
                  <a:lnTo>
                    <a:pt x="4117124" y="428155"/>
                  </a:lnTo>
                  <a:lnTo>
                    <a:pt x="4118241" y="428625"/>
                  </a:lnTo>
                  <a:lnTo>
                    <a:pt x="4130395" y="428625"/>
                  </a:lnTo>
                  <a:lnTo>
                    <a:pt x="4131513" y="428155"/>
                  </a:lnTo>
                  <a:lnTo>
                    <a:pt x="4133380" y="426288"/>
                  </a:lnTo>
                  <a:lnTo>
                    <a:pt x="4133837" y="425170"/>
                  </a:lnTo>
                  <a:lnTo>
                    <a:pt x="4133837" y="422541"/>
                  </a:lnTo>
                  <a:close/>
                </a:path>
                <a:path w="5334000" h="1266825">
                  <a:moveTo>
                    <a:pt x="4133837" y="3441"/>
                  </a:moveTo>
                  <a:lnTo>
                    <a:pt x="4133380" y="2324"/>
                  </a:lnTo>
                  <a:lnTo>
                    <a:pt x="4131513" y="457"/>
                  </a:lnTo>
                  <a:lnTo>
                    <a:pt x="4130395" y="0"/>
                  </a:lnTo>
                  <a:lnTo>
                    <a:pt x="4118241" y="0"/>
                  </a:lnTo>
                  <a:lnTo>
                    <a:pt x="4117124" y="457"/>
                  </a:lnTo>
                  <a:lnTo>
                    <a:pt x="4115257" y="2324"/>
                  </a:lnTo>
                  <a:lnTo>
                    <a:pt x="4114787" y="3441"/>
                  </a:lnTo>
                  <a:lnTo>
                    <a:pt x="4114787" y="6070"/>
                  </a:lnTo>
                  <a:lnTo>
                    <a:pt x="4115257" y="7188"/>
                  </a:lnTo>
                  <a:lnTo>
                    <a:pt x="4117124" y="9055"/>
                  </a:lnTo>
                  <a:lnTo>
                    <a:pt x="4118241" y="9525"/>
                  </a:lnTo>
                  <a:lnTo>
                    <a:pt x="4130395" y="9525"/>
                  </a:lnTo>
                  <a:lnTo>
                    <a:pt x="4131513" y="9055"/>
                  </a:lnTo>
                  <a:lnTo>
                    <a:pt x="4133380" y="7188"/>
                  </a:lnTo>
                  <a:lnTo>
                    <a:pt x="4133837" y="6070"/>
                  </a:lnTo>
                  <a:lnTo>
                    <a:pt x="4133837" y="3441"/>
                  </a:lnTo>
                  <a:close/>
                </a:path>
                <a:path w="5334000" h="1266825">
                  <a:moveTo>
                    <a:pt x="4190987" y="1260741"/>
                  </a:moveTo>
                  <a:lnTo>
                    <a:pt x="4190530" y="1259624"/>
                  </a:lnTo>
                  <a:lnTo>
                    <a:pt x="4188663" y="1257757"/>
                  </a:lnTo>
                  <a:lnTo>
                    <a:pt x="4187545" y="1257300"/>
                  </a:lnTo>
                  <a:lnTo>
                    <a:pt x="4175391" y="1257300"/>
                  </a:lnTo>
                  <a:lnTo>
                    <a:pt x="4174274" y="1257757"/>
                  </a:lnTo>
                  <a:lnTo>
                    <a:pt x="4172407" y="1259624"/>
                  </a:lnTo>
                  <a:lnTo>
                    <a:pt x="4171950" y="1260741"/>
                  </a:lnTo>
                  <a:lnTo>
                    <a:pt x="4171950" y="1263370"/>
                  </a:lnTo>
                  <a:lnTo>
                    <a:pt x="4172407" y="1264488"/>
                  </a:lnTo>
                  <a:lnTo>
                    <a:pt x="4174274" y="1266355"/>
                  </a:lnTo>
                  <a:lnTo>
                    <a:pt x="4175391" y="1266825"/>
                  </a:lnTo>
                  <a:lnTo>
                    <a:pt x="4187545" y="1266825"/>
                  </a:lnTo>
                  <a:lnTo>
                    <a:pt x="4188663" y="1266355"/>
                  </a:lnTo>
                  <a:lnTo>
                    <a:pt x="4190530" y="1264488"/>
                  </a:lnTo>
                  <a:lnTo>
                    <a:pt x="4190987" y="1263370"/>
                  </a:lnTo>
                  <a:lnTo>
                    <a:pt x="4190987" y="1260741"/>
                  </a:lnTo>
                  <a:close/>
                </a:path>
                <a:path w="5334000" h="1266825">
                  <a:moveTo>
                    <a:pt x="4190987" y="841641"/>
                  </a:moveTo>
                  <a:lnTo>
                    <a:pt x="4190530" y="840524"/>
                  </a:lnTo>
                  <a:lnTo>
                    <a:pt x="4188663" y="838657"/>
                  </a:lnTo>
                  <a:lnTo>
                    <a:pt x="4187545" y="838200"/>
                  </a:lnTo>
                  <a:lnTo>
                    <a:pt x="4175391" y="838200"/>
                  </a:lnTo>
                  <a:lnTo>
                    <a:pt x="4174274" y="838657"/>
                  </a:lnTo>
                  <a:lnTo>
                    <a:pt x="4172407" y="840524"/>
                  </a:lnTo>
                  <a:lnTo>
                    <a:pt x="4171950" y="841641"/>
                  </a:lnTo>
                  <a:lnTo>
                    <a:pt x="4171950" y="844270"/>
                  </a:lnTo>
                  <a:lnTo>
                    <a:pt x="4172407" y="845388"/>
                  </a:lnTo>
                  <a:lnTo>
                    <a:pt x="4174274" y="847255"/>
                  </a:lnTo>
                  <a:lnTo>
                    <a:pt x="4175391" y="847725"/>
                  </a:lnTo>
                  <a:lnTo>
                    <a:pt x="4187545" y="847725"/>
                  </a:lnTo>
                  <a:lnTo>
                    <a:pt x="4188663" y="847255"/>
                  </a:lnTo>
                  <a:lnTo>
                    <a:pt x="4190530" y="845388"/>
                  </a:lnTo>
                  <a:lnTo>
                    <a:pt x="4190987" y="844270"/>
                  </a:lnTo>
                  <a:lnTo>
                    <a:pt x="4190987" y="841641"/>
                  </a:lnTo>
                  <a:close/>
                </a:path>
                <a:path w="5334000" h="1266825">
                  <a:moveTo>
                    <a:pt x="4190987" y="422541"/>
                  </a:moveTo>
                  <a:lnTo>
                    <a:pt x="4190530" y="421424"/>
                  </a:lnTo>
                  <a:lnTo>
                    <a:pt x="4188663" y="419557"/>
                  </a:lnTo>
                  <a:lnTo>
                    <a:pt x="4187545" y="419100"/>
                  </a:lnTo>
                  <a:lnTo>
                    <a:pt x="4175391" y="419100"/>
                  </a:lnTo>
                  <a:lnTo>
                    <a:pt x="4174274" y="419557"/>
                  </a:lnTo>
                  <a:lnTo>
                    <a:pt x="4172407" y="421424"/>
                  </a:lnTo>
                  <a:lnTo>
                    <a:pt x="4171950" y="422541"/>
                  </a:lnTo>
                  <a:lnTo>
                    <a:pt x="4171950" y="425170"/>
                  </a:lnTo>
                  <a:lnTo>
                    <a:pt x="4172407" y="426288"/>
                  </a:lnTo>
                  <a:lnTo>
                    <a:pt x="4174274" y="428155"/>
                  </a:lnTo>
                  <a:lnTo>
                    <a:pt x="4175391" y="428625"/>
                  </a:lnTo>
                  <a:lnTo>
                    <a:pt x="4187545" y="428625"/>
                  </a:lnTo>
                  <a:lnTo>
                    <a:pt x="4188663" y="428155"/>
                  </a:lnTo>
                  <a:lnTo>
                    <a:pt x="4190530" y="426288"/>
                  </a:lnTo>
                  <a:lnTo>
                    <a:pt x="4190987" y="425170"/>
                  </a:lnTo>
                  <a:lnTo>
                    <a:pt x="4190987" y="422541"/>
                  </a:lnTo>
                  <a:close/>
                </a:path>
                <a:path w="5334000" h="1266825">
                  <a:moveTo>
                    <a:pt x="4190987" y="3441"/>
                  </a:moveTo>
                  <a:lnTo>
                    <a:pt x="4190530" y="2324"/>
                  </a:lnTo>
                  <a:lnTo>
                    <a:pt x="4188663" y="457"/>
                  </a:lnTo>
                  <a:lnTo>
                    <a:pt x="4187545" y="0"/>
                  </a:lnTo>
                  <a:lnTo>
                    <a:pt x="4175391" y="0"/>
                  </a:lnTo>
                  <a:lnTo>
                    <a:pt x="4174274" y="457"/>
                  </a:lnTo>
                  <a:lnTo>
                    <a:pt x="4172407" y="2324"/>
                  </a:lnTo>
                  <a:lnTo>
                    <a:pt x="4171950" y="3441"/>
                  </a:lnTo>
                  <a:lnTo>
                    <a:pt x="4171950" y="6070"/>
                  </a:lnTo>
                  <a:lnTo>
                    <a:pt x="4172407" y="7188"/>
                  </a:lnTo>
                  <a:lnTo>
                    <a:pt x="4174274" y="9055"/>
                  </a:lnTo>
                  <a:lnTo>
                    <a:pt x="4175391" y="9525"/>
                  </a:lnTo>
                  <a:lnTo>
                    <a:pt x="4187545" y="9525"/>
                  </a:lnTo>
                  <a:lnTo>
                    <a:pt x="4188663" y="9055"/>
                  </a:lnTo>
                  <a:lnTo>
                    <a:pt x="4190530" y="7188"/>
                  </a:lnTo>
                  <a:lnTo>
                    <a:pt x="4190987" y="6070"/>
                  </a:lnTo>
                  <a:lnTo>
                    <a:pt x="4190987" y="3441"/>
                  </a:lnTo>
                  <a:close/>
                </a:path>
                <a:path w="5334000" h="1266825">
                  <a:moveTo>
                    <a:pt x="4248137" y="1260741"/>
                  </a:moveTo>
                  <a:lnTo>
                    <a:pt x="4247680" y="1259624"/>
                  </a:lnTo>
                  <a:lnTo>
                    <a:pt x="4245813" y="1257757"/>
                  </a:lnTo>
                  <a:lnTo>
                    <a:pt x="4244695" y="1257300"/>
                  </a:lnTo>
                  <a:lnTo>
                    <a:pt x="4232541" y="1257300"/>
                  </a:lnTo>
                  <a:lnTo>
                    <a:pt x="4231424" y="1257757"/>
                  </a:lnTo>
                  <a:lnTo>
                    <a:pt x="4229557" y="1259624"/>
                  </a:lnTo>
                  <a:lnTo>
                    <a:pt x="4229087" y="1260741"/>
                  </a:lnTo>
                  <a:lnTo>
                    <a:pt x="4229087" y="1263370"/>
                  </a:lnTo>
                  <a:lnTo>
                    <a:pt x="4229557" y="1264488"/>
                  </a:lnTo>
                  <a:lnTo>
                    <a:pt x="4231424" y="1266355"/>
                  </a:lnTo>
                  <a:lnTo>
                    <a:pt x="4232541" y="1266825"/>
                  </a:lnTo>
                  <a:lnTo>
                    <a:pt x="4244695" y="1266825"/>
                  </a:lnTo>
                  <a:lnTo>
                    <a:pt x="4245813" y="1266355"/>
                  </a:lnTo>
                  <a:lnTo>
                    <a:pt x="4247680" y="1264488"/>
                  </a:lnTo>
                  <a:lnTo>
                    <a:pt x="4248137" y="1263370"/>
                  </a:lnTo>
                  <a:lnTo>
                    <a:pt x="4248137" y="1260741"/>
                  </a:lnTo>
                  <a:close/>
                </a:path>
                <a:path w="5334000" h="1266825">
                  <a:moveTo>
                    <a:pt x="4248137" y="841641"/>
                  </a:moveTo>
                  <a:lnTo>
                    <a:pt x="4247680" y="840524"/>
                  </a:lnTo>
                  <a:lnTo>
                    <a:pt x="4245813" y="838657"/>
                  </a:lnTo>
                  <a:lnTo>
                    <a:pt x="4244695" y="838200"/>
                  </a:lnTo>
                  <a:lnTo>
                    <a:pt x="4232541" y="838200"/>
                  </a:lnTo>
                  <a:lnTo>
                    <a:pt x="4231424" y="838657"/>
                  </a:lnTo>
                  <a:lnTo>
                    <a:pt x="4229557" y="840524"/>
                  </a:lnTo>
                  <a:lnTo>
                    <a:pt x="4229087" y="841641"/>
                  </a:lnTo>
                  <a:lnTo>
                    <a:pt x="4229087" y="844270"/>
                  </a:lnTo>
                  <a:lnTo>
                    <a:pt x="4229557" y="845388"/>
                  </a:lnTo>
                  <a:lnTo>
                    <a:pt x="4231424" y="847255"/>
                  </a:lnTo>
                  <a:lnTo>
                    <a:pt x="4232541" y="847725"/>
                  </a:lnTo>
                  <a:lnTo>
                    <a:pt x="4244695" y="847725"/>
                  </a:lnTo>
                  <a:lnTo>
                    <a:pt x="4245813" y="847255"/>
                  </a:lnTo>
                  <a:lnTo>
                    <a:pt x="4247680" y="845388"/>
                  </a:lnTo>
                  <a:lnTo>
                    <a:pt x="4248137" y="844270"/>
                  </a:lnTo>
                  <a:lnTo>
                    <a:pt x="4248137" y="841641"/>
                  </a:lnTo>
                  <a:close/>
                </a:path>
                <a:path w="5334000" h="1266825">
                  <a:moveTo>
                    <a:pt x="4248137" y="422541"/>
                  </a:moveTo>
                  <a:lnTo>
                    <a:pt x="4247680" y="421424"/>
                  </a:lnTo>
                  <a:lnTo>
                    <a:pt x="4245813" y="419557"/>
                  </a:lnTo>
                  <a:lnTo>
                    <a:pt x="4244695" y="419100"/>
                  </a:lnTo>
                  <a:lnTo>
                    <a:pt x="4232541" y="419100"/>
                  </a:lnTo>
                  <a:lnTo>
                    <a:pt x="4231424" y="419557"/>
                  </a:lnTo>
                  <a:lnTo>
                    <a:pt x="4229557" y="421424"/>
                  </a:lnTo>
                  <a:lnTo>
                    <a:pt x="4229087" y="422541"/>
                  </a:lnTo>
                  <a:lnTo>
                    <a:pt x="4229087" y="425170"/>
                  </a:lnTo>
                  <a:lnTo>
                    <a:pt x="4229557" y="426288"/>
                  </a:lnTo>
                  <a:lnTo>
                    <a:pt x="4231424" y="428155"/>
                  </a:lnTo>
                  <a:lnTo>
                    <a:pt x="4232541" y="428625"/>
                  </a:lnTo>
                  <a:lnTo>
                    <a:pt x="4244695" y="428625"/>
                  </a:lnTo>
                  <a:lnTo>
                    <a:pt x="4245813" y="428155"/>
                  </a:lnTo>
                  <a:lnTo>
                    <a:pt x="4247680" y="426288"/>
                  </a:lnTo>
                  <a:lnTo>
                    <a:pt x="4248137" y="425170"/>
                  </a:lnTo>
                  <a:lnTo>
                    <a:pt x="4248137" y="422541"/>
                  </a:lnTo>
                  <a:close/>
                </a:path>
                <a:path w="5334000" h="1266825">
                  <a:moveTo>
                    <a:pt x="4248137" y="3441"/>
                  </a:moveTo>
                  <a:lnTo>
                    <a:pt x="4247680" y="2324"/>
                  </a:lnTo>
                  <a:lnTo>
                    <a:pt x="4245813" y="457"/>
                  </a:lnTo>
                  <a:lnTo>
                    <a:pt x="4244695" y="0"/>
                  </a:lnTo>
                  <a:lnTo>
                    <a:pt x="4232541" y="0"/>
                  </a:lnTo>
                  <a:lnTo>
                    <a:pt x="4231424" y="457"/>
                  </a:lnTo>
                  <a:lnTo>
                    <a:pt x="4229557" y="2324"/>
                  </a:lnTo>
                  <a:lnTo>
                    <a:pt x="4229087" y="3441"/>
                  </a:lnTo>
                  <a:lnTo>
                    <a:pt x="4229087" y="6070"/>
                  </a:lnTo>
                  <a:lnTo>
                    <a:pt x="4229557" y="7188"/>
                  </a:lnTo>
                  <a:lnTo>
                    <a:pt x="4231424" y="9055"/>
                  </a:lnTo>
                  <a:lnTo>
                    <a:pt x="4232541" y="9525"/>
                  </a:lnTo>
                  <a:lnTo>
                    <a:pt x="4244695" y="9525"/>
                  </a:lnTo>
                  <a:lnTo>
                    <a:pt x="4245813" y="9055"/>
                  </a:lnTo>
                  <a:lnTo>
                    <a:pt x="4247680" y="7188"/>
                  </a:lnTo>
                  <a:lnTo>
                    <a:pt x="4248137" y="6070"/>
                  </a:lnTo>
                  <a:lnTo>
                    <a:pt x="4248137" y="3441"/>
                  </a:lnTo>
                  <a:close/>
                </a:path>
                <a:path w="5334000" h="1266825">
                  <a:moveTo>
                    <a:pt x="4305287" y="1260741"/>
                  </a:moveTo>
                  <a:lnTo>
                    <a:pt x="4304830" y="1259624"/>
                  </a:lnTo>
                  <a:lnTo>
                    <a:pt x="4302963" y="1257757"/>
                  </a:lnTo>
                  <a:lnTo>
                    <a:pt x="4301845" y="1257300"/>
                  </a:lnTo>
                  <a:lnTo>
                    <a:pt x="4289691" y="1257300"/>
                  </a:lnTo>
                  <a:lnTo>
                    <a:pt x="4288574" y="1257757"/>
                  </a:lnTo>
                  <a:lnTo>
                    <a:pt x="4286707" y="1259624"/>
                  </a:lnTo>
                  <a:lnTo>
                    <a:pt x="4286237" y="1260741"/>
                  </a:lnTo>
                  <a:lnTo>
                    <a:pt x="4286237" y="1263370"/>
                  </a:lnTo>
                  <a:lnTo>
                    <a:pt x="4286707" y="1264488"/>
                  </a:lnTo>
                  <a:lnTo>
                    <a:pt x="4288574" y="1266355"/>
                  </a:lnTo>
                  <a:lnTo>
                    <a:pt x="4289691" y="1266825"/>
                  </a:lnTo>
                  <a:lnTo>
                    <a:pt x="4301845" y="1266825"/>
                  </a:lnTo>
                  <a:lnTo>
                    <a:pt x="4302963" y="1266355"/>
                  </a:lnTo>
                  <a:lnTo>
                    <a:pt x="4304830" y="1264488"/>
                  </a:lnTo>
                  <a:lnTo>
                    <a:pt x="4305287" y="1263370"/>
                  </a:lnTo>
                  <a:lnTo>
                    <a:pt x="4305287" y="1260741"/>
                  </a:lnTo>
                  <a:close/>
                </a:path>
                <a:path w="5334000" h="1266825">
                  <a:moveTo>
                    <a:pt x="4305287" y="841641"/>
                  </a:moveTo>
                  <a:lnTo>
                    <a:pt x="4304830" y="840524"/>
                  </a:lnTo>
                  <a:lnTo>
                    <a:pt x="4302963" y="838657"/>
                  </a:lnTo>
                  <a:lnTo>
                    <a:pt x="4301845" y="838200"/>
                  </a:lnTo>
                  <a:lnTo>
                    <a:pt x="4289691" y="838200"/>
                  </a:lnTo>
                  <a:lnTo>
                    <a:pt x="4288574" y="838657"/>
                  </a:lnTo>
                  <a:lnTo>
                    <a:pt x="4286707" y="840524"/>
                  </a:lnTo>
                  <a:lnTo>
                    <a:pt x="4286237" y="841641"/>
                  </a:lnTo>
                  <a:lnTo>
                    <a:pt x="4286237" y="844270"/>
                  </a:lnTo>
                  <a:lnTo>
                    <a:pt x="4286707" y="845388"/>
                  </a:lnTo>
                  <a:lnTo>
                    <a:pt x="4288574" y="847255"/>
                  </a:lnTo>
                  <a:lnTo>
                    <a:pt x="4289691" y="847725"/>
                  </a:lnTo>
                  <a:lnTo>
                    <a:pt x="4301845" y="847725"/>
                  </a:lnTo>
                  <a:lnTo>
                    <a:pt x="4302963" y="847255"/>
                  </a:lnTo>
                  <a:lnTo>
                    <a:pt x="4304830" y="845388"/>
                  </a:lnTo>
                  <a:lnTo>
                    <a:pt x="4305287" y="844270"/>
                  </a:lnTo>
                  <a:lnTo>
                    <a:pt x="4305287" y="841641"/>
                  </a:lnTo>
                  <a:close/>
                </a:path>
                <a:path w="5334000" h="1266825">
                  <a:moveTo>
                    <a:pt x="4305287" y="422541"/>
                  </a:moveTo>
                  <a:lnTo>
                    <a:pt x="4304830" y="421424"/>
                  </a:lnTo>
                  <a:lnTo>
                    <a:pt x="4302963" y="419557"/>
                  </a:lnTo>
                  <a:lnTo>
                    <a:pt x="4301845" y="419100"/>
                  </a:lnTo>
                  <a:lnTo>
                    <a:pt x="4289691" y="419100"/>
                  </a:lnTo>
                  <a:lnTo>
                    <a:pt x="4288574" y="419557"/>
                  </a:lnTo>
                  <a:lnTo>
                    <a:pt x="4286707" y="421424"/>
                  </a:lnTo>
                  <a:lnTo>
                    <a:pt x="4286237" y="422541"/>
                  </a:lnTo>
                  <a:lnTo>
                    <a:pt x="4286237" y="425170"/>
                  </a:lnTo>
                  <a:lnTo>
                    <a:pt x="4286707" y="426288"/>
                  </a:lnTo>
                  <a:lnTo>
                    <a:pt x="4288574" y="428155"/>
                  </a:lnTo>
                  <a:lnTo>
                    <a:pt x="4289691" y="428625"/>
                  </a:lnTo>
                  <a:lnTo>
                    <a:pt x="4301845" y="428625"/>
                  </a:lnTo>
                  <a:lnTo>
                    <a:pt x="4302963" y="428155"/>
                  </a:lnTo>
                  <a:lnTo>
                    <a:pt x="4304830" y="426288"/>
                  </a:lnTo>
                  <a:lnTo>
                    <a:pt x="4305287" y="425170"/>
                  </a:lnTo>
                  <a:lnTo>
                    <a:pt x="4305287" y="422541"/>
                  </a:lnTo>
                  <a:close/>
                </a:path>
                <a:path w="5334000" h="1266825">
                  <a:moveTo>
                    <a:pt x="4305287" y="3441"/>
                  </a:moveTo>
                  <a:lnTo>
                    <a:pt x="4304830" y="2324"/>
                  </a:lnTo>
                  <a:lnTo>
                    <a:pt x="4302963" y="457"/>
                  </a:lnTo>
                  <a:lnTo>
                    <a:pt x="4301845" y="0"/>
                  </a:lnTo>
                  <a:lnTo>
                    <a:pt x="4289691" y="0"/>
                  </a:lnTo>
                  <a:lnTo>
                    <a:pt x="4288574" y="457"/>
                  </a:lnTo>
                  <a:lnTo>
                    <a:pt x="4286707" y="2324"/>
                  </a:lnTo>
                  <a:lnTo>
                    <a:pt x="4286237" y="3441"/>
                  </a:lnTo>
                  <a:lnTo>
                    <a:pt x="4286237" y="6070"/>
                  </a:lnTo>
                  <a:lnTo>
                    <a:pt x="4286707" y="7188"/>
                  </a:lnTo>
                  <a:lnTo>
                    <a:pt x="4288574" y="9055"/>
                  </a:lnTo>
                  <a:lnTo>
                    <a:pt x="4289691" y="9525"/>
                  </a:lnTo>
                  <a:lnTo>
                    <a:pt x="4301845" y="9525"/>
                  </a:lnTo>
                  <a:lnTo>
                    <a:pt x="4302963" y="9055"/>
                  </a:lnTo>
                  <a:lnTo>
                    <a:pt x="4304830" y="7188"/>
                  </a:lnTo>
                  <a:lnTo>
                    <a:pt x="4305287" y="6070"/>
                  </a:lnTo>
                  <a:lnTo>
                    <a:pt x="4305287" y="3441"/>
                  </a:lnTo>
                  <a:close/>
                </a:path>
                <a:path w="5334000" h="1266825">
                  <a:moveTo>
                    <a:pt x="4362437" y="1260741"/>
                  </a:moveTo>
                  <a:lnTo>
                    <a:pt x="4361980" y="1259624"/>
                  </a:lnTo>
                  <a:lnTo>
                    <a:pt x="4360113" y="1257757"/>
                  </a:lnTo>
                  <a:lnTo>
                    <a:pt x="4358995" y="1257300"/>
                  </a:lnTo>
                  <a:lnTo>
                    <a:pt x="4346841" y="1257300"/>
                  </a:lnTo>
                  <a:lnTo>
                    <a:pt x="4345724" y="1257757"/>
                  </a:lnTo>
                  <a:lnTo>
                    <a:pt x="4343857" y="1259624"/>
                  </a:lnTo>
                  <a:lnTo>
                    <a:pt x="4343387" y="1260741"/>
                  </a:lnTo>
                  <a:lnTo>
                    <a:pt x="4343387" y="1263370"/>
                  </a:lnTo>
                  <a:lnTo>
                    <a:pt x="4343857" y="1264488"/>
                  </a:lnTo>
                  <a:lnTo>
                    <a:pt x="4345724" y="1266355"/>
                  </a:lnTo>
                  <a:lnTo>
                    <a:pt x="4346841" y="1266825"/>
                  </a:lnTo>
                  <a:lnTo>
                    <a:pt x="4358995" y="1266825"/>
                  </a:lnTo>
                  <a:lnTo>
                    <a:pt x="4360113" y="1266355"/>
                  </a:lnTo>
                  <a:lnTo>
                    <a:pt x="4361980" y="1264488"/>
                  </a:lnTo>
                  <a:lnTo>
                    <a:pt x="4362437" y="1263370"/>
                  </a:lnTo>
                  <a:lnTo>
                    <a:pt x="4362437" y="1260741"/>
                  </a:lnTo>
                  <a:close/>
                </a:path>
                <a:path w="5334000" h="1266825">
                  <a:moveTo>
                    <a:pt x="4362437" y="841641"/>
                  </a:moveTo>
                  <a:lnTo>
                    <a:pt x="4361980" y="840524"/>
                  </a:lnTo>
                  <a:lnTo>
                    <a:pt x="4360113" y="838657"/>
                  </a:lnTo>
                  <a:lnTo>
                    <a:pt x="4358995" y="838200"/>
                  </a:lnTo>
                  <a:lnTo>
                    <a:pt x="4346841" y="838200"/>
                  </a:lnTo>
                  <a:lnTo>
                    <a:pt x="4345724" y="838657"/>
                  </a:lnTo>
                  <a:lnTo>
                    <a:pt x="4343857" y="840524"/>
                  </a:lnTo>
                  <a:lnTo>
                    <a:pt x="4343387" y="841641"/>
                  </a:lnTo>
                  <a:lnTo>
                    <a:pt x="4343387" y="844270"/>
                  </a:lnTo>
                  <a:lnTo>
                    <a:pt x="4343857" y="845388"/>
                  </a:lnTo>
                  <a:lnTo>
                    <a:pt x="4345724" y="847255"/>
                  </a:lnTo>
                  <a:lnTo>
                    <a:pt x="4346841" y="847725"/>
                  </a:lnTo>
                  <a:lnTo>
                    <a:pt x="4358995" y="847725"/>
                  </a:lnTo>
                  <a:lnTo>
                    <a:pt x="4360113" y="847255"/>
                  </a:lnTo>
                  <a:lnTo>
                    <a:pt x="4361980" y="845388"/>
                  </a:lnTo>
                  <a:lnTo>
                    <a:pt x="4362437" y="844270"/>
                  </a:lnTo>
                  <a:lnTo>
                    <a:pt x="4362437" y="841641"/>
                  </a:lnTo>
                  <a:close/>
                </a:path>
                <a:path w="5334000" h="1266825">
                  <a:moveTo>
                    <a:pt x="4362437" y="422541"/>
                  </a:moveTo>
                  <a:lnTo>
                    <a:pt x="4361980" y="421424"/>
                  </a:lnTo>
                  <a:lnTo>
                    <a:pt x="4360113" y="419557"/>
                  </a:lnTo>
                  <a:lnTo>
                    <a:pt x="4358995" y="419100"/>
                  </a:lnTo>
                  <a:lnTo>
                    <a:pt x="4346841" y="419100"/>
                  </a:lnTo>
                  <a:lnTo>
                    <a:pt x="4345724" y="419557"/>
                  </a:lnTo>
                  <a:lnTo>
                    <a:pt x="4343857" y="421424"/>
                  </a:lnTo>
                  <a:lnTo>
                    <a:pt x="4343387" y="422541"/>
                  </a:lnTo>
                  <a:lnTo>
                    <a:pt x="4343387" y="425170"/>
                  </a:lnTo>
                  <a:lnTo>
                    <a:pt x="4343857" y="426288"/>
                  </a:lnTo>
                  <a:lnTo>
                    <a:pt x="4345724" y="428155"/>
                  </a:lnTo>
                  <a:lnTo>
                    <a:pt x="4346841" y="428625"/>
                  </a:lnTo>
                  <a:lnTo>
                    <a:pt x="4358995" y="428625"/>
                  </a:lnTo>
                  <a:lnTo>
                    <a:pt x="4360113" y="428155"/>
                  </a:lnTo>
                  <a:lnTo>
                    <a:pt x="4361980" y="426288"/>
                  </a:lnTo>
                  <a:lnTo>
                    <a:pt x="4362437" y="425170"/>
                  </a:lnTo>
                  <a:lnTo>
                    <a:pt x="4362437" y="422541"/>
                  </a:lnTo>
                  <a:close/>
                </a:path>
                <a:path w="5334000" h="1266825">
                  <a:moveTo>
                    <a:pt x="4362437" y="3441"/>
                  </a:moveTo>
                  <a:lnTo>
                    <a:pt x="4361980" y="2324"/>
                  </a:lnTo>
                  <a:lnTo>
                    <a:pt x="4360113" y="457"/>
                  </a:lnTo>
                  <a:lnTo>
                    <a:pt x="4358995" y="0"/>
                  </a:lnTo>
                  <a:lnTo>
                    <a:pt x="4346841" y="0"/>
                  </a:lnTo>
                  <a:lnTo>
                    <a:pt x="4345724" y="457"/>
                  </a:lnTo>
                  <a:lnTo>
                    <a:pt x="4343857" y="2324"/>
                  </a:lnTo>
                  <a:lnTo>
                    <a:pt x="4343387" y="3441"/>
                  </a:lnTo>
                  <a:lnTo>
                    <a:pt x="4343387" y="6070"/>
                  </a:lnTo>
                  <a:lnTo>
                    <a:pt x="4343857" y="7188"/>
                  </a:lnTo>
                  <a:lnTo>
                    <a:pt x="4345724" y="9055"/>
                  </a:lnTo>
                  <a:lnTo>
                    <a:pt x="4346841" y="9525"/>
                  </a:lnTo>
                  <a:lnTo>
                    <a:pt x="4358995" y="9525"/>
                  </a:lnTo>
                  <a:lnTo>
                    <a:pt x="4360113" y="9055"/>
                  </a:lnTo>
                  <a:lnTo>
                    <a:pt x="4361980" y="7188"/>
                  </a:lnTo>
                  <a:lnTo>
                    <a:pt x="4362437" y="6070"/>
                  </a:lnTo>
                  <a:lnTo>
                    <a:pt x="4362437" y="3441"/>
                  </a:lnTo>
                  <a:close/>
                </a:path>
                <a:path w="5334000" h="1266825">
                  <a:moveTo>
                    <a:pt x="4419600" y="1260741"/>
                  </a:moveTo>
                  <a:lnTo>
                    <a:pt x="4419130" y="1259624"/>
                  </a:lnTo>
                  <a:lnTo>
                    <a:pt x="4417263" y="1257757"/>
                  </a:lnTo>
                  <a:lnTo>
                    <a:pt x="4416145" y="1257300"/>
                  </a:lnTo>
                  <a:lnTo>
                    <a:pt x="4403991" y="1257300"/>
                  </a:lnTo>
                  <a:lnTo>
                    <a:pt x="4402874" y="1257757"/>
                  </a:lnTo>
                  <a:lnTo>
                    <a:pt x="4401007" y="1259624"/>
                  </a:lnTo>
                  <a:lnTo>
                    <a:pt x="4400537" y="1260741"/>
                  </a:lnTo>
                  <a:lnTo>
                    <a:pt x="4400537" y="1263370"/>
                  </a:lnTo>
                  <a:lnTo>
                    <a:pt x="4401007" y="1264488"/>
                  </a:lnTo>
                  <a:lnTo>
                    <a:pt x="4402874" y="1266355"/>
                  </a:lnTo>
                  <a:lnTo>
                    <a:pt x="4403991" y="1266825"/>
                  </a:lnTo>
                  <a:lnTo>
                    <a:pt x="4416145" y="1266825"/>
                  </a:lnTo>
                  <a:lnTo>
                    <a:pt x="4417263" y="1266355"/>
                  </a:lnTo>
                  <a:lnTo>
                    <a:pt x="4419130" y="1264488"/>
                  </a:lnTo>
                  <a:lnTo>
                    <a:pt x="4419600" y="1263370"/>
                  </a:lnTo>
                  <a:lnTo>
                    <a:pt x="4419600" y="1260741"/>
                  </a:lnTo>
                  <a:close/>
                </a:path>
                <a:path w="5334000" h="1266825">
                  <a:moveTo>
                    <a:pt x="4419600" y="841641"/>
                  </a:moveTo>
                  <a:lnTo>
                    <a:pt x="4419130" y="840524"/>
                  </a:lnTo>
                  <a:lnTo>
                    <a:pt x="4417263" y="838657"/>
                  </a:lnTo>
                  <a:lnTo>
                    <a:pt x="4416145" y="838200"/>
                  </a:lnTo>
                  <a:lnTo>
                    <a:pt x="4403991" y="838200"/>
                  </a:lnTo>
                  <a:lnTo>
                    <a:pt x="4402874" y="838657"/>
                  </a:lnTo>
                  <a:lnTo>
                    <a:pt x="4401007" y="840524"/>
                  </a:lnTo>
                  <a:lnTo>
                    <a:pt x="4400537" y="841641"/>
                  </a:lnTo>
                  <a:lnTo>
                    <a:pt x="4400537" y="844270"/>
                  </a:lnTo>
                  <a:lnTo>
                    <a:pt x="4401007" y="845388"/>
                  </a:lnTo>
                  <a:lnTo>
                    <a:pt x="4402874" y="847255"/>
                  </a:lnTo>
                  <a:lnTo>
                    <a:pt x="4403991" y="847725"/>
                  </a:lnTo>
                  <a:lnTo>
                    <a:pt x="4416145" y="847725"/>
                  </a:lnTo>
                  <a:lnTo>
                    <a:pt x="4417263" y="847255"/>
                  </a:lnTo>
                  <a:lnTo>
                    <a:pt x="4419130" y="845388"/>
                  </a:lnTo>
                  <a:lnTo>
                    <a:pt x="4419600" y="844270"/>
                  </a:lnTo>
                  <a:lnTo>
                    <a:pt x="4419600" y="841641"/>
                  </a:lnTo>
                  <a:close/>
                </a:path>
                <a:path w="5334000" h="1266825">
                  <a:moveTo>
                    <a:pt x="4419600" y="422541"/>
                  </a:moveTo>
                  <a:lnTo>
                    <a:pt x="4419130" y="421424"/>
                  </a:lnTo>
                  <a:lnTo>
                    <a:pt x="4417263" y="419557"/>
                  </a:lnTo>
                  <a:lnTo>
                    <a:pt x="4416145" y="419100"/>
                  </a:lnTo>
                  <a:lnTo>
                    <a:pt x="4403991" y="419100"/>
                  </a:lnTo>
                  <a:lnTo>
                    <a:pt x="4402874" y="419557"/>
                  </a:lnTo>
                  <a:lnTo>
                    <a:pt x="4401007" y="421424"/>
                  </a:lnTo>
                  <a:lnTo>
                    <a:pt x="4400537" y="422541"/>
                  </a:lnTo>
                  <a:lnTo>
                    <a:pt x="4400537" y="425170"/>
                  </a:lnTo>
                  <a:lnTo>
                    <a:pt x="4401007" y="426288"/>
                  </a:lnTo>
                  <a:lnTo>
                    <a:pt x="4402874" y="428155"/>
                  </a:lnTo>
                  <a:lnTo>
                    <a:pt x="4403991" y="428625"/>
                  </a:lnTo>
                  <a:lnTo>
                    <a:pt x="4416145" y="428625"/>
                  </a:lnTo>
                  <a:lnTo>
                    <a:pt x="4417263" y="428155"/>
                  </a:lnTo>
                  <a:lnTo>
                    <a:pt x="4419130" y="426288"/>
                  </a:lnTo>
                  <a:lnTo>
                    <a:pt x="4419600" y="425170"/>
                  </a:lnTo>
                  <a:lnTo>
                    <a:pt x="4419600" y="422541"/>
                  </a:lnTo>
                  <a:close/>
                </a:path>
                <a:path w="5334000" h="1266825">
                  <a:moveTo>
                    <a:pt x="4419600" y="3441"/>
                  </a:moveTo>
                  <a:lnTo>
                    <a:pt x="4419130" y="2324"/>
                  </a:lnTo>
                  <a:lnTo>
                    <a:pt x="4417263" y="457"/>
                  </a:lnTo>
                  <a:lnTo>
                    <a:pt x="4416145" y="0"/>
                  </a:lnTo>
                  <a:lnTo>
                    <a:pt x="4403991" y="0"/>
                  </a:lnTo>
                  <a:lnTo>
                    <a:pt x="4402874" y="457"/>
                  </a:lnTo>
                  <a:lnTo>
                    <a:pt x="4401007" y="2324"/>
                  </a:lnTo>
                  <a:lnTo>
                    <a:pt x="4400537" y="3441"/>
                  </a:lnTo>
                  <a:lnTo>
                    <a:pt x="4400537" y="6070"/>
                  </a:lnTo>
                  <a:lnTo>
                    <a:pt x="4401007" y="7188"/>
                  </a:lnTo>
                  <a:lnTo>
                    <a:pt x="4402874" y="9055"/>
                  </a:lnTo>
                  <a:lnTo>
                    <a:pt x="4403991" y="9525"/>
                  </a:lnTo>
                  <a:lnTo>
                    <a:pt x="4416145" y="9525"/>
                  </a:lnTo>
                  <a:lnTo>
                    <a:pt x="4417263" y="9055"/>
                  </a:lnTo>
                  <a:lnTo>
                    <a:pt x="4419130" y="7188"/>
                  </a:lnTo>
                  <a:lnTo>
                    <a:pt x="4419600" y="6070"/>
                  </a:lnTo>
                  <a:lnTo>
                    <a:pt x="4419600" y="3441"/>
                  </a:lnTo>
                  <a:close/>
                </a:path>
                <a:path w="5334000" h="1266825">
                  <a:moveTo>
                    <a:pt x="4476737" y="1260741"/>
                  </a:moveTo>
                  <a:lnTo>
                    <a:pt x="4476280" y="1259624"/>
                  </a:lnTo>
                  <a:lnTo>
                    <a:pt x="4474413" y="1257757"/>
                  </a:lnTo>
                  <a:lnTo>
                    <a:pt x="4473295" y="1257300"/>
                  </a:lnTo>
                  <a:lnTo>
                    <a:pt x="4461141" y="1257300"/>
                  </a:lnTo>
                  <a:lnTo>
                    <a:pt x="4460024" y="1257757"/>
                  </a:lnTo>
                  <a:lnTo>
                    <a:pt x="4458157" y="1259624"/>
                  </a:lnTo>
                  <a:lnTo>
                    <a:pt x="4457687" y="1260741"/>
                  </a:lnTo>
                  <a:lnTo>
                    <a:pt x="4457687" y="1263370"/>
                  </a:lnTo>
                  <a:lnTo>
                    <a:pt x="4458157" y="1264488"/>
                  </a:lnTo>
                  <a:lnTo>
                    <a:pt x="4460024" y="1266355"/>
                  </a:lnTo>
                  <a:lnTo>
                    <a:pt x="4461141" y="1266825"/>
                  </a:lnTo>
                  <a:lnTo>
                    <a:pt x="4473295" y="1266825"/>
                  </a:lnTo>
                  <a:lnTo>
                    <a:pt x="4474413" y="1266355"/>
                  </a:lnTo>
                  <a:lnTo>
                    <a:pt x="4476280" y="1264488"/>
                  </a:lnTo>
                  <a:lnTo>
                    <a:pt x="4476737" y="1263370"/>
                  </a:lnTo>
                  <a:lnTo>
                    <a:pt x="4476737" y="1260741"/>
                  </a:lnTo>
                  <a:close/>
                </a:path>
                <a:path w="5334000" h="1266825">
                  <a:moveTo>
                    <a:pt x="4476737" y="841641"/>
                  </a:moveTo>
                  <a:lnTo>
                    <a:pt x="4476280" y="840524"/>
                  </a:lnTo>
                  <a:lnTo>
                    <a:pt x="4474413" y="838657"/>
                  </a:lnTo>
                  <a:lnTo>
                    <a:pt x="4473295" y="838200"/>
                  </a:lnTo>
                  <a:lnTo>
                    <a:pt x="4461141" y="838200"/>
                  </a:lnTo>
                  <a:lnTo>
                    <a:pt x="4460024" y="838657"/>
                  </a:lnTo>
                  <a:lnTo>
                    <a:pt x="4458157" y="840524"/>
                  </a:lnTo>
                  <a:lnTo>
                    <a:pt x="4457687" y="841641"/>
                  </a:lnTo>
                  <a:lnTo>
                    <a:pt x="4457687" y="844270"/>
                  </a:lnTo>
                  <a:lnTo>
                    <a:pt x="4458157" y="845388"/>
                  </a:lnTo>
                  <a:lnTo>
                    <a:pt x="4460024" y="847255"/>
                  </a:lnTo>
                  <a:lnTo>
                    <a:pt x="4461141" y="847725"/>
                  </a:lnTo>
                  <a:lnTo>
                    <a:pt x="4473295" y="847725"/>
                  </a:lnTo>
                  <a:lnTo>
                    <a:pt x="4474413" y="847255"/>
                  </a:lnTo>
                  <a:lnTo>
                    <a:pt x="4476280" y="845388"/>
                  </a:lnTo>
                  <a:lnTo>
                    <a:pt x="4476737" y="844270"/>
                  </a:lnTo>
                  <a:lnTo>
                    <a:pt x="4476737" y="841641"/>
                  </a:lnTo>
                  <a:close/>
                </a:path>
                <a:path w="5334000" h="1266825">
                  <a:moveTo>
                    <a:pt x="4476737" y="422541"/>
                  </a:moveTo>
                  <a:lnTo>
                    <a:pt x="4476280" y="421424"/>
                  </a:lnTo>
                  <a:lnTo>
                    <a:pt x="4474413" y="419557"/>
                  </a:lnTo>
                  <a:lnTo>
                    <a:pt x="4473295" y="419100"/>
                  </a:lnTo>
                  <a:lnTo>
                    <a:pt x="4461141" y="419100"/>
                  </a:lnTo>
                  <a:lnTo>
                    <a:pt x="4460024" y="419557"/>
                  </a:lnTo>
                  <a:lnTo>
                    <a:pt x="4458157" y="421424"/>
                  </a:lnTo>
                  <a:lnTo>
                    <a:pt x="4457687" y="422541"/>
                  </a:lnTo>
                  <a:lnTo>
                    <a:pt x="4457687" y="425170"/>
                  </a:lnTo>
                  <a:lnTo>
                    <a:pt x="4458157" y="426288"/>
                  </a:lnTo>
                  <a:lnTo>
                    <a:pt x="4460024" y="428155"/>
                  </a:lnTo>
                  <a:lnTo>
                    <a:pt x="4461141" y="428625"/>
                  </a:lnTo>
                  <a:lnTo>
                    <a:pt x="4473295" y="428625"/>
                  </a:lnTo>
                  <a:lnTo>
                    <a:pt x="4474413" y="428155"/>
                  </a:lnTo>
                  <a:lnTo>
                    <a:pt x="4476280" y="426288"/>
                  </a:lnTo>
                  <a:lnTo>
                    <a:pt x="4476737" y="425170"/>
                  </a:lnTo>
                  <a:lnTo>
                    <a:pt x="4476737" y="422541"/>
                  </a:lnTo>
                  <a:close/>
                </a:path>
                <a:path w="5334000" h="1266825">
                  <a:moveTo>
                    <a:pt x="4476737" y="3441"/>
                  </a:moveTo>
                  <a:lnTo>
                    <a:pt x="4476280" y="2324"/>
                  </a:lnTo>
                  <a:lnTo>
                    <a:pt x="4474413" y="457"/>
                  </a:lnTo>
                  <a:lnTo>
                    <a:pt x="4473295" y="0"/>
                  </a:lnTo>
                  <a:lnTo>
                    <a:pt x="4461141" y="0"/>
                  </a:lnTo>
                  <a:lnTo>
                    <a:pt x="4460024" y="457"/>
                  </a:lnTo>
                  <a:lnTo>
                    <a:pt x="4458157" y="2324"/>
                  </a:lnTo>
                  <a:lnTo>
                    <a:pt x="4457687" y="3441"/>
                  </a:lnTo>
                  <a:lnTo>
                    <a:pt x="4457687" y="6070"/>
                  </a:lnTo>
                  <a:lnTo>
                    <a:pt x="4458157" y="7188"/>
                  </a:lnTo>
                  <a:lnTo>
                    <a:pt x="4460024" y="9055"/>
                  </a:lnTo>
                  <a:lnTo>
                    <a:pt x="4461141" y="9525"/>
                  </a:lnTo>
                  <a:lnTo>
                    <a:pt x="4473295" y="9525"/>
                  </a:lnTo>
                  <a:lnTo>
                    <a:pt x="4474413" y="9055"/>
                  </a:lnTo>
                  <a:lnTo>
                    <a:pt x="4476280" y="7188"/>
                  </a:lnTo>
                  <a:lnTo>
                    <a:pt x="4476737" y="6070"/>
                  </a:lnTo>
                  <a:lnTo>
                    <a:pt x="4476737" y="3441"/>
                  </a:lnTo>
                  <a:close/>
                </a:path>
                <a:path w="5334000" h="1266825">
                  <a:moveTo>
                    <a:pt x="4533887" y="1260741"/>
                  </a:moveTo>
                  <a:lnTo>
                    <a:pt x="4533430" y="1259624"/>
                  </a:lnTo>
                  <a:lnTo>
                    <a:pt x="4531563" y="1257757"/>
                  </a:lnTo>
                  <a:lnTo>
                    <a:pt x="4530445" y="1257300"/>
                  </a:lnTo>
                  <a:lnTo>
                    <a:pt x="4518291" y="1257300"/>
                  </a:lnTo>
                  <a:lnTo>
                    <a:pt x="4517174" y="1257757"/>
                  </a:lnTo>
                  <a:lnTo>
                    <a:pt x="4515307" y="1259624"/>
                  </a:lnTo>
                  <a:lnTo>
                    <a:pt x="4514837" y="1260741"/>
                  </a:lnTo>
                  <a:lnTo>
                    <a:pt x="4514837" y="1263370"/>
                  </a:lnTo>
                  <a:lnTo>
                    <a:pt x="4515307" y="1264488"/>
                  </a:lnTo>
                  <a:lnTo>
                    <a:pt x="4517174" y="1266355"/>
                  </a:lnTo>
                  <a:lnTo>
                    <a:pt x="4518291" y="1266825"/>
                  </a:lnTo>
                  <a:lnTo>
                    <a:pt x="4530445" y="1266825"/>
                  </a:lnTo>
                  <a:lnTo>
                    <a:pt x="4531563" y="1266355"/>
                  </a:lnTo>
                  <a:lnTo>
                    <a:pt x="4533430" y="1264488"/>
                  </a:lnTo>
                  <a:lnTo>
                    <a:pt x="4533887" y="1263370"/>
                  </a:lnTo>
                  <a:lnTo>
                    <a:pt x="4533887" y="1260741"/>
                  </a:lnTo>
                  <a:close/>
                </a:path>
                <a:path w="5334000" h="1266825">
                  <a:moveTo>
                    <a:pt x="4533887" y="841641"/>
                  </a:moveTo>
                  <a:lnTo>
                    <a:pt x="4533430" y="840524"/>
                  </a:lnTo>
                  <a:lnTo>
                    <a:pt x="4531563" y="838657"/>
                  </a:lnTo>
                  <a:lnTo>
                    <a:pt x="4530445" y="838200"/>
                  </a:lnTo>
                  <a:lnTo>
                    <a:pt x="4518291" y="838200"/>
                  </a:lnTo>
                  <a:lnTo>
                    <a:pt x="4517174" y="838657"/>
                  </a:lnTo>
                  <a:lnTo>
                    <a:pt x="4515307" y="840524"/>
                  </a:lnTo>
                  <a:lnTo>
                    <a:pt x="4514837" y="841641"/>
                  </a:lnTo>
                  <a:lnTo>
                    <a:pt x="4514837" y="844270"/>
                  </a:lnTo>
                  <a:lnTo>
                    <a:pt x="4515307" y="845388"/>
                  </a:lnTo>
                  <a:lnTo>
                    <a:pt x="4517174" y="847255"/>
                  </a:lnTo>
                  <a:lnTo>
                    <a:pt x="4518291" y="847725"/>
                  </a:lnTo>
                  <a:lnTo>
                    <a:pt x="4530445" y="847725"/>
                  </a:lnTo>
                  <a:lnTo>
                    <a:pt x="4531563" y="847255"/>
                  </a:lnTo>
                  <a:lnTo>
                    <a:pt x="4533430" y="845388"/>
                  </a:lnTo>
                  <a:lnTo>
                    <a:pt x="4533887" y="844270"/>
                  </a:lnTo>
                  <a:lnTo>
                    <a:pt x="4533887" y="841641"/>
                  </a:lnTo>
                  <a:close/>
                </a:path>
                <a:path w="5334000" h="1266825">
                  <a:moveTo>
                    <a:pt x="4533887" y="422541"/>
                  </a:moveTo>
                  <a:lnTo>
                    <a:pt x="4533430" y="421424"/>
                  </a:lnTo>
                  <a:lnTo>
                    <a:pt x="4531563" y="419557"/>
                  </a:lnTo>
                  <a:lnTo>
                    <a:pt x="4530445" y="419100"/>
                  </a:lnTo>
                  <a:lnTo>
                    <a:pt x="4518291" y="419100"/>
                  </a:lnTo>
                  <a:lnTo>
                    <a:pt x="4517174" y="419557"/>
                  </a:lnTo>
                  <a:lnTo>
                    <a:pt x="4515307" y="421424"/>
                  </a:lnTo>
                  <a:lnTo>
                    <a:pt x="4514837" y="422541"/>
                  </a:lnTo>
                  <a:lnTo>
                    <a:pt x="4514837" y="425170"/>
                  </a:lnTo>
                  <a:lnTo>
                    <a:pt x="4515307" y="426288"/>
                  </a:lnTo>
                  <a:lnTo>
                    <a:pt x="4517174" y="428155"/>
                  </a:lnTo>
                  <a:lnTo>
                    <a:pt x="4518291" y="428625"/>
                  </a:lnTo>
                  <a:lnTo>
                    <a:pt x="4530445" y="428625"/>
                  </a:lnTo>
                  <a:lnTo>
                    <a:pt x="4531563" y="428155"/>
                  </a:lnTo>
                  <a:lnTo>
                    <a:pt x="4533430" y="426288"/>
                  </a:lnTo>
                  <a:lnTo>
                    <a:pt x="4533887" y="425170"/>
                  </a:lnTo>
                  <a:lnTo>
                    <a:pt x="4533887" y="422541"/>
                  </a:lnTo>
                  <a:close/>
                </a:path>
                <a:path w="5334000" h="1266825">
                  <a:moveTo>
                    <a:pt x="4533887" y="3441"/>
                  </a:moveTo>
                  <a:lnTo>
                    <a:pt x="4533430" y="2324"/>
                  </a:lnTo>
                  <a:lnTo>
                    <a:pt x="4531563" y="457"/>
                  </a:lnTo>
                  <a:lnTo>
                    <a:pt x="4530445" y="0"/>
                  </a:lnTo>
                  <a:lnTo>
                    <a:pt x="4518291" y="0"/>
                  </a:lnTo>
                  <a:lnTo>
                    <a:pt x="4517174" y="457"/>
                  </a:lnTo>
                  <a:lnTo>
                    <a:pt x="4515307" y="2324"/>
                  </a:lnTo>
                  <a:lnTo>
                    <a:pt x="4514837" y="3441"/>
                  </a:lnTo>
                  <a:lnTo>
                    <a:pt x="4514837" y="6070"/>
                  </a:lnTo>
                  <a:lnTo>
                    <a:pt x="4515307" y="7188"/>
                  </a:lnTo>
                  <a:lnTo>
                    <a:pt x="4517174" y="9055"/>
                  </a:lnTo>
                  <a:lnTo>
                    <a:pt x="4518291" y="9525"/>
                  </a:lnTo>
                  <a:lnTo>
                    <a:pt x="4530445" y="9525"/>
                  </a:lnTo>
                  <a:lnTo>
                    <a:pt x="4531563" y="9055"/>
                  </a:lnTo>
                  <a:lnTo>
                    <a:pt x="4533430" y="7188"/>
                  </a:lnTo>
                  <a:lnTo>
                    <a:pt x="4533887" y="6070"/>
                  </a:lnTo>
                  <a:lnTo>
                    <a:pt x="4533887" y="3441"/>
                  </a:lnTo>
                  <a:close/>
                </a:path>
                <a:path w="5334000" h="1266825">
                  <a:moveTo>
                    <a:pt x="4591037" y="1260741"/>
                  </a:moveTo>
                  <a:lnTo>
                    <a:pt x="4590580" y="1259624"/>
                  </a:lnTo>
                  <a:lnTo>
                    <a:pt x="4588713" y="1257757"/>
                  </a:lnTo>
                  <a:lnTo>
                    <a:pt x="4587595" y="1257300"/>
                  </a:lnTo>
                  <a:lnTo>
                    <a:pt x="4575441" y="1257300"/>
                  </a:lnTo>
                  <a:lnTo>
                    <a:pt x="4574324" y="1257757"/>
                  </a:lnTo>
                  <a:lnTo>
                    <a:pt x="4572457" y="1259624"/>
                  </a:lnTo>
                  <a:lnTo>
                    <a:pt x="4572000" y="1260741"/>
                  </a:lnTo>
                  <a:lnTo>
                    <a:pt x="4572000" y="1263370"/>
                  </a:lnTo>
                  <a:lnTo>
                    <a:pt x="4572457" y="1264488"/>
                  </a:lnTo>
                  <a:lnTo>
                    <a:pt x="4574324" y="1266355"/>
                  </a:lnTo>
                  <a:lnTo>
                    <a:pt x="4575441" y="1266825"/>
                  </a:lnTo>
                  <a:lnTo>
                    <a:pt x="4587595" y="1266825"/>
                  </a:lnTo>
                  <a:lnTo>
                    <a:pt x="4588713" y="1266355"/>
                  </a:lnTo>
                  <a:lnTo>
                    <a:pt x="4590580" y="1264488"/>
                  </a:lnTo>
                  <a:lnTo>
                    <a:pt x="4591037" y="1263370"/>
                  </a:lnTo>
                  <a:lnTo>
                    <a:pt x="4591037" y="1260741"/>
                  </a:lnTo>
                  <a:close/>
                </a:path>
                <a:path w="5334000" h="1266825">
                  <a:moveTo>
                    <a:pt x="4591037" y="841641"/>
                  </a:moveTo>
                  <a:lnTo>
                    <a:pt x="4590580" y="840524"/>
                  </a:lnTo>
                  <a:lnTo>
                    <a:pt x="4588713" y="838657"/>
                  </a:lnTo>
                  <a:lnTo>
                    <a:pt x="4587595" y="838200"/>
                  </a:lnTo>
                  <a:lnTo>
                    <a:pt x="4575441" y="838200"/>
                  </a:lnTo>
                  <a:lnTo>
                    <a:pt x="4574324" y="838657"/>
                  </a:lnTo>
                  <a:lnTo>
                    <a:pt x="4572457" y="840524"/>
                  </a:lnTo>
                  <a:lnTo>
                    <a:pt x="4572000" y="841641"/>
                  </a:lnTo>
                  <a:lnTo>
                    <a:pt x="4572000" y="844270"/>
                  </a:lnTo>
                  <a:lnTo>
                    <a:pt x="4572457" y="845388"/>
                  </a:lnTo>
                  <a:lnTo>
                    <a:pt x="4574324" y="847255"/>
                  </a:lnTo>
                  <a:lnTo>
                    <a:pt x="4575441" y="847725"/>
                  </a:lnTo>
                  <a:lnTo>
                    <a:pt x="4587595" y="847725"/>
                  </a:lnTo>
                  <a:lnTo>
                    <a:pt x="4588713" y="847255"/>
                  </a:lnTo>
                  <a:lnTo>
                    <a:pt x="4590580" y="845388"/>
                  </a:lnTo>
                  <a:lnTo>
                    <a:pt x="4591037" y="844270"/>
                  </a:lnTo>
                  <a:lnTo>
                    <a:pt x="4591037" y="841641"/>
                  </a:lnTo>
                  <a:close/>
                </a:path>
                <a:path w="5334000" h="1266825">
                  <a:moveTo>
                    <a:pt x="4591037" y="422541"/>
                  </a:moveTo>
                  <a:lnTo>
                    <a:pt x="4590580" y="421424"/>
                  </a:lnTo>
                  <a:lnTo>
                    <a:pt x="4588713" y="419557"/>
                  </a:lnTo>
                  <a:lnTo>
                    <a:pt x="4587595" y="419100"/>
                  </a:lnTo>
                  <a:lnTo>
                    <a:pt x="4575441" y="419100"/>
                  </a:lnTo>
                  <a:lnTo>
                    <a:pt x="4574324" y="419557"/>
                  </a:lnTo>
                  <a:lnTo>
                    <a:pt x="4572457" y="421424"/>
                  </a:lnTo>
                  <a:lnTo>
                    <a:pt x="4572000" y="422541"/>
                  </a:lnTo>
                  <a:lnTo>
                    <a:pt x="4572000" y="425170"/>
                  </a:lnTo>
                  <a:lnTo>
                    <a:pt x="4572457" y="426288"/>
                  </a:lnTo>
                  <a:lnTo>
                    <a:pt x="4574324" y="428155"/>
                  </a:lnTo>
                  <a:lnTo>
                    <a:pt x="4575441" y="428625"/>
                  </a:lnTo>
                  <a:lnTo>
                    <a:pt x="4587595" y="428625"/>
                  </a:lnTo>
                  <a:lnTo>
                    <a:pt x="4588713" y="428155"/>
                  </a:lnTo>
                  <a:lnTo>
                    <a:pt x="4590580" y="426288"/>
                  </a:lnTo>
                  <a:lnTo>
                    <a:pt x="4591037" y="425170"/>
                  </a:lnTo>
                  <a:lnTo>
                    <a:pt x="4591037" y="422541"/>
                  </a:lnTo>
                  <a:close/>
                </a:path>
                <a:path w="5334000" h="1266825">
                  <a:moveTo>
                    <a:pt x="4591037" y="3441"/>
                  </a:moveTo>
                  <a:lnTo>
                    <a:pt x="4590580" y="2324"/>
                  </a:lnTo>
                  <a:lnTo>
                    <a:pt x="4588713" y="457"/>
                  </a:lnTo>
                  <a:lnTo>
                    <a:pt x="4587595" y="0"/>
                  </a:lnTo>
                  <a:lnTo>
                    <a:pt x="4575441" y="0"/>
                  </a:lnTo>
                  <a:lnTo>
                    <a:pt x="4574324" y="457"/>
                  </a:lnTo>
                  <a:lnTo>
                    <a:pt x="4572457" y="2324"/>
                  </a:lnTo>
                  <a:lnTo>
                    <a:pt x="4572000" y="3441"/>
                  </a:lnTo>
                  <a:lnTo>
                    <a:pt x="4572000" y="6070"/>
                  </a:lnTo>
                  <a:lnTo>
                    <a:pt x="4572457" y="7188"/>
                  </a:lnTo>
                  <a:lnTo>
                    <a:pt x="4574324" y="9055"/>
                  </a:lnTo>
                  <a:lnTo>
                    <a:pt x="4575441" y="9525"/>
                  </a:lnTo>
                  <a:lnTo>
                    <a:pt x="4587595" y="9525"/>
                  </a:lnTo>
                  <a:lnTo>
                    <a:pt x="4588713" y="9055"/>
                  </a:lnTo>
                  <a:lnTo>
                    <a:pt x="4590580" y="7188"/>
                  </a:lnTo>
                  <a:lnTo>
                    <a:pt x="4591037" y="6070"/>
                  </a:lnTo>
                  <a:lnTo>
                    <a:pt x="4591037" y="3441"/>
                  </a:lnTo>
                  <a:close/>
                </a:path>
                <a:path w="5334000" h="1266825">
                  <a:moveTo>
                    <a:pt x="4648187" y="1260741"/>
                  </a:moveTo>
                  <a:lnTo>
                    <a:pt x="4647730" y="1259624"/>
                  </a:lnTo>
                  <a:lnTo>
                    <a:pt x="4645863" y="1257757"/>
                  </a:lnTo>
                  <a:lnTo>
                    <a:pt x="4644745" y="1257300"/>
                  </a:lnTo>
                  <a:lnTo>
                    <a:pt x="4632591" y="1257300"/>
                  </a:lnTo>
                  <a:lnTo>
                    <a:pt x="4631474" y="1257757"/>
                  </a:lnTo>
                  <a:lnTo>
                    <a:pt x="4629607" y="1259624"/>
                  </a:lnTo>
                  <a:lnTo>
                    <a:pt x="4629137" y="1260741"/>
                  </a:lnTo>
                  <a:lnTo>
                    <a:pt x="4629137" y="1263370"/>
                  </a:lnTo>
                  <a:lnTo>
                    <a:pt x="4629607" y="1264488"/>
                  </a:lnTo>
                  <a:lnTo>
                    <a:pt x="4631474" y="1266355"/>
                  </a:lnTo>
                  <a:lnTo>
                    <a:pt x="4632591" y="1266825"/>
                  </a:lnTo>
                  <a:lnTo>
                    <a:pt x="4644745" y="1266825"/>
                  </a:lnTo>
                  <a:lnTo>
                    <a:pt x="4645863" y="1266355"/>
                  </a:lnTo>
                  <a:lnTo>
                    <a:pt x="4647730" y="1264488"/>
                  </a:lnTo>
                  <a:lnTo>
                    <a:pt x="4648187" y="1263370"/>
                  </a:lnTo>
                  <a:lnTo>
                    <a:pt x="4648187" y="1260741"/>
                  </a:lnTo>
                  <a:close/>
                </a:path>
                <a:path w="5334000" h="1266825">
                  <a:moveTo>
                    <a:pt x="4648187" y="841641"/>
                  </a:moveTo>
                  <a:lnTo>
                    <a:pt x="4647730" y="840524"/>
                  </a:lnTo>
                  <a:lnTo>
                    <a:pt x="4645863" y="838657"/>
                  </a:lnTo>
                  <a:lnTo>
                    <a:pt x="4644745" y="838200"/>
                  </a:lnTo>
                  <a:lnTo>
                    <a:pt x="4632591" y="838200"/>
                  </a:lnTo>
                  <a:lnTo>
                    <a:pt x="4631474" y="838657"/>
                  </a:lnTo>
                  <a:lnTo>
                    <a:pt x="4629607" y="840524"/>
                  </a:lnTo>
                  <a:lnTo>
                    <a:pt x="4629137" y="841641"/>
                  </a:lnTo>
                  <a:lnTo>
                    <a:pt x="4629137" y="844270"/>
                  </a:lnTo>
                  <a:lnTo>
                    <a:pt x="4629607" y="845388"/>
                  </a:lnTo>
                  <a:lnTo>
                    <a:pt x="4631474" y="847255"/>
                  </a:lnTo>
                  <a:lnTo>
                    <a:pt x="4632591" y="847725"/>
                  </a:lnTo>
                  <a:lnTo>
                    <a:pt x="4644745" y="847725"/>
                  </a:lnTo>
                  <a:lnTo>
                    <a:pt x="4645863" y="847255"/>
                  </a:lnTo>
                  <a:lnTo>
                    <a:pt x="4647730" y="845388"/>
                  </a:lnTo>
                  <a:lnTo>
                    <a:pt x="4648187" y="844270"/>
                  </a:lnTo>
                  <a:lnTo>
                    <a:pt x="4648187" y="841641"/>
                  </a:lnTo>
                  <a:close/>
                </a:path>
                <a:path w="5334000" h="1266825">
                  <a:moveTo>
                    <a:pt x="4648187" y="422541"/>
                  </a:moveTo>
                  <a:lnTo>
                    <a:pt x="4647730" y="421424"/>
                  </a:lnTo>
                  <a:lnTo>
                    <a:pt x="4645863" y="419557"/>
                  </a:lnTo>
                  <a:lnTo>
                    <a:pt x="4644745" y="419100"/>
                  </a:lnTo>
                  <a:lnTo>
                    <a:pt x="4632591" y="419100"/>
                  </a:lnTo>
                  <a:lnTo>
                    <a:pt x="4631474" y="419557"/>
                  </a:lnTo>
                  <a:lnTo>
                    <a:pt x="4629607" y="421424"/>
                  </a:lnTo>
                  <a:lnTo>
                    <a:pt x="4629137" y="422541"/>
                  </a:lnTo>
                  <a:lnTo>
                    <a:pt x="4629137" y="425170"/>
                  </a:lnTo>
                  <a:lnTo>
                    <a:pt x="4629607" y="426288"/>
                  </a:lnTo>
                  <a:lnTo>
                    <a:pt x="4631474" y="428155"/>
                  </a:lnTo>
                  <a:lnTo>
                    <a:pt x="4632591" y="428625"/>
                  </a:lnTo>
                  <a:lnTo>
                    <a:pt x="4644745" y="428625"/>
                  </a:lnTo>
                  <a:lnTo>
                    <a:pt x="4645863" y="428155"/>
                  </a:lnTo>
                  <a:lnTo>
                    <a:pt x="4647730" y="426288"/>
                  </a:lnTo>
                  <a:lnTo>
                    <a:pt x="4648187" y="425170"/>
                  </a:lnTo>
                  <a:lnTo>
                    <a:pt x="4648187" y="422541"/>
                  </a:lnTo>
                  <a:close/>
                </a:path>
                <a:path w="5334000" h="1266825">
                  <a:moveTo>
                    <a:pt x="4648187" y="3441"/>
                  </a:moveTo>
                  <a:lnTo>
                    <a:pt x="4647730" y="2324"/>
                  </a:lnTo>
                  <a:lnTo>
                    <a:pt x="4645863" y="457"/>
                  </a:lnTo>
                  <a:lnTo>
                    <a:pt x="4644745" y="0"/>
                  </a:lnTo>
                  <a:lnTo>
                    <a:pt x="4632591" y="0"/>
                  </a:lnTo>
                  <a:lnTo>
                    <a:pt x="4631474" y="457"/>
                  </a:lnTo>
                  <a:lnTo>
                    <a:pt x="4629607" y="2324"/>
                  </a:lnTo>
                  <a:lnTo>
                    <a:pt x="4629137" y="3441"/>
                  </a:lnTo>
                  <a:lnTo>
                    <a:pt x="4629137" y="6070"/>
                  </a:lnTo>
                  <a:lnTo>
                    <a:pt x="4629607" y="7188"/>
                  </a:lnTo>
                  <a:lnTo>
                    <a:pt x="4631474" y="9055"/>
                  </a:lnTo>
                  <a:lnTo>
                    <a:pt x="4632591" y="9525"/>
                  </a:lnTo>
                  <a:lnTo>
                    <a:pt x="4644745" y="9525"/>
                  </a:lnTo>
                  <a:lnTo>
                    <a:pt x="4645863" y="9055"/>
                  </a:lnTo>
                  <a:lnTo>
                    <a:pt x="4647730" y="7188"/>
                  </a:lnTo>
                  <a:lnTo>
                    <a:pt x="4648187" y="6070"/>
                  </a:lnTo>
                  <a:lnTo>
                    <a:pt x="4648187" y="3441"/>
                  </a:lnTo>
                  <a:close/>
                </a:path>
                <a:path w="5334000" h="1266825">
                  <a:moveTo>
                    <a:pt x="4705337" y="1260741"/>
                  </a:moveTo>
                  <a:lnTo>
                    <a:pt x="4704880" y="1259624"/>
                  </a:lnTo>
                  <a:lnTo>
                    <a:pt x="4703013" y="1257757"/>
                  </a:lnTo>
                  <a:lnTo>
                    <a:pt x="4701895" y="1257300"/>
                  </a:lnTo>
                  <a:lnTo>
                    <a:pt x="4689741" y="1257300"/>
                  </a:lnTo>
                  <a:lnTo>
                    <a:pt x="4688624" y="1257757"/>
                  </a:lnTo>
                  <a:lnTo>
                    <a:pt x="4686757" y="1259624"/>
                  </a:lnTo>
                  <a:lnTo>
                    <a:pt x="4686287" y="1260741"/>
                  </a:lnTo>
                  <a:lnTo>
                    <a:pt x="4686287" y="1263370"/>
                  </a:lnTo>
                  <a:lnTo>
                    <a:pt x="4686757" y="1264488"/>
                  </a:lnTo>
                  <a:lnTo>
                    <a:pt x="4688624" y="1266355"/>
                  </a:lnTo>
                  <a:lnTo>
                    <a:pt x="4689741" y="1266825"/>
                  </a:lnTo>
                  <a:lnTo>
                    <a:pt x="4701895" y="1266825"/>
                  </a:lnTo>
                  <a:lnTo>
                    <a:pt x="4703013" y="1266355"/>
                  </a:lnTo>
                  <a:lnTo>
                    <a:pt x="4704880" y="1264488"/>
                  </a:lnTo>
                  <a:lnTo>
                    <a:pt x="4705337" y="1263370"/>
                  </a:lnTo>
                  <a:lnTo>
                    <a:pt x="4705337" y="1260741"/>
                  </a:lnTo>
                  <a:close/>
                </a:path>
                <a:path w="5334000" h="1266825">
                  <a:moveTo>
                    <a:pt x="4705337" y="841641"/>
                  </a:moveTo>
                  <a:lnTo>
                    <a:pt x="4704880" y="840524"/>
                  </a:lnTo>
                  <a:lnTo>
                    <a:pt x="4703013" y="838657"/>
                  </a:lnTo>
                  <a:lnTo>
                    <a:pt x="4701895" y="838200"/>
                  </a:lnTo>
                  <a:lnTo>
                    <a:pt x="4689741" y="838200"/>
                  </a:lnTo>
                  <a:lnTo>
                    <a:pt x="4688624" y="838657"/>
                  </a:lnTo>
                  <a:lnTo>
                    <a:pt x="4686757" y="840524"/>
                  </a:lnTo>
                  <a:lnTo>
                    <a:pt x="4686287" y="841641"/>
                  </a:lnTo>
                  <a:lnTo>
                    <a:pt x="4686287" y="844270"/>
                  </a:lnTo>
                  <a:lnTo>
                    <a:pt x="4686757" y="845388"/>
                  </a:lnTo>
                  <a:lnTo>
                    <a:pt x="4688624" y="847255"/>
                  </a:lnTo>
                  <a:lnTo>
                    <a:pt x="4689741" y="847725"/>
                  </a:lnTo>
                  <a:lnTo>
                    <a:pt x="4701895" y="847725"/>
                  </a:lnTo>
                  <a:lnTo>
                    <a:pt x="4703013" y="847255"/>
                  </a:lnTo>
                  <a:lnTo>
                    <a:pt x="4704880" y="845388"/>
                  </a:lnTo>
                  <a:lnTo>
                    <a:pt x="4705337" y="844270"/>
                  </a:lnTo>
                  <a:lnTo>
                    <a:pt x="4705337" y="841641"/>
                  </a:lnTo>
                  <a:close/>
                </a:path>
                <a:path w="5334000" h="1266825">
                  <a:moveTo>
                    <a:pt x="4705337" y="422541"/>
                  </a:moveTo>
                  <a:lnTo>
                    <a:pt x="4704880" y="421424"/>
                  </a:lnTo>
                  <a:lnTo>
                    <a:pt x="4703013" y="419557"/>
                  </a:lnTo>
                  <a:lnTo>
                    <a:pt x="4701895" y="419100"/>
                  </a:lnTo>
                  <a:lnTo>
                    <a:pt x="4689741" y="419100"/>
                  </a:lnTo>
                  <a:lnTo>
                    <a:pt x="4688624" y="419557"/>
                  </a:lnTo>
                  <a:lnTo>
                    <a:pt x="4686757" y="421424"/>
                  </a:lnTo>
                  <a:lnTo>
                    <a:pt x="4686287" y="422541"/>
                  </a:lnTo>
                  <a:lnTo>
                    <a:pt x="4686287" y="425170"/>
                  </a:lnTo>
                  <a:lnTo>
                    <a:pt x="4686757" y="426288"/>
                  </a:lnTo>
                  <a:lnTo>
                    <a:pt x="4688624" y="428155"/>
                  </a:lnTo>
                  <a:lnTo>
                    <a:pt x="4689741" y="428625"/>
                  </a:lnTo>
                  <a:lnTo>
                    <a:pt x="4701895" y="428625"/>
                  </a:lnTo>
                  <a:lnTo>
                    <a:pt x="4703013" y="428155"/>
                  </a:lnTo>
                  <a:lnTo>
                    <a:pt x="4704880" y="426288"/>
                  </a:lnTo>
                  <a:lnTo>
                    <a:pt x="4705337" y="425170"/>
                  </a:lnTo>
                  <a:lnTo>
                    <a:pt x="4705337" y="422541"/>
                  </a:lnTo>
                  <a:close/>
                </a:path>
                <a:path w="5334000" h="1266825">
                  <a:moveTo>
                    <a:pt x="4705337" y="3441"/>
                  </a:moveTo>
                  <a:lnTo>
                    <a:pt x="4704880" y="2324"/>
                  </a:lnTo>
                  <a:lnTo>
                    <a:pt x="4703013" y="457"/>
                  </a:lnTo>
                  <a:lnTo>
                    <a:pt x="4701895" y="0"/>
                  </a:lnTo>
                  <a:lnTo>
                    <a:pt x="4689741" y="0"/>
                  </a:lnTo>
                  <a:lnTo>
                    <a:pt x="4688624" y="457"/>
                  </a:lnTo>
                  <a:lnTo>
                    <a:pt x="4686757" y="2324"/>
                  </a:lnTo>
                  <a:lnTo>
                    <a:pt x="4686287" y="3441"/>
                  </a:lnTo>
                  <a:lnTo>
                    <a:pt x="4686287" y="6070"/>
                  </a:lnTo>
                  <a:lnTo>
                    <a:pt x="4686757" y="7188"/>
                  </a:lnTo>
                  <a:lnTo>
                    <a:pt x="4688624" y="9055"/>
                  </a:lnTo>
                  <a:lnTo>
                    <a:pt x="4689741" y="9525"/>
                  </a:lnTo>
                  <a:lnTo>
                    <a:pt x="4701895" y="9525"/>
                  </a:lnTo>
                  <a:lnTo>
                    <a:pt x="4703013" y="9055"/>
                  </a:lnTo>
                  <a:lnTo>
                    <a:pt x="4704880" y="7188"/>
                  </a:lnTo>
                  <a:lnTo>
                    <a:pt x="4705337" y="6070"/>
                  </a:lnTo>
                  <a:lnTo>
                    <a:pt x="4705337" y="3441"/>
                  </a:lnTo>
                  <a:close/>
                </a:path>
                <a:path w="5334000" h="1266825">
                  <a:moveTo>
                    <a:pt x="4762500" y="1260741"/>
                  </a:moveTo>
                  <a:lnTo>
                    <a:pt x="4762030" y="1259624"/>
                  </a:lnTo>
                  <a:lnTo>
                    <a:pt x="4760163" y="1257757"/>
                  </a:lnTo>
                  <a:lnTo>
                    <a:pt x="4759045" y="1257300"/>
                  </a:lnTo>
                  <a:lnTo>
                    <a:pt x="4746891" y="1257300"/>
                  </a:lnTo>
                  <a:lnTo>
                    <a:pt x="4745774" y="1257757"/>
                  </a:lnTo>
                  <a:lnTo>
                    <a:pt x="4743907" y="1259624"/>
                  </a:lnTo>
                  <a:lnTo>
                    <a:pt x="4743437" y="1260741"/>
                  </a:lnTo>
                  <a:lnTo>
                    <a:pt x="4743437" y="1263370"/>
                  </a:lnTo>
                  <a:lnTo>
                    <a:pt x="4743907" y="1264488"/>
                  </a:lnTo>
                  <a:lnTo>
                    <a:pt x="4745774" y="1266355"/>
                  </a:lnTo>
                  <a:lnTo>
                    <a:pt x="4746891" y="1266825"/>
                  </a:lnTo>
                  <a:lnTo>
                    <a:pt x="4759045" y="1266825"/>
                  </a:lnTo>
                  <a:lnTo>
                    <a:pt x="4760163" y="1266355"/>
                  </a:lnTo>
                  <a:lnTo>
                    <a:pt x="4762030" y="1264488"/>
                  </a:lnTo>
                  <a:lnTo>
                    <a:pt x="4762500" y="1263370"/>
                  </a:lnTo>
                  <a:lnTo>
                    <a:pt x="4762500" y="1260741"/>
                  </a:lnTo>
                  <a:close/>
                </a:path>
                <a:path w="5334000" h="1266825">
                  <a:moveTo>
                    <a:pt x="4762500" y="841641"/>
                  </a:moveTo>
                  <a:lnTo>
                    <a:pt x="4762030" y="840524"/>
                  </a:lnTo>
                  <a:lnTo>
                    <a:pt x="4760163" y="838657"/>
                  </a:lnTo>
                  <a:lnTo>
                    <a:pt x="4759045" y="838200"/>
                  </a:lnTo>
                  <a:lnTo>
                    <a:pt x="4746891" y="838200"/>
                  </a:lnTo>
                  <a:lnTo>
                    <a:pt x="4745774" y="838657"/>
                  </a:lnTo>
                  <a:lnTo>
                    <a:pt x="4743907" y="840524"/>
                  </a:lnTo>
                  <a:lnTo>
                    <a:pt x="4743437" y="841641"/>
                  </a:lnTo>
                  <a:lnTo>
                    <a:pt x="4743437" y="844270"/>
                  </a:lnTo>
                  <a:lnTo>
                    <a:pt x="4743907" y="845388"/>
                  </a:lnTo>
                  <a:lnTo>
                    <a:pt x="4745774" y="847255"/>
                  </a:lnTo>
                  <a:lnTo>
                    <a:pt x="4746891" y="847725"/>
                  </a:lnTo>
                  <a:lnTo>
                    <a:pt x="4759045" y="847725"/>
                  </a:lnTo>
                  <a:lnTo>
                    <a:pt x="4760163" y="847255"/>
                  </a:lnTo>
                  <a:lnTo>
                    <a:pt x="4762030" y="845388"/>
                  </a:lnTo>
                  <a:lnTo>
                    <a:pt x="4762500" y="844270"/>
                  </a:lnTo>
                  <a:lnTo>
                    <a:pt x="4762500" y="841641"/>
                  </a:lnTo>
                  <a:close/>
                </a:path>
                <a:path w="5334000" h="1266825">
                  <a:moveTo>
                    <a:pt x="4762500" y="422541"/>
                  </a:moveTo>
                  <a:lnTo>
                    <a:pt x="4762030" y="421424"/>
                  </a:lnTo>
                  <a:lnTo>
                    <a:pt x="4760163" y="419557"/>
                  </a:lnTo>
                  <a:lnTo>
                    <a:pt x="4759045" y="419100"/>
                  </a:lnTo>
                  <a:lnTo>
                    <a:pt x="4746891" y="419100"/>
                  </a:lnTo>
                  <a:lnTo>
                    <a:pt x="4745774" y="419557"/>
                  </a:lnTo>
                  <a:lnTo>
                    <a:pt x="4743907" y="421424"/>
                  </a:lnTo>
                  <a:lnTo>
                    <a:pt x="4743437" y="422541"/>
                  </a:lnTo>
                  <a:lnTo>
                    <a:pt x="4743437" y="425170"/>
                  </a:lnTo>
                  <a:lnTo>
                    <a:pt x="4743907" y="426288"/>
                  </a:lnTo>
                  <a:lnTo>
                    <a:pt x="4745774" y="428155"/>
                  </a:lnTo>
                  <a:lnTo>
                    <a:pt x="4746891" y="428625"/>
                  </a:lnTo>
                  <a:lnTo>
                    <a:pt x="4759045" y="428625"/>
                  </a:lnTo>
                  <a:lnTo>
                    <a:pt x="4760163" y="428155"/>
                  </a:lnTo>
                  <a:lnTo>
                    <a:pt x="4762030" y="426288"/>
                  </a:lnTo>
                  <a:lnTo>
                    <a:pt x="4762500" y="425170"/>
                  </a:lnTo>
                  <a:lnTo>
                    <a:pt x="4762500" y="422541"/>
                  </a:lnTo>
                  <a:close/>
                </a:path>
                <a:path w="5334000" h="1266825">
                  <a:moveTo>
                    <a:pt x="4762500" y="3441"/>
                  </a:moveTo>
                  <a:lnTo>
                    <a:pt x="4762030" y="2324"/>
                  </a:lnTo>
                  <a:lnTo>
                    <a:pt x="4760163" y="457"/>
                  </a:lnTo>
                  <a:lnTo>
                    <a:pt x="4759045" y="0"/>
                  </a:lnTo>
                  <a:lnTo>
                    <a:pt x="4746891" y="0"/>
                  </a:lnTo>
                  <a:lnTo>
                    <a:pt x="4745774" y="457"/>
                  </a:lnTo>
                  <a:lnTo>
                    <a:pt x="4743907" y="2324"/>
                  </a:lnTo>
                  <a:lnTo>
                    <a:pt x="4743437" y="3441"/>
                  </a:lnTo>
                  <a:lnTo>
                    <a:pt x="4743437" y="6070"/>
                  </a:lnTo>
                  <a:lnTo>
                    <a:pt x="4743907" y="7188"/>
                  </a:lnTo>
                  <a:lnTo>
                    <a:pt x="4745774" y="9055"/>
                  </a:lnTo>
                  <a:lnTo>
                    <a:pt x="4746891" y="9525"/>
                  </a:lnTo>
                  <a:lnTo>
                    <a:pt x="4759045" y="9525"/>
                  </a:lnTo>
                  <a:lnTo>
                    <a:pt x="4760163" y="9055"/>
                  </a:lnTo>
                  <a:lnTo>
                    <a:pt x="4762030" y="7188"/>
                  </a:lnTo>
                  <a:lnTo>
                    <a:pt x="4762500" y="6070"/>
                  </a:lnTo>
                  <a:lnTo>
                    <a:pt x="4762500" y="3441"/>
                  </a:lnTo>
                  <a:close/>
                </a:path>
                <a:path w="5334000" h="1266825">
                  <a:moveTo>
                    <a:pt x="4819650" y="1260741"/>
                  </a:moveTo>
                  <a:lnTo>
                    <a:pt x="4819180" y="1259624"/>
                  </a:lnTo>
                  <a:lnTo>
                    <a:pt x="4817313" y="1257757"/>
                  </a:lnTo>
                  <a:lnTo>
                    <a:pt x="4816195" y="1257300"/>
                  </a:lnTo>
                  <a:lnTo>
                    <a:pt x="4804041" y="1257300"/>
                  </a:lnTo>
                  <a:lnTo>
                    <a:pt x="4802924" y="1257757"/>
                  </a:lnTo>
                  <a:lnTo>
                    <a:pt x="4801057" y="1259624"/>
                  </a:lnTo>
                  <a:lnTo>
                    <a:pt x="4800587" y="1260741"/>
                  </a:lnTo>
                  <a:lnTo>
                    <a:pt x="4800587" y="1263370"/>
                  </a:lnTo>
                  <a:lnTo>
                    <a:pt x="4801057" y="1264488"/>
                  </a:lnTo>
                  <a:lnTo>
                    <a:pt x="4802924" y="1266355"/>
                  </a:lnTo>
                  <a:lnTo>
                    <a:pt x="4804041" y="1266825"/>
                  </a:lnTo>
                  <a:lnTo>
                    <a:pt x="4816195" y="1266825"/>
                  </a:lnTo>
                  <a:lnTo>
                    <a:pt x="4817313" y="1266355"/>
                  </a:lnTo>
                  <a:lnTo>
                    <a:pt x="4819180" y="1264488"/>
                  </a:lnTo>
                  <a:lnTo>
                    <a:pt x="4819650" y="1263370"/>
                  </a:lnTo>
                  <a:lnTo>
                    <a:pt x="4819650" y="1260741"/>
                  </a:lnTo>
                  <a:close/>
                </a:path>
                <a:path w="5334000" h="1266825">
                  <a:moveTo>
                    <a:pt x="4819650" y="841641"/>
                  </a:moveTo>
                  <a:lnTo>
                    <a:pt x="4819180" y="840524"/>
                  </a:lnTo>
                  <a:lnTo>
                    <a:pt x="4817313" y="838657"/>
                  </a:lnTo>
                  <a:lnTo>
                    <a:pt x="4816195" y="838200"/>
                  </a:lnTo>
                  <a:lnTo>
                    <a:pt x="4804041" y="838200"/>
                  </a:lnTo>
                  <a:lnTo>
                    <a:pt x="4802924" y="838657"/>
                  </a:lnTo>
                  <a:lnTo>
                    <a:pt x="4801057" y="840524"/>
                  </a:lnTo>
                  <a:lnTo>
                    <a:pt x="4800587" y="841641"/>
                  </a:lnTo>
                  <a:lnTo>
                    <a:pt x="4800587" y="844270"/>
                  </a:lnTo>
                  <a:lnTo>
                    <a:pt x="4801057" y="845388"/>
                  </a:lnTo>
                  <a:lnTo>
                    <a:pt x="4802924" y="847255"/>
                  </a:lnTo>
                  <a:lnTo>
                    <a:pt x="4804041" y="847725"/>
                  </a:lnTo>
                  <a:lnTo>
                    <a:pt x="4816195" y="847725"/>
                  </a:lnTo>
                  <a:lnTo>
                    <a:pt x="4817313" y="847255"/>
                  </a:lnTo>
                  <a:lnTo>
                    <a:pt x="4819180" y="845388"/>
                  </a:lnTo>
                  <a:lnTo>
                    <a:pt x="4819650" y="844270"/>
                  </a:lnTo>
                  <a:lnTo>
                    <a:pt x="4819650" y="841641"/>
                  </a:lnTo>
                  <a:close/>
                </a:path>
                <a:path w="5334000" h="1266825">
                  <a:moveTo>
                    <a:pt x="4819650" y="422541"/>
                  </a:moveTo>
                  <a:lnTo>
                    <a:pt x="4819180" y="421424"/>
                  </a:lnTo>
                  <a:lnTo>
                    <a:pt x="4817313" y="419557"/>
                  </a:lnTo>
                  <a:lnTo>
                    <a:pt x="4816195" y="419100"/>
                  </a:lnTo>
                  <a:lnTo>
                    <a:pt x="4804041" y="419100"/>
                  </a:lnTo>
                  <a:lnTo>
                    <a:pt x="4802924" y="419557"/>
                  </a:lnTo>
                  <a:lnTo>
                    <a:pt x="4801057" y="421424"/>
                  </a:lnTo>
                  <a:lnTo>
                    <a:pt x="4800587" y="422541"/>
                  </a:lnTo>
                  <a:lnTo>
                    <a:pt x="4800587" y="425170"/>
                  </a:lnTo>
                  <a:lnTo>
                    <a:pt x="4801057" y="426288"/>
                  </a:lnTo>
                  <a:lnTo>
                    <a:pt x="4802924" y="428155"/>
                  </a:lnTo>
                  <a:lnTo>
                    <a:pt x="4804041" y="428625"/>
                  </a:lnTo>
                  <a:lnTo>
                    <a:pt x="4816195" y="428625"/>
                  </a:lnTo>
                  <a:lnTo>
                    <a:pt x="4817313" y="428155"/>
                  </a:lnTo>
                  <a:lnTo>
                    <a:pt x="4819180" y="426288"/>
                  </a:lnTo>
                  <a:lnTo>
                    <a:pt x="4819650" y="425170"/>
                  </a:lnTo>
                  <a:lnTo>
                    <a:pt x="4819650" y="422541"/>
                  </a:lnTo>
                  <a:close/>
                </a:path>
                <a:path w="5334000" h="1266825">
                  <a:moveTo>
                    <a:pt x="4819650" y="3441"/>
                  </a:moveTo>
                  <a:lnTo>
                    <a:pt x="4819180" y="2324"/>
                  </a:lnTo>
                  <a:lnTo>
                    <a:pt x="4817313" y="457"/>
                  </a:lnTo>
                  <a:lnTo>
                    <a:pt x="4816195" y="0"/>
                  </a:lnTo>
                  <a:lnTo>
                    <a:pt x="4804041" y="0"/>
                  </a:lnTo>
                  <a:lnTo>
                    <a:pt x="4802924" y="457"/>
                  </a:lnTo>
                  <a:lnTo>
                    <a:pt x="4801057" y="2324"/>
                  </a:lnTo>
                  <a:lnTo>
                    <a:pt x="4800587" y="3441"/>
                  </a:lnTo>
                  <a:lnTo>
                    <a:pt x="4800587" y="6070"/>
                  </a:lnTo>
                  <a:lnTo>
                    <a:pt x="4801057" y="7188"/>
                  </a:lnTo>
                  <a:lnTo>
                    <a:pt x="4802924" y="9055"/>
                  </a:lnTo>
                  <a:lnTo>
                    <a:pt x="4804041" y="9525"/>
                  </a:lnTo>
                  <a:lnTo>
                    <a:pt x="4816195" y="9525"/>
                  </a:lnTo>
                  <a:lnTo>
                    <a:pt x="4817313" y="9055"/>
                  </a:lnTo>
                  <a:lnTo>
                    <a:pt x="4819180" y="7188"/>
                  </a:lnTo>
                  <a:lnTo>
                    <a:pt x="4819650" y="6070"/>
                  </a:lnTo>
                  <a:lnTo>
                    <a:pt x="4819650" y="3441"/>
                  </a:lnTo>
                  <a:close/>
                </a:path>
                <a:path w="5334000" h="1266825">
                  <a:moveTo>
                    <a:pt x="4876787" y="1260741"/>
                  </a:moveTo>
                  <a:lnTo>
                    <a:pt x="4876330" y="1259624"/>
                  </a:lnTo>
                  <a:lnTo>
                    <a:pt x="4874463" y="1257757"/>
                  </a:lnTo>
                  <a:lnTo>
                    <a:pt x="4873345" y="1257300"/>
                  </a:lnTo>
                  <a:lnTo>
                    <a:pt x="4861191" y="1257300"/>
                  </a:lnTo>
                  <a:lnTo>
                    <a:pt x="4860074" y="1257757"/>
                  </a:lnTo>
                  <a:lnTo>
                    <a:pt x="4858207" y="1259624"/>
                  </a:lnTo>
                  <a:lnTo>
                    <a:pt x="4857737" y="1260741"/>
                  </a:lnTo>
                  <a:lnTo>
                    <a:pt x="4857737" y="1263370"/>
                  </a:lnTo>
                  <a:lnTo>
                    <a:pt x="4858207" y="1264488"/>
                  </a:lnTo>
                  <a:lnTo>
                    <a:pt x="4860074" y="1266355"/>
                  </a:lnTo>
                  <a:lnTo>
                    <a:pt x="4861191" y="1266825"/>
                  </a:lnTo>
                  <a:lnTo>
                    <a:pt x="4873345" y="1266825"/>
                  </a:lnTo>
                  <a:lnTo>
                    <a:pt x="4874463" y="1266355"/>
                  </a:lnTo>
                  <a:lnTo>
                    <a:pt x="4876330" y="1264488"/>
                  </a:lnTo>
                  <a:lnTo>
                    <a:pt x="4876787" y="1263370"/>
                  </a:lnTo>
                  <a:lnTo>
                    <a:pt x="4876787" y="1260741"/>
                  </a:lnTo>
                  <a:close/>
                </a:path>
                <a:path w="5334000" h="1266825">
                  <a:moveTo>
                    <a:pt x="4876787" y="841641"/>
                  </a:moveTo>
                  <a:lnTo>
                    <a:pt x="4876330" y="840524"/>
                  </a:lnTo>
                  <a:lnTo>
                    <a:pt x="4874463" y="838657"/>
                  </a:lnTo>
                  <a:lnTo>
                    <a:pt x="4873345" y="838200"/>
                  </a:lnTo>
                  <a:lnTo>
                    <a:pt x="4861191" y="838200"/>
                  </a:lnTo>
                  <a:lnTo>
                    <a:pt x="4860074" y="838657"/>
                  </a:lnTo>
                  <a:lnTo>
                    <a:pt x="4858207" y="840524"/>
                  </a:lnTo>
                  <a:lnTo>
                    <a:pt x="4857737" y="841641"/>
                  </a:lnTo>
                  <a:lnTo>
                    <a:pt x="4857737" y="844270"/>
                  </a:lnTo>
                  <a:lnTo>
                    <a:pt x="4858207" y="845388"/>
                  </a:lnTo>
                  <a:lnTo>
                    <a:pt x="4860074" y="847255"/>
                  </a:lnTo>
                  <a:lnTo>
                    <a:pt x="4861191" y="847725"/>
                  </a:lnTo>
                  <a:lnTo>
                    <a:pt x="4873345" y="847725"/>
                  </a:lnTo>
                  <a:lnTo>
                    <a:pt x="4874463" y="847255"/>
                  </a:lnTo>
                  <a:lnTo>
                    <a:pt x="4876330" y="845388"/>
                  </a:lnTo>
                  <a:lnTo>
                    <a:pt x="4876787" y="844270"/>
                  </a:lnTo>
                  <a:lnTo>
                    <a:pt x="4876787" y="841641"/>
                  </a:lnTo>
                  <a:close/>
                </a:path>
                <a:path w="5334000" h="1266825">
                  <a:moveTo>
                    <a:pt x="4876787" y="422541"/>
                  </a:moveTo>
                  <a:lnTo>
                    <a:pt x="4876330" y="421424"/>
                  </a:lnTo>
                  <a:lnTo>
                    <a:pt x="4874463" y="419557"/>
                  </a:lnTo>
                  <a:lnTo>
                    <a:pt x="4873345" y="419100"/>
                  </a:lnTo>
                  <a:lnTo>
                    <a:pt x="4861191" y="419100"/>
                  </a:lnTo>
                  <a:lnTo>
                    <a:pt x="4860074" y="419557"/>
                  </a:lnTo>
                  <a:lnTo>
                    <a:pt x="4858207" y="421424"/>
                  </a:lnTo>
                  <a:lnTo>
                    <a:pt x="4857737" y="422541"/>
                  </a:lnTo>
                  <a:lnTo>
                    <a:pt x="4857737" y="425170"/>
                  </a:lnTo>
                  <a:lnTo>
                    <a:pt x="4858207" y="426288"/>
                  </a:lnTo>
                  <a:lnTo>
                    <a:pt x="4860074" y="428155"/>
                  </a:lnTo>
                  <a:lnTo>
                    <a:pt x="4861191" y="428625"/>
                  </a:lnTo>
                  <a:lnTo>
                    <a:pt x="4873345" y="428625"/>
                  </a:lnTo>
                  <a:lnTo>
                    <a:pt x="4874463" y="428155"/>
                  </a:lnTo>
                  <a:lnTo>
                    <a:pt x="4876330" y="426288"/>
                  </a:lnTo>
                  <a:lnTo>
                    <a:pt x="4876787" y="425170"/>
                  </a:lnTo>
                  <a:lnTo>
                    <a:pt x="4876787" y="422541"/>
                  </a:lnTo>
                  <a:close/>
                </a:path>
                <a:path w="5334000" h="1266825">
                  <a:moveTo>
                    <a:pt x="4876787" y="3441"/>
                  </a:moveTo>
                  <a:lnTo>
                    <a:pt x="4876330" y="2324"/>
                  </a:lnTo>
                  <a:lnTo>
                    <a:pt x="4874463" y="457"/>
                  </a:lnTo>
                  <a:lnTo>
                    <a:pt x="4873345" y="0"/>
                  </a:lnTo>
                  <a:lnTo>
                    <a:pt x="4861191" y="0"/>
                  </a:lnTo>
                  <a:lnTo>
                    <a:pt x="4860074" y="457"/>
                  </a:lnTo>
                  <a:lnTo>
                    <a:pt x="4858207" y="2324"/>
                  </a:lnTo>
                  <a:lnTo>
                    <a:pt x="4857737" y="3441"/>
                  </a:lnTo>
                  <a:lnTo>
                    <a:pt x="4857737" y="6070"/>
                  </a:lnTo>
                  <a:lnTo>
                    <a:pt x="4858207" y="7188"/>
                  </a:lnTo>
                  <a:lnTo>
                    <a:pt x="4860074" y="9055"/>
                  </a:lnTo>
                  <a:lnTo>
                    <a:pt x="4861191" y="9525"/>
                  </a:lnTo>
                  <a:lnTo>
                    <a:pt x="4873345" y="9525"/>
                  </a:lnTo>
                  <a:lnTo>
                    <a:pt x="4874463" y="9055"/>
                  </a:lnTo>
                  <a:lnTo>
                    <a:pt x="4876330" y="7188"/>
                  </a:lnTo>
                  <a:lnTo>
                    <a:pt x="4876787" y="6070"/>
                  </a:lnTo>
                  <a:lnTo>
                    <a:pt x="4876787" y="3441"/>
                  </a:lnTo>
                  <a:close/>
                </a:path>
                <a:path w="5334000" h="1266825">
                  <a:moveTo>
                    <a:pt x="4933937" y="1260741"/>
                  </a:moveTo>
                  <a:lnTo>
                    <a:pt x="4933480" y="1259624"/>
                  </a:lnTo>
                  <a:lnTo>
                    <a:pt x="4931613" y="1257757"/>
                  </a:lnTo>
                  <a:lnTo>
                    <a:pt x="4930495" y="1257300"/>
                  </a:lnTo>
                  <a:lnTo>
                    <a:pt x="4918341" y="1257300"/>
                  </a:lnTo>
                  <a:lnTo>
                    <a:pt x="4917224" y="1257757"/>
                  </a:lnTo>
                  <a:lnTo>
                    <a:pt x="4915357" y="1259624"/>
                  </a:lnTo>
                  <a:lnTo>
                    <a:pt x="4914900" y="1260741"/>
                  </a:lnTo>
                  <a:lnTo>
                    <a:pt x="4914900" y="1263370"/>
                  </a:lnTo>
                  <a:lnTo>
                    <a:pt x="4915357" y="1264488"/>
                  </a:lnTo>
                  <a:lnTo>
                    <a:pt x="4917224" y="1266355"/>
                  </a:lnTo>
                  <a:lnTo>
                    <a:pt x="4918341" y="1266825"/>
                  </a:lnTo>
                  <a:lnTo>
                    <a:pt x="4930495" y="1266825"/>
                  </a:lnTo>
                  <a:lnTo>
                    <a:pt x="4931613" y="1266355"/>
                  </a:lnTo>
                  <a:lnTo>
                    <a:pt x="4933480" y="1264488"/>
                  </a:lnTo>
                  <a:lnTo>
                    <a:pt x="4933937" y="1263370"/>
                  </a:lnTo>
                  <a:lnTo>
                    <a:pt x="4933937" y="1260741"/>
                  </a:lnTo>
                  <a:close/>
                </a:path>
                <a:path w="5334000" h="1266825">
                  <a:moveTo>
                    <a:pt x="4933937" y="841641"/>
                  </a:moveTo>
                  <a:lnTo>
                    <a:pt x="4933480" y="840524"/>
                  </a:lnTo>
                  <a:lnTo>
                    <a:pt x="4931613" y="838657"/>
                  </a:lnTo>
                  <a:lnTo>
                    <a:pt x="4930495" y="838200"/>
                  </a:lnTo>
                  <a:lnTo>
                    <a:pt x="4918341" y="838200"/>
                  </a:lnTo>
                  <a:lnTo>
                    <a:pt x="4917224" y="838657"/>
                  </a:lnTo>
                  <a:lnTo>
                    <a:pt x="4915357" y="840524"/>
                  </a:lnTo>
                  <a:lnTo>
                    <a:pt x="4914900" y="841641"/>
                  </a:lnTo>
                  <a:lnTo>
                    <a:pt x="4914900" y="844270"/>
                  </a:lnTo>
                  <a:lnTo>
                    <a:pt x="4915357" y="845388"/>
                  </a:lnTo>
                  <a:lnTo>
                    <a:pt x="4917224" y="847255"/>
                  </a:lnTo>
                  <a:lnTo>
                    <a:pt x="4918341" y="847725"/>
                  </a:lnTo>
                  <a:lnTo>
                    <a:pt x="4930495" y="847725"/>
                  </a:lnTo>
                  <a:lnTo>
                    <a:pt x="4931613" y="847255"/>
                  </a:lnTo>
                  <a:lnTo>
                    <a:pt x="4933480" y="845388"/>
                  </a:lnTo>
                  <a:lnTo>
                    <a:pt x="4933937" y="844270"/>
                  </a:lnTo>
                  <a:lnTo>
                    <a:pt x="4933937" y="841641"/>
                  </a:lnTo>
                  <a:close/>
                </a:path>
                <a:path w="5334000" h="1266825">
                  <a:moveTo>
                    <a:pt x="4933937" y="422541"/>
                  </a:moveTo>
                  <a:lnTo>
                    <a:pt x="4933480" y="421424"/>
                  </a:lnTo>
                  <a:lnTo>
                    <a:pt x="4931613" y="419557"/>
                  </a:lnTo>
                  <a:lnTo>
                    <a:pt x="4930495" y="419100"/>
                  </a:lnTo>
                  <a:lnTo>
                    <a:pt x="4918341" y="419100"/>
                  </a:lnTo>
                  <a:lnTo>
                    <a:pt x="4917224" y="419557"/>
                  </a:lnTo>
                  <a:lnTo>
                    <a:pt x="4915357" y="421424"/>
                  </a:lnTo>
                  <a:lnTo>
                    <a:pt x="4914900" y="422541"/>
                  </a:lnTo>
                  <a:lnTo>
                    <a:pt x="4914900" y="425170"/>
                  </a:lnTo>
                  <a:lnTo>
                    <a:pt x="4915357" y="426288"/>
                  </a:lnTo>
                  <a:lnTo>
                    <a:pt x="4917224" y="428155"/>
                  </a:lnTo>
                  <a:lnTo>
                    <a:pt x="4918341" y="428625"/>
                  </a:lnTo>
                  <a:lnTo>
                    <a:pt x="4930495" y="428625"/>
                  </a:lnTo>
                  <a:lnTo>
                    <a:pt x="4931613" y="428155"/>
                  </a:lnTo>
                  <a:lnTo>
                    <a:pt x="4933480" y="426288"/>
                  </a:lnTo>
                  <a:lnTo>
                    <a:pt x="4933937" y="425170"/>
                  </a:lnTo>
                  <a:lnTo>
                    <a:pt x="4933937" y="422541"/>
                  </a:lnTo>
                  <a:close/>
                </a:path>
                <a:path w="5334000" h="1266825">
                  <a:moveTo>
                    <a:pt x="4933937" y="3441"/>
                  </a:moveTo>
                  <a:lnTo>
                    <a:pt x="4933480" y="2324"/>
                  </a:lnTo>
                  <a:lnTo>
                    <a:pt x="4931613" y="457"/>
                  </a:lnTo>
                  <a:lnTo>
                    <a:pt x="4930495" y="0"/>
                  </a:lnTo>
                  <a:lnTo>
                    <a:pt x="4918341" y="0"/>
                  </a:lnTo>
                  <a:lnTo>
                    <a:pt x="4917224" y="457"/>
                  </a:lnTo>
                  <a:lnTo>
                    <a:pt x="4915357" y="2324"/>
                  </a:lnTo>
                  <a:lnTo>
                    <a:pt x="4914900" y="3441"/>
                  </a:lnTo>
                  <a:lnTo>
                    <a:pt x="4914900" y="6070"/>
                  </a:lnTo>
                  <a:lnTo>
                    <a:pt x="4915357" y="7188"/>
                  </a:lnTo>
                  <a:lnTo>
                    <a:pt x="4917224" y="9055"/>
                  </a:lnTo>
                  <a:lnTo>
                    <a:pt x="4918341" y="9525"/>
                  </a:lnTo>
                  <a:lnTo>
                    <a:pt x="4930495" y="9525"/>
                  </a:lnTo>
                  <a:lnTo>
                    <a:pt x="4931613" y="9055"/>
                  </a:lnTo>
                  <a:lnTo>
                    <a:pt x="4933480" y="7188"/>
                  </a:lnTo>
                  <a:lnTo>
                    <a:pt x="4933937" y="6070"/>
                  </a:lnTo>
                  <a:lnTo>
                    <a:pt x="4933937" y="3441"/>
                  </a:lnTo>
                  <a:close/>
                </a:path>
                <a:path w="5334000" h="1266825">
                  <a:moveTo>
                    <a:pt x="4991100" y="1260741"/>
                  </a:moveTo>
                  <a:lnTo>
                    <a:pt x="4990630" y="1259624"/>
                  </a:lnTo>
                  <a:lnTo>
                    <a:pt x="4988763" y="1257757"/>
                  </a:lnTo>
                  <a:lnTo>
                    <a:pt x="4987645" y="1257300"/>
                  </a:lnTo>
                  <a:lnTo>
                    <a:pt x="4975491" y="1257300"/>
                  </a:lnTo>
                  <a:lnTo>
                    <a:pt x="4974374" y="1257757"/>
                  </a:lnTo>
                  <a:lnTo>
                    <a:pt x="4972507" y="1259624"/>
                  </a:lnTo>
                  <a:lnTo>
                    <a:pt x="4972050" y="1260741"/>
                  </a:lnTo>
                  <a:lnTo>
                    <a:pt x="4972050" y="1263370"/>
                  </a:lnTo>
                  <a:lnTo>
                    <a:pt x="4972507" y="1264488"/>
                  </a:lnTo>
                  <a:lnTo>
                    <a:pt x="4974374" y="1266355"/>
                  </a:lnTo>
                  <a:lnTo>
                    <a:pt x="4975491" y="1266825"/>
                  </a:lnTo>
                  <a:lnTo>
                    <a:pt x="4987645" y="1266825"/>
                  </a:lnTo>
                  <a:lnTo>
                    <a:pt x="4988763" y="1266355"/>
                  </a:lnTo>
                  <a:lnTo>
                    <a:pt x="4990630" y="1264488"/>
                  </a:lnTo>
                  <a:lnTo>
                    <a:pt x="4991100" y="1263370"/>
                  </a:lnTo>
                  <a:lnTo>
                    <a:pt x="4991100" y="1260741"/>
                  </a:lnTo>
                  <a:close/>
                </a:path>
                <a:path w="5334000" h="1266825">
                  <a:moveTo>
                    <a:pt x="4991100" y="841641"/>
                  </a:moveTo>
                  <a:lnTo>
                    <a:pt x="4990630" y="840524"/>
                  </a:lnTo>
                  <a:lnTo>
                    <a:pt x="4988763" y="838657"/>
                  </a:lnTo>
                  <a:lnTo>
                    <a:pt x="4987645" y="838200"/>
                  </a:lnTo>
                  <a:lnTo>
                    <a:pt x="4975491" y="838200"/>
                  </a:lnTo>
                  <a:lnTo>
                    <a:pt x="4974374" y="838657"/>
                  </a:lnTo>
                  <a:lnTo>
                    <a:pt x="4972507" y="840524"/>
                  </a:lnTo>
                  <a:lnTo>
                    <a:pt x="4972050" y="841641"/>
                  </a:lnTo>
                  <a:lnTo>
                    <a:pt x="4972050" y="844270"/>
                  </a:lnTo>
                  <a:lnTo>
                    <a:pt x="4972507" y="845388"/>
                  </a:lnTo>
                  <a:lnTo>
                    <a:pt x="4974374" y="847255"/>
                  </a:lnTo>
                  <a:lnTo>
                    <a:pt x="4975491" y="847725"/>
                  </a:lnTo>
                  <a:lnTo>
                    <a:pt x="4987645" y="847725"/>
                  </a:lnTo>
                  <a:lnTo>
                    <a:pt x="4988763" y="847255"/>
                  </a:lnTo>
                  <a:lnTo>
                    <a:pt x="4990630" y="845388"/>
                  </a:lnTo>
                  <a:lnTo>
                    <a:pt x="4991100" y="844270"/>
                  </a:lnTo>
                  <a:lnTo>
                    <a:pt x="4991100" y="841641"/>
                  </a:lnTo>
                  <a:close/>
                </a:path>
                <a:path w="5334000" h="1266825">
                  <a:moveTo>
                    <a:pt x="4991100" y="422541"/>
                  </a:moveTo>
                  <a:lnTo>
                    <a:pt x="4990630" y="421424"/>
                  </a:lnTo>
                  <a:lnTo>
                    <a:pt x="4988763" y="419557"/>
                  </a:lnTo>
                  <a:lnTo>
                    <a:pt x="4987645" y="419100"/>
                  </a:lnTo>
                  <a:lnTo>
                    <a:pt x="4975491" y="419100"/>
                  </a:lnTo>
                  <a:lnTo>
                    <a:pt x="4974374" y="419557"/>
                  </a:lnTo>
                  <a:lnTo>
                    <a:pt x="4972507" y="421424"/>
                  </a:lnTo>
                  <a:lnTo>
                    <a:pt x="4972050" y="422541"/>
                  </a:lnTo>
                  <a:lnTo>
                    <a:pt x="4972050" y="425170"/>
                  </a:lnTo>
                  <a:lnTo>
                    <a:pt x="4972507" y="426288"/>
                  </a:lnTo>
                  <a:lnTo>
                    <a:pt x="4974374" y="428155"/>
                  </a:lnTo>
                  <a:lnTo>
                    <a:pt x="4975491" y="428625"/>
                  </a:lnTo>
                  <a:lnTo>
                    <a:pt x="4987645" y="428625"/>
                  </a:lnTo>
                  <a:lnTo>
                    <a:pt x="4988763" y="428155"/>
                  </a:lnTo>
                  <a:lnTo>
                    <a:pt x="4990630" y="426288"/>
                  </a:lnTo>
                  <a:lnTo>
                    <a:pt x="4991100" y="425170"/>
                  </a:lnTo>
                  <a:lnTo>
                    <a:pt x="4991100" y="422541"/>
                  </a:lnTo>
                  <a:close/>
                </a:path>
                <a:path w="5334000" h="1266825">
                  <a:moveTo>
                    <a:pt x="4991100" y="3441"/>
                  </a:moveTo>
                  <a:lnTo>
                    <a:pt x="4990630" y="2324"/>
                  </a:lnTo>
                  <a:lnTo>
                    <a:pt x="4988763" y="457"/>
                  </a:lnTo>
                  <a:lnTo>
                    <a:pt x="4987645" y="0"/>
                  </a:lnTo>
                  <a:lnTo>
                    <a:pt x="4975491" y="0"/>
                  </a:lnTo>
                  <a:lnTo>
                    <a:pt x="4974374" y="457"/>
                  </a:lnTo>
                  <a:lnTo>
                    <a:pt x="4972507" y="2324"/>
                  </a:lnTo>
                  <a:lnTo>
                    <a:pt x="4972050" y="3441"/>
                  </a:lnTo>
                  <a:lnTo>
                    <a:pt x="4972050" y="6070"/>
                  </a:lnTo>
                  <a:lnTo>
                    <a:pt x="4972507" y="7188"/>
                  </a:lnTo>
                  <a:lnTo>
                    <a:pt x="4974374" y="9055"/>
                  </a:lnTo>
                  <a:lnTo>
                    <a:pt x="4975491" y="9525"/>
                  </a:lnTo>
                  <a:lnTo>
                    <a:pt x="4987645" y="9525"/>
                  </a:lnTo>
                  <a:lnTo>
                    <a:pt x="4988763" y="9055"/>
                  </a:lnTo>
                  <a:lnTo>
                    <a:pt x="4990630" y="7188"/>
                  </a:lnTo>
                  <a:lnTo>
                    <a:pt x="4991100" y="6070"/>
                  </a:lnTo>
                  <a:lnTo>
                    <a:pt x="4991100" y="3441"/>
                  </a:lnTo>
                  <a:close/>
                </a:path>
                <a:path w="5334000" h="1266825">
                  <a:moveTo>
                    <a:pt x="5048237" y="1260741"/>
                  </a:moveTo>
                  <a:lnTo>
                    <a:pt x="5047780" y="1259624"/>
                  </a:lnTo>
                  <a:lnTo>
                    <a:pt x="5045913" y="1257757"/>
                  </a:lnTo>
                  <a:lnTo>
                    <a:pt x="5044795" y="1257300"/>
                  </a:lnTo>
                  <a:lnTo>
                    <a:pt x="5032641" y="1257300"/>
                  </a:lnTo>
                  <a:lnTo>
                    <a:pt x="5031524" y="1257757"/>
                  </a:lnTo>
                  <a:lnTo>
                    <a:pt x="5029657" y="1259624"/>
                  </a:lnTo>
                  <a:lnTo>
                    <a:pt x="5029187" y="1260741"/>
                  </a:lnTo>
                  <a:lnTo>
                    <a:pt x="5029187" y="1263370"/>
                  </a:lnTo>
                  <a:lnTo>
                    <a:pt x="5029657" y="1264488"/>
                  </a:lnTo>
                  <a:lnTo>
                    <a:pt x="5031524" y="1266355"/>
                  </a:lnTo>
                  <a:lnTo>
                    <a:pt x="5032641" y="1266825"/>
                  </a:lnTo>
                  <a:lnTo>
                    <a:pt x="5044795" y="1266825"/>
                  </a:lnTo>
                  <a:lnTo>
                    <a:pt x="5045913" y="1266355"/>
                  </a:lnTo>
                  <a:lnTo>
                    <a:pt x="5047780" y="1264488"/>
                  </a:lnTo>
                  <a:lnTo>
                    <a:pt x="5048237" y="1263370"/>
                  </a:lnTo>
                  <a:lnTo>
                    <a:pt x="5048237" y="1260741"/>
                  </a:lnTo>
                  <a:close/>
                </a:path>
                <a:path w="5334000" h="1266825">
                  <a:moveTo>
                    <a:pt x="5048237" y="841641"/>
                  </a:moveTo>
                  <a:lnTo>
                    <a:pt x="5047780" y="840524"/>
                  </a:lnTo>
                  <a:lnTo>
                    <a:pt x="5045913" y="838657"/>
                  </a:lnTo>
                  <a:lnTo>
                    <a:pt x="5044795" y="838200"/>
                  </a:lnTo>
                  <a:lnTo>
                    <a:pt x="5032641" y="838200"/>
                  </a:lnTo>
                  <a:lnTo>
                    <a:pt x="5031524" y="838657"/>
                  </a:lnTo>
                  <a:lnTo>
                    <a:pt x="5029657" y="840524"/>
                  </a:lnTo>
                  <a:lnTo>
                    <a:pt x="5029187" y="841641"/>
                  </a:lnTo>
                  <a:lnTo>
                    <a:pt x="5029187" y="844270"/>
                  </a:lnTo>
                  <a:lnTo>
                    <a:pt x="5029657" y="845388"/>
                  </a:lnTo>
                  <a:lnTo>
                    <a:pt x="5031524" y="847255"/>
                  </a:lnTo>
                  <a:lnTo>
                    <a:pt x="5032641" y="847725"/>
                  </a:lnTo>
                  <a:lnTo>
                    <a:pt x="5044795" y="847725"/>
                  </a:lnTo>
                  <a:lnTo>
                    <a:pt x="5045913" y="847255"/>
                  </a:lnTo>
                  <a:lnTo>
                    <a:pt x="5047780" y="845388"/>
                  </a:lnTo>
                  <a:lnTo>
                    <a:pt x="5048237" y="844270"/>
                  </a:lnTo>
                  <a:lnTo>
                    <a:pt x="5048237" y="841641"/>
                  </a:lnTo>
                  <a:close/>
                </a:path>
                <a:path w="5334000" h="1266825">
                  <a:moveTo>
                    <a:pt x="5048237" y="422541"/>
                  </a:moveTo>
                  <a:lnTo>
                    <a:pt x="5047780" y="421424"/>
                  </a:lnTo>
                  <a:lnTo>
                    <a:pt x="5045913" y="419557"/>
                  </a:lnTo>
                  <a:lnTo>
                    <a:pt x="5044795" y="419100"/>
                  </a:lnTo>
                  <a:lnTo>
                    <a:pt x="5032641" y="419100"/>
                  </a:lnTo>
                  <a:lnTo>
                    <a:pt x="5031524" y="419557"/>
                  </a:lnTo>
                  <a:lnTo>
                    <a:pt x="5029657" y="421424"/>
                  </a:lnTo>
                  <a:lnTo>
                    <a:pt x="5029187" y="422541"/>
                  </a:lnTo>
                  <a:lnTo>
                    <a:pt x="5029187" y="425170"/>
                  </a:lnTo>
                  <a:lnTo>
                    <a:pt x="5029657" y="426288"/>
                  </a:lnTo>
                  <a:lnTo>
                    <a:pt x="5031524" y="428155"/>
                  </a:lnTo>
                  <a:lnTo>
                    <a:pt x="5032641" y="428625"/>
                  </a:lnTo>
                  <a:lnTo>
                    <a:pt x="5044795" y="428625"/>
                  </a:lnTo>
                  <a:lnTo>
                    <a:pt x="5045913" y="428155"/>
                  </a:lnTo>
                  <a:lnTo>
                    <a:pt x="5047780" y="426288"/>
                  </a:lnTo>
                  <a:lnTo>
                    <a:pt x="5048237" y="425170"/>
                  </a:lnTo>
                  <a:lnTo>
                    <a:pt x="5048237" y="422541"/>
                  </a:lnTo>
                  <a:close/>
                </a:path>
                <a:path w="5334000" h="1266825">
                  <a:moveTo>
                    <a:pt x="5048237" y="3441"/>
                  </a:moveTo>
                  <a:lnTo>
                    <a:pt x="5047780" y="2324"/>
                  </a:lnTo>
                  <a:lnTo>
                    <a:pt x="5045913" y="457"/>
                  </a:lnTo>
                  <a:lnTo>
                    <a:pt x="5044795" y="0"/>
                  </a:lnTo>
                  <a:lnTo>
                    <a:pt x="5032641" y="0"/>
                  </a:lnTo>
                  <a:lnTo>
                    <a:pt x="5031524" y="457"/>
                  </a:lnTo>
                  <a:lnTo>
                    <a:pt x="5029657" y="2324"/>
                  </a:lnTo>
                  <a:lnTo>
                    <a:pt x="5029187" y="3441"/>
                  </a:lnTo>
                  <a:lnTo>
                    <a:pt x="5029187" y="6070"/>
                  </a:lnTo>
                  <a:lnTo>
                    <a:pt x="5029657" y="7188"/>
                  </a:lnTo>
                  <a:lnTo>
                    <a:pt x="5031524" y="9055"/>
                  </a:lnTo>
                  <a:lnTo>
                    <a:pt x="5032641" y="9525"/>
                  </a:lnTo>
                  <a:lnTo>
                    <a:pt x="5044795" y="9525"/>
                  </a:lnTo>
                  <a:lnTo>
                    <a:pt x="5045913" y="9055"/>
                  </a:lnTo>
                  <a:lnTo>
                    <a:pt x="5047780" y="7188"/>
                  </a:lnTo>
                  <a:lnTo>
                    <a:pt x="5048237" y="6070"/>
                  </a:lnTo>
                  <a:lnTo>
                    <a:pt x="5048237" y="3441"/>
                  </a:lnTo>
                  <a:close/>
                </a:path>
                <a:path w="5334000" h="1266825">
                  <a:moveTo>
                    <a:pt x="5105387" y="1260741"/>
                  </a:moveTo>
                  <a:lnTo>
                    <a:pt x="5104930" y="1259624"/>
                  </a:lnTo>
                  <a:lnTo>
                    <a:pt x="5103063" y="1257757"/>
                  </a:lnTo>
                  <a:lnTo>
                    <a:pt x="5101945" y="1257300"/>
                  </a:lnTo>
                  <a:lnTo>
                    <a:pt x="5089791" y="1257300"/>
                  </a:lnTo>
                  <a:lnTo>
                    <a:pt x="5088674" y="1257757"/>
                  </a:lnTo>
                  <a:lnTo>
                    <a:pt x="5086807" y="1259624"/>
                  </a:lnTo>
                  <a:lnTo>
                    <a:pt x="5086337" y="1260741"/>
                  </a:lnTo>
                  <a:lnTo>
                    <a:pt x="5086337" y="1263370"/>
                  </a:lnTo>
                  <a:lnTo>
                    <a:pt x="5086807" y="1264488"/>
                  </a:lnTo>
                  <a:lnTo>
                    <a:pt x="5088674" y="1266355"/>
                  </a:lnTo>
                  <a:lnTo>
                    <a:pt x="5089791" y="1266825"/>
                  </a:lnTo>
                  <a:lnTo>
                    <a:pt x="5101945" y="1266825"/>
                  </a:lnTo>
                  <a:lnTo>
                    <a:pt x="5103063" y="1266355"/>
                  </a:lnTo>
                  <a:lnTo>
                    <a:pt x="5104930" y="1264488"/>
                  </a:lnTo>
                  <a:lnTo>
                    <a:pt x="5105387" y="1263370"/>
                  </a:lnTo>
                  <a:lnTo>
                    <a:pt x="5105387" y="1260741"/>
                  </a:lnTo>
                  <a:close/>
                </a:path>
                <a:path w="5334000" h="1266825">
                  <a:moveTo>
                    <a:pt x="5105387" y="841641"/>
                  </a:moveTo>
                  <a:lnTo>
                    <a:pt x="5104930" y="840524"/>
                  </a:lnTo>
                  <a:lnTo>
                    <a:pt x="5103063" y="838657"/>
                  </a:lnTo>
                  <a:lnTo>
                    <a:pt x="5101945" y="838200"/>
                  </a:lnTo>
                  <a:lnTo>
                    <a:pt x="5089791" y="838200"/>
                  </a:lnTo>
                  <a:lnTo>
                    <a:pt x="5088674" y="838657"/>
                  </a:lnTo>
                  <a:lnTo>
                    <a:pt x="5086807" y="840524"/>
                  </a:lnTo>
                  <a:lnTo>
                    <a:pt x="5086337" y="841641"/>
                  </a:lnTo>
                  <a:lnTo>
                    <a:pt x="5086337" y="844270"/>
                  </a:lnTo>
                  <a:lnTo>
                    <a:pt x="5086807" y="845388"/>
                  </a:lnTo>
                  <a:lnTo>
                    <a:pt x="5088674" y="847255"/>
                  </a:lnTo>
                  <a:lnTo>
                    <a:pt x="5089791" y="847725"/>
                  </a:lnTo>
                  <a:lnTo>
                    <a:pt x="5101945" y="847725"/>
                  </a:lnTo>
                  <a:lnTo>
                    <a:pt x="5103063" y="847255"/>
                  </a:lnTo>
                  <a:lnTo>
                    <a:pt x="5104930" y="845388"/>
                  </a:lnTo>
                  <a:lnTo>
                    <a:pt x="5105387" y="844270"/>
                  </a:lnTo>
                  <a:lnTo>
                    <a:pt x="5105387" y="841641"/>
                  </a:lnTo>
                  <a:close/>
                </a:path>
                <a:path w="5334000" h="1266825">
                  <a:moveTo>
                    <a:pt x="5105387" y="422541"/>
                  </a:moveTo>
                  <a:lnTo>
                    <a:pt x="5104930" y="421424"/>
                  </a:lnTo>
                  <a:lnTo>
                    <a:pt x="5103063" y="419557"/>
                  </a:lnTo>
                  <a:lnTo>
                    <a:pt x="5101945" y="419100"/>
                  </a:lnTo>
                  <a:lnTo>
                    <a:pt x="5089791" y="419100"/>
                  </a:lnTo>
                  <a:lnTo>
                    <a:pt x="5088674" y="419557"/>
                  </a:lnTo>
                  <a:lnTo>
                    <a:pt x="5086807" y="421424"/>
                  </a:lnTo>
                  <a:lnTo>
                    <a:pt x="5086337" y="422541"/>
                  </a:lnTo>
                  <a:lnTo>
                    <a:pt x="5086337" y="425170"/>
                  </a:lnTo>
                  <a:lnTo>
                    <a:pt x="5086807" y="426288"/>
                  </a:lnTo>
                  <a:lnTo>
                    <a:pt x="5088674" y="428155"/>
                  </a:lnTo>
                  <a:lnTo>
                    <a:pt x="5089791" y="428625"/>
                  </a:lnTo>
                  <a:lnTo>
                    <a:pt x="5101945" y="428625"/>
                  </a:lnTo>
                  <a:lnTo>
                    <a:pt x="5103063" y="428155"/>
                  </a:lnTo>
                  <a:lnTo>
                    <a:pt x="5104930" y="426288"/>
                  </a:lnTo>
                  <a:lnTo>
                    <a:pt x="5105387" y="425170"/>
                  </a:lnTo>
                  <a:lnTo>
                    <a:pt x="5105387" y="422541"/>
                  </a:lnTo>
                  <a:close/>
                </a:path>
                <a:path w="5334000" h="1266825">
                  <a:moveTo>
                    <a:pt x="5105387" y="3441"/>
                  </a:moveTo>
                  <a:lnTo>
                    <a:pt x="5104930" y="2324"/>
                  </a:lnTo>
                  <a:lnTo>
                    <a:pt x="5103063" y="457"/>
                  </a:lnTo>
                  <a:lnTo>
                    <a:pt x="5101945" y="0"/>
                  </a:lnTo>
                  <a:lnTo>
                    <a:pt x="5089791" y="0"/>
                  </a:lnTo>
                  <a:lnTo>
                    <a:pt x="5088674" y="457"/>
                  </a:lnTo>
                  <a:lnTo>
                    <a:pt x="5086807" y="2324"/>
                  </a:lnTo>
                  <a:lnTo>
                    <a:pt x="5086337" y="3441"/>
                  </a:lnTo>
                  <a:lnTo>
                    <a:pt x="5086337" y="6070"/>
                  </a:lnTo>
                  <a:lnTo>
                    <a:pt x="5086807" y="7188"/>
                  </a:lnTo>
                  <a:lnTo>
                    <a:pt x="5088674" y="9055"/>
                  </a:lnTo>
                  <a:lnTo>
                    <a:pt x="5089791" y="9525"/>
                  </a:lnTo>
                  <a:lnTo>
                    <a:pt x="5101945" y="9525"/>
                  </a:lnTo>
                  <a:lnTo>
                    <a:pt x="5103063" y="9055"/>
                  </a:lnTo>
                  <a:lnTo>
                    <a:pt x="5104930" y="7188"/>
                  </a:lnTo>
                  <a:lnTo>
                    <a:pt x="5105387" y="6070"/>
                  </a:lnTo>
                  <a:lnTo>
                    <a:pt x="5105387" y="3441"/>
                  </a:lnTo>
                  <a:close/>
                </a:path>
                <a:path w="5334000" h="1266825">
                  <a:moveTo>
                    <a:pt x="5162537" y="1260741"/>
                  </a:moveTo>
                  <a:lnTo>
                    <a:pt x="5162080" y="1259624"/>
                  </a:lnTo>
                  <a:lnTo>
                    <a:pt x="5160213" y="1257757"/>
                  </a:lnTo>
                  <a:lnTo>
                    <a:pt x="5159095" y="1257300"/>
                  </a:lnTo>
                  <a:lnTo>
                    <a:pt x="5146941" y="1257300"/>
                  </a:lnTo>
                  <a:lnTo>
                    <a:pt x="5145824" y="1257757"/>
                  </a:lnTo>
                  <a:lnTo>
                    <a:pt x="5143957" y="1259624"/>
                  </a:lnTo>
                  <a:lnTo>
                    <a:pt x="5143500" y="1260741"/>
                  </a:lnTo>
                  <a:lnTo>
                    <a:pt x="5143500" y="1263370"/>
                  </a:lnTo>
                  <a:lnTo>
                    <a:pt x="5143957" y="1264488"/>
                  </a:lnTo>
                  <a:lnTo>
                    <a:pt x="5145824" y="1266355"/>
                  </a:lnTo>
                  <a:lnTo>
                    <a:pt x="5146941" y="1266825"/>
                  </a:lnTo>
                  <a:lnTo>
                    <a:pt x="5159095" y="1266825"/>
                  </a:lnTo>
                  <a:lnTo>
                    <a:pt x="5160213" y="1266355"/>
                  </a:lnTo>
                  <a:lnTo>
                    <a:pt x="5162080" y="1264488"/>
                  </a:lnTo>
                  <a:lnTo>
                    <a:pt x="5162537" y="1263370"/>
                  </a:lnTo>
                  <a:lnTo>
                    <a:pt x="5162537" y="1260741"/>
                  </a:lnTo>
                  <a:close/>
                </a:path>
                <a:path w="5334000" h="1266825">
                  <a:moveTo>
                    <a:pt x="5162537" y="841641"/>
                  </a:moveTo>
                  <a:lnTo>
                    <a:pt x="5162080" y="840524"/>
                  </a:lnTo>
                  <a:lnTo>
                    <a:pt x="5160213" y="838657"/>
                  </a:lnTo>
                  <a:lnTo>
                    <a:pt x="5159095" y="838200"/>
                  </a:lnTo>
                  <a:lnTo>
                    <a:pt x="5146941" y="838200"/>
                  </a:lnTo>
                  <a:lnTo>
                    <a:pt x="5145824" y="838657"/>
                  </a:lnTo>
                  <a:lnTo>
                    <a:pt x="5143957" y="840524"/>
                  </a:lnTo>
                  <a:lnTo>
                    <a:pt x="5143500" y="841641"/>
                  </a:lnTo>
                  <a:lnTo>
                    <a:pt x="5143500" y="844270"/>
                  </a:lnTo>
                  <a:lnTo>
                    <a:pt x="5143957" y="845388"/>
                  </a:lnTo>
                  <a:lnTo>
                    <a:pt x="5145824" y="847255"/>
                  </a:lnTo>
                  <a:lnTo>
                    <a:pt x="5146941" y="847725"/>
                  </a:lnTo>
                  <a:lnTo>
                    <a:pt x="5159095" y="847725"/>
                  </a:lnTo>
                  <a:lnTo>
                    <a:pt x="5160213" y="847255"/>
                  </a:lnTo>
                  <a:lnTo>
                    <a:pt x="5162080" y="845388"/>
                  </a:lnTo>
                  <a:lnTo>
                    <a:pt x="5162537" y="844270"/>
                  </a:lnTo>
                  <a:lnTo>
                    <a:pt x="5162537" y="841641"/>
                  </a:lnTo>
                  <a:close/>
                </a:path>
                <a:path w="5334000" h="1266825">
                  <a:moveTo>
                    <a:pt x="5162537" y="422541"/>
                  </a:moveTo>
                  <a:lnTo>
                    <a:pt x="5162080" y="421424"/>
                  </a:lnTo>
                  <a:lnTo>
                    <a:pt x="5160213" y="419557"/>
                  </a:lnTo>
                  <a:lnTo>
                    <a:pt x="5159095" y="419100"/>
                  </a:lnTo>
                  <a:lnTo>
                    <a:pt x="5146941" y="419100"/>
                  </a:lnTo>
                  <a:lnTo>
                    <a:pt x="5145824" y="419557"/>
                  </a:lnTo>
                  <a:lnTo>
                    <a:pt x="5143957" y="421424"/>
                  </a:lnTo>
                  <a:lnTo>
                    <a:pt x="5143500" y="422541"/>
                  </a:lnTo>
                  <a:lnTo>
                    <a:pt x="5143500" y="425170"/>
                  </a:lnTo>
                  <a:lnTo>
                    <a:pt x="5143957" y="426288"/>
                  </a:lnTo>
                  <a:lnTo>
                    <a:pt x="5145824" y="428155"/>
                  </a:lnTo>
                  <a:lnTo>
                    <a:pt x="5146941" y="428625"/>
                  </a:lnTo>
                  <a:lnTo>
                    <a:pt x="5159095" y="428625"/>
                  </a:lnTo>
                  <a:lnTo>
                    <a:pt x="5160213" y="428155"/>
                  </a:lnTo>
                  <a:lnTo>
                    <a:pt x="5162080" y="426288"/>
                  </a:lnTo>
                  <a:lnTo>
                    <a:pt x="5162537" y="425170"/>
                  </a:lnTo>
                  <a:lnTo>
                    <a:pt x="5162537" y="422541"/>
                  </a:lnTo>
                  <a:close/>
                </a:path>
                <a:path w="5334000" h="1266825">
                  <a:moveTo>
                    <a:pt x="5162537" y="3441"/>
                  </a:moveTo>
                  <a:lnTo>
                    <a:pt x="5162080" y="2324"/>
                  </a:lnTo>
                  <a:lnTo>
                    <a:pt x="5160213" y="457"/>
                  </a:lnTo>
                  <a:lnTo>
                    <a:pt x="5159095" y="0"/>
                  </a:lnTo>
                  <a:lnTo>
                    <a:pt x="5146941" y="0"/>
                  </a:lnTo>
                  <a:lnTo>
                    <a:pt x="5145824" y="457"/>
                  </a:lnTo>
                  <a:lnTo>
                    <a:pt x="5143957" y="2324"/>
                  </a:lnTo>
                  <a:lnTo>
                    <a:pt x="5143500" y="3441"/>
                  </a:lnTo>
                  <a:lnTo>
                    <a:pt x="5143500" y="6070"/>
                  </a:lnTo>
                  <a:lnTo>
                    <a:pt x="5143957" y="7188"/>
                  </a:lnTo>
                  <a:lnTo>
                    <a:pt x="5145824" y="9055"/>
                  </a:lnTo>
                  <a:lnTo>
                    <a:pt x="5146941" y="9525"/>
                  </a:lnTo>
                  <a:lnTo>
                    <a:pt x="5159095" y="9525"/>
                  </a:lnTo>
                  <a:lnTo>
                    <a:pt x="5160213" y="9055"/>
                  </a:lnTo>
                  <a:lnTo>
                    <a:pt x="5162080" y="7188"/>
                  </a:lnTo>
                  <a:lnTo>
                    <a:pt x="5162537" y="6070"/>
                  </a:lnTo>
                  <a:lnTo>
                    <a:pt x="5162537" y="3441"/>
                  </a:lnTo>
                  <a:close/>
                </a:path>
                <a:path w="5334000" h="1266825">
                  <a:moveTo>
                    <a:pt x="5219700" y="1260741"/>
                  </a:moveTo>
                  <a:lnTo>
                    <a:pt x="5219230" y="1259624"/>
                  </a:lnTo>
                  <a:lnTo>
                    <a:pt x="5217363" y="1257757"/>
                  </a:lnTo>
                  <a:lnTo>
                    <a:pt x="5216245" y="1257300"/>
                  </a:lnTo>
                  <a:lnTo>
                    <a:pt x="5204091" y="1257300"/>
                  </a:lnTo>
                  <a:lnTo>
                    <a:pt x="5202974" y="1257757"/>
                  </a:lnTo>
                  <a:lnTo>
                    <a:pt x="5201107" y="1259624"/>
                  </a:lnTo>
                  <a:lnTo>
                    <a:pt x="5200637" y="1260741"/>
                  </a:lnTo>
                  <a:lnTo>
                    <a:pt x="5200637" y="1263370"/>
                  </a:lnTo>
                  <a:lnTo>
                    <a:pt x="5201107" y="1264488"/>
                  </a:lnTo>
                  <a:lnTo>
                    <a:pt x="5202974" y="1266355"/>
                  </a:lnTo>
                  <a:lnTo>
                    <a:pt x="5204091" y="1266825"/>
                  </a:lnTo>
                  <a:lnTo>
                    <a:pt x="5216245" y="1266825"/>
                  </a:lnTo>
                  <a:lnTo>
                    <a:pt x="5217363" y="1266355"/>
                  </a:lnTo>
                  <a:lnTo>
                    <a:pt x="5219230" y="1264488"/>
                  </a:lnTo>
                  <a:lnTo>
                    <a:pt x="5219700" y="1263370"/>
                  </a:lnTo>
                  <a:lnTo>
                    <a:pt x="5219700" y="1260741"/>
                  </a:lnTo>
                  <a:close/>
                </a:path>
                <a:path w="5334000" h="1266825">
                  <a:moveTo>
                    <a:pt x="5219700" y="841641"/>
                  </a:moveTo>
                  <a:lnTo>
                    <a:pt x="5219230" y="840524"/>
                  </a:lnTo>
                  <a:lnTo>
                    <a:pt x="5217363" y="838657"/>
                  </a:lnTo>
                  <a:lnTo>
                    <a:pt x="5216245" y="838200"/>
                  </a:lnTo>
                  <a:lnTo>
                    <a:pt x="5204091" y="838200"/>
                  </a:lnTo>
                  <a:lnTo>
                    <a:pt x="5202974" y="838657"/>
                  </a:lnTo>
                  <a:lnTo>
                    <a:pt x="5201107" y="840524"/>
                  </a:lnTo>
                  <a:lnTo>
                    <a:pt x="5200637" y="841641"/>
                  </a:lnTo>
                  <a:lnTo>
                    <a:pt x="5200637" y="844270"/>
                  </a:lnTo>
                  <a:lnTo>
                    <a:pt x="5201107" y="845388"/>
                  </a:lnTo>
                  <a:lnTo>
                    <a:pt x="5202974" y="847255"/>
                  </a:lnTo>
                  <a:lnTo>
                    <a:pt x="5204091" y="847725"/>
                  </a:lnTo>
                  <a:lnTo>
                    <a:pt x="5216245" y="847725"/>
                  </a:lnTo>
                  <a:lnTo>
                    <a:pt x="5217363" y="847255"/>
                  </a:lnTo>
                  <a:lnTo>
                    <a:pt x="5219230" y="845388"/>
                  </a:lnTo>
                  <a:lnTo>
                    <a:pt x="5219700" y="844270"/>
                  </a:lnTo>
                  <a:lnTo>
                    <a:pt x="5219700" y="841641"/>
                  </a:lnTo>
                  <a:close/>
                </a:path>
                <a:path w="5334000" h="1266825">
                  <a:moveTo>
                    <a:pt x="5219700" y="422541"/>
                  </a:moveTo>
                  <a:lnTo>
                    <a:pt x="5219230" y="421424"/>
                  </a:lnTo>
                  <a:lnTo>
                    <a:pt x="5217363" y="419557"/>
                  </a:lnTo>
                  <a:lnTo>
                    <a:pt x="5216245" y="419100"/>
                  </a:lnTo>
                  <a:lnTo>
                    <a:pt x="5204091" y="419100"/>
                  </a:lnTo>
                  <a:lnTo>
                    <a:pt x="5202974" y="419557"/>
                  </a:lnTo>
                  <a:lnTo>
                    <a:pt x="5201107" y="421424"/>
                  </a:lnTo>
                  <a:lnTo>
                    <a:pt x="5200637" y="422541"/>
                  </a:lnTo>
                  <a:lnTo>
                    <a:pt x="5200637" y="425170"/>
                  </a:lnTo>
                  <a:lnTo>
                    <a:pt x="5201107" y="426288"/>
                  </a:lnTo>
                  <a:lnTo>
                    <a:pt x="5202974" y="428155"/>
                  </a:lnTo>
                  <a:lnTo>
                    <a:pt x="5204091" y="428625"/>
                  </a:lnTo>
                  <a:lnTo>
                    <a:pt x="5216245" y="428625"/>
                  </a:lnTo>
                  <a:lnTo>
                    <a:pt x="5217363" y="428155"/>
                  </a:lnTo>
                  <a:lnTo>
                    <a:pt x="5219230" y="426288"/>
                  </a:lnTo>
                  <a:lnTo>
                    <a:pt x="5219700" y="425170"/>
                  </a:lnTo>
                  <a:lnTo>
                    <a:pt x="5219700" y="422541"/>
                  </a:lnTo>
                  <a:close/>
                </a:path>
                <a:path w="5334000" h="1266825">
                  <a:moveTo>
                    <a:pt x="5219700" y="3441"/>
                  </a:moveTo>
                  <a:lnTo>
                    <a:pt x="5219230" y="2324"/>
                  </a:lnTo>
                  <a:lnTo>
                    <a:pt x="5217363" y="457"/>
                  </a:lnTo>
                  <a:lnTo>
                    <a:pt x="5216245" y="0"/>
                  </a:lnTo>
                  <a:lnTo>
                    <a:pt x="5204091" y="0"/>
                  </a:lnTo>
                  <a:lnTo>
                    <a:pt x="5202974" y="457"/>
                  </a:lnTo>
                  <a:lnTo>
                    <a:pt x="5201107" y="2324"/>
                  </a:lnTo>
                  <a:lnTo>
                    <a:pt x="5200637" y="3441"/>
                  </a:lnTo>
                  <a:lnTo>
                    <a:pt x="5200637" y="6070"/>
                  </a:lnTo>
                  <a:lnTo>
                    <a:pt x="5201107" y="7188"/>
                  </a:lnTo>
                  <a:lnTo>
                    <a:pt x="5202974" y="9055"/>
                  </a:lnTo>
                  <a:lnTo>
                    <a:pt x="5204091" y="9525"/>
                  </a:lnTo>
                  <a:lnTo>
                    <a:pt x="5216245" y="9525"/>
                  </a:lnTo>
                  <a:lnTo>
                    <a:pt x="5217363" y="9055"/>
                  </a:lnTo>
                  <a:lnTo>
                    <a:pt x="5219230" y="7188"/>
                  </a:lnTo>
                  <a:lnTo>
                    <a:pt x="5219700" y="6070"/>
                  </a:lnTo>
                  <a:lnTo>
                    <a:pt x="5219700" y="3441"/>
                  </a:lnTo>
                  <a:close/>
                </a:path>
                <a:path w="5334000" h="1266825">
                  <a:moveTo>
                    <a:pt x="5276837" y="1260741"/>
                  </a:moveTo>
                  <a:lnTo>
                    <a:pt x="5276380" y="1259624"/>
                  </a:lnTo>
                  <a:lnTo>
                    <a:pt x="5274513" y="1257757"/>
                  </a:lnTo>
                  <a:lnTo>
                    <a:pt x="5273395" y="1257300"/>
                  </a:lnTo>
                  <a:lnTo>
                    <a:pt x="5261241" y="1257300"/>
                  </a:lnTo>
                  <a:lnTo>
                    <a:pt x="5260124" y="1257757"/>
                  </a:lnTo>
                  <a:lnTo>
                    <a:pt x="5258257" y="1259624"/>
                  </a:lnTo>
                  <a:lnTo>
                    <a:pt x="5257787" y="1260741"/>
                  </a:lnTo>
                  <a:lnTo>
                    <a:pt x="5257787" y="1263370"/>
                  </a:lnTo>
                  <a:lnTo>
                    <a:pt x="5258257" y="1264488"/>
                  </a:lnTo>
                  <a:lnTo>
                    <a:pt x="5260124" y="1266355"/>
                  </a:lnTo>
                  <a:lnTo>
                    <a:pt x="5261241" y="1266825"/>
                  </a:lnTo>
                  <a:lnTo>
                    <a:pt x="5273395" y="1266825"/>
                  </a:lnTo>
                  <a:lnTo>
                    <a:pt x="5274513" y="1266355"/>
                  </a:lnTo>
                  <a:lnTo>
                    <a:pt x="5276380" y="1264488"/>
                  </a:lnTo>
                  <a:lnTo>
                    <a:pt x="5276837" y="1263370"/>
                  </a:lnTo>
                  <a:lnTo>
                    <a:pt x="5276837" y="1260741"/>
                  </a:lnTo>
                  <a:close/>
                </a:path>
                <a:path w="5334000" h="1266825">
                  <a:moveTo>
                    <a:pt x="5276837" y="841641"/>
                  </a:moveTo>
                  <a:lnTo>
                    <a:pt x="5276380" y="840524"/>
                  </a:lnTo>
                  <a:lnTo>
                    <a:pt x="5274513" y="838657"/>
                  </a:lnTo>
                  <a:lnTo>
                    <a:pt x="5273395" y="838200"/>
                  </a:lnTo>
                  <a:lnTo>
                    <a:pt x="5261241" y="838200"/>
                  </a:lnTo>
                  <a:lnTo>
                    <a:pt x="5260124" y="838657"/>
                  </a:lnTo>
                  <a:lnTo>
                    <a:pt x="5258257" y="840524"/>
                  </a:lnTo>
                  <a:lnTo>
                    <a:pt x="5257787" y="841641"/>
                  </a:lnTo>
                  <a:lnTo>
                    <a:pt x="5257787" y="844270"/>
                  </a:lnTo>
                  <a:lnTo>
                    <a:pt x="5258257" y="845388"/>
                  </a:lnTo>
                  <a:lnTo>
                    <a:pt x="5260124" y="847255"/>
                  </a:lnTo>
                  <a:lnTo>
                    <a:pt x="5261241" y="847725"/>
                  </a:lnTo>
                  <a:lnTo>
                    <a:pt x="5273395" y="847725"/>
                  </a:lnTo>
                  <a:lnTo>
                    <a:pt x="5274513" y="847255"/>
                  </a:lnTo>
                  <a:lnTo>
                    <a:pt x="5276380" y="845388"/>
                  </a:lnTo>
                  <a:lnTo>
                    <a:pt x="5276837" y="844270"/>
                  </a:lnTo>
                  <a:lnTo>
                    <a:pt x="5276837" y="841641"/>
                  </a:lnTo>
                  <a:close/>
                </a:path>
                <a:path w="5334000" h="1266825">
                  <a:moveTo>
                    <a:pt x="5276837" y="422541"/>
                  </a:moveTo>
                  <a:lnTo>
                    <a:pt x="5276380" y="421424"/>
                  </a:lnTo>
                  <a:lnTo>
                    <a:pt x="5274513" y="419557"/>
                  </a:lnTo>
                  <a:lnTo>
                    <a:pt x="5273395" y="419100"/>
                  </a:lnTo>
                  <a:lnTo>
                    <a:pt x="5261241" y="419100"/>
                  </a:lnTo>
                  <a:lnTo>
                    <a:pt x="5260124" y="419557"/>
                  </a:lnTo>
                  <a:lnTo>
                    <a:pt x="5258257" y="421424"/>
                  </a:lnTo>
                  <a:lnTo>
                    <a:pt x="5257787" y="422541"/>
                  </a:lnTo>
                  <a:lnTo>
                    <a:pt x="5257787" y="425170"/>
                  </a:lnTo>
                  <a:lnTo>
                    <a:pt x="5258257" y="426288"/>
                  </a:lnTo>
                  <a:lnTo>
                    <a:pt x="5260124" y="428155"/>
                  </a:lnTo>
                  <a:lnTo>
                    <a:pt x="5261241" y="428625"/>
                  </a:lnTo>
                  <a:lnTo>
                    <a:pt x="5273395" y="428625"/>
                  </a:lnTo>
                  <a:lnTo>
                    <a:pt x="5274513" y="428155"/>
                  </a:lnTo>
                  <a:lnTo>
                    <a:pt x="5276380" y="426288"/>
                  </a:lnTo>
                  <a:lnTo>
                    <a:pt x="5276837" y="425170"/>
                  </a:lnTo>
                  <a:lnTo>
                    <a:pt x="5276837" y="422541"/>
                  </a:lnTo>
                  <a:close/>
                </a:path>
                <a:path w="5334000" h="1266825">
                  <a:moveTo>
                    <a:pt x="5276837" y="3441"/>
                  </a:moveTo>
                  <a:lnTo>
                    <a:pt x="5276380" y="2324"/>
                  </a:lnTo>
                  <a:lnTo>
                    <a:pt x="5274513" y="457"/>
                  </a:lnTo>
                  <a:lnTo>
                    <a:pt x="5273395" y="0"/>
                  </a:lnTo>
                  <a:lnTo>
                    <a:pt x="5261241" y="0"/>
                  </a:lnTo>
                  <a:lnTo>
                    <a:pt x="5260124" y="457"/>
                  </a:lnTo>
                  <a:lnTo>
                    <a:pt x="5258257" y="2324"/>
                  </a:lnTo>
                  <a:lnTo>
                    <a:pt x="5257787" y="3441"/>
                  </a:lnTo>
                  <a:lnTo>
                    <a:pt x="5257787" y="6070"/>
                  </a:lnTo>
                  <a:lnTo>
                    <a:pt x="5258257" y="7188"/>
                  </a:lnTo>
                  <a:lnTo>
                    <a:pt x="5260124" y="9055"/>
                  </a:lnTo>
                  <a:lnTo>
                    <a:pt x="5261241" y="9525"/>
                  </a:lnTo>
                  <a:lnTo>
                    <a:pt x="5273395" y="9525"/>
                  </a:lnTo>
                  <a:lnTo>
                    <a:pt x="5274513" y="9055"/>
                  </a:lnTo>
                  <a:lnTo>
                    <a:pt x="5276380" y="7188"/>
                  </a:lnTo>
                  <a:lnTo>
                    <a:pt x="5276837" y="6070"/>
                  </a:lnTo>
                  <a:lnTo>
                    <a:pt x="5276837" y="3441"/>
                  </a:lnTo>
                  <a:close/>
                </a:path>
                <a:path w="5334000" h="1266825">
                  <a:moveTo>
                    <a:pt x="5333987" y="1260741"/>
                  </a:moveTo>
                  <a:lnTo>
                    <a:pt x="5333530" y="1259624"/>
                  </a:lnTo>
                  <a:lnTo>
                    <a:pt x="5331663" y="1257757"/>
                  </a:lnTo>
                  <a:lnTo>
                    <a:pt x="5330545" y="1257300"/>
                  </a:lnTo>
                  <a:lnTo>
                    <a:pt x="5318391" y="1257300"/>
                  </a:lnTo>
                  <a:lnTo>
                    <a:pt x="5317274" y="1257757"/>
                  </a:lnTo>
                  <a:lnTo>
                    <a:pt x="5315407" y="1259624"/>
                  </a:lnTo>
                  <a:lnTo>
                    <a:pt x="5314950" y="1260741"/>
                  </a:lnTo>
                  <a:lnTo>
                    <a:pt x="5314950" y="1263370"/>
                  </a:lnTo>
                  <a:lnTo>
                    <a:pt x="5315407" y="1264488"/>
                  </a:lnTo>
                  <a:lnTo>
                    <a:pt x="5317274" y="1266355"/>
                  </a:lnTo>
                  <a:lnTo>
                    <a:pt x="5318391" y="1266825"/>
                  </a:lnTo>
                  <a:lnTo>
                    <a:pt x="5330545" y="1266825"/>
                  </a:lnTo>
                  <a:lnTo>
                    <a:pt x="5331663" y="1266355"/>
                  </a:lnTo>
                  <a:lnTo>
                    <a:pt x="5333530" y="1264488"/>
                  </a:lnTo>
                  <a:lnTo>
                    <a:pt x="5333987" y="1263370"/>
                  </a:lnTo>
                  <a:lnTo>
                    <a:pt x="5333987" y="1260741"/>
                  </a:lnTo>
                  <a:close/>
                </a:path>
                <a:path w="5334000" h="1266825">
                  <a:moveTo>
                    <a:pt x="5333987" y="841641"/>
                  </a:moveTo>
                  <a:lnTo>
                    <a:pt x="5333530" y="840524"/>
                  </a:lnTo>
                  <a:lnTo>
                    <a:pt x="5331663" y="838657"/>
                  </a:lnTo>
                  <a:lnTo>
                    <a:pt x="5330545" y="838200"/>
                  </a:lnTo>
                  <a:lnTo>
                    <a:pt x="5318391" y="838200"/>
                  </a:lnTo>
                  <a:lnTo>
                    <a:pt x="5317274" y="838657"/>
                  </a:lnTo>
                  <a:lnTo>
                    <a:pt x="5315407" y="840524"/>
                  </a:lnTo>
                  <a:lnTo>
                    <a:pt x="5314950" y="841641"/>
                  </a:lnTo>
                  <a:lnTo>
                    <a:pt x="5314950" y="844270"/>
                  </a:lnTo>
                  <a:lnTo>
                    <a:pt x="5315407" y="845388"/>
                  </a:lnTo>
                  <a:lnTo>
                    <a:pt x="5317274" y="847255"/>
                  </a:lnTo>
                  <a:lnTo>
                    <a:pt x="5318391" y="847725"/>
                  </a:lnTo>
                  <a:lnTo>
                    <a:pt x="5330545" y="847725"/>
                  </a:lnTo>
                  <a:lnTo>
                    <a:pt x="5331663" y="847255"/>
                  </a:lnTo>
                  <a:lnTo>
                    <a:pt x="5333530" y="845388"/>
                  </a:lnTo>
                  <a:lnTo>
                    <a:pt x="5333987" y="844270"/>
                  </a:lnTo>
                  <a:lnTo>
                    <a:pt x="5333987" y="841641"/>
                  </a:lnTo>
                  <a:close/>
                </a:path>
                <a:path w="5334000" h="1266825">
                  <a:moveTo>
                    <a:pt x="5333987" y="422541"/>
                  </a:moveTo>
                  <a:lnTo>
                    <a:pt x="5333530" y="421424"/>
                  </a:lnTo>
                  <a:lnTo>
                    <a:pt x="5331663" y="419557"/>
                  </a:lnTo>
                  <a:lnTo>
                    <a:pt x="5330545" y="419100"/>
                  </a:lnTo>
                  <a:lnTo>
                    <a:pt x="5318391" y="419100"/>
                  </a:lnTo>
                  <a:lnTo>
                    <a:pt x="5317274" y="419557"/>
                  </a:lnTo>
                  <a:lnTo>
                    <a:pt x="5315407" y="421424"/>
                  </a:lnTo>
                  <a:lnTo>
                    <a:pt x="5314950" y="422541"/>
                  </a:lnTo>
                  <a:lnTo>
                    <a:pt x="5314950" y="425170"/>
                  </a:lnTo>
                  <a:lnTo>
                    <a:pt x="5315407" y="426288"/>
                  </a:lnTo>
                  <a:lnTo>
                    <a:pt x="5317274" y="428155"/>
                  </a:lnTo>
                  <a:lnTo>
                    <a:pt x="5318391" y="428625"/>
                  </a:lnTo>
                  <a:lnTo>
                    <a:pt x="5330545" y="428625"/>
                  </a:lnTo>
                  <a:lnTo>
                    <a:pt x="5331663" y="428155"/>
                  </a:lnTo>
                  <a:lnTo>
                    <a:pt x="5333530" y="426288"/>
                  </a:lnTo>
                  <a:lnTo>
                    <a:pt x="5333987" y="425170"/>
                  </a:lnTo>
                  <a:lnTo>
                    <a:pt x="5333987" y="422541"/>
                  </a:lnTo>
                  <a:close/>
                </a:path>
                <a:path w="5334000" h="1266825">
                  <a:moveTo>
                    <a:pt x="5333987" y="3441"/>
                  </a:moveTo>
                  <a:lnTo>
                    <a:pt x="5333530" y="2324"/>
                  </a:lnTo>
                  <a:lnTo>
                    <a:pt x="5331663" y="457"/>
                  </a:lnTo>
                  <a:lnTo>
                    <a:pt x="5330545" y="0"/>
                  </a:lnTo>
                  <a:lnTo>
                    <a:pt x="5318391" y="0"/>
                  </a:lnTo>
                  <a:lnTo>
                    <a:pt x="5317274" y="457"/>
                  </a:lnTo>
                  <a:lnTo>
                    <a:pt x="5315407" y="2324"/>
                  </a:lnTo>
                  <a:lnTo>
                    <a:pt x="5314950" y="3441"/>
                  </a:lnTo>
                  <a:lnTo>
                    <a:pt x="5314950" y="6070"/>
                  </a:lnTo>
                  <a:lnTo>
                    <a:pt x="5315407" y="7188"/>
                  </a:lnTo>
                  <a:lnTo>
                    <a:pt x="5317274" y="9055"/>
                  </a:lnTo>
                  <a:lnTo>
                    <a:pt x="5318391" y="9525"/>
                  </a:lnTo>
                  <a:lnTo>
                    <a:pt x="5330545" y="9525"/>
                  </a:lnTo>
                  <a:lnTo>
                    <a:pt x="5331663" y="9055"/>
                  </a:lnTo>
                  <a:lnTo>
                    <a:pt x="5333530" y="7188"/>
                  </a:lnTo>
                  <a:lnTo>
                    <a:pt x="5333987" y="6070"/>
                  </a:lnTo>
                  <a:lnTo>
                    <a:pt x="5333987" y="34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63525" y="1381188"/>
            <a:ext cx="327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Count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of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Sales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by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Product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Sub-Category</a:t>
            </a:r>
            <a:endParaRPr sz="1400">
              <a:latin typeface="Segoe UI Semibold"/>
              <a:cs typeface="Segoe UI Semibol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3109" y="3133824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3109" y="2714724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$0.1M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3109" y="2295624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3109" y="1876524"/>
            <a:ext cx="337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$0.3M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14030" y="3806825"/>
            <a:ext cx="982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Sub-Category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2894" y="1977131"/>
            <a:ext cx="228600" cy="101790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Count</a:t>
            </a:r>
            <a:r>
              <a:rPr sz="12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of</a:t>
            </a:r>
            <a:r>
              <a:rPr sz="12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Sales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46" name="object 46"/>
          <p:cNvSpPr txBox="1"/>
          <p:nvPr/>
        </p:nvSpPr>
        <p:spPr>
          <a:xfrm rot="19500000">
            <a:off x="755597" y="3343306"/>
            <a:ext cx="38623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Phones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 rot="19500000">
            <a:off x="1111396" y="3326366"/>
            <a:ext cx="33028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Chairs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 rot="19500000">
            <a:off x="1345770" y="3348844"/>
            <a:ext cx="40447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torage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 rot="19500000">
            <a:off x="1719657" y="3326020"/>
            <a:ext cx="32909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ables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 rot="19500000">
            <a:off x="1965940" y="3344640"/>
            <a:ext cx="39048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Binders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 rot="19500000">
            <a:off x="2175266" y="3374933"/>
            <a:ext cx="49286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Machines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 rot="19500000">
            <a:off x="2389176" y="3403578"/>
            <a:ext cx="5902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Accessories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 rot="19500000">
            <a:off x="2870165" y="3346779"/>
            <a:ext cx="3977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Copiers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 rot="19500000">
            <a:off x="3045641" y="3387866"/>
            <a:ext cx="53681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Bookcases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 rot="19500000">
            <a:off x="3328254" y="3394562"/>
            <a:ext cx="55979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Appliances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 rot="19500000">
            <a:off x="3607900" y="3402223"/>
            <a:ext cx="58530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Furnishings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 rot="19500000">
            <a:off x="4169002" y="3319324"/>
            <a:ext cx="30717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35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aper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 rot="19500000">
            <a:off x="4350043" y="3359087"/>
            <a:ext cx="43869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Supplies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/>
          <p:cNvSpPr txBox="1"/>
          <p:nvPr/>
        </p:nvSpPr>
        <p:spPr>
          <a:xfrm rot="19500000">
            <a:off x="4888951" y="3281257"/>
            <a:ext cx="1905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Art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 rot="19500000">
            <a:off x="4882395" y="3383054"/>
            <a:ext cx="52008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Envelopes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1" name="object 61"/>
          <p:cNvSpPr txBox="1"/>
          <p:nvPr/>
        </p:nvSpPr>
        <p:spPr>
          <a:xfrm rot="19500000">
            <a:off x="5356964" y="3328010"/>
            <a:ext cx="3356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Labels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2" name="object 62"/>
          <p:cNvSpPr txBox="1"/>
          <p:nvPr/>
        </p:nvSpPr>
        <p:spPr>
          <a:xfrm rot="19500000">
            <a:off x="5523101" y="3372351"/>
            <a:ext cx="48360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35" dirty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asteners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054893" y="1836390"/>
            <a:ext cx="11313795" cy="1431290"/>
            <a:chOff x="1054893" y="1836390"/>
            <a:chExt cx="11313795" cy="1431290"/>
          </a:xfrm>
        </p:grpSpPr>
        <p:sp>
          <p:nvSpPr>
            <p:cNvPr id="64" name="object 64"/>
            <p:cNvSpPr/>
            <p:nvPr/>
          </p:nvSpPr>
          <p:spPr>
            <a:xfrm>
              <a:off x="1054887" y="1836394"/>
              <a:ext cx="5098415" cy="1383665"/>
            </a:xfrm>
            <a:custGeom>
              <a:avLst/>
              <a:gdLst/>
              <a:ahLst/>
              <a:cxnLst/>
              <a:rect l="l" t="t" r="r" b="b"/>
              <a:pathLst>
                <a:path w="5098415" h="1383664">
                  <a:moveTo>
                    <a:pt x="240157" y="0"/>
                  </a:moveTo>
                  <a:lnTo>
                    <a:pt x="0" y="0"/>
                  </a:lnTo>
                  <a:lnTo>
                    <a:pt x="0" y="1383068"/>
                  </a:lnTo>
                  <a:lnTo>
                    <a:pt x="240157" y="1383068"/>
                  </a:lnTo>
                  <a:lnTo>
                    <a:pt x="240157" y="0"/>
                  </a:lnTo>
                  <a:close/>
                </a:path>
                <a:path w="5098415" h="1383664">
                  <a:moveTo>
                    <a:pt x="543763" y="6527"/>
                  </a:moveTo>
                  <a:lnTo>
                    <a:pt x="303606" y="6527"/>
                  </a:lnTo>
                  <a:lnTo>
                    <a:pt x="303606" y="1383068"/>
                  </a:lnTo>
                  <a:lnTo>
                    <a:pt x="543763" y="1383068"/>
                  </a:lnTo>
                  <a:lnTo>
                    <a:pt x="543763" y="6527"/>
                  </a:lnTo>
                  <a:close/>
                </a:path>
                <a:path w="5098415" h="1383664">
                  <a:moveTo>
                    <a:pt x="847382" y="444931"/>
                  </a:moveTo>
                  <a:lnTo>
                    <a:pt x="607225" y="444931"/>
                  </a:lnTo>
                  <a:lnTo>
                    <a:pt x="607225" y="1383068"/>
                  </a:lnTo>
                  <a:lnTo>
                    <a:pt x="847382" y="1383068"/>
                  </a:lnTo>
                  <a:lnTo>
                    <a:pt x="847382" y="444931"/>
                  </a:lnTo>
                  <a:close/>
                </a:path>
                <a:path w="5098415" h="1383664">
                  <a:moveTo>
                    <a:pt x="1150988" y="515670"/>
                  </a:moveTo>
                  <a:lnTo>
                    <a:pt x="910831" y="515670"/>
                  </a:lnTo>
                  <a:lnTo>
                    <a:pt x="910831" y="1383068"/>
                  </a:lnTo>
                  <a:lnTo>
                    <a:pt x="1150988" y="1383068"/>
                  </a:lnTo>
                  <a:lnTo>
                    <a:pt x="1150988" y="515670"/>
                  </a:lnTo>
                  <a:close/>
                </a:path>
                <a:path w="5098415" h="1383664">
                  <a:moveTo>
                    <a:pt x="1454594" y="530555"/>
                  </a:moveTo>
                  <a:lnTo>
                    <a:pt x="1214437" y="530555"/>
                  </a:lnTo>
                  <a:lnTo>
                    <a:pt x="1214437" y="1383068"/>
                  </a:lnTo>
                  <a:lnTo>
                    <a:pt x="1454594" y="1383068"/>
                  </a:lnTo>
                  <a:lnTo>
                    <a:pt x="1454594" y="530555"/>
                  </a:lnTo>
                  <a:close/>
                </a:path>
                <a:path w="5098415" h="1383664">
                  <a:moveTo>
                    <a:pt x="1758200" y="589965"/>
                  </a:moveTo>
                  <a:lnTo>
                    <a:pt x="1518043" y="589965"/>
                  </a:lnTo>
                  <a:lnTo>
                    <a:pt x="1518043" y="1383068"/>
                  </a:lnTo>
                  <a:lnTo>
                    <a:pt x="1758200" y="1383068"/>
                  </a:lnTo>
                  <a:lnTo>
                    <a:pt x="1758200" y="589965"/>
                  </a:lnTo>
                  <a:close/>
                </a:path>
                <a:path w="5098415" h="1383664">
                  <a:moveTo>
                    <a:pt x="2061819" y="681570"/>
                  </a:moveTo>
                  <a:lnTo>
                    <a:pt x="1821662" y="681570"/>
                  </a:lnTo>
                  <a:lnTo>
                    <a:pt x="1821662" y="1383068"/>
                  </a:lnTo>
                  <a:lnTo>
                    <a:pt x="2061819" y="1383068"/>
                  </a:lnTo>
                  <a:lnTo>
                    <a:pt x="2061819" y="681570"/>
                  </a:lnTo>
                  <a:close/>
                </a:path>
                <a:path w="5098415" h="1383664">
                  <a:moveTo>
                    <a:pt x="2365425" y="756386"/>
                  </a:moveTo>
                  <a:lnTo>
                    <a:pt x="2125268" y="756386"/>
                  </a:lnTo>
                  <a:lnTo>
                    <a:pt x="2125268" y="1383068"/>
                  </a:lnTo>
                  <a:lnTo>
                    <a:pt x="2365425" y="1383068"/>
                  </a:lnTo>
                  <a:lnTo>
                    <a:pt x="2365425" y="756386"/>
                  </a:lnTo>
                  <a:close/>
                </a:path>
                <a:path w="5098415" h="1383664">
                  <a:moveTo>
                    <a:pt x="2669032" y="901598"/>
                  </a:moveTo>
                  <a:lnTo>
                    <a:pt x="2428875" y="901598"/>
                  </a:lnTo>
                  <a:lnTo>
                    <a:pt x="2428875" y="1383068"/>
                  </a:lnTo>
                  <a:lnTo>
                    <a:pt x="2669032" y="1383068"/>
                  </a:lnTo>
                  <a:lnTo>
                    <a:pt x="2669032" y="901598"/>
                  </a:lnTo>
                  <a:close/>
                </a:path>
                <a:path w="5098415" h="1383664">
                  <a:moveTo>
                    <a:pt x="2972638" y="932395"/>
                  </a:moveTo>
                  <a:lnTo>
                    <a:pt x="2732481" y="932395"/>
                  </a:lnTo>
                  <a:lnTo>
                    <a:pt x="2732481" y="1383068"/>
                  </a:lnTo>
                  <a:lnTo>
                    <a:pt x="2972638" y="1383068"/>
                  </a:lnTo>
                  <a:lnTo>
                    <a:pt x="2972638" y="932395"/>
                  </a:lnTo>
                  <a:close/>
                </a:path>
                <a:path w="5098415" h="1383664">
                  <a:moveTo>
                    <a:pt x="3276257" y="998728"/>
                  </a:moveTo>
                  <a:lnTo>
                    <a:pt x="3036100" y="998728"/>
                  </a:lnTo>
                  <a:lnTo>
                    <a:pt x="3036100" y="1383068"/>
                  </a:lnTo>
                  <a:lnTo>
                    <a:pt x="3276257" y="1383068"/>
                  </a:lnTo>
                  <a:lnTo>
                    <a:pt x="3276257" y="998728"/>
                  </a:lnTo>
                  <a:close/>
                </a:path>
                <a:path w="5098415" h="1383664">
                  <a:moveTo>
                    <a:pt x="3579863" y="1054150"/>
                  </a:moveTo>
                  <a:lnTo>
                    <a:pt x="3339706" y="1054150"/>
                  </a:lnTo>
                  <a:lnTo>
                    <a:pt x="3339706" y="1383068"/>
                  </a:lnTo>
                  <a:lnTo>
                    <a:pt x="3579863" y="1383068"/>
                  </a:lnTo>
                  <a:lnTo>
                    <a:pt x="3579863" y="1054150"/>
                  </a:lnTo>
                  <a:close/>
                </a:path>
                <a:path w="5098415" h="1383664">
                  <a:moveTo>
                    <a:pt x="3883469" y="1187450"/>
                  </a:moveTo>
                  <a:lnTo>
                    <a:pt x="3643312" y="1187450"/>
                  </a:lnTo>
                  <a:lnTo>
                    <a:pt x="3643312" y="1383068"/>
                  </a:lnTo>
                  <a:lnTo>
                    <a:pt x="3883469" y="1383068"/>
                  </a:lnTo>
                  <a:lnTo>
                    <a:pt x="3883469" y="1187450"/>
                  </a:lnTo>
                  <a:close/>
                </a:path>
                <a:path w="5098415" h="1383664">
                  <a:moveTo>
                    <a:pt x="4187075" y="1269403"/>
                  </a:moveTo>
                  <a:lnTo>
                    <a:pt x="3946918" y="1269403"/>
                  </a:lnTo>
                  <a:lnTo>
                    <a:pt x="3946918" y="1383068"/>
                  </a:lnTo>
                  <a:lnTo>
                    <a:pt x="4187075" y="1383068"/>
                  </a:lnTo>
                  <a:lnTo>
                    <a:pt x="4187075" y="1269403"/>
                  </a:lnTo>
                  <a:close/>
                </a:path>
                <a:path w="5098415" h="1383664">
                  <a:moveTo>
                    <a:pt x="4490694" y="1314005"/>
                  </a:moveTo>
                  <a:lnTo>
                    <a:pt x="4250537" y="1314005"/>
                  </a:lnTo>
                  <a:lnTo>
                    <a:pt x="4250537" y="1383068"/>
                  </a:lnTo>
                  <a:lnTo>
                    <a:pt x="4490694" y="1383068"/>
                  </a:lnTo>
                  <a:lnTo>
                    <a:pt x="4490694" y="1314005"/>
                  </a:lnTo>
                  <a:close/>
                </a:path>
                <a:path w="5098415" h="1383664">
                  <a:moveTo>
                    <a:pt x="4794301" y="1330731"/>
                  </a:moveTo>
                  <a:lnTo>
                    <a:pt x="4554144" y="1330731"/>
                  </a:lnTo>
                  <a:lnTo>
                    <a:pt x="4554144" y="1383068"/>
                  </a:lnTo>
                  <a:lnTo>
                    <a:pt x="4794301" y="1383068"/>
                  </a:lnTo>
                  <a:lnTo>
                    <a:pt x="4794301" y="1330731"/>
                  </a:lnTo>
                  <a:close/>
                </a:path>
                <a:path w="5098415" h="1383664">
                  <a:moveTo>
                    <a:pt x="5097907" y="1370380"/>
                  </a:moveTo>
                  <a:lnTo>
                    <a:pt x="4857750" y="1370380"/>
                  </a:lnTo>
                  <a:lnTo>
                    <a:pt x="4857750" y="1383068"/>
                  </a:lnTo>
                  <a:lnTo>
                    <a:pt x="5097907" y="1383068"/>
                  </a:lnTo>
                  <a:lnTo>
                    <a:pt x="5097907" y="1370380"/>
                  </a:lnTo>
                  <a:close/>
                </a:path>
              </a:pathLst>
            </a:custGeom>
            <a:solidFill>
              <a:srgbClr val="66E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319962" y="2248128"/>
              <a:ext cx="5048250" cy="1019175"/>
            </a:xfrm>
            <a:custGeom>
              <a:avLst/>
              <a:gdLst/>
              <a:ahLst/>
              <a:cxnLst/>
              <a:rect l="l" t="t" r="r" b="b"/>
              <a:pathLst>
                <a:path w="5048250" h="1019175">
                  <a:moveTo>
                    <a:pt x="19050" y="1012875"/>
                  </a:moveTo>
                  <a:lnTo>
                    <a:pt x="18580" y="1011758"/>
                  </a:lnTo>
                  <a:lnTo>
                    <a:pt x="16713" y="1009891"/>
                  </a:lnTo>
                  <a:lnTo>
                    <a:pt x="15595" y="1009434"/>
                  </a:lnTo>
                  <a:lnTo>
                    <a:pt x="3441" y="1009434"/>
                  </a:lnTo>
                  <a:lnTo>
                    <a:pt x="2324" y="1009891"/>
                  </a:lnTo>
                  <a:lnTo>
                    <a:pt x="457" y="1011758"/>
                  </a:lnTo>
                  <a:lnTo>
                    <a:pt x="0" y="1012875"/>
                  </a:lnTo>
                  <a:lnTo>
                    <a:pt x="0" y="1015504"/>
                  </a:lnTo>
                  <a:lnTo>
                    <a:pt x="457" y="1016622"/>
                  </a:lnTo>
                  <a:lnTo>
                    <a:pt x="2324" y="1018489"/>
                  </a:lnTo>
                  <a:lnTo>
                    <a:pt x="3441" y="1018959"/>
                  </a:lnTo>
                  <a:lnTo>
                    <a:pt x="15595" y="1018959"/>
                  </a:lnTo>
                  <a:lnTo>
                    <a:pt x="16713" y="1018489"/>
                  </a:lnTo>
                  <a:lnTo>
                    <a:pt x="18580" y="1016622"/>
                  </a:lnTo>
                  <a:lnTo>
                    <a:pt x="19050" y="1015504"/>
                  </a:lnTo>
                  <a:lnTo>
                    <a:pt x="19050" y="1012875"/>
                  </a:lnTo>
                  <a:close/>
                </a:path>
                <a:path w="5048250" h="1019175">
                  <a:moveTo>
                    <a:pt x="19050" y="508165"/>
                  </a:moveTo>
                  <a:lnTo>
                    <a:pt x="18580" y="507034"/>
                  </a:lnTo>
                  <a:lnTo>
                    <a:pt x="16713" y="505180"/>
                  </a:lnTo>
                  <a:lnTo>
                    <a:pt x="15595" y="504710"/>
                  </a:lnTo>
                  <a:lnTo>
                    <a:pt x="3441" y="504710"/>
                  </a:lnTo>
                  <a:lnTo>
                    <a:pt x="2324" y="505180"/>
                  </a:lnTo>
                  <a:lnTo>
                    <a:pt x="457" y="507034"/>
                  </a:lnTo>
                  <a:lnTo>
                    <a:pt x="0" y="508165"/>
                  </a:lnTo>
                  <a:lnTo>
                    <a:pt x="0" y="510794"/>
                  </a:lnTo>
                  <a:lnTo>
                    <a:pt x="457" y="511911"/>
                  </a:lnTo>
                  <a:lnTo>
                    <a:pt x="2324" y="513765"/>
                  </a:lnTo>
                  <a:lnTo>
                    <a:pt x="3441" y="514235"/>
                  </a:lnTo>
                  <a:lnTo>
                    <a:pt x="15595" y="514235"/>
                  </a:lnTo>
                  <a:lnTo>
                    <a:pt x="16713" y="513765"/>
                  </a:lnTo>
                  <a:lnTo>
                    <a:pt x="18580" y="511911"/>
                  </a:lnTo>
                  <a:lnTo>
                    <a:pt x="19050" y="510794"/>
                  </a:lnTo>
                  <a:lnTo>
                    <a:pt x="19050" y="508165"/>
                  </a:lnTo>
                  <a:close/>
                </a:path>
                <a:path w="5048250" h="1019175">
                  <a:moveTo>
                    <a:pt x="19050" y="3441"/>
                  </a:moveTo>
                  <a:lnTo>
                    <a:pt x="18580" y="2324"/>
                  </a:lnTo>
                  <a:lnTo>
                    <a:pt x="16713" y="457"/>
                  </a:lnTo>
                  <a:lnTo>
                    <a:pt x="15595" y="0"/>
                  </a:lnTo>
                  <a:lnTo>
                    <a:pt x="3441" y="0"/>
                  </a:lnTo>
                  <a:lnTo>
                    <a:pt x="2324" y="457"/>
                  </a:lnTo>
                  <a:lnTo>
                    <a:pt x="457" y="2324"/>
                  </a:lnTo>
                  <a:lnTo>
                    <a:pt x="0" y="3441"/>
                  </a:lnTo>
                  <a:lnTo>
                    <a:pt x="0" y="6070"/>
                  </a:lnTo>
                  <a:lnTo>
                    <a:pt x="457" y="7200"/>
                  </a:lnTo>
                  <a:lnTo>
                    <a:pt x="2324" y="9055"/>
                  </a:lnTo>
                  <a:lnTo>
                    <a:pt x="3441" y="9525"/>
                  </a:lnTo>
                  <a:lnTo>
                    <a:pt x="15595" y="9525"/>
                  </a:lnTo>
                  <a:lnTo>
                    <a:pt x="16713" y="9055"/>
                  </a:lnTo>
                  <a:lnTo>
                    <a:pt x="18580" y="7200"/>
                  </a:lnTo>
                  <a:lnTo>
                    <a:pt x="19050" y="6070"/>
                  </a:lnTo>
                  <a:lnTo>
                    <a:pt x="19050" y="3441"/>
                  </a:lnTo>
                  <a:close/>
                </a:path>
                <a:path w="5048250" h="1019175">
                  <a:moveTo>
                    <a:pt x="76200" y="1012875"/>
                  </a:moveTo>
                  <a:lnTo>
                    <a:pt x="75730" y="1011758"/>
                  </a:lnTo>
                  <a:lnTo>
                    <a:pt x="73863" y="1009891"/>
                  </a:lnTo>
                  <a:lnTo>
                    <a:pt x="72745" y="1009434"/>
                  </a:lnTo>
                  <a:lnTo>
                    <a:pt x="60591" y="1009434"/>
                  </a:lnTo>
                  <a:lnTo>
                    <a:pt x="59474" y="1009891"/>
                  </a:lnTo>
                  <a:lnTo>
                    <a:pt x="57607" y="1011758"/>
                  </a:lnTo>
                  <a:lnTo>
                    <a:pt x="57150" y="1012875"/>
                  </a:lnTo>
                  <a:lnTo>
                    <a:pt x="57150" y="1015504"/>
                  </a:lnTo>
                  <a:lnTo>
                    <a:pt x="57607" y="1016622"/>
                  </a:lnTo>
                  <a:lnTo>
                    <a:pt x="59474" y="1018489"/>
                  </a:lnTo>
                  <a:lnTo>
                    <a:pt x="60591" y="1018959"/>
                  </a:lnTo>
                  <a:lnTo>
                    <a:pt x="72745" y="1018959"/>
                  </a:lnTo>
                  <a:lnTo>
                    <a:pt x="73863" y="1018489"/>
                  </a:lnTo>
                  <a:lnTo>
                    <a:pt x="75730" y="1016622"/>
                  </a:lnTo>
                  <a:lnTo>
                    <a:pt x="76200" y="1015504"/>
                  </a:lnTo>
                  <a:lnTo>
                    <a:pt x="76200" y="1012875"/>
                  </a:lnTo>
                  <a:close/>
                </a:path>
                <a:path w="5048250" h="1019175">
                  <a:moveTo>
                    <a:pt x="76200" y="508165"/>
                  </a:moveTo>
                  <a:lnTo>
                    <a:pt x="75730" y="507034"/>
                  </a:lnTo>
                  <a:lnTo>
                    <a:pt x="73863" y="505180"/>
                  </a:lnTo>
                  <a:lnTo>
                    <a:pt x="72745" y="504710"/>
                  </a:lnTo>
                  <a:lnTo>
                    <a:pt x="60591" y="504710"/>
                  </a:lnTo>
                  <a:lnTo>
                    <a:pt x="59474" y="505180"/>
                  </a:lnTo>
                  <a:lnTo>
                    <a:pt x="57607" y="507034"/>
                  </a:lnTo>
                  <a:lnTo>
                    <a:pt x="57150" y="508165"/>
                  </a:lnTo>
                  <a:lnTo>
                    <a:pt x="57150" y="510794"/>
                  </a:lnTo>
                  <a:lnTo>
                    <a:pt x="57607" y="511911"/>
                  </a:lnTo>
                  <a:lnTo>
                    <a:pt x="59474" y="513765"/>
                  </a:lnTo>
                  <a:lnTo>
                    <a:pt x="60591" y="514235"/>
                  </a:lnTo>
                  <a:lnTo>
                    <a:pt x="72745" y="514235"/>
                  </a:lnTo>
                  <a:lnTo>
                    <a:pt x="73863" y="513765"/>
                  </a:lnTo>
                  <a:lnTo>
                    <a:pt x="75730" y="511911"/>
                  </a:lnTo>
                  <a:lnTo>
                    <a:pt x="76200" y="510794"/>
                  </a:lnTo>
                  <a:lnTo>
                    <a:pt x="76200" y="508165"/>
                  </a:lnTo>
                  <a:close/>
                </a:path>
                <a:path w="5048250" h="1019175">
                  <a:moveTo>
                    <a:pt x="76200" y="3441"/>
                  </a:moveTo>
                  <a:lnTo>
                    <a:pt x="75730" y="2324"/>
                  </a:lnTo>
                  <a:lnTo>
                    <a:pt x="73863" y="457"/>
                  </a:lnTo>
                  <a:lnTo>
                    <a:pt x="72745" y="0"/>
                  </a:lnTo>
                  <a:lnTo>
                    <a:pt x="60591" y="0"/>
                  </a:lnTo>
                  <a:lnTo>
                    <a:pt x="59474" y="457"/>
                  </a:lnTo>
                  <a:lnTo>
                    <a:pt x="57607" y="2324"/>
                  </a:lnTo>
                  <a:lnTo>
                    <a:pt x="57150" y="3441"/>
                  </a:lnTo>
                  <a:lnTo>
                    <a:pt x="57150" y="6070"/>
                  </a:lnTo>
                  <a:lnTo>
                    <a:pt x="57607" y="7200"/>
                  </a:lnTo>
                  <a:lnTo>
                    <a:pt x="59474" y="9055"/>
                  </a:lnTo>
                  <a:lnTo>
                    <a:pt x="60591" y="9525"/>
                  </a:lnTo>
                  <a:lnTo>
                    <a:pt x="72745" y="9525"/>
                  </a:lnTo>
                  <a:lnTo>
                    <a:pt x="73863" y="9055"/>
                  </a:lnTo>
                  <a:lnTo>
                    <a:pt x="75730" y="7200"/>
                  </a:lnTo>
                  <a:lnTo>
                    <a:pt x="76200" y="6070"/>
                  </a:lnTo>
                  <a:lnTo>
                    <a:pt x="76200" y="3441"/>
                  </a:lnTo>
                  <a:close/>
                </a:path>
                <a:path w="5048250" h="1019175">
                  <a:moveTo>
                    <a:pt x="133350" y="1012875"/>
                  </a:moveTo>
                  <a:lnTo>
                    <a:pt x="132880" y="1011758"/>
                  </a:lnTo>
                  <a:lnTo>
                    <a:pt x="131013" y="1009891"/>
                  </a:lnTo>
                  <a:lnTo>
                    <a:pt x="129895" y="1009434"/>
                  </a:lnTo>
                  <a:lnTo>
                    <a:pt x="117741" y="1009434"/>
                  </a:lnTo>
                  <a:lnTo>
                    <a:pt x="116624" y="1009891"/>
                  </a:lnTo>
                  <a:lnTo>
                    <a:pt x="114757" y="1011758"/>
                  </a:lnTo>
                  <a:lnTo>
                    <a:pt x="114300" y="1012875"/>
                  </a:lnTo>
                  <a:lnTo>
                    <a:pt x="114300" y="1015504"/>
                  </a:lnTo>
                  <a:lnTo>
                    <a:pt x="114757" y="1016622"/>
                  </a:lnTo>
                  <a:lnTo>
                    <a:pt x="116624" y="1018489"/>
                  </a:lnTo>
                  <a:lnTo>
                    <a:pt x="117741" y="1018959"/>
                  </a:lnTo>
                  <a:lnTo>
                    <a:pt x="129895" y="1018959"/>
                  </a:lnTo>
                  <a:lnTo>
                    <a:pt x="131013" y="1018489"/>
                  </a:lnTo>
                  <a:lnTo>
                    <a:pt x="132880" y="1016622"/>
                  </a:lnTo>
                  <a:lnTo>
                    <a:pt x="133350" y="1015504"/>
                  </a:lnTo>
                  <a:lnTo>
                    <a:pt x="133350" y="1012875"/>
                  </a:lnTo>
                  <a:close/>
                </a:path>
                <a:path w="5048250" h="1019175">
                  <a:moveTo>
                    <a:pt x="133350" y="508165"/>
                  </a:moveTo>
                  <a:lnTo>
                    <a:pt x="132880" y="507034"/>
                  </a:lnTo>
                  <a:lnTo>
                    <a:pt x="131013" y="505180"/>
                  </a:lnTo>
                  <a:lnTo>
                    <a:pt x="129895" y="504710"/>
                  </a:lnTo>
                  <a:lnTo>
                    <a:pt x="117741" y="504710"/>
                  </a:lnTo>
                  <a:lnTo>
                    <a:pt x="116624" y="505180"/>
                  </a:lnTo>
                  <a:lnTo>
                    <a:pt x="114757" y="507034"/>
                  </a:lnTo>
                  <a:lnTo>
                    <a:pt x="114300" y="508165"/>
                  </a:lnTo>
                  <a:lnTo>
                    <a:pt x="114300" y="510794"/>
                  </a:lnTo>
                  <a:lnTo>
                    <a:pt x="114757" y="511911"/>
                  </a:lnTo>
                  <a:lnTo>
                    <a:pt x="116624" y="513765"/>
                  </a:lnTo>
                  <a:lnTo>
                    <a:pt x="117741" y="514235"/>
                  </a:lnTo>
                  <a:lnTo>
                    <a:pt x="129895" y="514235"/>
                  </a:lnTo>
                  <a:lnTo>
                    <a:pt x="131013" y="513765"/>
                  </a:lnTo>
                  <a:lnTo>
                    <a:pt x="132880" y="511911"/>
                  </a:lnTo>
                  <a:lnTo>
                    <a:pt x="133350" y="510794"/>
                  </a:lnTo>
                  <a:lnTo>
                    <a:pt x="133350" y="508165"/>
                  </a:lnTo>
                  <a:close/>
                </a:path>
                <a:path w="5048250" h="1019175">
                  <a:moveTo>
                    <a:pt x="133350" y="3441"/>
                  </a:moveTo>
                  <a:lnTo>
                    <a:pt x="132880" y="2324"/>
                  </a:lnTo>
                  <a:lnTo>
                    <a:pt x="131013" y="457"/>
                  </a:lnTo>
                  <a:lnTo>
                    <a:pt x="129895" y="0"/>
                  </a:lnTo>
                  <a:lnTo>
                    <a:pt x="117741" y="0"/>
                  </a:lnTo>
                  <a:lnTo>
                    <a:pt x="116624" y="457"/>
                  </a:lnTo>
                  <a:lnTo>
                    <a:pt x="114757" y="2324"/>
                  </a:lnTo>
                  <a:lnTo>
                    <a:pt x="114300" y="3441"/>
                  </a:lnTo>
                  <a:lnTo>
                    <a:pt x="114300" y="6070"/>
                  </a:lnTo>
                  <a:lnTo>
                    <a:pt x="114757" y="7200"/>
                  </a:lnTo>
                  <a:lnTo>
                    <a:pt x="116624" y="9055"/>
                  </a:lnTo>
                  <a:lnTo>
                    <a:pt x="117741" y="9525"/>
                  </a:lnTo>
                  <a:lnTo>
                    <a:pt x="129895" y="9525"/>
                  </a:lnTo>
                  <a:lnTo>
                    <a:pt x="131013" y="9055"/>
                  </a:lnTo>
                  <a:lnTo>
                    <a:pt x="132880" y="7200"/>
                  </a:lnTo>
                  <a:lnTo>
                    <a:pt x="133350" y="6070"/>
                  </a:lnTo>
                  <a:lnTo>
                    <a:pt x="133350" y="3441"/>
                  </a:lnTo>
                  <a:close/>
                </a:path>
                <a:path w="5048250" h="1019175">
                  <a:moveTo>
                    <a:pt x="190500" y="1012875"/>
                  </a:moveTo>
                  <a:lnTo>
                    <a:pt x="190030" y="1011758"/>
                  </a:lnTo>
                  <a:lnTo>
                    <a:pt x="188163" y="1009891"/>
                  </a:lnTo>
                  <a:lnTo>
                    <a:pt x="187045" y="1009434"/>
                  </a:lnTo>
                  <a:lnTo>
                    <a:pt x="174891" y="1009434"/>
                  </a:lnTo>
                  <a:lnTo>
                    <a:pt x="173774" y="1009891"/>
                  </a:lnTo>
                  <a:lnTo>
                    <a:pt x="171907" y="1011758"/>
                  </a:lnTo>
                  <a:lnTo>
                    <a:pt x="171450" y="1012875"/>
                  </a:lnTo>
                  <a:lnTo>
                    <a:pt x="171450" y="1015504"/>
                  </a:lnTo>
                  <a:lnTo>
                    <a:pt x="171907" y="1016622"/>
                  </a:lnTo>
                  <a:lnTo>
                    <a:pt x="173774" y="1018489"/>
                  </a:lnTo>
                  <a:lnTo>
                    <a:pt x="174891" y="1018959"/>
                  </a:lnTo>
                  <a:lnTo>
                    <a:pt x="187045" y="1018959"/>
                  </a:lnTo>
                  <a:lnTo>
                    <a:pt x="188163" y="1018489"/>
                  </a:lnTo>
                  <a:lnTo>
                    <a:pt x="190030" y="1016622"/>
                  </a:lnTo>
                  <a:lnTo>
                    <a:pt x="190500" y="1015504"/>
                  </a:lnTo>
                  <a:lnTo>
                    <a:pt x="190500" y="1012875"/>
                  </a:lnTo>
                  <a:close/>
                </a:path>
                <a:path w="5048250" h="1019175">
                  <a:moveTo>
                    <a:pt x="190500" y="508165"/>
                  </a:moveTo>
                  <a:lnTo>
                    <a:pt x="190030" y="507034"/>
                  </a:lnTo>
                  <a:lnTo>
                    <a:pt x="188163" y="505180"/>
                  </a:lnTo>
                  <a:lnTo>
                    <a:pt x="187045" y="504710"/>
                  </a:lnTo>
                  <a:lnTo>
                    <a:pt x="174891" y="504710"/>
                  </a:lnTo>
                  <a:lnTo>
                    <a:pt x="173774" y="505180"/>
                  </a:lnTo>
                  <a:lnTo>
                    <a:pt x="171907" y="507034"/>
                  </a:lnTo>
                  <a:lnTo>
                    <a:pt x="171450" y="508165"/>
                  </a:lnTo>
                  <a:lnTo>
                    <a:pt x="171450" y="510794"/>
                  </a:lnTo>
                  <a:lnTo>
                    <a:pt x="171907" y="511911"/>
                  </a:lnTo>
                  <a:lnTo>
                    <a:pt x="173774" y="513765"/>
                  </a:lnTo>
                  <a:lnTo>
                    <a:pt x="174891" y="514235"/>
                  </a:lnTo>
                  <a:lnTo>
                    <a:pt x="187045" y="514235"/>
                  </a:lnTo>
                  <a:lnTo>
                    <a:pt x="188163" y="513765"/>
                  </a:lnTo>
                  <a:lnTo>
                    <a:pt x="190030" y="511911"/>
                  </a:lnTo>
                  <a:lnTo>
                    <a:pt x="190500" y="510794"/>
                  </a:lnTo>
                  <a:lnTo>
                    <a:pt x="190500" y="508165"/>
                  </a:lnTo>
                  <a:close/>
                </a:path>
                <a:path w="5048250" h="1019175">
                  <a:moveTo>
                    <a:pt x="190500" y="3441"/>
                  </a:moveTo>
                  <a:lnTo>
                    <a:pt x="190030" y="2324"/>
                  </a:lnTo>
                  <a:lnTo>
                    <a:pt x="188163" y="457"/>
                  </a:lnTo>
                  <a:lnTo>
                    <a:pt x="187045" y="0"/>
                  </a:lnTo>
                  <a:lnTo>
                    <a:pt x="174891" y="0"/>
                  </a:lnTo>
                  <a:lnTo>
                    <a:pt x="173774" y="457"/>
                  </a:lnTo>
                  <a:lnTo>
                    <a:pt x="171907" y="2324"/>
                  </a:lnTo>
                  <a:lnTo>
                    <a:pt x="171450" y="3441"/>
                  </a:lnTo>
                  <a:lnTo>
                    <a:pt x="171450" y="6070"/>
                  </a:lnTo>
                  <a:lnTo>
                    <a:pt x="171907" y="7200"/>
                  </a:lnTo>
                  <a:lnTo>
                    <a:pt x="173774" y="9055"/>
                  </a:lnTo>
                  <a:lnTo>
                    <a:pt x="174891" y="9525"/>
                  </a:lnTo>
                  <a:lnTo>
                    <a:pt x="187045" y="9525"/>
                  </a:lnTo>
                  <a:lnTo>
                    <a:pt x="188163" y="9055"/>
                  </a:lnTo>
                  <a:lnTo>
                    <a:pt x="190030" y="7200"/>
                  </a:lnTo>
                  <a:lnTo>
                    <a:pt x="190500" y="6070"/>
                  </a:lnTo>
                  <a:lnTo>
                    <a:pt x="190500" y="3441"/>
                  </a:lnTo>
                  <a:close/>
                </a:path>
                <a:path w="5048250" h="1019175">
                  <a:moveTo>
                    <a:pt x="247650" y="1012875"/>
                  </a:moveTo>
                  <a:lnTo>
                    <a:pt x="247180" y="1011758"/>
                  </a:lnTo>
                  <a:lnTo>
                    <a:pt x="245313" y="1009891"/>
                  </a:lnTo>
                  <a:lnTo>
                    <a:pt x="244195" y="1009434"/>
                  </a:lnTo>
                  <a:lnTo>
                    <a:pt x="232041" y="1009434"/>
                  </a:lnTo>
                  <a:lnTo>
                    <a:pt x="230924" y="1009891"/>
                  </a:lnTo>
                  <a:lnTo>
                    <a:pt x="229057" y="1011758"/>
                  </a:lnTo>
                  <a:lnTo>
                    <a:pt x="228600" y="1012875"/>
                  </a:lnTo>
                  <a:lnTo>
                    <a:pt x="228600" y="1015504"/>
                  </a:lnTo>
                  <a:lnTo>
                    <a:pt x="229057" y="1016622"/>
                  </a:lnTo>
                  <a:lnTo>
                    <a:pt x="230924" y="1018489"/>
                  </a:lnTo>
                  <a:lnTo>
                    <a:pt x="232041" y="1018959"/>
                  </a:lnTo>
                  <a:lnTo>
                    <a:pt x="244195" y="1018959"/>
                  </a:lnTo>
                  <a:lnTo>
                    <a:pt x="245313" y="1018489"/>
                  </a:lnTo>
                  <a:lnTo>
                    <a:pt x="247180" y="1016622"/>
                  </a:lnTo>
                  <a:lnTo>
                    <a:pt x="247650" y="1015504"/>
                  </a:lnTo>
                  <a:lnTo>
                    <a:pt x="247650" y="1012875"/>
                  </a:lnTo>
                  <a:close/>
                </a:path>
                <a:path w="5048250" h="1019175">
                  <a:moveTo>
                    <a:pt x="247650" y="508165"/>
                  </a:moveTo>
                  <a:lnTo>
                    <a:pt x="247180" y="507034"/>
                  </a:lnTo>
                  <a:lnTo>
                    <a:pt x="245313" y="505180"/>
                  </a:lnTo>
                  <a:lnTo>
                    <a:pt x="244195" y="504710"/>
                  </a:lnTo>
                  <a:lnTo>
                    <a:pt x="232041" y="504710"/>
                  </a:lnTo>
                  <a:lnTo>
                    <a:pt x="230924" y="505180"/>
                  </a:lnTo>
                  <a:lnTo>
                    <a:pt x="229057" y="507034"/>
                  </a:lnTo>
                  <a:lnTo>
                    <a:pt x="228600" y="508165"/>
                  </a:lnTo>
                  <a:lnTo>
                    <a:pt x="228600" y="510794"/>
                  </a:lnTo>
                  <a:lnTo>
                    <a:pt x="229057" y="511911"/>
                  </a:lnTo>
                  <a:lnTo>
                    <a:pt x="230924" y="513765"/>
                  </a:lnTo>
                  <a:lnTo>
                    <a:pt x="232041" y="514235"/>
                  </a:lnTo>
                  <a:lnTo>
                    <a:pt x="244195" y="514235"/>
                  </a:lnTo>
                  <a:lnTo>
                    <a:pt x="245313" y="513765"/>
                  </a:lnTo>
                  <a:lnTo>
                    <a:pt x="247180" y="511911"/>
                  </a:lnTo>
                  <a:lnTo>
                    <a:pt x="247650" y="510794"/>
                  </a:lnTo>
                  <a:lnTo>
                    <a:pt x="247650" y="508165"/>
                  </a:lnTo>
                  <a:close/>
                </a:path>
                <a:path w="5048250" h="1019175">
                  <a:moveTo>
                    <a:pt x="247650" y="3441"/>
                  </a:moveTo>
                  <a:lnTo>
                    <a:pt x="247180" y="2324"/>
                  </a:lnTo>
                  <a:lnTo>
                    <a:pt x="245313" y="457"/>
                  </a:lnTo>
                  <a:lnTo>
                    <a:pt x="244195" y="0"/>
                  </a:lnTo>
                  <a:lnTo>
                    <a:pt x="232041" y="0"/>
                  </a:lnTo>
                  <a:lnTo>
                    <a:pt x="230924" y="457"/>
                  </a:lnTo>
                  <a:lnTo>
                    <a:pt x="229057" y="2324"/>
                  </a:lnTo>
                  <a:lnTo>
                    <a:pt x="228600" y="3441"/>
                  </a:lnTo>
                  <a:lnTo>
                    <a:pt x="228600" y="6070"/>
                  </a:lnTo>
                  <a:lnTo>
                    <a:pt x="229057" y="7200"/>
                  </a:lnTo>
                  <a:lnTo>
                    <a:pt x="230924" y="9055"/>
                  </a:lnTo>
                  <a:lnTo>
                    <a:pt x="232041" y="9525"/>
                  </a:lnTo>
                  <a:lnTo>
                    <a:pt x="244195" y="9525"/>
                  </a:lnTo>
                  <a:lnTo>
                    <a:pt x="245313" y="9055"/>
                  </a:lnTo>
                  <a:lnTo>
                    <a:pt x="247180" y="7200"/>
                  </a:lnTo>
                  <a:lnTo>
                    <a:pt x="247650" y="6070"/>
                  </a:lnTo>
                  <a:lnTo>
                    <a:pt x="247650" y="3441"/>
                  </a:lnTo>
                  <a:close/>
                </a:path>
                <a:path w="5048250" h="1019175">
                  <a:moveTo>
                    <a:pt x="304800" y="1012875"/>
                  </a:moveTo>
                  <a:lnTo>
                    <a:pt x="304330" y="1011758"/>
                  </a:lnTo>
                  <a:lnTo>
                    <a:pt x="302463" y="1009891"/>
                  </a:lnTo>
                  <a:lnTo>
                    <a:pt x="301345" y="1009434"/>
                  </a:lnTo>
                  <a:lnTo>
                    <a:pt x="289191" y="1009434"/>
                  </a:lnTo>
                  <a:lnTo>
                    <a:pt x="288074" y="1009891"/>
                  </a:lnTo>
                  <a:lnTo>
                    <a:pt x="286207" y="1011758"/>
                  </a:lnTo>
                  <a:lnTo>
                    <a:pt x="285750" y="1012875"/>
                  </a:lnTo>
                  <a:lnTo>
                    <a:pt x="285750" y="1015504"/>
                  </a:lnTo>
                  <a:lnTo>
                    <a:pt x="286207" y="1016622"/>
                  </a:lnTo>
                  <a:lnTo>
                    <a:pt x="288074" y="1018489"/>
                  </a:lnTo>
                  <a:lnTo>
                    <a:pt x="289191" y="1018959"/>
                  </a:lnTo>
                  <a:lnTo>
                    <a:pt x="301345" y="1018959"/>
                  </a:lnTo>
                  <a:lnTo>
                    <a:pt x="302463" y="1018489"/>
                  </a:lnTo>
                  <a:lnTo>
                    <a:pt x="304330" y="1016622"/>
                  </a:lnTo>
                  <a:lnTo>
                    <a:pt x="304800" y="1015504"/>
                  </a:lnTo>
                  <a:lnTo>
                    <a:pt x="304800" y="1012875"/>
                  </a:lnTo>
                  <a:close/>
                </a:path>
                <a:path w="5048250" h="1019175">
                  <a:moveTo>
                    <a:pt x="304800" y="508165"/>
                  </a:moveTo>
                  <a:lnTo>
                    <a:pt x="304330" y="507034"/>
                  </a:lnTo>
                  <a:lnTo>
                    <a:pt x="302463" y="505180"/>
                  </a:lnTo>
                  <a:lnTo>
                    <a:pt x="301345" y="504710"/>
                  </a:lnTo>
                  <a:lnTo>
                    <a:pt x="289191" y="504710"/>
                  </a:lnTo>
                  <a:lnTo>
                    <a:pt x="288074" y="505180"/>
                  </a:lnTo>
                  <a:lnTo>
                    <a:pt x="286207" y="507034"/>
                  </a:lnTo>
                  <a:lnTo>
                    <a:pt x="285750" y="508165"/>
                  </a:lnTo>
                  <a:lnTo>
                    <a:pt x="285750" y="510794"/>
                  </a:lnTo>
                  <a:lnTo>
                    <a:pt x="286207" y="511911"/>
                  </a:lnTo>
                  <a:lnTo>
                    <a:pt x="288074" y="513765"/>
                  </a:lnTo>
                  <a:lnTo>
                    <a:pt x="289191" y="514235"/>
                  </a:lnTo>
                  <a:lnTo>
                    <a:pt x="301345" y="514235"/>
                  </a:lnTo>
                  <a:lnTo>
                    <a:pt x="302463" y="513765"/>
                  </a:lnTo>
                  <a:lnTo>
                    <a:pt x="304330" y="511911"/>
                  </a:lnTo>
                  <a:lnTo>
                    <a:pt x="304800" y="510794"/>
                  </a:lnTo>
                  <a:lnTo>
                    <a:pt x="304800" y="508165"/>
                  </a:lnTo>
                  <a:close/>
                </a:path>
                <a:path w="5048250" h="1019175">
                  <a:moveTo>
                    <a:pt x="304800" y="3441"/>
                  </a:moveTo>
                  <a:lnTo>
                    <a:pt x="304330" y="2324"/>
                  </a:lnTo>
                  <a:lnTo>
                    <a:pt x="302463" y="457"/>
                  </a:lnTo>
                  <a:lnTo>
                    <a:pt x="301345" y="0"/>
                  </a:lnTo>
                  <a:lnTo>
                    <a:pt x="289191" y="0"/>
                  </a:lnTo>
                  <a:lnTo>
                    <a:pt x="288074" y="457"/>
                  </a:lnTo>
                  <a:lnTo>
                    <a:pt x="286207" y="2324"/>
                  </a:lnTo>
                  <a:lnTo>
                    <a:pt x="285750" y="3441"/>
                  </a:lnTo>
                  <a:lnTo>
                    <a:pt x="285750" y="6070"/>
                  </a:lnTo>
                  <a:lnTo>
                    <a:pt x="286207" y="7200"/>
                  </a:lnTo>
                  <a:lnTo>
                    <a:pt x="288074" y="9055"/>
                  </a:lnTo>
                  <a:lnTo>
                    <a:pt x="289191" y="9525"/>
                  </a:lnTo>
                  <a:lnTo>
                    <a:pt x="301345" y="9525"/>
                  </a:lnTo>
                  <a:lnTo>
                    <a:pt x="302463" y="9055"/>
                  </a:lnTo>
                  <a:lnTo>
                    <a:pt x="304330" y="7200"/>
                  </a:lnTo>
                  <a:lnTo>
                    <a:pt x="304800" y="6070"/>
                  </a:lnTo>
                  <a:lnTo>
                    <a:pt x="304800" y="3441"/>
                  </a:lnTo>
                  <a:close/>
                </a:path>
                <a:path w="5048250" h="1019175">
                  <a:moveTo>
                    <a:pt x="361950" y="1012875"/>
                  </a:moveTo>
                  <a:lnTo>
                    <a:pt x="361480" y="1011758"/>
                  </a:lnTo>
                  <a:lnTo>
                    <a:pt x="359613" y="1009891"/>
                  </a:lnTo>
                  <a:lnTo>
                    <a:pt x="358495" y="1009434"/>
                  </a:lnTo>
                  <a:lnTo>
                    <a:pt x="346341" y="1009434"/>
                  </a:lnTo>
                  <a:lnTo>
                    <a:pt x="345224" y="1009891"/>
                  </a:lnTo>
                  <a:lnTo>
                    <a:pt x="343357" y="1011758"/>
                  </a:lnTo>
                  <a:lnTo>
                    <a:pt x="342900" y="1012875"/>
                  </a:lnTo>
                  <a:lnTo>
                    <a:pt x="342900" y="1015504"/>
                  </a:lnTo>
                  <a:lnTo>
                    <a:pt x="343357" y="1016622"/>
                  </a:lnTo>
                  <a:lnTo>
                    <a:pt x="345224" y="1018489"/>
                  </a:lnTo>
                  <a:lnTo>
                    <a:pt x="346341" y="1018959"/>
                  </a:lnTo>
                  <a:lnTo>
                    <a:pt x="358495" y="1018959"/>
                  </a:lnTo>
                  <a:lnTo>
                    <a:pt x="359613" y="1018489"/>
                  </a:lnTo>
                  <a:lnTo>
                    <a:pt x="361480" y="1016622"/>
                  </a:lnTo>
                  <a:lnTo>
                    <a:pt x="361950" y="1015504"/>
                  </a:lnTo>
                  <a:lnTo>
                    <a:pt x="361950" y="1012875"/>
                  </a:lnTo>
                  <a:close/>
                </a:path>
                <a:path w="5048250" h="1019175">
                  <a:moveTo>
                    <a:pt x="361950" y="508165"/>
                  </a:moveTo>
                  <a:lnTo>
                    <a:pt x="361480" y="507034"/>
                  </a:lnTo>
                  <a:lnTo>
                    <a:pt x="359613" y="505180"/>
                  </a:lnTo>
                  <a:lnTo>
                    <a:pt x="358495" y="504710"/>
                  </a:lnTo>
                  <a:lnTo>
                    <a:pt x="346341" y="504710"/>
                  </a:lnTo>
                  <a:lnTo>
                    <a:pt x="345224" y="505180"/>
                  </a:lnTo>
                  <a:lnTo>
                    <a:pt x="343357" y="507034"/>
                  </a:lnTo>
                  <a:lnTo>
                    <a:pt x="342900" y="508165"/>
                  </a:lnTo>
                  <a:lnTo>
                    <a:pt x="342900" y="510794"/>
                  </a:lnTo>
                  <a:lnTo>
                    <a:pt x="343357" y="511911"/>
                  </a:lnTo>
                  <a:lnTo>
                    <a:pt x="345224" y="513765"/>
                  </a:lnTo>
                  <a:lnTo>
                    <a:pt x="346341" y="514235"/>
                  </a:lnTo>
                  <a:lnTo>
                    <a:pt x="358495" y="514235"/>
                  </a:lnTo>
                  <a:lnTo>
                    <a:pt x="359613" y="513765"/>
                  </a:lnTo>
                  <a:lnTo>
                    <a:pt x="361480" y="511911"/>
                  </a:lnTo>
                  <a:lnTo>
                    <a:pt x="361950" y="510794"/>
                  </a:lnTo>
                  <a:lnTo>
                    <a:pt x="361950" y="508165"/>
                  </a:lnTo>
                  <a:close/>
                </a:path>
                <a:path w="5048250" h="1019175">
                  <a:moveTo>
                    <a:pt x="361950" y="3441"/>
                  </a:moveTo>
                  <a:lnTo>
                    <a:pt x="361480" y="2324"/>
                  </a:lnTo>
                  <a:lnTo>
                    <a:pt x="359613" y="457"/>
                  </a:lnTo>
                  <a:lnTo>
                    <a:pt x="358495" y="0"/>
                  </a:lnTo>
                  <a:lnTo>
                    <a:pt x="346341" y="0"/>
                  </a:lnTo>
                  <a:lnTo>
                    <a:pt x="345224" y="457"/>
                  </a:lnTo>
                  <a:lnTo>
                    <a:pt x="343357" y="2324"/>
                  </a:lnTo>
                  <a:lnTo>
                    <a:pt x="342900" y="3441"/>
                  </a:lnTo>
                  <a:lnTo>
                    <a:pt x="342900" y="6070"/>
                  </a:lnTo>
                  <a:lnTo>
                    <a:pt x="343357" y="7200"/>
                  </a:lnTo>
                  <a:lnTo>
                    <a:pt x="345224" y="9055"/>
                  </a:lnTo>
                  <a:lnTo>
                    <a:pt x="346341" y="9525"/>
                  </a:lnTo>
                  <a:lnTo>
                    <a:pt x="358495" y="9525"/>
                  </a:lnTo>
                  <a:lnTo>
                    <a:pt x="359613" y="9055"/>
                  </a:lnTo>
                  <a:lnTo>
                    <a:pt x="361480" y="7200"/>
                  </a:lnTo>
                  <a:lnTo>
                    <a:pt x="361950" y="6070"/>
                  </a:lnTo>
                  <a:lnTo>
                    <a:pt x="361950" y="3441"/>
                  </a:lnTo>
                  <a:close/>
                </a:path>
                <a:path w="5048250" h="1019175">
                  <a:moveTo>
                    <a:pt x="419100" y="1012875"/>
                  </a:moveTo>
                  <a:lnTo>
                    <a:pt x="418630" y="1011758"/>
                  </a:lnTo>
                  <a:lnTo>
                    <a:pt x="416763" y="1009891"/>
                  </a:lnTo>
                  <a:lnTo>
                    <a:pt x="415645" y="1009434"/>
                  </a:lnTo>
                  <a:lnTo>
                    <a:pt x="403491" y="1009434"/>
                  </a:lnTo>
                  <a:lnTo>
                    <a:pt x="402374" y="1009891"/>
                  </a:lnTo>
                  <a:lnTo>
                    <a:pt x="400507" y="1011758"/>
                  </a:lnTo>
                  <a:lnTo>
                    <a:pt x="400050" y="1012875"/>
                  </a:lnTo>
                  <a:lnTo>
                    <a:pt x="400050" y="1015504"/>
                  </a:lnTo>
                  <a:lnTo>
                    <a:pt x="400507" y="1016622"/>
                  </a:lnTo>
                  <a:lnTo>
                    <a:pt x="402374" y="1018489"/>
                  </a:lnTo>
                  <a:lnTo>
                    <a:pt x="403491" y="1018959"/>
                  </a:lnTo>
                  <a:lnTo>
                    <a:pt x="415645" y="1018959"/>
                  </a:lnTo>
                  <a:lnTo>
                    <a:pt x="416763" y="1018489"/>
                  </a:lnTo>
                  <a:lnTo>
                    <a:pt x="418630" y="1016622"/>
                  </a:lnTo>
                  <a:lnTo>
                    <a:pt x="419100" y="1015504"/>
                  </a:lnTo>
                  <a:lnTo>
                    <a:pt x="419100" y="1012875"/>
                  </a:lnTo>
                  <a:close/>
                </a:path>
                <a:path w="5048250" h="1019175">
                  <a:moveTo>
                    <a:pt x="419100" y="508165"/>
                  </a:moveTo>
                  <a:lnTo>
                    <a:pt x="418630" y="507034"/>
                  </a:lnTo>
                  <a:lnTo>
                    <a:pt x="416763" y="505180"/>
                  </a:lnTo>
                  <a:lnTo>
                    <a:pt x="415645" y="504710"/>
                  </a:lnTo>
                  <a:lnTo>
                    <a:pt x="403491" y="504710"/>
                  </a:lnTo>
                  <a:lnTo>
                    <a:pt x="402374" y="505180"/>
                  </a:lnTo>
                  <a:lnTo>
                    <a:pt x="400507" y="507034"/>
                  </a:lnTo>
                  <a:lnTo>
                    <a:pt x="400050" y="508165"/>
                  </a:lnTo>
                  <a:lnTo>
                    <a:pt x="400050" y="510794"/>
                  </a:lnTo>
                  <a:lnTo>
                    <a:pt x="400507" y="511911"/>
                  </a:lnTo>
                  <a:lnTo>
                    <a:pt x="402374" y="513765"/>
                  </a:lnTo>
                  <a:lnTo>
                    <a:pt x="403491" y="514235"/>
                  </a:lnTo>
                  <a:lnTo>
                    <a:pt x="415645" y="514235"/>
                  </a:lnTo>
                  <a:lnTo>
                    <a:pt x="416763" y="513765"/>
                  </a:lnTo>
                  <a:lnTo>
                    <a:pt x="418630" y="511911"/>
                  </a:lnTo>
                  <a:lnTo>
                    <a:pt x="419100" y="510794"/>
                  </a:lnTo>
                  <a:lnTo>
                    <a:pt x="419100" y="508165"/>
                  </a:lnTo>
                  <a:close/>
                </a:path>
                <a:path w="5048250" h="1019175">
                  <a:moveTo>
                    <a:pt x="419100" y="3441"/>
                  </a:moveTo>
                  <a:lnTo>
                    <a:pt x="418630" y="2324"/>
                  </a:lnTo>
                  <a:lnTo>
                    <a:pt x="416763" y="457"/>
                  </a:lnTo>
                  <a:lnTo>
                    <a:pt x="415645" y="0"/>
                  </a:lnTo>
                  <a:lnTo>
                    <a:pt x="403491" y="0"/>
                  </a:lnTo>
                  <a:lnTo>
                    <a:pt x="402374" y="457"/>
                  </a:lnTo>
                  <a:lnTo>
                    <a:pt x="400507" y="2324"/>
                  </a:lnTo>
                  <a:lnTo>
                    <a:pt x="400050" y="3441"/>
                  </a:lnTo>
                  <a:lnTo>
                    <a:pt x="400050" y="6070"/>
                  </a:lnTo>
                  <a:lnTo>
                    <a:pt x="400507" y="7200"/>
                  </a:lnTo>
                  <a:lnTo>
                    <a:pt x="402374" y="9055"/>
                  </a:lnTo>
                  <a:lnTo>
                    <a:pt x="403491" y="9525"/>
                  </a:lnTo>
                  <a:lnTo>
                    <a:pt x="415645" y="9525"/>
                  </a:lnTo>
                  <a:lnTo>
                    <a:pt x="416763" y="9055"/>
                  </a:lnTo>
                  <a:lnTo>
                    <a:pt x="418630" y="7200"/>
                  </a:lnTo>
                  <a:lnTo>
                    <a:pt x="419100" y="6070"/>
                  </a:lnTo>
                  <a:lnTo>
                    <a:pt x="419100" y="3441"/>
                  </a:lnTo>
                  <a:close/>
                </a:path>
                <a:path w="5048250" h="1019175">
                  <a:moveTo>
                    <a:pt x="476250" y="1012875"/>
                  </a:moveTo>
                  <a:lnTo>
                    <a:pt x="475780" y="1011758"/>
                  </a:lnTo>
                  <a:lnTo>
                    <a:pt x="473913" y="1009891"/>
                  </a:lnTo>
                  <a:lnTo>
                    <a:pt x="472795" y="1009434"/>
                  </a:lnTo>
                  <a:lnTo>
                    <a:pt x="460641" y="1009434"/>
                  </a:lnTo>
                  <a:lnTo>
                    <a:pt x="459524" y="1009891"/>
                  </a:lnTo>
                  <a:lnTo>
                    <a:pt x="457657" y="1011758"/>
                  </a:lnTo>
                  <a:lnTo>
                    <a:pt x="457200" y="1012875"/>
                  </a:lnTo>
                  <a:lnTo>
                    <a:pt x="457200" y="1015504"/>
                  </a:lnTo>
                  <a:lnTo>
                    <a:pt x="457657" y="1016622"/>
                  </a:lnTo>
                  <a:lnTo>
                    <a:pt x="459524" y="1018489"/>
                  </a:lnTo>
                  <a:lnTo>
                    <a:pt x="460641" y="1018959"/>
                  </a:lnTo>
                  <a:lnTo>
                    <a:pt x="472795" y="1018959"/>
                  </a:lnTo>
                  <a:lnTo>
                    <a:pt x="473913" y="1018489"/>
                  </a:lnTo>
                  <a:lnTo>
                    <a:pt x="475780" y="1016622"/>
                  </a:lnTo>
                  <a:lnTo>
                    <a:pt x="476250" y="1015504"/>
                  </a:lnTo>
                  <a:lnTo>
                    <a:pt x="476250" y="1012875"/>
                  </a:lnTo>
                  <a:close/>
                </a:path>
                <a:path w="5048250" h="1019175">
                  <a:moveTo>
                    <a:pt x="476250" y="508165"/>
                  </a:moveTo>
                  <a:lnTo>
                    <a:pt x="475780" y="507034"/>
                  </a:lnTo>
                  <a:lnTo>
                    <a:pt x="473913" y="505180"/>
                  </a:lnTo>
                  <a:lnTo>
                    <a:pt x="472795" y="504710"/>
                  </a:lnTo>
                  <a:lnTo>
                    <a:pt x="460641" y="504710"/>
                  </a:lnTo>
                  <a:lnTo>
                    <a:pt x="459524" y="505180"/>
                  </a:lnTo>
                  <a:lnTo>
                    <a:pt x="457657" y="507034"/>
                  </a:lnTo>
                  <a:lnTo>
                    <a:pt x="457200" y="508165"/>
                  </a:lnTo>
                  <a:lnTo>
                    <a:pt x="457200" y="510794"/>
                  </a:lnTo>
                  <a:lnTo>
                    <a:pt x="457657" y="511911"/>
                  </a:lnTo>
                  <a:lnTo>
                    <a:pt x="459524" y="513765"/>
                  </a:lnTo>
                  <a:lnTo>
                    <a:pt x="460641" y="514235"/>
                  </a:lnTo>
                  <a:lnTo>
                    <a:pt x="472795" y="514235"/>
                  </a:lnTo>
                  <a:lnTo>
                    <a:pt x="473913" y="513765"/>
                  </a:lnTo>
                  <a:lnTo>
                    <a:pt x="475780" y="511911"/>
                  </a:lnTo>
                  <a:lnTo>
                    <a:pt x="476250" y="510794"/>
                  </a:lnTo>
                  <a:lnTo>
                    <a:pt x="476250" y="508165"/>
                  </a:lnTo>
                  <a:close/>
                </a:path>
                <a:path w="5048250" h="1019175">
                  <a:moveTo>
                    <a:pt x="476250" y="3441"/>
                  </a:moveTo>
                  <a:lnTo>
                    <a:pt x="475780" y="2324"/>
                  </a:lnTo>
                  <a:lnTo>
                    <a:pt x="473913" y="457"/>
                  </a:lnTo>
                  <a:lnTo>
                    <a:pt x="472795" y="0"/>
                  </a:lnTo>
                  <a:lnTo>
                    <a:pt x="460641" y="0"/>
                  </a:lnTo>
                  <a:lnTo>
                    <a:pt x="459524" y="457"/>
                  </a:lnTo>
                  <a:lnTo>
                    <a:pt x="457657" y="2324"/>
                  </a:lnTo>
                  <a:lnTo>
                    <a:pt x="457200" y="3441"/>
                  </a:lnTo>
                  <a:lnTo>
                    <a:pt x="457200" y="6070"/>
                  </a:lnTo>
                  <a:lnTo>
                    <a:pt x="457657" y="7200"/>
                  </a:lnTo>
                  <a:lnTo>
                    <a:pt x="459524" y="9055"/>
                  </a:lnTo>
                  <a:lnTo>
                    <a:pt x="460641" y="9525"/>
                  </a:lnTo>
                  <a:lnTo>
                    <a:pt x="472795" y="9525"/>
                  </a:lnTo>
                  <a:lnTo>
                    <a:pt x="473913" y="9055"/>
                  </a:lnTo>
                  <a:lnTo>
                    <a:pt x="475780" y="7200"/>
                  </a:lnTo>
                  <a:lnTo>
                    <a:pt x="476250" y="6070"/>
                  </a:lnTo>
                  <a:lnTo>
                    <a:pt x="476250" y="3441"/>
                  </a:lnTo>
                  <a:close/>
                </a:path>
                <a:path w="5048250" h="1019175">
                  <a:moveTo>
                    <a:pt x="533400" y="1012875"/>
                  </a:moveTo>
                  <a:lnTo>
                    <a:pt x="532930" y="1011758"/>
                  </a:lnTo>
                  <a:lnTo>
                    <a:pt x="531063" y="1009891"/>
                  </a:lnTo>
                  <a:lnTo>
                    <a:pt x="529945" y="1009434"/>
                  </a:lnTo>
                  <a:lnTo>
                    <a:pt x="517791" y="1009434"/>
                  </a:lnTo>
                  <a:lnTo>
                    <a:pt x="516674" y="1009891"/>
                  </a:lnTo>
                  <a:lnTo>
                    <a:pt x="514807" y="1011758"/>
                  </a:lnTo>
                  <a:lnTo>
                    <a:pt x="514350" y="1012875"/>
                  </a:lnTo>
                  <a:lnTo>
                    <a:pt x="514350" y="1015504"/>
                  </a:lnTo>
                  <a:lnTo>
                    <a:pt x="514807" y="1016622"/>
                  </a:lnTo>
                  <a:lnTo>
                    <a:pt x="516674" y="1018489"/>
                  </a:lnTo>
                  <a:lnTo>
                    <a:pt x="517791" y="1018959"/>
                  </a:lnTo>
                  <a:lnTo>
                    <a:pt x="529945" y="1018959"/>
                  </a:lnTo>
                  <a:lnTo>
                    <a:pt x="531063" y="1018489"/>
                  </a:lnTo>
                  <a:lnTo>
                    <a:pt x="532930" y="1016622"/>
                  </a:lnTo>
                  <a:lnTo>
                    <a:pt x="533400" y="1015504"/>
                  </a:lnTo>
                  <a:lnTo>
                    <a:pt x="533400" y="1012875"/>
                  </a:lnTo>
                  <a:close/>
                </a:path>
                <a:path w="5048250" h="1019175">
                  <a:moveTo>
                    <a:pt x="533400" y="508165"/>
                  </a:moveTo>
                  <a:lnTo>
                    <a:pt x="532930" y="507034"/>
                  </a:lnTo>
                  <a:lnTo>
                    <a:pt x="531063" y="505180"/>
                  </a:lnTo>
                  <a:lnTo>
                    <a:pt x="529945" y="504710"/>
                  </a:lnTo>
                  <a:lnTo>
                    <a:pt x="517791" y="504710"/>
                  </a:lnTo>
                  <a:lnTo>
                    <a:pt x="516674" y="505180"/>
                  </a:lnTo>
                  <a:lnTo>
                    <a:pt x="514807" y="507034"/>
                  </a:lnTo>
                  <a:lnTo>
                    <a:pt x="514350" y="508165"/>
                  </a:lnTo>
                  <a:lnTo>
                    <a:pt x="514350" y="510794"/>
                  </a:lnTo>
                  <a:lnTo>
                    <a:pt x="514807" y="511911"/>
                  </a:lnTo>
                  <a:lnTo>
                    <a:pt x="516674" y="513765"/>
                  </a:lnTo>
                  <a:lnTo>
                    <a:pt x="517791" y="514235"/>
                  </a:lnTo>
                  <a:lnTo>
                    <a:pt x="529945" y="514235"/>
                  </a:lnTo>
                  <a:lnTo>
                    <a:pt x="531063" y="513765"/>
                  </a:lnTo>
                  <a:lnTo>
                    <a:pt x="532930" y="511911"/>
                  </a:lnTo>
                  <a:lnTo>
                    <a:pt x="533400" y="510794"/>
                  </a:lnTo>
                  <a:lnTo>
                    <a:pt x="533400" y="508165"/>
                  </a:lnTo>
                  <a:close/>
                </a:path>
                <a:path w="5048250" h="1019175">
                  <a:moveTo>
                    <a:pt x="533400" y="3441"/>
                  </a:moveTo>
                  <a:lnTo>
                    <a:pt x="532930" y="2324"/>
                  </a:lnTo>
                  <a:lnTo>
                    <a:pt x="531063" y="457"/>
                  </a:lnTo>
                  <a:lnTo>
                    <a:pt x="529945" y="0"/>
                  </a:lnTo>
                  <a:lnTo>
                    <a:pt x="517791" y="0"/>
                  </a:lnTo>
                  <a:lnTo>
                    <a:pt x="516674" y="457"/>
                  </a:lnTo>
                  <a:lnTo>
                    <a:pt x="514807" y="2324"/>
                  </a:lnTo>
                  <a:lnTo>
                    <a:pt x="514350" y="3441"/>
                  </a:lnTo>
                  <a:lnTo>
                    <a:pt x="514350" y="6070"/>
                  </a:lnTo>
                  <a:lnTo>
                    <a:pt x="514807" y="7200"/>
                  </a:lnTo>
                  <a:lnTo>
                    <a:pt x="516674" y="9055"/>
                  </a:lnTo>
                  <a:lnTo>
                    <a:pt x="517791" y="9525"/>
                  </a:lnTo>
                  <a:lnTo>
                    <a:pt x="529945" y="9525"/>
                  </a:lnTo>
                  <a:lnTo>
                    <a:pt x="531063" y="9055"/>
                  </a:lnTo>
                  <a:lnTo>
                    <a:pt x="532930" y="7200"/>
                  </a:lnTo>
                  <a:lnTo>
                    <a:pt x="533400" y="6070"/>
                  </a:lnTo>
                  <a:lnTo>
                    <a:pt x="533400" y="3441"/>
                  </a:lnTo>
                  <a:close/>
                </a:path>
                <a:path w="5048250" h="1019175">
                  <a:moveTo>
                    <a:pt x="590550" y="1012875"/>
                  </a:moveTo>
                  <a:lnTo>
                    <a:pt x="590080" y="1011758"/>
                  </a:lnTo>
                  <a:lnTo>
                    <a:pt x="588213" y="1009891"/>
                  </a:lnTo>
                  <a:lnTo>
                    <a:pt x="587095" y="1009434"/>
                  </a:lnTo>
                  <a:lnTo>
                    <a:pt x="574941" y="1009434"/>
                  </a:lnTo>
                  <a:lnTo>
                    <a:pt x="573824" y="1009891"/>
                  </a:lnTo>
                  <a:lnTo>
                    <a:pt x="571957" y="1011758"/>
                  </a:lnTo>
                  <a:lnTo>
                    <a:pt x="571500" y="1012875"/>
                  </a:lnTo>
                  <a:lnTo>
                    <a:pt x="571500" y="1015504"/>
                  </a:lnTo>
                  <a:lnTo>
                    <a:pt x="571957" y="1016622"/>
                  </a:lnTo>
                  <a:lnTo>
                    <a:pt x="573824" y="1018489"/>
                  </a:lnTo>
                  <a:lnTo>
                    <a:pt x="574941" y="1018959"/>
                  </a:lnTo>
                  <a:lnTo>
                    <a:pt x="587095" y="1018959"/>
                  </a:lnTo>
                  <a:lnTo>
                    <a:pt x="588213" y="1018489"/>
                  </a:lnTo>
                  <a:lnTo>
                    <a:pt x="590080" y="1016622"/>
                  </a:lnTo>
                  <a:lnTo>
                    <a:pt x="590550" y="1015504"/>
                  </a:lnTo>
                  <a:lnTo>
                    <a:pt x="590550" y="1012875"/>
                  </a:lnTo>
                  <a:close/>
                </a:path>
                <a:path w="5048250" h="1019175">
                  <a:moveTo>
                    <a:pt x="590550" y="508165"/>
                  </a:moveTo>
                  <a:lnTo>
                    <a:pt x="590080" y="507034"/>
                  </a:lnTo>
                  <a:lnTo>
                    <a:pt x="588213" y="505180"/>
                  </a:lnTo>
                  <a:lnTo>
                    <a:pt x="587095" y="504710"/>
                  </a:lnTo>
                  <a:lnTo>
                    <a:pt x="574941" y="504710"/>
                  </a:lnTo>
                  <a:lnTo>
                    <a:pt x="573824" y="505180"/>
                  </a:lnTo>
                  <a:lnTo>
                    <a:pt x="571957" y="507034"/>
                  </a:lnTo>
                  <a:lnTo>
                    <a:pt x="571500" y="508165"/>
                  </a:lnTo>
                  <a:lnTo>
                    <a:pt x="571500" y="510794"/>
                  </a:lnTo>
                  <a:lnTo>
                    <a:pt x="571957" y="511911"/>
                  </a:lnTo>
                  <a:lnTo>
                    <a:pt x="573824" y="513765"/>
                  </a:lnTo>
                  <a:lnTo>
                    <a:pt x="574941" y="514235"/>
                  </a:lnTo>
                  <a:lnTo>
                    <a:pt x="587095" y="514235"/>
                  </a:lnTo>
                  <a:lnTo>
                    <a:pt x="588213" y="513765"/>
                  </a:lnTo>
                  <a:lnTo>
                    <a:pt x="590080" y="511911"/>
                  </a:lnTo>
                  <a:lnTo>
                    <a:pt x="590550" y="510794"/>
                  </a:lnTo>
                  <a:lnTo>
                    <a:pt x="590550" y="508165"/>
                  </a:lnTo>
                  <a:close/>
                </a:path>
                <a:path w="5048250" h="1019175">
                  <a:moveTo>
                    <a:pt x="590550" y="3441"/>
                  </a:moveTo>
                  <a:lnTo>
                    <a:pt x="590080" y="2324"/>
                  </a:lnTo>
                  <a:lnTo>
                    <a:pt x="588213" y="457"/>
                  </a:lnTo>
                  <a:lnTo>
                    <a:pt x="587095" y="0"/>
                  </a:lnTo>
                  <a:lnTo>
                    <a:pt x="574941" y="0"/>
                  </a:lnTo>
                  <a:lnTo>
                    <a:pt x="573824" y="457"/>
                  </a:lnTo>
                  <a:lnTo>
                    <a:pt x="571957" y="2324"/>
                  </a:lnTo>
                  <a:lnTo>
                    <a:pt x="571500" y="3441"/>
                  </a:lnTo>
                  <a:lnTo>
                    <a:pt x="571500" y="6070"/>
                  </a:lnTo>
                  <a:lnTo>
                    <a:pt x="571957" y="7200"/>
                  </a:lnTo>
                  <a:lnTo>
                    <a:pt x="573824" y="9055"/>
                  </a:lnTo>
                  <a:lnTo>
                    <a:pt x="574941" y="9525"/>
                  </a:lnTo>
                  <a:lnTo>
                    <a:pt x="587095" y="9525"/>
                  </a:lnTo>
                  <a:lnTo>
                    <a:pt x="588213" y="9055"/>
                  </a:lnTo>
                  <a:lnTo>
                    <a:pt x="590080" y="7200"/>
                  </a:lnTo>
                  <a:lnTo>
                    <a:pt x="590550" y="6070"/>
                  </a:lnTo>
                  <a:lnTo>
                    <a:pt x="590550" y="3441"/>
                  </a:lnTo>
                  <a:close/>
                </a:path>
                <a:path w="5048250" h="1019175">
                  <a:moveTo>
                    <a:pt x="647700" y="1012875"/>
                  </a:moveTo>
                  <a:lnTo>
                    <a:pt x="647230" y="1011758"/>
                  </a:lnTo>
                  <a:lnTo>
                    <a:pt x="645363" y="1009891"/>
                  </a:lnTo>
                  <a:lnTo>
                    <a:pt x="644245" y="1009434"/>
                  </a:lnTo>
                  <a:lnTo>
                    <a:pt x="632091" y="1009434"/>
                  </a:lnTo>
                  <a:lnTo>
                    <a:pt x="630974" y="1009891"/>
                  </a:lnTo>
                  <a:lnTo>
                    <a:pt x="629107" y="1011758"/>
                  </a:lnTo>
                  <a:lnTo>
                    <a:pt x="628650" y="1012875"/>
                  </a:lnTo>
                  <a:lnTo>
                    <a:pt x="628650" y="1015504"/>
                  </a:lnTo>
                  <a:lnTo>
                    <a:pt x="629107" y="1016622"/>
                  </a:lnTo>
                  <a:lnTo>
                    <a:pt x="630974" y="1018489"/>
                  </a:lnTo>
                  <a:lnTo>
                    <a:pt x="632091" y="1018959"/>
                  </a:lnTo>
                  <a:lnTo>
                    <a:pt x="644245" y="1018959"/>
                  </a:lnTo>
                  <a:lnTo>
                    <a:pt x="645363" y="1018489"/>
                  </a:lnTo>
                  <a:lnTo>
                    <a:pt x="647230" y="1016622"/>
                  </a:lnTo>
                  <a:lnTo>
                    <a:pt x="647700" y="1015504"/>
                  </a:lnTo>
                  <a:lnTo>
                    <a:pt x="647700" y="1012875"/>
                  </a:lnTo>
                  <a:close/>
                </a:path>
                <a:path w="5048250" h="1019175">
                  <a:moveTo>
                    <a:pt x="647700" y="508165"/>
                  </a:moveTo>
                  <a:lnTo>
                    <a:pt x="647230" y="507034"/>
                  </a:lnTo>
                  <a:lnTo>
                    <a:pt x="645363" y="505180"/>
                  </a:lnTo>
                  <a:lnTo>
                    <a:pt x="644245" y="504710"/>
                  </a:lnTo>
                  <a:lnTo>
                    <a:pt x="632091" y="504710"/>
                  </a:lnTo>
                  <a:lnTo>
                    <a:pt x="630974" y="505180"/>
                  </a:lnTo>
                  <a:lnTo>
                    <a:pt x="629107" y="507034"/>
                  </a:lnTo>
                  <a:lnTo>
                    <a:pt x="628650" y="508165"/>
                  </a:lnTo>
                  <a:lnTo>
                    <a:pt x="628650" y="510794"/>
                  </a:lnTo>
                  <a:lnTo>
                    <a:pt x="629107" y="511911"/>
                  </a:lnTo>
                  <a:lnTo>
                    <a:pt x="630974" y="513765"/>
                  </a:lnTo>
                  <a:lnTo>
                    <a:pt x="632091" y="514235"/>
                  </a:lnTo>
                  <a:lnTo>
                    <a:pt x="644245" y="514235"/>
                  </a:lnTo>
                  <a:lnTo>
                    <a:pt x="645363" y="513765"/>
                  </a:lnTo>
                  <a:lnTo>
                    <a:pt x="647230" y="511911"/>
                  </a:lnTo>
                  <a:lnTo>
                    <a:pt x="647700" y="510794"/>
                  </a:lnTo>
                  <a:lnTo>
                    <a:pt x="647700" y="508165"/>
                  </a:lnTo>
                  <a:close/>
                </a:path>
                <a:path w="5048250" h="1019175">
                  <a:moveTo>
                    <a:pt x="647700" y="3441"/>
                  </a:moveTo>
                  <a:lnTo>
                    <a:pt x="647230" y="2324"/>
                  </a:lnTo>
                  <a:lnTo>
                    <a:pt x="645363" y="457"/>
                  </a:lnTo>
                  <a:lnTo>
                    <a:pt x="644245" y="0"/>
                  </a:lnTo>
                  <a:lnTo>
                    <a:pt x="632091" y="0"/>
                  </a:lnTo>
                  <a:lnTo>
                    <a:pt x="630974" y="457"/>
                  </a:lnTo>
                  <a:lnTo>
                    <a:pt x="629107" y="2324"/>
                  </a:lnTo>
                  <a:lnTo>
                    <a:pt x="628650" y="3441"/>
                  </a:lnTo>
                  <a:lnTo>
                    <a:pt x="628650" y="6070"/>
                  </a:lnTo>
                  <a:lnTo>
                    <a:pt x="629107" y="7200"/>
                  </a:lnTo>
                  <a:lnTo>
                    <a:pt x="630974" y="9055"/>
                  </a:lnTo>
                  <a:lnTo>
                    <a:pt x="632091" y="9525"/>
                  </a:lnTo>
                  <a:lnTo>
                    <a:pt x="644245" y="9525"/>
                  </a:lnTo>
                  <a:lnTo>
                    <a:pt x="645363" y="9055"/>
                  </a:lnTo>
                  <a:lnTo>
                    <a:pt x="647230" y="7200"/>
                  </a:lnTo>
                  <a:lnTo>
                    <a:pt x="647700" y="6070"/>
                  </a:lnTo>
                  <a:lnTo>
                    <a:pt x="647700" y="3441"/>
                  </a:lnTo>
                  <a:close/>
                </a:path>
                <a:path w="5048250" h="1019175">
                  <a:moveTo>
                    <a:pt x="704850" y="1012875"/>
                  </a:moveTo>
                  <a:lnTo>
                    <a:pt x="704380" y="1011758"/>
                  </a:lnTo>
                  <a:lnTo>
                    <a:pt x="702513" y="1009891"/>
                  </a:lnTo>
                  <a:lnTo>
                    <a:pt x="701395" y="1009434"/>
                  </a:lnTo>
                  <a:lnTo>
                    <a:pt x="689241" y="1009434"/>
                  </a:lnTo>
                  <a:lnTo>
                    <a:pt x="688124" y="1009891"/>
                  </a:lnTo>
                  <a:lnTo>
                    <a:pt x="686257" y="1011758"/>
                  </a:lnTo>
                  <a:lnTo>
                    <a:pt x="685800" y="1012875"/>
                  </a:lnTo>
                  <a:lnTo>
                    <a:pt x="685800" y="1015504"/>
                  </a:lnTo>
                  <a:lnTo>
                    <a:pt x="686257" y="1016622"/>
                  </a:lnTo>
                  <a:lnTo>
                    <a:pt x="688124" y="1018489"/>
                  </a:lnTo>
                  <a:lnTo>
                    <a:pt x="689241" y="1018959"/>
                  </a:lnTo>
                  <a:lnTo>
                    <a:pt x="701395" y="1018959"/>
                  </a:lnTo>
                  <a:lnTo>
                    <a:pt x="702513" y="1018489"/>
                  </a:lnTo>
                  <a:lnTo>
                    <a:pt x="704380" y="1016622"/>
                  </a:lnTo>
                  <a:lnTo>
                    <a:pt x="704850" y="1015504"/>
                  </a:lnTo>
                  <a:lnTo>
                    <a:pt x="704850" y="1012875"/>
                  </a:lnTo>
                  <a:close/>
                </a:path>
                <a:path w="5048250" h="1019175">
                  <a:moveTo>
                    <a:pt x="704850" y="508165"/>
                  </a:moveTo>
                  <a:lnTo>
                    <a:pt x="704380" y="507034"/>
                  </a:lnTo>
                  <a:lnTo>
                    <a:pt x="702513" y="505180"/>
                  </a:lnTo>
                  <a:lnTo>
                    <a:pt x="701395" y="504710"/>
                  </a:lnTo>
                  <a:lnTo>
                    <a:pt x="689241" y="504710"/>
                  </a:lnTo>
                  <a:lnTo>
                    <a:pt x="688124" y="505180"/>
                  </a:lnTo>
                  <a:lnTo>
                    <a:pt x="686257" y="507034"/>
                  </a:lnTo>
                  <a:lnTo>
                    <a:pt x="685800" y="508165"/>
                  </a:lnTo>
                  <a:lnTo>
                    <a:pt x="685800" y="510794"/>
                  </a:lnTo>
                  <a:lnTo>
                    <a:pt x="686257" y="511911"/>
                  </a:lnTo>
                  <a:lnTo>
                    <a:pt x="688124" y="513765"/>
                  </a:lnTo>
                  <a:lnTo>
                    <a:pt x="689241" y="514235"/>
                  </a:lnTo>
                  <a:lnTo>
                    <a:pt x="701395" y="514235"/>
                  </a:lnTo>
                  <a:lnTo>
                    <a:pt x="702513" y="513765"/>
                  </a:lnTo>
                  <a:lnTo>
                    <a:pt x="704380" y="511911"/>
                  </a:lnTo>
                  <a:lnTo>
                    <a:pt x="704850" y="510794"/>
                  </a:lnTo>
                  <a:lnTo>
                    <a:pt x="704850" y="508165"/>
                  </a:lnTo>
                  <a:close/>
                </a:path>
                <a:path w="5048250" h="1019175">
                  <a:moveTo>
                    <a:pt x="704850" y="3441"/>
                  </a:moveTo>
                  <a:lnTo>
                    <a:pt x="704380" y="2324"/>
                  </a:lnTo>
                  <a:lnTo>
                    <a:pt x="702513" y="457"/>
                  </a:lnTo>
                  <a:lnTo>
                    <a:pt x="701395" y="0"/>
                  </a:lnTo>
                  <a:lnTo>
                    <a:pt x="689241" y="0"/>
                  </a:lnTo>
                  <a:lnTo>
                    <a:pt x="688124" y="457"/>
                  </a:lnTo>
                  <a:lnTo>
                    <a:pt x="686257" y="2324"/>
                  </a:lnTo>
                  <a:lnTo>
                    <a:pt x="685800" y="3441"/>
                  </a:lnTo>
                  <a:lnTo>
                    <a:pt x="685800" y="6070"/>
                  </a:lnTo>
                  <a:lnTo>
                    <a:pt x="686257" y="7200"/>
                  </a:lnTo>
                  <a:lnTo>
                    <a:pt x="688124" y="9055"/>
                  </a:lnTo>
                  <a:lnTo>
                    <a:pt x="689241" y="9525"/>
                  </a:lnTo>
                  <a:lnTo>
                    <a:pt x="701395" y="9525"/>
                  </a:lnTo>
                  <a:lnTo>
                    <a:pt x="702513" y="9055"/>
                  </a:lnTo>
                  <a:lnTo>
                    <a:pt x="704380" y="7200"/>
                  </a:lnTo>
                  <a:lnTo>
                    <a:pt x="704850" y="6070"/>
                  </a:lnTo>
                  <a:lnTo>
                    <a:pt x="704850" y="3441"/>
                  </a:lnTo>
                  <a:close/>
                </a:path>
                <a:path w="5048250" h="1019175">
                  <a:moveTo>
                    <a:pt x="762000" y="1012875"/>
                  </a:moveTo>
                  <a:lnTo>
                    <a:pt x="761530" y="1011758"/>
                  </a:lnTo>
                  <a:lnTo>
                    <a:pt x="759663" y="1009891"/>
                  </a:lnTo>
                  <a:lnTo>
                    <a:pt x="758545" y="1009434"/>
                  </a:lnTo>
                  <a:lnTo>
                    <a:pt x="746391" y="1009434"/>
                  </a:lnTo>
                  <a:lnTo>
                    <a:pt x="745274" y="1009891"/>
                  </a:lnTo>
                  <a:lnTo>
                    <a:pt x="743407" y="1011758"/>
                  </a:lnTo>
                  <a:lnTo>
                    <a:pt x="742950" y="1012875"/>
                  </a:lnTo>
                  <a:lnTo>
                    <a:pt x="742950" y="1015504"/>
                  </a:lnTo>
                  <a:lnTo>
                    <a:pt x="743407" y="1016622"/>
                  </a:lnTo>
                  <a:lnTo>
                    <a:pt x="745274" y="1018489"/>
                  </a:lnTo>
                  <a:lnTo>
                    <a:pt x="746391" y="1018959"/>
                  </a:lnTo>
                  <a:lnTo>
                    <a:pt x="758545" y="1018959"/>
                  </a:lnTo>
                  <a:lnTo>
                    <a:pt x="759663" y="1018489"/>
                  </a:lnTo>
                  <a:lnTo>
                    <a:pt x="761530" y="1016622"/>
                  </a:lnTo>
                  <a:lnTo>
                    <a:pt x="762000" y="1015504"/>
                  </a:lnTo>
                  <a:lnTo>
                    <a:pt x="762000" y="1012875"/>
                  </a:lnTo>
                  <a:close/>
                </a:path>
                <a:path w="5048250" h="1019175">
                  <a:moveTo>
                    <a:pt x="762000" y="508165"/>
                  </a:moveTo>
                  <a:lnTo>
                    <a:pt x="761530" y="507034"/>
                  </a:lnTo>
                  <a:lnTo>
                    <a:pt x="759663" y="505180"/>
                  </a:lnTo>
                  <a:lnTo>
                    <a:pt x="758545" y="504710"/>
                  </a:lnTo>
                  <a:lnTo>
                    <a:pt x="746391" y="504710"/>
                  </a:lnTo>
                  <a:lnTo>
                    <a:pt x="745274" y="505180"/>
                  </a:lnTo>
                  <a:lnTo>
                    <a:pt x="743407" y="507034"/>
                  </a:lnTo>
                  <a:lnTo>
                    <a:pt x="742950" y="508165"/>
                  </a:lnTo>
                  <a:lnTo>
                    <a:pt x="742950" y="510794"/>
                  </a:lnTo>
                  <a:lnTo>
                    <a:pt x="743407" y="511911"/>
                  </a:lnTo>
                  <a:lnTo>
                    <a:pt x="745274" y="513765"/>
                  </a:lnTo>
                  <a:lnTo>
                    <a:pt x="746391" y="514235"/>
                  </a:lnTo>
                  <a:lnTo>
                    <a:pt x="758545" y="514235"/>
                  </a:lnTo>
                  <a:lnTo>
                    <a:pt x="759663" y="513765"/>
                  </a:lnTo>
                  <a:lnTo>
                    <a:pt x="761530" y="511911"/>
                  </a:lnTo>
                  <a:lnTo>
                    <a:pt x="762000" y="510794"/>
                  </a:lnTo>
                  <a:lnTo>
                    <a:pt x="762000" y="508165"/>
                  </a:lnTo>
                  <a:close/>
                </a:path>
                <a:path w="5048250" h="1019175">
                  <a:moveTo>
                    <a:pt x="762000" y="3441"/>
                  </a:moveTo>
                  <a:lnTo>
                    <a:pt x="761530" y="2324"/>
                  </a:lnTo>
                  <a:lnTo>
                    <a:pt x="759663" y="457"/>
                  </a:lnTo>
                  <a:lnTo>
                    <a:pt x="758545" y="0"/>
                  </a:lnTo>
                  <a:lnTo>
                    <a:pt x="746391" y="0"/>
                  </a:lnTo>
                  <a:lnTo>
                    <a:pt x="745274" y="457"/>
                  </a:lnTo>
                  <a:lnTo>
                    <a:pt x="743407" y="2324"/>
                  </a:lnTo>
                  <a:lnTo>
                    <a:pt x="742950" y="3441"/>
                  </a:lnTo>
                  <a:lnTo>
                    <a:pt x="742950" y="6070"/>
                  </a:lnTo>
                  <a:lnTo>
                    <a:pt x="743407" y="7200"/>
                  </a:lnTo>
                  <a:lnTo>
                    <a:pt x="745274" y="9055"/>
                  </a:lnTo>
                  <a:lnTo>
                    <a:pt x="746391" y="9525"/>
                  </a:lnTo>
                  <a:lnTo>
                    <a:pt x="758545" y="9525"/>
                  </a:lnTo>
                  <a:lnTo>
                    <a:pt x="759663" y="9055"/>
                  </a:lnTo>
                  <a:lnTo>
                    <a:pt x="761530" y="7200"/>
                  </a:lnTo>
                  <a:lnTo>
                    <a:pt x="762000" y="6070"/>
                  </a:lnTo>
                  <a:lnTo>
                    <a:pt x="762000" y="3441"/>
                  </a:lnTo>
                  <a:close/>
                </a:path>
                <a:path w="5048250" h="1019175">
                  <a:moveTo>
                    <a:pt x="819150" y="1012875"/>
                  </a:moveTo>
                  <a:lnTo>
                    <a:pt x="818680" y="1011758"/>
                  </a:lnTo>
                  <a:lnTo>
                    <a:pt x="816813" y="1009891"/>
                  </a:lnTo>
                  <a:lnTo>
                    <a:pt x="815695" y="1009434"/>
                  </a:lnTo>
                  <a:lnTo>
                    <a:pt x="803541" y="1009434"/>
                  </a:lnTo>
                  <a:lnTo>
                    <a:pt x="802424" y="1009891"/>
                  </a:lnTo>
                  <a:lnTo>
                    <a:pt x="800557" y="1011758"/>
                  </a:lnTo>
                  <a:lnTo>
                    <a:pt x="800100" y="1012875"/>
                  </a:lnTo>
                  <a:lnTo>
                    <a:pt x="800100" y="1015504"/>
                  </a:lnTo>
                  <a:lnTo>
                    <a:pt x="800557" y="1016622"/>
                  </a:lnTo>
                  <a:lnTo>
                    <a:pt x="802424" y="1018489"/>
                  </a:lnTo>
                  <a:lnTo>
                    <a:pt x="803541" y="1018959"/>
                  </a:lnTo>
                  <a:lnTo>
                    <a:pt x="815695" y="1018959"/>
                  </a:lnTo>
                  <a:lnTo>
                    <a:pt x="816813" y="1018489"/>
                  </a:lnTo>
                  <a:lnTo>
                    <a:pt x="818680" y="1016622"/>
                  </a:lnTo>
                  <a:lnTo>
                    <a:pt x="819150" y="1015504"/>
                  </a:lnTo>
                  <a:lnTo>
                    <a:pt x="819150" y="1012875"/>
                  </a:lnTo>
                  <a:close/>
                </a:path>
                <a:path w="5048250" h="1019175">
                  <a:moveTo>
                    <a:pt x="819150" y="508165"/>
                  </a:moveTo>
                  <a:lnTo>
                    <a:pt x="818680" y="507034"/>
                  </a:lnTo>
                  <a:lnTo>
                    <a:pt x="816813" y="505180"/>
                  </a:lnTo>
                  <a:lnTo>
                    <a:pt x="815695" y="504710"/>
                  </a:lnTo>
                  <a:lnTo>
                    <a:pt x="803541" y="504710"/>
                  </a:lnTo>
                  <a:lnTo>
                    <a:pt x="802424" y="505180"/>
                  </a:lnTo>
                  <a:lnTo>
                    <a:pt x="800557" y="507034"/>
                  </a:lnTo>
                  <a:lnTo>
                    <a:pt x="800100" y="508165"/>
                  </a:lnTo>
                  <a:lnTo>
                    <a:pt x="800100" y="510794"/>
                  </a:lnTo>
                  <a:lnTo>
                    <a:pt x="800557" y="511911"/>
                  </a:lnTo>
                  <a:lnTo>
                    <a:pt x="802424" y="513765"/>
                  </a:lnTo>
                  <a:lnTo>
                    <a:pt x="803541" y="514235"/>
                  </a:lnTo>
                  <a:lnTo>
                    <a:pt x="815695" y="514235"/>
                  </a:lnTo>
                  <a:lnTo>
                    <a:pt x="816813" y="513765"/>
                  </a:lnTo>
                  <a:lnTo>
                    <a:pt x="818680" y="511911"/>
                  </a:lnTo>
                  <a:lnTo>
                    <a:pt x="819150" y="510794"/>
                  </a:lnTo>
                  <a:lnTo>
                    <a:pt x="819150" y="508165"/>
                  </a:lnTo>
                  <a:close/>
                </a:path>
                <a:path w="5048250" h="1019175">
                  <a:moveTo>
                    <a:pt x="819150" y="3441"/>
                  </a:moveTo>
                  <a:lnTo>
                    <a:pt x="818680" y="2324"/>
                  </a:lnTo>
                  <a:lnTo>
                    <a:pt x="816813" y="457"/>
                  </a:lnTo>
                  <a:lnTo>
                    <a:pt x="815695" y="0"/>
                  </a:lnTo>
                  <a:lnTo>
                    <a:pt x="803541" y="0"/>
                  </a:lnTo>
                  <a:lnTo>
                    <a:pt x="802424" y="457"/>
                  </a:lnTo>
                  <a:lnTo>
                    <a:pt x="800557" y="2324"/>
                  </a:lnTo>
                  <a:lnTo>
                    <a:pt x="800100" y="3441"/>
                  </a:lnTo>
                  <a:lnTo>
                    <a:pt x="800100" y="6070"/>
                  </a:lnTo>
                  <a:lnTo>
                    <a:pt x="800557" y="7200"/>
                  </a:lnTo>
                  <a:lnTo>
                    <a:pt x="802424" y="9055"/>
                  </a:lnTo>
                  <a:lnTo>
                    <a:pt x="803541" y="9525"/>
                  </a:lnTo>
                  <a:lnTo>
                    <a:pt x="815695" y="9525"/>
                  </a:lnTo>
                  <a:lnTo>
                    <a:pt x="816813" y="9055"/>
                  </a:lnTo>
                  <a:lnTo>
                    <a:pt x="818680" y="7200"/>
                  </a:lnTo>
                  <a:lnTo>
                    <a:pt x="819150" y="6070"/>
                  </a:lnTo>
                  <a:lnTo>
                    <a:pt x="819150" y="3441"/>
                  </a:lnTo>
                  <a:close/>
                </a:path>
                <a:path w="5048250" h="1019175">
                  <a:moveTo>
                    <a:pt x="876300" y="1012875"/>
                  </a:moveTo>
                  <a:lnTo>
                    <a:pt x="875830" y="1011758"/>
                  </a:lnTo>
                  <a:lnTo>
                    <a:pt x="873963" y="1009891"/>
                  </a:lnTo>
                  <a:lnTo>
                    <a:pt x="872845" y="1009434"/>
                  </a:lnTo>
                  <a:lnTo>
                    <a:pt x="860691" y="1009434"/>
                  </a:lnTo>
                  <a:lnTo>
                    <a:pt x="859574" y="1009891"/>
                  </a:lnTo>
                  <a:lnTo>
                    <a:pt x="857707" y="1011758"/>
                  </a:lnTo>
                  <a:lnTo>
                    <a:pt x="857250" y="1012875"/>
                  </a:lnTo>
                  <a:lnTo>
                    <a:pt x="857250" y="1015504"/>
                  </a:lnTo>
                  <a:lnTo>
                    <a:pt x="857707" y="1016622"/>
                  </a:lnTo>
                  <a:lnTo>
                    <a:pt x="859574" y="1018489"/>
                  </a:lnTo>
                  <a:lnTo>
                    <a:pt x="860691" y="1018959"/>
                  </a:lnTo>
                  <a:lnTo>
                    <a:pt x="872845" y="1018959"/>
                  </a:lnTo>
                  <a:lnTo>
                    <a:pt x="873963" y="1018489"/>
                  </a:lnTo>
                  <a:lnTo>
                    <a:pt x="875830" y="1016622"/>
                  </a:lnTo>
                  <a:lnTo>
                    <a:pt x="876300" y="1015504"/>
                  </a:lnTo>
                  <a:lnTo>
                    <a:pt x="876300" y="1012875"/>
                  </a:lnTo>
                  <a:close/>
                </a:path>
                <a:path w="5048250" h="1019175">
                  <a:moveTo>
                    <a:pt x="876300" y="508165"/>
                  </a:moveTo>
                  <a:lnTo>
                    <a:pt x="875830" y="507034"/>
                  </a:lnTo>
                  <a:lnTo>
                    <a:pt x="873963" y="505180"/>
                  </a:lnTo>
                  <a:lnTo>
                    <a:pt x="872845" y="504710"/>
                  </a:lnTo>
                  <a:lnTo>
                    <a:pt x="860691" y="504710"/>
                  </a:lnTo>
                  <a:lnTo>
                    <a:pt x="859574" y="505180"/>
                  </a:lnTo>
                  <a:lnTo>
                    <a:pt x="857707" y="507034"/>
                  </a:lnTo>
                  <a:lnTo>
                    <a:pt x="857250" y="508165"/>
                  </a:lnTo>
                  <a:lnTo>
                    <a:pt x="857250" y="510794"/>
                  </a:lnTo>
                  <a:lnTo>
                    <a:pt x="857707" y="511911"/>
                  </a:lnTo>
                  <a:lnTo>
                    <a:pt x="859574" y="513765"/>
                  </a:lnTo>
                  <a:lnTo>
                    <a:pt x="860691" y="514235"/>
                  </a:lnTo>
                  <a:lnTo>
                    <a:pt x="872845" y="514235"/>
                  </a:lnTo>
                  <a:lnTo>
                    <a:pt x="873963" y="513765"/>
                  </a:lnTo>
                  <a:lnTo>
                    <a:pt x="875830" y="511911"/>
                  </a:lnTo>
                  <a:lnTo>
                    <a:pt x="876300" y="510794"/>
                  </a:lnTo>
                  <a:lnTo>
                    <a:pt x="876300" y="508165"/>
                  </a:lnTo>
                  <a:close/>
                </a:path>
                <a:path w="5048250" h="1019175">
                  <a:moveTo>
                    <a:pt x="876300" y="3441"/>
                  </a:moveTo>
                  <a:lnTo>
                    <a:pt x="875830" y="2324"/>
                  </a:lnTo>
                  <a:lnTo>
                    <a:pt x="873963" y="457"/>
                  </a:lnTo>
                  <a:lnTo>
                    <a:pt x="872845" y="0"/>
                  </a:lnTo>
                  <a:lnTo>
                    <a:pt x="860691" y="0"/>
                  </a:lnTo>
                  <a:lnTo>
                    <a:pt x="859574" y="457"/>
                  </a:lnTo>
                  <a:lnTo>
                    <a:pt x="857707" y="2324"/>
                  </a:lnTo>
                  <a:lnTo>
                    <a:pt x="857250" y="3441"/>
                  </a:lnTo>
                  <a:lnTo>
                    <a:pt x="857250" y="6070"/>
                  </a:lnTo>
                  <a:lnTo>
                    <a:pt x="857707" y="7200"/>
                  </a:lnTo>
                  <a:lnTo>
                    <a:pt x="859574" y="9055"/>
                  </a:lnTo>
                  <a:lnTo>
                    <a:pt x="860691" y="9525"/>
                  </a:lnTo>
                  <a:lnTo>
                    <a:pt x="872845" y="9525"/>
                  </a:lnTo>
                  <a:lnTo>
                    <a:pt x="873963" y="9055"/>
                  </a:lnTo>
                  <a:lnTo>
                    <a:pt x="875830" y="7200"/>
                  </a:lnTo>
                  <a:lnTo>
                    <a:pt x="876300" y="6070"/>
                  </a:lnTo>
                  <a:lnTo>
                    <a:pt x="876300" y="3441"/>
                  </a:lnTo>
                  <a:close/>
                </a:path>
                <a:path w="5048250" h="1019175">
                  <a:moveTo>
                    <a:pt x="933450" y="1012875"/>
                  </a:moveTo>
                  <a:lnTo>
                    <a:pt x="932980" y="1011758"/>
                  </a:lnTo>
                  <a:lnTo>
                    <a:pt x="931113" y="1009891"/>
                  </a:lnTo>
                  <a:lnTo>
                    <a:pt x="929995" y="1009434"/>
                  </a:lnTo>
                  <a:lnTo>
                    <a:pt x="917841" y="1009434"/>
                  </a:lnTo>
                  <a:lnTo>
                    <a:pt x="916724" y="1009891"/>
                  </a:lnTo>
                  <a:lnTo>
                    <a:pt x="914857" y="1011758"/>
                  </a:lnTo>
                  <a:lnTo>
                    <a:pt x="914400" y="1012875"/>
                  </a:lnTo>
                  <a:lnTo>
                    <a:pt x="914400" y="1015504"/>
                  </a:lnTo>
                  <a:lnTo>
                    <a:pt x="914857" y="1016622"/>
                  </a:lnTo>
                  <a:lnTo>
                    <a:pt x="916724" y="1018489"/>
                  </a:lnTo>
                  <a:lnTo>
                    <a:pt x="917841" y="1018959"/>
                  </a:lnTo>
                  <a:lnTo>
                    <a:pt x="929995" y="1018959"/>
                  </a:lnTo>
                  <a:lnTo>
                    <a:pt x="931113" y="1018489"/>
                  </a:lnTo>
                  <a:lnTo>
                    <a:pt x="932980" y="1016622"/>
                  </a:lnTo>
                  <a:lnTo>
                    <a:pt x="933450" y="1015504"/>
                  </a:lnTo>
                  <a:lnTo>
                    <a:pt x="933450" y="1012875"/>
                  </a:lnTo>
                  <a:close/>
                </a:path>
                <a:path w="5048250" h="1019175">
                  <a:moveTo>
                    <a:pt x="933450" y="508165"/>
                  </a:moveTo>
                  <a:lnTo>
                    <a:pt x="932980" y="507034"/>
                  </a:lnTo>
                  <a:lnTo>
                    <a:pt x="931113" y="505180"/>
                  </a:lnTo>
                  <a:lnTo>
                    <a:pt x="929995" y="504710"/>
                  </a:lnTo>
                  <a:lnTo>
                    <a:pt x="917841" y="504710"/>
                  </a:lnTo>
                  <a:lnTo>
                    <a:pt x="916724" y="505180"/>
                  </a:lnTo>
                  <a:lnTo>
                    <a:pt x="914857" y="507034"/>
                  </a:lnTo>
                  <a:lnTo>
                    <a:pt x="914400" y="508165"/>
                  </a:lnTo>
                  <a:lnTo>
                    <a:pt x="914400" y="510794"/>
                  </a:lnTo>
                  <a:lnTo>
                    <a:pt x="914857" y="511911"/>
                  </a:lnTo>
                  <a:lnTo>
                    <a:pt x="916724" y="513765"/>
                  </a:lnTo>
                  <a:lnTo>
                    <a:pt x="917841" y="514235"/>
                  </a:lnTo>
                  <a:lnTo>
                    <a:pt x="929995" y="514235"/>
                  </a:lnTo>
                  <a:lnTo>
                    <a:pt x="931113" y="513765"/>
                  </a:lnTo>
                  <a:lnTo>
                    <a:pt x="932980" y="511911"/>
                  </a:lnTo>
                  <a:lnTo>
                    <a:pt x="933450" y="510794"/>
                  </a:lnTo>
                  <a:lnTo>
                    <a:pt x="933450" y="508165"/>
                  </a:lnTo>
                  <a:close/>
                </a:path>
                <a:path w="5048250" h="1019175">
                  <a:moveTo>
                    <a:pt x="933450" y="3441"/>
                  </a:moveTo>
                  <a:lnTo>
                    <a:pt x="932980" y="2324"/>
                  </a:lnTo>
                  <a:lnTo>
                    <a:pt x="931113" y="457"/>
                  </a:lnTo>
                  <a:lnTo>
                    <a:pt x="929995" y="0"/>
                  </a:lnTo>
                  <a:lnTo>
                    <a:pt x="917841" y="0"/>
                  </a:lnTo>
                  <a:lnTo>
                    <a:pt x="916724" y="457"/>
                  </a:lnTo>
                  <a:lnTo>
                    <a:pt x="914857" y="2324"/>
                  </a:lnTo>
                  <a:lnTo>
                    <a:pt x="914400" y="3441"/>
                  </a:lnTo>
                  <a:lnTo>
                    <a:pt x="914400" y="6070"/>
                  </a:lnTo>
                  <a:lnTo>
                    <a:pt x="914857" y="7200"/>
                  </a:lnTo>
                  <a:lnTo>
                    <a:pt x="916724" y="9055"/>
                  </a:lnTo>
                  <a:lnTo>
                    <a:pt x="917841" y="9525"/>
                  </a:lnTo>
                  <a:lnTo>
                    <a:pt x="929995" y="9525"/>
                  </a:lnTo>
                  <a:lnTo>
                    <a:pt x="931113" y="9055"/>
                  </a:lnTo>
                  <a:lnTo>
                    <a:pt x="932980" y="7200"/>
                  </a:lnTo>
                  <a:lnTo>
                    <a:pt x="933450" y="6070"/>
                  </a:lnTo>
                  <a:lnTo>
                    <a:pt x="933450" y="3441"/>
                  </a:lnTo>
                  <a:close/>
                </a:path>
                <a:path w="5048250" h="1019175">
                  <a:moveTo>
                    <a:pt x="990600" y="1012875"/>
                  </a:moveTo>
                  <a:lnTo>
                    <a:pt x="990130" y="1011758"/>
                  </a:lnTo>
                  <a:lnTo>
                    <a:pt x="988263" y="1009891"/>
                  </a:lnTo>
                  <a:lnTo>
                    <a:pt x="987145" y="1009434"/>
                  </a:lnTo>
                  <a:lnTo>
                    <a:pt x="974991" y="1009434"/>
                  </a:lnTo>
                  <a:lnTo>
                    <a:pt x="973874" y="1009891"/>
                  </a:lnTo>
                  <a:lnTo>
                    <a:pt x="972007" y="1011758"/>
                  </a:lnTo>
                  <a:lnTo>
                    <a:pt x="971550" y="1012875"/>
                  </a:lnTo>
                  <a:lnTo>
                    <a:pt x="971550" y="1015504"/>
                  </a:lnTo>
                  <a:lnTo>
                    <a:pt x="972007" y="1016622"/>
                  </a:lnTo>
                  <a:lnTo>
                    <a:pt x="973874" y="1018489"/>
                  </a:lnTo>
                  <a:lnTo>
                    <a:pt x="974991" y="1018959"/>
                  </a:lnTo>
                  <a:lnTo>
                    <a:pt x="987145" y="1018959"/>
                  </a:lnTo>
                  <a:lnTo>
                    <a:pt x="988263" y="1018489"/>
                  </a:lnTo>
                  <a:lnTo>
                    <a:pt x="990130" y="1016622"/>
                  </a:lnTo>
                  <a:lnTo>
                    <a:pt x="990600" y="1015504"/>
                  </a:lnTo>
                  <a:lnTo>
                    <a:pt x="990600" y="1012875"/>
                  </a:lnTo>
                  <a:close/>
                </a:path>
                <a:path w="5048250" h="1019175">
                  <a:moveTo>
                    <a:pt x="990600" y="508165"/>
                  </a:moveTo>
                  <a:lnTo>
                    <a:pt x="990130" y="507034"/>
                  </a:lnTo>
                  <a:lnTo>
                    <a:pt x="988263" y="505180"/>
                  </a:lnTo>
                  <a:lnTo>
                    <a:pt x="987145" y="504710"/>
                  </a:lnTo>
                  <a:lnTo>
                    <a:pt x="974991" y="504710"/>
                  </a:lnTo>
                  <a:lnTo>
                    <a:pt x="973874" y="505180"/>
                  </a:lnTo>
                  <a:lnTo>
                    <a:pt x="972007" y="507034"/>
                  </a:lnTo>
                  <a:lnTo>
                    <a:pt x="971550" y="508165"/>
                  </a:lnTo>
                  <a:lnTo>
                    <a:pt x="971550" y="510794"/>
                  </a:lnTo>
                  <a:lnTo>
                    <a:pt x="972007" y="511911"/>
                  </a:lnTo>
                  <a:lnTo>
                    <a:pt x="973874" y="513765"/>
                  </a:lnTo>
                  <a:lnTo>
                    <a:pt x="974991" y="514235"/>
                  </a:lnTo>
                  <a:lnTo>
                    <a:pt x="987145" y="514235"/>
                  </a:lnTo>
                  <a:lnTo>
                    <a:pt x="988263" y="513765"/>
                  </a:lnTo>
                  <a:lnTo>
                    <a:pt x="990130" y="511911"/>
                  </a:lnTo>
                  <a:lnTo>
                    <a:pt x="990600" y="510794"/>
                  </a:lnTo>
                  <a:lnTo>
                    <a:pt x="990600" y="508165"/>
                  </a:lnTo>
                  <a:close/>
                </a:path>
                <a:path w="5048250" h="1019175">
                  <a:moveTo>
                    <a:pt x="990600" y="3441"/>
                  </a:moveTo>
                  <a:lnTo>
                    <a:pt x="990130" y="2324"/>
                  </a:lnTo>
                  <a:lnTo>
                    <a:pt x="988263" y="457"/>
                  </a:lnTo>
                  <a:lnTo>
                    <a:pt x="987145" y="0"/>
                  </a:lnTo>
                  <a:lnTo>
                    <a:pt x="974991" y="0"/>
                  </a:lnTo>
                  <a:lnTo>
                    <a:pt x="973874" y="457"/>
                  </a:lnTo>
                  <a:lnTo>
                    <a:pt x="972007" y="2324"/>
                  </a:lnTo>
                  <a:lnTo>
                    <a:pt x="971550" y="3441"/>
                  </a:lnTo>
                  <a:lnTo>
                    <a:pt x="971550" y="6070"/>
                  </a:lnTo>
                  <a:lnTo>
                    <a:pt x="972007" y="7200"/>
                  </a:lnTo>
                  <a:lnTo>
                    <a:pt x="973874" y="9055"/>
                  </a:lnTo>
                  <a:lnTo>
                    <a:pt x="974991" y="9525"/>
                  </a:lnTo>
                  <a:lnTo>
                    <a:pt x="987145" y="9525"/>
                  </a:lnTo>
                  <a:lnTo>
                    <a:pt x="988263" y="9055"/>
                  </a:lnTo>
                  <a:lnTo>
                    <a:pt x="990130" y="7200"/>
                  </a:lnTo>
                  <a:lnTo>
                    <a:pt x="990600" y="6070"/>
                  </a:lnTo>
                  <a:lnTo>
                    <a:pt x="990600" y="3441"/>
                  </a:lnTo>
                  <a:close/>
                </a:path>
                <a:path w="5048250" h="1019175">
                  <a:moveTo>
                    <a:pt x="1047750" y="1012875"/>
                  </a:moveTo>
                  <a:lnTo>
                    <a:pt x="1047280" y="1011758"/>
                  </a:lnTo>
                  <a:lnTo>
                    <a:pt x="1045413" y="1009891"/>
                  </a:lnTo>
                  <a:lnTo>
                    <a:pt x="1044295" y="1009434"/>
                  </a:lnTo>
                  <a:lnTo>
                    <a:pt x="1032141" y="1009434"/>
                  </a:lnTo>
                  <a:lnTo>
                    <a:pt x="1031024" y="1009891"/>
                  </a:lnTo>
                  <a:lnTo>
                    <a:pt x="1029157" y="1011758"/>
                  </a:lnTo>
                  <a:lnTo>
                    <a:pt x="1028700" y="1012875"/>
                  </a:lnTo>
                  <a:lnTo>
                    <a:pt x="1028700" y="1015504"/>
                  </a:lnTo>
                  <a:lnTo>
                    <a:pt x="1029157" y="1016622"/>
                  </a:lnTo>
                  <a:lnTo>
                    <a:pt x="1031024" y="1018489"/>
                  </a:lnTo>
                  <a:lnTo>
                    <a:pt x="1032141" y="1018959"/>
                  </a:lnTo>
                  <a:lnTo>
                    <a:pt x="1044295" y="1018959"/>
                  </a:lnTo>
                  <a:lnTo>
                    <a:pt x="1045413" y="1018489"/>
                  </a:lnTo>
                  <a:lnTo>
                    <a:pt x="1047280" y="1016622"/>
                  </a:lnTo>
                  <a:lnTo>
                    <a:pt x="1047750" y="1015504"/>
                  </a:lnTo>
                  <a:lnTo>
                    <a:pt x="1047750" y="1012875"/>
                  </a:lnTo>
                  <a:close/>
                </a:path>
                <a:path w="5048250" h="1019175">
                  <a:moveTo>
                    <a:pt x="1047750" y="508165"/>
                  </a:moveTo>
                  <a:lnTo>
                    <a:pt x="1047280" y="507034"/>
                  </a:lnTo>
                  <a:lnTo>
                    <a:pt x="1045413" y="505180"/>
                  </a:lnTo>
                  <a:lnTo>
                    <a:pt x="1044295" y="504710"/>
                  </a:lnTo>
                  <a:lnTo>
                    <a:pt x="1032141" y="504710"/>
                  </a:lnTo>
                  <a:lnTo>
                    <a:pt x="1031024" y="505180"/>
                  </a:lnTo>
                  <a:lnTo>
                    <a:pt x="1029157" y="507034"/>
                  </a:lnTo>
                  <a:lnTo>
                    <a:pt x="1028700" y="508165"/>
                  </a:lnTo>
                  <a:lnTo>
                    <a:pt x="1028700" y="510794"/>
                  </a:lnTo>
                  <a:lnTo>
                    <a:pt x="1029157" y="511911"/>
                  </a:lnTo>
                  <a:lnTo>
                    <a:pt x="1031024" y="513765"/>
                  </a:lnTo>
                  <a:lnTo>
                    <a:pt x="1032141" y="514235"/>
                  </a:lnTo>
                  <a:lnTo>
                    <a:pt x="1044295" y="514235"/>
                  </a:lnTo>
                  <a:lnTo>
                    <a:pt x="1045413" y="513765"/>
                  </a:lnTo>
                  <a:lnTo>
                    <a:pt x="1047280" y="511911"/>
                  </a:lnTo>
                  <a:lnTo>
                    <a:pt x="1047750" y="510794"/>
                  </a:lnTo>
                  <a:lnTo>
                    <a:pt x="1047750" y="508165"/>
                  </a:lnTo>
                  <a:close/>
                </a:path>
                <a:path w="5048250" h="1019175">
                  <a:moveTo>
                    <a:pt x="1047750" y="3441"/>
                  </a:moveTo>
                  <a:lnTo>
                    <a:pt x="1047280" y="2324"/>
                  </a:lnTo>
                  <a:lnTo>
                    <a:pt x="1045413" y="457"/>
                  </a:lnTo>
                  <a:lnTo>
                    <a:pt x="1044295" y="0"/>
                  </a:lnTo>
                  <a:lnTo>
                    <a:pt x="1032141" y="0"/>
                  </a:lnTo>
                  <a:lnTo>
                    <a:pt x="1031024" y="457"/>
                  </a:lnTo>
                  <a:lnTo>
                    <a:pt x="1029157" y="2324"/>
                  </a:lnTo>
                  <a:lnTo>
                    <a:pt x="1028700" y="3441"/>
                  </a:lnTo>
                  <a:lnTo>
                    <a:pt x="1028700" y="6070"/>
                  </a:lnTo>
                  <a:lnTo>
                    <a:pt x="1029157" y="7200"/>
                  </a:lnTo>
                  <a:lnTo>
                    <a:pt x="1031024" y="9055"/>
                  </a:lnTo>
                  <a:lnTo>
                    <a:pt x="1032141" y="9525"/>
                  </a:lnTo>
                  <a:lnTo>
                    <a:pt x="1044295" y="9525"/>
                  </a:lnTo>
                  <a:lnTo>
                    <a:pt x="1045413" y="9055"/>
                  </a:lnTo>
                  <a:lnTo>
                    <a:pt x="1047280" y="7200"/>
                  </a:lnTo>
                  <a:lnTo>
                    <a:pt x="1047750" y="6070"/>
                  </a:lnTo>
                  <a:lnTo>
                    <a:pt x="1047750" y="3441"/>
                  </a:lnTo>
                  <a:close/>
                </a:path>
                <a:path w="5048250" h="1019175">
                  <a:moveTo>
                    <a:pt x="1104900" y="1012875"/>
                  </a:moveTo>
                  <a:lnTo>
                    <a:pt x="1104430" y="1011758"/>
                  </a:lnTo>
                  <a:lnTo>
                    <a:pt x="1102563" y="1009891"/>
                  </a:lnTo>
                  <a:lnTo>
                    <a:pt x="1101445" y="1009434"/>
                  </a:lnTo>
                  <a:lnTo>
                    <a:pt x="1089291" y="1009434"/>
                  </a:lnTo>
                  <a:lnTo>
                    <a:pt x="1088174" y="1009891"/>
                  </a:lnTo>
                  <a:lnTo>
                    <a:pt x="1086307" y="1011758"/>
                  </a:lnTo>
                  <a:lnTo>
                    <a:pt x="1085850" y="1012875"/>
                  </a:lnTo>
                  <a:lnTo>
                    <a:pt x="1085850" y="1015504"/>
                  </a:lnTo>
                  <a:lnTo>
                    <a:pt x="1086307" y="1016622"/>
                  </a:lnTo>
                  <a:lnTo>
                    <a:pt x="1088174" y="1018489"/>
                  </a:lnTo>
                  <a:lnTo>
                    <a:pt x="1089291" y="1018959"/>
                  </a:lnTo>
                  <a:lnTo>
                    <a:pt x="1101445" y="1018959"/>
                  </a:lnTo>
                  <a:lnTo>
                    <a:pt x="1102563" y="1018489"/>
                  </a:lnTo>
                  <a:lnTo>
                    <a:pt x="1104430" y="1016622"/>
                  </a:lnTo>
                  <a:lnTo>
                    <a:pt x="1104900" y="1015504"/>
                  </a:lnTo>
                  <a:lnTo>
                    <a:pt x="1104900" y="1012875"/>
                  </a:lnTo>
                  <a:close/>
                </a:path>
                <a:path w="5048250" h="1019175">
                  <a:moveTo>
                    <a:pt x="1104900" y="508165"/>
                  </a:moveTo>
                  <a:lnTo>
                    <a:pt x="1104430" y="507034"/>
                  </a:lnTo>
                  <a:lnTo>
                    <a:pt x="1102563" y="505180"/>
                  </a:lnTo>
                  <a:lnTo>
                    <a:pt x="1101445" y="504710"/>
                  </a:lnTo>
                  <a:lnTo>
                    <a:pt x="1089291" y="504710"/>
                  </a:lnTo>
                  <a:lnTo>
                    <a:pt x="1088174" y="505180"/>
                  </a:lnTo>
                  <a:lnTo>
                    <a:pt x="1086307" y="507034"/>
                  </a:lnTo>
                  <a:lnTo>
                    <a:pt x="1085850" y="508165"/>
                  </a:lnTo>
                  <a:lnTo>
                    <a:pt x="1085850" y="510794"/>
                  </a:lnTo>
                  <a:lnTo>
                    <a:pt x="1086307" y="511911"/>
                  </a:lnTo>
                  <a:lnTo>
                    <a:pt x="1088174" y="513765"/>
                  </a:lnTo>
                  <a:lnTo>
                    <a:pt x="1089291" y="514235"/>
                  </a:lnTo>
                  <a:lnTo>
                    <a:pt x="1101445" y="514235"/>
                  </a:lnTo>
                  <a:lnTo>
                    <a:pt x="1102563" y="513765"/>
                  </a:lnTo>
                  <a:lnTo>
                    <a:pt x="1104430" y="511911"/>
                  </a:lnTo>
                  <a:lnTo>
                    <a:pt x="1104900" y="510794"/>
                  </a:lnTo>
                  <a:lnTo>
                    <a:pt x="1104900" y="508165"/>
                  </a:lnTo>
                  <a:close/>
                </a:path>
                <a:path w="5048250" h="1019175">
                  <a:moveTo>
                    <a:pt x="1104900" y="3441"/>
                  </a:moveTo>
                  <a:lnTo>
                    <a:pt x="1104430" y="2324"/>
                  </a:lnTo>
                  <a:lnTo>
                    <a:pt x="1102563" y="457"/>
                  </a:lnTo>
                  <a:lnTo>
                    <a:pt x="1101445" y="0"/>
                  </a:lnTo>
                  <a:lnTo>
                    <a:pt x="1089291" y="0"/>
                  </a:lnTo>
                  <a:lnTo>
                    <a:pt x="1088174" y="457"/>
                  </a:lnTo>
                  <a:lnTo>
                    <a:pt x="1086307" y="2324"/>
                  </a:lnTo>
                  <a:lnTo>
                    <a:pt x="1085850" y="3441"/>
                  </a:lnTo>
                  <a:lnTo>
                    <a:pt x="1085850" y="6070"/>
                  </a:lnTo>
                  <a:lnTo>
                    <a:pt x="1086307" y="7200"/>
                  </a:lnTo>
                  <a:lnTo>
                    <a:pt x="1088174" y="9055"/>
                  </a:lnTo>
                  <a:lnTo>
                    <a:pt x="1089291" y="9525"/>
                  </a:lnTo>
                  <a:lnTo>
                    <a:pt x="1101445" y="9525"/>
                  </a:lnTo>
                  <a:lnTo>
                    <a:pt x="1102563" y="9055"/>
                  </a:lnTo>
                  <a:lnTo>
                    <a:pt x="1104430" y="7200"/>
                  </a:lnTo>
                  <a:lnTo>
                    <a:pt x="1104900" y="6070"/>
                  </a:lnTo>
                  <a:lnTo>
                    <a:pt x="1104900" y="3441"/>
                  </a:lnTo>
                  <a:close/>
                </a:path>
                <a:path w="5048250" h="1019175">
                  <a:moveTo>
                    <a:pt x="1162050" y="1012875"/>
                  </a:moveTo>
                  <a:lnTo>
                    <a:pt x="1161580" y="1011758"/>
                  </a:lnTo>
                  <a:lnTo>
                    <a:pt x="1159713" y="1009891"/>
                  </a:lnTo>
                  <a:lnTo>
                    <a:pt x="1158595" y="1009434"/>
                  </a:lnTo>
                  <a:lnTo>
                    <a:pt x="1146441" y="1009434"/>
                  </a:lnTo>
                  <a:lnTo>
                    <a:pt x="1145324" y="1009891"/>
                  </a:lnTo>
                  <a:lnTo>
                    <a:pt x="1143457" y="1011758"/>
                  </a:lnTo>
                  <a:lnTo>
                    <a:pt x="1143000" y="1012875"/>
                  </a:lnTo>
                  <a:lnTo>
                    <a:pt x="1143000" y="1015504"/>
                  </a:lnTo>
                  <a:lnTo>
                    <a:pt x="1143457" y="1016622"/>
                  </a:lnTo>
                  <a:lnTo>
                    <a:pt x="1145324" y="1018489"/>
                  </a:lnTo>
                  <a:lnTo>
                    <a:pt x="1146441" y="1018959"/>
                  </a:lnTo>
                  <a:lnTo>
                    <a:pt x="1158595" y="1018959"/>
                  </a:lnTo>
                  <a:lnTo>
                    <a:pt x="1159713" y="1018489"/>
                  </a:lnTo>
                  <a:lnTo>
                    <a:pt x="1161580" y="1016622"/>
                  </a:lnTo>
                  <a:lnTo>
                    <a:pt x="1162050" y="1015504"/>
                  </a:lnTo>
                  <a:lnTo>
                    <a:pt x="1162050" y="1012875"/>
                  </a:lnTo>
                  <a:close/>
                </a:path>
                <a:path w="5048250" h="1019175">
                  <a:moveTo>
                    <a:pt x="1162050" y="508165"/>
                  </a:moveTo>
                  <a:lnTo>
                    <a:pt x="1161580" y="507034"/>
                  </a:lnTo>
                  <a:lnTo>
                    <a:pt x="1159713" y="505180"/>
                  </a:lnTo>
                  <a:lnTo>
                    <a:pt x="1158595" y="504710"/>
                  </a:lnTo>
                  <a:lnTo>
                    <a:pt x="1146441" y="504710"/>
                  </a:lnTo>
                  <a:lnTo>
                    <a:pt x="1145324" y="505180"/>
                  </a:lnTo>
                  <a:lnTo>
                    <a:pt x="1143457" y="507034"/>
                  </a:lnTo>
                  <a:lnTo>
                    <a:pt x="1143000" y="508165"/>
                  </a:lnTo>
                  <a:lnTo>
                    <a:pt x="1143000" y="510794"/>
                  </a:lnTo>
                  <a:lnTo>
                    <a:pt x="1143457" y="511911"/>
                  </a:lnTo>
                  <a:lnTo>
                    <a:pt x="1145324" y="513765"/>
                  </a:lnTo>
                  <a:lnTo>
                    <a:pt x="1146441" y="514235"/>
                  </a:lnTo>
                  <a:lnTo>
                    <a:pt x="1158595" y="514235"/>
                  </a:lnTo>
                  <a:lnTo>
                    <a:pt x="1159713" y="513765"/>
                  </a:lnTo>
                  <a:lnTo>
                    <a:pt x="1161580" y="511911"/>
                  </a:lnTo>
                  <a:lnTo>
                    <a:pt x="1162050" y="510794"/>
                  </a:lnTo>
                  <a:lnTo>
                    <a:pt x="1162050" y="508165"/>
                  </a:lnTo>
                  <a:close/>
                </a:path>
                <a:path w="5048250" h="1019175">
                  <a:moveTo>
                    <a:pt x="1162050" y="3441"/>
                  </a:moveTo>
                  <a:lnTo>
                    <a:pt x="1161580" y="2324"/>
                  </a:lnTo>
                  <a:lnTo>
                    <a:pt x="1159713" y="457"/>
                  </a:lnTo>
                  <a:lnTo>
                    <a:pt x="1158595" y="0"/>
                  </a:lnTo>
                  <a:lnTo>
                    <a:pt x="1146441" y="0"/>
                  </a:lnTo>
                  <a:lnTo>
                    <a:pt x="1145324" y="457"/>
                  </a:lnTo>
                  <a:lnTo>
                    <a:pt x="1143457" y="2324"/>
                  </a:lnTo>
                  <a:lnTo>
                    <a:pt x="1143000" y="3441"/>
                  </a:lnTo>
                  <a:lnTo>
                    <a:pt x="1143000" y="6070"/>
                  </a:lnTo>
                  <a:lnTo>
                    <a:pt x="1143457" y="7200"/>
                  </a:lnTo>
                  <a:lnTo>
                    <a:pt x="1145324" y="9055"/>
                  </a:lnTo>
                  <a:lnTo>
                    <a:pt x="1146441" y="9525"/>
                  </a:lnTo>
                  <a:lnTo>
                    <a:pt x="1158595" y="9525"/>
                  </a:lnTo>
                  <a:lnTo>
                    <a:pt x="1159713" y="9055"/>
                  </a:lnTo>
                  <a:lnTo>
                    <a:pt x="1161580" y="7200"/>
                  </a:lnTo>
                  <a:lnTo>
                    <a:pt x="1162050" y="6070"/>
                  </a:lnTo>
                  <a:lnTo>
                    <a:pt x="1162050" y="3441"/>
                  </a:lnTo>
                  <a:close/>
                </a:path>
                <a:path w="5048250" h="1019175">
                  <a:moveTo>
                    <a:pt x="1219200" y="1012875"/>
                  </a:moveTo>
                  <a:lnTo>
                    <a:pt x="1218730" y="1011758"/>
                  </a:lnTo>
                  <a:lnTo>
                    <a:pt x="1216863" y="1009891"/>
                  </a:lnTo>
                  <a:lnTo>
                    <a:pt x="1215745" y="1009434"/>
                  </a:lnTo>
                  <a:lnTo>
                    <a:pt x="1203591" y="1009434"/>
                  </a:lnTo>
                  <a:lnTo>
                    <a:pt x="1202474" y="1009891"/>
                  </a:lnTo>
                  <a:lnTo>
                    <a:pt x="1200607" y="1011758"/>
                  </a:lnTo>
                  <a:lnTo>
                    <a:pt x="1200150" y="1012875"/>
                  </a:lnTo>
                  <a:lnTo>
                    <a:pt x="1200150" y="1015504"/>
                  </a:lnTo>
                  <a:lnTo>
                    <a:pt x="1200607" y="1016622"/>
                  </a:lnTo>
                  <a:lnTo>
                    <a:pt x="1202474" y="1018489"/>
                  </a:lnTo>
                  <a:lnTo>
                    <a:pt x="1203591" y="1018959"/>
                  </a:lnTo>
                  <a:lnTo>
                    <a:pt x="1215745" y="1018959"/>
                  </a:lnTo>
                  <a:lnTo>
                    <a:pt x="1216863" y="1018489"/>
                  </a:lnTo>
                  <a:lnTo>
                    <a:pt x="1218730" y="1016622"/>
                  </a:lnTo>
                  <a:lnTo>
                    <a:pt x="1219200" y="1015504"/>
                  </a:lnTo>
                  <a:lnTo>
                    <a:pt x="1219200" y="1012875"/>
                  </a:lnTo>
                  <a:close/>
                </a:path>
                <a:path w="5048250" h="1019175">
                  <a:moveTo>
                    <a:pt x="1219200" y="508165"/>
                  </a:moveTo>
                  <a:lnTo>
                    <a:pt x="1218730" y="507034"/>
                  </a:lnTo>
                  <a:lnTo>
                    <a:pt x="1216863" y="505180"/>
                  </a:lnTo>
                  <a:lnTo>
                    <a:pt x="1215745" y="504710"/>
                  </a:lnTo>
                  <a:lnTo>
                    <a:pt x="1203591" y="504710"/>
                  </a:lnTo>
                  <a:lnTo>
                    <a:pt x="1202474" y="505180"/>
                  </a:lnTo>
                  <a:lnTo>
                    <a:pt x="1200607" y="507034"/>
                  </a:lnTo>
                  <a:lnTo>
                    <a:pt x="1200150" y="508165"/>
                  </a:lnTo>
                  <a:lnTo>
                    <a:pt x="1200150" y="510794"/>
                  </a:lnTo>
                  <a:lnTo>
                    <a:pt x="1200607" y="511911"/>
                  </a:lnTo>
                  <a:lnTo>
                    <a:pt x="1202474" y="513765"/>
                  </a:lnTo>
                  <a:lnTo>
                    <a:pt x="1203591" y="514235"/>
                  </a:lnTo>
                  <a:lnTo>
                    <a:pt x="1215745" y="514235"/>
                  </a:lnTo>
                  <a:lnTo>
                    <a:pt x="1216863" y="513765"/>
                  </a:lnTo>
                  <a:lnTo>
                    <a:pt x="1218730" y="511911"/>
                  </a:lnTo>
                  <a:lnTo>
                    <a:pt x="1219200" y="510794"/>
                  </a:lnTo>
                  <a:lnTo>
                    <a:pt x="1219200" y="508165"/>
                  </a:lnTo>
                  <a:close/>
                </a:path>
                <a:path w="5048250" h="1019175">
                  <a:moveTo>
                    <a:pt x="1219200" y="3441"/>
                  </a:moveTo>
                  <a:lnTo>
                    <a:pt x="1218730" y="2324"/>
                  </a:lnTo>
                  <a:lnTo>
                    <a:pt x="1216863" y="457"/>
                  </a:lnTo>
                  <a:lnTo>
                    <a:pt x="1215745" y="0"/>
                  </a:lnTo>
                  <a:lnTo>
                    <a:pt x="1203591" y="0"/>
                  </a:lnTo>
                  <a:lnTo>
                    <a:pt x="1202474" y="457"/>
                  </a:lnTo>
                  <a:lnTo>
                    <a:pt x="1200607" y="2324"/>
                  </a:lnTo>
                  <a:lnTo>
                    <a:pt x="1200150" y="3441"/>
                  </a:lnTo>
                  <a:lnTo>
                    <a:pt x="1200150" y="6070"/>
                  </a:lnTo>
                  <a:lnTo>
                    <a:pt x="1200607" y="7200"/>
                  </a:lnTo>
                  <a:lnTo>
                    <a:pt x="1202474" y="9055"/>
                  </a:lnTo>
                  <a:lnTo>
                    <a:pt x="1203591" y="9525"/>
                  </a:lnTo>
                  <a:lnTo>
                    <a:pt x="1215745" y="9525"/>
                  </a:lnTo>
                  <a:lnTo>
                    <a:pt x="1216863" y="9055"/>
                  </a:lnTo>
                  <a:lnTo>
                    <a:pt x="1218730" y="7200"/>
                  </a:lnTo>
                  <a:lnTo>
                    <a:pt x="1219200" y="6070"/>
                  </a:lnTo>
                  <a:lnTo>
                    <a:pt x="1219200" y="3441"/>
                  </a:lnTo>
                  <a:close/>
                </a:path>
                <a:path w="5048250" h="1019175">
                  <a:moveTo>
                    <a:pt x="1276350" y="1012875"/>
                  </a:moveTo>
                  <a:lnTo>
                    <a:pt x="1275880" y="1011758"/>
                  </a:lnTo>
                  <a:lnTo>
                    <a:pt x="1274013" y="1009891"/>
                  </a:lnTo>
                  <a:lnTo>
                    <a:pt x="1272895" y="1009434"/>
                  </a:lnTo>
                  <a:lnTo>
                    <a:pt x="1260741" y="1009434"/>
                  </a:lnTo>
                  <a:lnTo>
                    <a:pt x="1259624" y="1009891"/>
                  </a:lnTo>
                  <a:lnTo>
                    <a:pt x="1257757" y="1011758"/>
                  </a:lnTo>
                  <a:lnTo>
                    <a:pt x="1257300" y="1012875"/>
                  </a:lnTo>
                  <a:lnTo>
                    <a:pt x="1257300" y="1015504"/>
                  </a:lnTo>
                  <a:lnTo>
                    <a:pt x="1257757" y="1016622"/>
                  </a:lnTo>
                  <a:lnTo>
                    <a:pt x="1259624" y="1018489"/>
                  </a:lnTo>
                  <a:lnTo>
                    <a:pt x="1260741" y="1018959"/>
                  </a:lnTo>
                  <a:lnTo>
                    <a:pt x="1272895" y="1018959"/>
                  </a:lnTo>
                  <a:lnTo>
                    <a:pt x="1274013" y="1018489"/>
                  </a:lnTo>
                  <a:lnTo>
                    <a:pt x="1275880" y="1016622"/>
                  </a:lnTo>
                  <a:lnTo>
                    <a:pt x="1276350" y="1015504"/>
                  </a:lnTo>
                  <a:lnTo>
                    <a:pt x="1276350" y="1012875"/>
                  </a:lnTo>
                  <a:close/>
                </a:path>
                <a:path w="5048250" h="1019175">
                  <a:moveTo>
                    <a:pt x="1276350" y="508165"/>
                  </a:moveTo>
                  <a:lnTo>
                    <a:pt x="1275880" y="507034"/>
                  </a:lnTo>
                  <a:lnTo>
                    <a:pt x="1274013" y="505180"/>
                  </a:lnTo>
                  <a:lnTo>
                    <a:pt x="1272895" y="504710"/>
                  </a:lnTo>
                  <a:lnTo>
                    <a:pt x="1260741" y="504710"/>
                  </a:lnTo>
                  <a:lnTo>
                    <a:pt x="1259624" y="505180"/>
                  </a:lnTo>
                  <a:lnTo>
                    <a:pt x="1257757" y="507034"/>
                  </a:lnTo>
                  <a:lnTo>
                    <a:pt x="1257300" y="508165"/>
                  </a:lnTo>
                  <a:lnTo>
                    <a:pt x="1257300" y="510794"/>
                  </a:lnTo>
                  <a:lnTo>
                    <a:pt x="1257757" y="511911"/>
                  </a:lnTo>
                  <a:lnTo>
                    <a:pt x="1259624" y="513765"/>
                  </a:lnTo>
                  <a:lnTo>
                    <a:pt x="1260741" y="514235"/>
                  </a:lnTo>
                  <a:lnTo>
                    <a:pt x="1272895" y="514235"/>
                  </a:lnTo>
                  <a:lnTo>
                    <a:pt x="1274013" y="513765"/>
                  </a:lnTo>
                  <a:lnTo>
                    <a:pt x="1275880" y="511911"/>
                  </a:lnTo>
                  <a:lnTo>
                    <a:pt x="1276350" y="510794"/>
                  </a:lnTo>
                  <a:lnTo>
                    <a:pt x="1276350" y="508165"/>
                  </a:lnTo>
                  <a:close/>
                </a:path>
                <a:path w="5048250" h="1019175">
                  <a:moveTo>
                    <a:pt x="1276350" y="3441"/>
                  </a:moveTo>
                  <a:lnTo>
                    <a:pt x="1275880" y="2324"/>
                  </a:lnTo>
                  <a:lnTo>
                    <a:pt x="1274013" y="457"/>
                  </a:lnTo>
                  <a:lnTo>
                    <a:pt x="1272895" y="0"/>
                  </a:lnTo>
                  <a:lnTo>
                    <a:pt x="1260741" y="0"/>
                  </a:lnTo>
                  <a:lnTo>
                    <a:pt x="1259624" y="457"/>
                  </a:lnTo>
                  <a:lnTo>
                    <a:pt x="1257757" y="2324"/>
                  </a:lnTo>
                  <a:lnTo>
                    <a:pt x="1257300" y="3441"/>
                  </a:lnTo>
                  <a:lnTo>
                    <a:pt x="1257300" y="6070"/>
                  </a:lnTo>
                  <a:lnTo>
                    <a:pt x="1257757" y="7200"/>
                  </a:lnTo>
                  <a:lnTo>
                    <a:pt x="1259624" y="9055"/>
                  </a:lnTo>
                  <a:lnTo>
                    <a:pt x="1260741" y="9525"/>
                  </a:lnTo>
                  <a:lnTo>
                    <a:pt x="1272895" y="9525"/>
                  </a:lnTo>
                  <a:lnTo>
                    <a:pt x="1274013" y="9055"/>
                  </a:lnTo>
                  <a:lnTo>
                    <a:pt x="1275880" y="7200"/>
                  </a:lnTo>
                  <a:lnTo>
                    <a:pt x="1276350" y="6070"/>
                  </a:lnTo>
                  <a:lnTo>
                    <a:pt x="1276350" y="3441"/>
                  </a:lnTo>
                  <a:close/>
                </a:path>
                <a:path w="5048250" h="1019175">
                  <a:moveTo>
                    <a:pt x="1333500" y="1012875"/>
                  </a:moveTo>
                  <a:lnTo>
                    <a:pt x="1333030" y="1011758"/>
                  </a:lnTo>
                  <a:lnTo>
                    <a:pt x="1331163" y="1009891"/>
                  </a:lnTo>
                  <a:lnTo>
                    <a:pt x="1330045" y="1009434"/>
                  </a:lnTo>
                  <a:lnTo>
                    <a:pt x="1317891" y="1009434"/>
                  </a:lnTo>
                  <a:lnTo>
                    <a:pt x="1316774" y="1009891"/>
                  </a:lnTo>
                  <a:lnTo>
                    <a:pt x="1314907" y="1011758"/>
                  </a:lnTo>
                  <a:lnTo>
                    <a:pt x="1314450" y="1012875"/>
                  </a:lnTo>
                  <a:lnTo>
                    <a:pt x="1314450" y="1015504"/>
                  </a:lnTo>
                  <a:lnTo>
                    <a:pt x="1314907" y="1016622"/>
                  </a:lnTo>
                  <a:lnTo>
                    <a:pt x="1316774" y="1018489"/>
                  </a:lnTo>
                  <a:lnTo>
                    <a:pt x="1317891" y="1018959"/>
                  </a:lnTo>
                  <a:lnTo>
                    <a:pt x="1330045" y="1018959"/>
                  </a:lnTo>
                  <a:lnTo>
                    <a:pt x="1331163" y="1018489"/>
                  </a:lnTo>
                  <a:lnTo>
                    <a:pt x="1333030" y="1016622"/>
                  </a:lnTo>
                  <a:lnTo>
                    <a:pt x="1333500" y="1015504"/>
                  </a:lnTo>
                  <a:lnTo>
                    <a:pt x="1333500" y="1012875"/>
                  </a:lnTo>
                  <a:close/>
                </a:path>
                <a:path w="5048250" h="1019175">
                  <a:moveTo>
                    <a:pt x="1333500" y="508165"/>
                  </a:moveTo>
                  <a:lnTo>
                    <a:pt x="1333030" y="507034"/>
                  </a:lnTo>
                  <a:lnTo>
                    <a:pt x="1331163" y="505180"/>
                  </a:lnTo>
                  <a:lnTo>
                    <a:pt x="1330045" y="504710"/>
                  </a:lnTo>
                  <a:lnTo>
                    <a:pt x="1317891" y="504710"/>
                  </a:lnTo>
                  <a:lnTo>
                    <a:pt x="1316774" y="505180"/>
                  </a:lnTo>
                  <a:lnTo>
                    <a:pt x="1314907" y="507034"/>
                  </a:lnTo>
                  <a:lnTo>
                    <a:pt x="1314450" y="508165"/>
                  </a:lnTo>
                  <a:lnTo>
                    <a:pt x="1314450" y="510794"/>
                  </a:lnTo>
                  <a:lnTo>
                    <a:pt x="1314907" y="511911"/>
                  </a:lnTo>
                  <a:lnTo>
                    <a:pt x="1316774" y="513765"/>
                  </a:lnTo>
                  <a:lnTo>
                    <a:pt x="1317891" y="514235"/>
                  </a:lnTo>
                  <a:lnTo>
                    <a:pt x="1330045" y="514235"/>
                  </a:lnTo>
                  <a:lnTo>
                    <a:pt x="1331163" y="513765"/>
                  </a:lnTo>
                  <a:lnTo>
                    <a:pt x="1333030" y="511911"/>
                  </a:lnTo>
                  <a:lnTo>
                    <a:pt x="1333500" y="510794"/>
                  </a:lnTo>
                  <a:lnTo>
                    <a:pt x="1333500" y="508165"/>
                  </a:lnTo>
                  <a:close/>
                </a:path>
                <a:path w="5048250" h="1019175">
                  <a:moveTo>
                    <a:pt x="1333500" y="3441"/>
                  </a:moveTo>
                  <a:lnTo>
                    <a:pt x="1333030" y="2324"/>
                  </a:lnTo>
                  <a:lnTo>
                    <a:pt x="1331163" y="457"/>
                  </a:lnTo>
                  <a:lnTo>
                    <a:pt x="1330045" y="0"/>
                  </a:lnTo>
                  <a:lnTo>
                    <a:pt x="1317891" y="0"/>
                  </a:lnTo>
                  <a:lnTo>
                    <a:pt x="1316774" y="457"/>
                  </a:lnTo>
                  <a:lnTo>
                    <a:pt x="1314907" y="2324"/>
                  </a:lnTo>
                  <a:lnTo>
                    <a:pt x="1314450" y="3441"/>
                  </a:lnTo>
                  <a:lnTo>
                    <a:pt x="1314450" y="6070"/>
                  </a:lnTo>
                  <a:lnTo>
                    <a:pt x="1314907" y="7200"/>
                  </a:lnTo>
                  <a:lnTo>
                    <a:pt x="1316774" y="9055"/>
                  </a:lnTo>
                  <a:lnTo>
                    <a:pt x="1317891" y="9525"/>
                  </a:lnTo>
                  <a:lnTo>
                    <a:pt x="1330045" y="9525"/>
                  </a:lnTo>
                  <a:lnTo>
                    <a:pt x="1331163" y="9055"/>
                  </a:lnTo>
                  <a:lnTo>
                    <a:pt x="1333030" y="7200"/>
                  </a:lnTo>
                  <a:lnTo>
                    <a:pt x="1333500" y="6070"/>
                  </a:lnTo>
                  <a:lnTo>
                    <a:pt x="1333500" y="3441"/>
                  </a:lnTo>
                  <a:close/>
                </a:path>
                <a:path w="5048250" h="1019175">
                  <a:moveTo>
                    <a:pt x="1390650" y="1012875"/>
                  </a:moveTo>
                  <a:lnTo>
                    <a:pt x="1390180" y="1011758"/>
                  </a:lnTo>
                  <a:lnTo>
                    <a:pt x="1388313" y="1009891"/>
                  </a:lnTo>
                  <a:lnTo>
                    <a:pt x="1387195" y="1009434"/>
                  </a:lnTo>
                  <a:lnTo>
                    <a:pt x="1375041" y="1009434"/>
                  </a:lnTo>
                  <a:lnTo>
                    <a:pt x="1373924" y="1009891"/>
                  </a:lnTo>
                  <a:lnTo>
                    <a:pt x="1372057" y="1011758"/>
                  </a:lnTo>
                  <a:lnTo>
                    <a:pt x="1371600" y="1012875"/>
                  </a:lnTo>
                  <a:lnTo>
                    <a:pt x="1371600" y="1015504"/>
                  </a:lnTo>
                  <a:lnTo>
                    <a:pt x="1372057" y="1016622"/>
                  </a:lnTo>
                  <a:lnTo>
                    <a:pt x="1373924" y="1018489"/>
                  </a:lnTo>
                  <a:lnTo>
                    <a:pt x="1375041" y="1018959"/>
                  </a:lnTo>
                  <a:lnTo>
                    <a:pt x="1387195" y="1018959"/>
                  </a:lnTo>
                  <a:lnTo>
                    <a:pt x="1388313" y="1018489"/>
                  </a:lnTo>
                  <a:lnTo>
                    <a:pt x="1390180" y="1016622"/>
                  </a:lnTo>
                  <a:lnTo>
                    <a:pt x="1390650" y="1015504"/>
                  </a:lnTo>
                  <a:lnTo>
                    <a:pt x="1390650" y="1012875"/>
                  </a:lnTo>
                  <a:close/>
                </a:path>
                <a:path w="5048250" h="1019175">
                  <a:moveTo>
                    <a:pt x="1390650" y="508165"/>
                  </a:moveTo>
                  <a:lnTo>
                    <a:pt x="1390180" y="507034"/>
                  </a:lnTo>
                  <a:lnTo>
                    <a:pt x="1388313" y="505180"/>
                  </a:lnTo>
                  <a:lnTo>
                    <a:pt x="1387195" y="504710"/>
                  </a:lnTo>
                  <a:lnTo>
                    <a:pt x="1375041" y="504710"/>
                  </a:lnTo>
                  <a:lnTo>
                    <a:pt x="1373924" y="505180"/>
                  </a:lnTo>
                  <a:lnTo>
                    <a:pt x="1372057" y="507034"/>
                  </a:lnTo>
                  <a:lnTo>
                    <a:pt x="1371600" y="508165"/>
                  </a:lnTo>
                  <a:lnTo>
                    <a:pt x="1371600" y="510794"/>
                  </a:lnTo>
                  <a:lnTo>
                    <a:pt x="1372057" y="511911"/>
                  </a:lnTo>
                  <a:lnTo>
                    <a:pt x="1373924" y="513765"/>
                  </a:lnTo>
                  <a:lnTo>
                    <a:pt x="1375041" y="514235"/>
                  </a:lnTo>
                  <a:lnTo>
                    <a:pt x="1387195" y="514235"/>
                  </a:lnTo>
                  <a:lnTo>
                    <a:pt x="1388313" y="513765"/>
                  </a:lnTo>
                  <a:lnTo>
                    <a:pt x="1390180" y="511911"/>
                  </a:lnTo>
                  <a:lnTo>
                    <a:pt x="1390650" y="510794"/>
                  </a:lnTo>
                  <a:lnTo>
                    <a:pt x="1390650" y="508165"/>
                  </a:lnTo>
                  <a:close/>
                </a:path>
                <a:path w="5048250" h="1019175">
                  <a:moveTo>
                    <a:pt x="1390650" y="3441"/>
                  </a:moveTo>
                  <a:lnTo>
                    <a:pt x="1390180" y="2324"/>
                  </a:lnTo>
                  <a:lnTo>
                    <a:pt x="1388313" y="457"/>
                  </a:lnTo>
                  <a:lnTo>
                    <a:pt x="1387195" y="0"/>
                  </a:lnTo>
                  <a:lnTo>
                    <a:pt x="1375041" y="0"/>
                  </a:lnTo>
                  <a:lnTo>
                    <a:pt x="1373924" y="457"/>
                  </a:lnTo>
                  <a:lnTo>
                    <a:pt x="1372057" y="2324"/>
                  </a:lnTo>
                  <a:lnTo>
                    <a:pt x="1371600" y="3441"/>
                  </a:lnTo>
                  <a:lnTo>
                    <a:pt x="1371600" y="6070"/>
                  </a:lnTo>
                  <a:lnTo>
                    <a:pt x="1372057" y="7200"/>
                  </a:lnTo>
                  <a:lnTo>
                    <a:pt x="1373924" y="9055"/>
                  </a:lnTo>
                  <a:lnTo>
                    <a:pt x="1375041" y="9525"/>
                  </a:lnTo>
                  <a:lnTo>
                    <a:pt x="1387195" y="9525"/>
                  </a:lnTo>
                  <a:lnTo>
                    <a:pt x="1388313" y="9055"/>
                  </a:lnTo>
                  <a:lnTo>
                    <a:pt x="1390180" y="7200"/>
                  </a:lnTo>
                  <a:lnTo>
                    <a:pt x="1390650" y="6070"/>
                  </a:lnTo>
                  <a:lnTo>
                    <a:pt x="1390650" y="3441"/>
                  </a:lnTo>
                  <a:close/>
                </a:path>
                <a:path w="5048250" h="1019175">
                  <a:moveTo>
                    <a:pt x="1447800" y="1012875"/>
                  </a:moveTo>
                  <a:lnTo>
                    <a:pt x="1447330" y="1011758"/>
                  </a:lnTo>
                  <a:lnTo>
                    <a:pt x="1445463" y="1009891"/>
                  </a:lnTo>
                  <a:lnTo>
                    <a:pt x="1444345" y="1009434"/>
                  </a:lnTo>
                  <a:lnTo>
                    <a:pt x="1432191" y="1009434"/>
                  </a:lnTo>
                  <a:lnTo>
                    <a:pt x="1431074" y="1009891"/>
                  </a:lnTo>
                  <a:lnTo>
                    <a:pt x="1429207" y="1011758"/>
                  </a:lnTo>
                  <a:lnTo>
                    <a:pt x="1428750" y="1012875"/>
                  </a:lnTo>
                  <a:lnTo>
                    <a:pt x="1428750" y="1015504"/>
                  </a:lnTo>
                  <a:lnTo>
                    <a:pt x="1429207" y="1016622"/>
                  </a:lnTo>
                  <a:lnTo>
                    <a:pt x="1431074" y="1018489"/>
                  </a:lnTo>
                  <a:lnTo>
                    <a:pt x="1432191" y="1018959"/>
                  </a:lnTo>
                  <a:lnTo>
                    <a:pt x="1444345" y="1018959"/>
                  </a:lnTo>
                  <a:lnTo>
                    <a:pt x="1445463" y="1018489"/>
                  </a:lnTo>
                  <a:lnTo>
                    <a:pt x="1447330" y="1016622"/>
                  </a:lnTo>
                  <a:lnTo>
                    <a:pt x="1447800" y="1015504"/>
                  </a:lnTo>
                  <a:lnTo>
                    <a:pt x="1447800" y="1012875"/>
                  </a:lnTo>
                  <a:close/>
                </a:path>
                <a:path w="5048250" h="1019175">
                  <a:moveTo>
                    <a:pt x="1447800" y="508165"/>
                  </a:moveTo>
                  <a:lnTo>
                    <a:pt x="1447330" y="507034"/>
                  </a:lnTo>
                  <a:lnTo>
                    <a:pt x="1445463" y="505180"/>
                  </a:lnTo>
                  <a:lnTo>
                    <a:pt x="1444345" y="504710"/>
                  </a:lnTo>
                  <a:lnTo>
                    <a:pt x="1432191" y="504710"/>
                  </a:lnTo>
                  <a:lnTo>
                    <a:pt x="1431074" y="505180"/>
                  </a:lnTo>
                  <a:lnTo>
                    <a:pt x="1429207" y="507034"/>
                  </a:lnTo>
                  <a:lnTo>
                    <a:pt x="1428750" y="508165"/>
                  </a:lnTo>
                  <a:lnTo>
                    <a:pt x="1428750" y="510794"/>
                  </a:lnTo>
                  <a:lnTo>
                    <a:pt x="1429207" y="511911"/>
                  </a:lnTo>
                  <a:lnTo>
                    <a:pt x="1431074" y="513765"/>
                  </a:lnTo>
                  <a:lnTo>
                    <a:pt x="1432191" y="514235"/>
                  </a:lnTo>
                  <a:lnTo>
                    <a:pt x="1444345" y="514235"/>
                  </a:lnTo>
                  <a:lnTo>
                    <a:pt x="1445463" y="513765"/>
                  </a:lnTo>
                  <a:lnTo>
                    <a:pt x="1447330" y="511911"/>
                  </a:lnTo>
                  <a:lnTo>
                    <a:pt x="1447800" y="510794"/>
                  </a:lnTo>
                  <a:lnTo>
                    <a:pt x="1447800" y="508165"/>
                  </a:lnTo>
                  <a:close/>
                </a:path>
                <a:path w="5048250" h="1019175">
                  <a:moveTo>
                    <a:pt x="1447800" y="3441"/>
                  </a:moveTo>
                  <a:lnTo>
                    <a:pt x="1447330" y="2324"/>
                  </a:lnTo>
                  <a:lnTo>
                    <a:pt x="1445463" y="457"/>
                  </a:lnTo>
                  <a:lnTo>
                    <a:pt x="1444345" y="0"/>
                  </a:lnTo>
                  <a:lnTo>
                    <a:pt x="1432191" y="0"/>
                  </a:lnTo>
                  <a:lnTo>
                    <a:pt x="1431074" y="457"/>
                  </a:lnTo>
                  <a:lnTo>
                    <a:pt x="1429207" y="2324"/>
                  </a:lnTo>
                  <a:lnTo>
                    <a:pt x="1428750" y="3441"/>
                  </a:lnTo>
                  <a:lnTo>
                    <a:pt x="1428750" y="6070"/>
                  </a:lnTo>
                  <a:lnTo>
                    <a:pt x="1429207" y="7200"/>
                  </a:lnTo>
                  <a:lnTo>
                    <a:pt x="1431074" y="9055"/>
                  </a:lnTo>
                  <a:lnTo>
                    <a:pt x="1432191" y="9525"/>
                  </a:lnTo>
                  <a:lnTo>
                    <a:pt x="1444345" y="9525"/>
                  </a:lnTo>
                  <a:lnTo>
                    <a:pt x="1445463" y="9055"/>
                  </a:lnTo>
                  <a:lnTo>
                    <a:pt x="1447330" y="7200"/>
                  </a:lnTo>
                  <a:lnTo>
                    <a:pt x="1447800" y="6070"/>
                  </a:lnTo>
                  <a:lnTo>
                    <a:pt x="1447800" y="3441"/>
                  </a:lnTo>
                  <a:close/>
                </a:path>
                <a:path w="5048250" h="1019175">
                  <a:moveTo>
                    <a:pt x="1504950" y="1012875"/>
                  </a:moveTo>
                  <a:lnTo>
                    <a:pt x="1504480" y="1011758"/>
                  </a:lnTo>
                  <a:lnTo>
                    <a:pt x="1502613" y="1009891"/>
                  </a:lnTo>
                  <a:lnTo>
                    <a:pt x="1501495" y="1009434"/>
                  </a:lnTo>
                  <a:lnTo>
                    <a:pt x="1489341" y="1009434"/>
                  </a:lnTo>
                  <a:lnTo>
                    <a:pt x="1488224" y="1009891"/>
                  </a:lnTo>
                  <a:lnTo>
                    <a:pt x="1486357" y="1011758"/>
                  </a:lnTo>
                  <a:lnTo>
                    <a:pt x="1485900" y="1012875"/>
                  </a:lnTo>
                  <a:lnTo>
                    <a:pt x="1485900" y="1015504"/>
                  </a:lnTo>
                  <a:lnTo>
                    <a:pt x="1486357" y="1016622"/>
                  </a:lnTo>
                  <a:lnTo>
                    <a:pt x="1488224" y="1018489"/>
                  </a:lnTo>
                  <a:lnTo>
                    <a:pt x="1489341" y="1018959"/>
                  </a:lnTo>
                  <a:lnTo>
                    <a:pt x="1501495" y="1018959"/>
                  </a:lnTo>
                  <a:lnTo>
                    <a:pt x="1502613" y="1018489"/>
                  </a:lnTo>
                  <a:lnTo>
                    <a:pt x="1504480" y="1016622"/>
                  </a:lnTo>
                  <a:lnTo>
                    <a:pt x="1504950" y="1015504"/>
                  </a:lnTo>
                  <a:lnTo>
                    <a:pt x="1504950" y="1012875"/>
                  </a:lnTo>
                  <a:close/>
                </a:path>
                <a:path w="5048250" h="1019175">
                  <a:moveTo>
                    <a:pt x="1504950" y="508165"/>
                  </a:moveTo>
                  <a:lnTo>
                    <a:pt x="1504480" y="507034"/>
                  </a:lnTo>
                  <a:lnTo>
                    <a:pt x="1502613" y="505180"/>
                  </a:lnTo>
                  <a:lnTo>
                    <a:pt x="1501495" y="504710"/>
                  </a:lnTo>
                  <a:lnTo>
                    <a:pt x="1489341" y="504710"/>
                  </a:lnTo>
                  <a:lnTo>
                    <a:pt x="1488224" y="505180"/>
                  </a:lnTo>
                  <a:lnTo>
                    <a:pt x="1486357" y="507034"/>
                  </a:lnTo>
                  <a:lnTo>
                    <a:pt x="1485900" y="508165"/>
                  </a:lnTo>
                  <a:lnTo>
                    <a:pt x="1485900" y="510794"/>
                  </a:lnTo>
                  <a:lnTo>
                    <a:pt x="1486357" y="511911"/>
                  </a:lnTo>
                  <a:lnTo>
                    <a:pt x="1488224" y="513765"/>
                  </a:lnTo>
                  <a:lnTo>
                    <a:pt x="1489341" y="514235"/>
                  </a:lnTo>
                  <a:lnTo>
                    <a:pt x="1501495" y="514235"/>
                  </a:lnTo>
                  <a:lnTo>
                    <a:pt x="1502613" y="513765"/>
                  </a:lnTo>
                  <a:lnTo>
                    <a:pt x="1504480" y="511911"/>
                  </a:lnTo>
                  <a:lnTo>
                    <a:pt x="1504950" y="510794"/>
                  </a:lnTo>
                  <a:lnTo>
                    <a:pt x="1504950" y="508165"/>
                  </a:lnTo>
                  <a:close/>
                </a:path>
                <a:path w="5048250" h="1019175">
                  <a:moveTo>
                    <a:pt x="1504950" y="3441"/>
                  </a:moveTo>
                  <a:lnTo>
                    <a:pt x="1504480" y="2324"/>
                  </a:lnTo>
                  <a:lnTo>
                    <a:pt x="1502613" y="457"/>
                  </a:lnTo>
                  <a:lnTo>
                    <a:pt x="1501495" y="0"/>
                  </a:lnTo>
                  <a:lnTo>
                    <a:pt x="1489341" y="0"/>
                  </a:lnTo>
                  <a:lnTo>
                    <a:pt x="1488224" y="457"/>
                  </a:lnTo>
                  <a:lnTo>
                    <a:pt x="1486357" y="2324"/>
                  </a:lnTo>
                  <a:lnTo>
                    <a:pt x="1485900" y="3441"/>
                  </a:lnTo>
                  <a:lnTo>
                    <a:pt x="1485900" y="6070"/>
                  </a:lnTo>
                  <a:lnTo>
                    <a:pt x="1486357" y="7200"/>
                  </a:lnTo>
                  <a:lnTo>
                    <a:pt x="1488224" y="9055"/>
                  </a:lnTo>
                  <a:lnTo>
                    <a:pt x="1489341" y="9525"/>
                  </a:lnTo>
                  <a:lnTo>
                    <a:pt x="1501495" y="9525"/>
                  </a:lnTo>
                  <a:lnTo>
                    <a:pt x="1502613" y="9055"/>
                  </a:lnTo>
                  <a:lnTo>
                    <a:pt x="1504480" y="7200"/>
                  </a:lnTo>
                  <a:lnTo>
                    <a:pt x="1504950" y="6070"/>
                  </a:lnTo>
                  <a:lnTo>
                    <a:pt x="1504950" y="3441"/>
                  </a:lnTo>
                  <a:close/>
                </a:path>
                <a:path w="5048250" h="1019175">
                  <a:moveTo>
                    <a:pt x="1562100" y="1012875"/>
                  </a:moveTo>
                  <a:lnTo>
                    <a:pt x="1561630" y="1011758"/>
                  </a:lnTo>
                  <a:lnTo>
                    <a:pt x="1559763" y="1009891"/>
                  </a:lnTo>
                  <a:lnTo>
                    <a:pt x="1558645" y="1009434"/>
                  </a:lnTo>
                  <a:lnTo>
                    <a:pt x="1546491" y="1009434"/>
                  </a:lnTo>
                  <a:lnTo>
                    <a:pt x="1545374" y="1009891"/>
                  </a:lnTo>
                  <a:lnTo>
                    <a:pt x="1543507" y="1011758"/>
                  </a:lnTo>
                  <a:lnTo>
                    <a:pt x="1543050" y="1012875"/>
                  </a:lnTo>
                  <a:lnTo>
                    <a:pt x="1543050" y="1015504"/>
                  </a:lnTo>
                  <a:lnTo>
                    <a:pt x="1543507" y="1016622"/>
                  </a:lnTo>
                  <a:lnTo>
                    <a:pt x="1545374" y="1018489"/>
                  </a:lnTo>
                  <a:lnTo>
                    <a:pt x="1546491" y="1018959"/>
                  </a:lnTo>
                  <a:lnTo>
                    <a:pt x="1558645" y="1018959"/>
                  </a:lnTo>
                  <a:lnTo>
                    <a:pt x="1559763" y="1018489"/>
                  </a:lnTo>
                  <a:lnTo>
                    <a:pt x="1561630" y="1016622"/>
                  </a:lnTo>
                  <a:lnTo>
                    <a:pt x="1562100" y="1015504"/>
                  </a:lnTo>
                  <a:lnTo>
                    <a:pt x="1562100" y="1012875"/>
                  </a:lnTo>
                  <a:close/>
                </a:path>
                <a:path w="5048250" h="1019175">
                  <a:moveTo>
                    <a:pt x="1562100" y="508165"/>
                  </a:moveTo>
                  <a:lnTo>
                    <a:pt x="1561630" y="507034"/>
                  </a:lnTo>
                  <a:lnTo>
                    <a:pt x="1559763" y="505180"/>
                  </a:lnTo>
                  <a:lnTo>
                    <a:pt x="1558645" y="504710"/>
                  </a:lnTo>
                  <a:lnTo>
                    <a:pt x="1546491" y="504710"/>
                  </a:lnTo>
                  <a:lnTo>
                    <a:pt x="1545374" y="505180"/>
                  </a:lnTo>
                  <a:lnTo>
                    <a:pt x="1543507" y="507034"/>
                  </a:lnTo>
                  <a:lnTo>
                    <a:pt x="1543050" y="508165"/>
                  </a:lnTo>
                  <a:lnTo>
                    <a:pt x="1543050" y="510794"/>
                  </a:lnTo>
                  <a:lnTo>
                    <a:pt x="1543507" y="511911"/>
                  </a:lnTo>
                  <a:lnTo>
                    <a:pt x="1545374" y="513765"/>
                  </a:lnTo>
                  <a:lnTo>
                    <a:pt x="1546491" y="514235"/>
                  </a:lnTo>
                  <a:lnTo>
                    <a:pt x="1558645" y="514235"/>
                  </a:lnTo>
                  <a:lnTo>
                    <a:pt x="1559763" y="513765"/>
                  </a:lnTo>
                  <a:lnTo>
                    <a:pt x="1561630" y="511911"/>
                  </a:lnTo>
                  <a:lnTo>
                    <a:pt x="1562100" y="510794"/>
                  </a:lnTo>
                  <a:lnTo>
                    <a:pt x="1562100" y="508165"/>
                  </a:lnTo>
                  <a:close/>
                </a:path>
                <a:path w="5048250" h="1019175">
                  <a:moveTo>
                    <a:pt x="1562100" y="3441"/>
                  </a:moveTo>
                  <a:lnTo>
                    <a:pt x="1561630" y="2324"/>
                  </a:lnTo>
                  <a:lnTo>
                    <a:pt x="1559763" y="457"/>
                  </a:lnTo>
                  <a:lnTo>
                    <a:pt x="1558645" y="0"/>
                  </a:lnTo>
                  <a:lnTo>
                    <a:pt x="1546491" y="0"/>
                  </a:lnTo>
                  <a:lnTo>
                    <a:pt x="1545374" y="457"/>
                  </a:lnTo>
                  <a:lnTo>
                    <a:pt x="1543507" y="2324"/>
                  </a:lnTo>
                  <a:lnTo>
                    <a:pt x="1543050" y="3441"/>
                  </a:lnTo>
                  <a:lnTo>
                    <a:pt x="1543050" y="6070"/>
                  </a:lnTo>
                  <a:lnTo>
                    <a:pt x="1543507" y="7200"/>
                  </a:lnTo>
                  <a:lnTo>
                    <a:pt x="1545374" y="9055"/>
                  </a:lnTo>
                  <a:lnTo>
                    <a:pt x="1546491" y="9525"/>
                  </a:lnTo>
                  <a:lnTo>
                    <a:pt x="1558645" y="9525"/>
                  </a:lnTo>
                  <a:lnTo>
                    <a:pt x="1559763" y="9055"/>
                  </a:lnTo>
                  <a:lnTo>
                    <a:pt x="1561630" y="7200"/>
                  </a:lnTo>
                  <a:lnTo>
                    <a:pt x="1562100" y="6070"/>
                  </a:lnTo>
                  <a:lnTo>
                    <a:pt x="1562100" y="3441"/>
                  </a:lnTo>
                  <a:close/>
                </a:path>
                <a:path w="5048250" h="1019175">
                  <a:moveTo>
                    <a:pt x="1619250" y="1012875"/>
                  </a:moveTo>
                  <a:lnTo>
                    <a:pt x="1618780" y="1011758"/>
                  </a:lnTo>
                  <a:lnTo>
                    <a:pt x="1616913" y="1009891"/>
                  </a:lnTo>
                  <a:lnTo>
                    <a:pt x="1615795" y="1009434"/>
                  </a:lnTo>
                  <a:lnTo>
                    <a:pt x="1603641" y="1009434"/>
                  </a:lnTo>
                  <a:lnTo>
                    <a:pt x="1602524" y="1009891"/>
                  </a:lnTo>
                  <a:lnTo>
                    <a:pt x="1600657" y="1011758"/>
                  </a:lnTo>
                  <a:lnTo>
                    <a:pt x="1600200" y="1012875"/>
                  </a:lnTo>
                  <a:lnTo>
                    <a:pt x="1600200" y="1015504"/>
                  </a:lnTo>
                  <a:lnTo>
                    <a:pt x="1600657" y="1016622"/>
                  </a:lnTo>
                  <a:lnTo>
                    <a:pt x="1602524" y="1018489"/>
                  </a:lnTo>
                  <a:lnTo>
                    <a:pt x="1603641" y="1018959"/>
                  </a:lnTo>
                  <a:lnTo>
                    <a:pt x="1615795" y="1018959"/>
                  </a:lnTo>
                  <a:lnTo>
                    <a:pt x="1616913" y="1018489"/>
                  </a:lnTo>
                  <a:lnTo>
                    <a:pt x="1618780" y="1016622"/>
                  </a:lnTo>
                  <a:lnTo>
                    <a:pt x="1619250" y="1015504"/>
                  </a:lnTo>
                  <a:lnTo>
                    <a:pt x="1619250" y="1012875"/>
                  </a:lnTo>
                  <a:close/>
                </a:path>
                <a:path w="5048250" h="1019175">
                  <a:moveTo>
                    <a:pt x="1619250" y="508165"/>
                  </a:moveTo>
                  <a:lnTo>
                    <a:pt x="1618780" y="507034"/>
                  </a:lnTo>
                  <a:lnTo>
                    <a:pt x="1616913" y="505180"/>
                  </a:lnTo>
                  <a:lnTo>
                    <a:pt x="1615795" y="504710"/>
                  </a:lnTo>
                  <a:lnTo>
                    <a:pt x="1603641" y="504710"/>
                  </a:lnTo>
                  <a:lnTo>
                    <a:pt x="1602524" y="505180"/>
                  </a:lnTo>
                  <a:lnTo>
                    <a:pt x="1600657" y="507034"/>
                  </a:lnTo>
                  <a:lnTo>
                    <a:pt x="1600200" y="508165"/>
                  </a:lnTo>
                  <a:lnTo>
                    <a:pt x="1600200" y="510794"/>
                  </a:lnTo>
                  <a:lnTo>
                    <a:pt x="1600657" y="511911"/>
                  </a:lnTo>
                  <a:lnTo>
                    <a:pt x="1602524" y="513765"/>
                  </a:lnTo>
                  <a:lnTo>
                    <a:pt x="1603641" y="514235"/>
                  </a:lnTo>
                  <a:lnTo>
                    <a:pt x="1615795" y="514235"/>
                  </a:lnTo>
                  <a:lnTo>
                    <a:pt x="1616913" y="513765"/>
                  </a:lnTo>
                  <a:lnTo>
                    <a:pt x="1618780" y="511911"/>
                  </a:lnTo>
                  <a:lnTo>
                    <a:pt x="1619250" y="510794"/>
                  </a:lnTo>
                  <a:lnTo>
                    <a:pt x="1619250" y="508165"/>
                  </a:lnTo>
                  <a:close/>
                </a:path>
                <a:path w="5048250" h="1019175">
                  <a:moveTo>
                    <a:pt x="1619250" y="3441"/>
                  </a:moveTo>
                  <a:lnTo>
                    <a:pt x="1618780" y="2324"/>
                  </a:lnTo>
                  <a:lnTo>
                    <a:pt x="1616913" y="457"/>
                  </a:lnTo>
                  <a:lnTo>
                    <a:pt x="1615795" y="0"/>
                  </a:lnTo>
                  <a:lnTo>
                    <a:pt x="1603641" y="0"/>
                  </a:lnTo>
                  <a:lnTo>
                    <a:pt x="1602524" y="457"/>
                  </a:lnTo>
                  <a:lnTo>
                    <a:pt x="1600657" y="2324"/>
                  </a:lnTo>
                  <a:lnTo>
                    <a:pt x="1600200" y="3441"/>
                  </a:lnTo>
                  <a:lnTo>
                    <a:pt x="1600200" y="6070"/>
                  </a:lnTo>
                  <a:lnTo>
                    <a:pt x="1600657" y="7200"/>
                  </a:lnTo>
                  <a:lnTo>
                    <a:pt x="1602524" y="9055"/>
                  </a:lnTo>
                  <a:lnTo>
                    <a:pt x="1603641" y="9525"/>
                  </a:lnTo>
                  <a:lnTo>
                    <a:pt x="1615795" y="9525"/>
                  </a:lnTo>
                  <a:lnTo>
                    <a:pt x="1616913" y="9055"/>
                  </a:lnTo>
                  <a:lnTo>
                    <a:pt x="1618780" y="7200"/>
                  </a:lnTo>
                  <a:lnTo>
                    <a:pt x="1619250" y="6070"/>
                  </a:lnTo>
                  <a:lnTo>
                    <a:pt x="1619250" y="3441"/>
                  </a:lnTo>
                  <a:close/>
                </a:path>
                <a:path w="5048250" h="1019175">
                  <a:moveTo>
                    <a:pt x="1676400" y="1012875"/>
                  </a:moveTo>
                  <a:lnTo>
                    <a:pt x="1675930" y="1011758"/>
                  </a:lnTo>
                  <a:lnTo>
                    <a:pt x="1674063" y="1009891"/>
                  </a:lnTo>
                  <a:lnTo>
                    <a:pt x="1672945" y="1009434"/>
                  </a:lnTo>
                  <a:lnTo>
                    <a:pt x="1660791" y="1009434"/>
                  </a:lnTo>
                  <a:lnTo>
                    <a:pt x="1659674" y="1009891"/>
                  </a:lnTo>
                  <a:lnTo>
                    <a:pt x="1657807" y="1011758"/>
                  </a:lnTo>
                  <a:lnTo>
                    <a:pt x="1657350" y="1012875"/>
                  </a:lnTo>
                  <a:lnTo>
                    <a:pt x="1657350" y="1015504"/>
                  </a:lnTo>
                  <a:lnTo>
                    <a:pt x="1657807" y="1016622"/>
                  </a:lnTo>
                  <a:lnTo>
                    <a:pt x="1659674" y="1018489"/>
                  </a:lnTo>
                  <a:lnTo>
                    <a:pt x="1660791" y="1018959"/>
                  </a:lnTo>
                  <a:lnTo>
                    <a:pt x="1672945" y="1018959"/>
                  </a:lnTo>
                  <a:lnTo>
                    <a:pt x="1674063" y="1018489"/>
                  </a:lnTo>
                  <a:lnTo>
                    <a:pt x="1675930" y="1016622"/>
                  </a:lnTo>
                  <a:lnTo>
                    <a:pt x="1676400" y="1015504"/>
                  </a:lnTo>
                  <a:lnTo>
                    <a:pt x="1676400" y="1012875"/>
                  </a:lnTo>
                  <a:close/>
                </a:path>
                <a:path w="5048250" h="1019175">
                  <a:moveTo>
                    <a:pt x="1676400" y="508165"/>
                  </a:moveTo>
                  <a:lnTo>
                    <a:pt x="1675930" y="507034"/>
                  </a:lnTo>
                  <a:lnTo>
                    <a:pt x="1674063" y="505180"/>
                  </a:lnTo>
                  <a:lnTo>
                    <a:pt x="1672945" y="504710"/>
                  </a:lnTo>
                  <a:lnTo>
                    <a:pt x="1660791" y="504710"/>
                  </a:lnTo>
                  <a:lnTo>
                    <a:pt x="1659674" y="505180"/>
                  </a:lnTo>
                  <a:lnTo>
                    <a:pt x="1657807" y="507034"/>
                  </a:lnTo>
                  <a:lnTo>
                    <a:pt x="1657350" y="508165"/>
                  </a:lnTo>
                  <a:lnTo>
                    <a:pt x="1657350" y="510794"/>
                  </a:lnTo>
                  <a:lnTo>
                    <a:pt x="1657807" y="511911"/>
                  </a:lnTo>
                  <a:lnTo>
                    <a:pt x="1659674" y="513765"/>
                  </a:lnTo>
                  <a:lnTo>
                    <a:pt x="1660791" y="514235"/>
                  </a:lnTo>
                  <a:lnTo>
                    <a:pt x="1672945" y="514235"/>
                  </a:lnTo>
                  <a:lnTo>
                    <a:pt x="1674063" y="513765"/>
                  </a:lnTo>
                  <a:lnTo>
                    <a:pt x="1675930" y="511911"/>
                  </a:lnTo>
                  <a:lnTo>
                    <a:pt x="1676400" y="510794"/>
                  </a:lnTo>
                  <a:lnTo>
                    <a:pt x="1676400" y="508165"/>
                  </a:lnTo>
                  <a:close/>
                </a:path>
                <a:path w="5048250" h="1019175">
                  <a:moveTo>
                    <a:pt x="1676400" y="3441"/>
                  </a:moveTo>
                  <a:lnTo>
                    <a:pt x="1675930" y="2324"/>
                  </a:lnTo>
                  <a:lnTo>
                    <a:pt x="1674063" y="457"/>
                  </a:lnTo>
                  <a:lnTo>
                    <a:pt x="1672945" y="0"/>
                  </a:lnTo>
                  <a:lnTo>
                    <a:pt x="1660791" y="0"/>
                  </a:lnTo>
                  <a:lnTo>
                    <a:pt x="1659674" y="457"/>
                  </a:lnTo>
                  <a:lnTo>
                    <a:pt x="1657807" y="2324"/>
                  </a:lnTo>
                  <a:lnTo>
                    <a:pt x="1657350" y="3441"/>
                  </a:lnTo>
                  <a:lnTo>
                    <a:pt x="1657350" y="6070"/>
                  </a:lnTo>
                  <a:lnTo>
                    <a:pt x="1657807" y="7200"/>
                  </a:lnTo>
                  <a:lnTo>
                    <a:pt x="1659674" y="9055"/>
                  </a:lnTo>
                  <a:lnTo>
                    <a:pt x="1660791" y="9525"/>
                  </a:lnTo>
                  <a:lnTo>
                    <a:pt x="1672945" y="9525"/>
                  </a:lnTo>
                  <a:lnTo>
                    <a:pt x="1674063" y="9055"/>
                  </a:lnTo>
                  <a:lnTo>
                    <a:pt x="1675930" y="7200"/>
                  </a:lnTo>
                  <a:lnTo>
                    <a:pt x="1676400" y="6070"/>
                  </a:lnTo>
                  <a:lnTo>
                    <a:pt x="1676400" y="3441"/>
                  </a:lnTo>
                  <a:close/>
                </a:path>
                <a:path w="5048250" h="1019175">
                  <a:moveTo>
                    <a:pt x="1733550" y="1012875"/>
                  </a:moveTo>
                  <a:lnTo>
                    <a:pt x="1733080" y="1011758"/>
                  </a:lnTo>
                  <a:lnTo>
                    <a:pt x="1731213" y="1009891"/>
                  </a:lnTo>
                  <a:lnTo>
                    <a:pt x="1730095" y="1009434"/>
                  </a:lnTo>
                  <a:lnTo>
                    <a:pt x="1717941" y="1009434"/>
                  </a:lnTo>
                  <a:lnTo>
                    <a:pt x="1716824" y="1009891"/>
                  </a:lnTo>
                  <a:lnTo>
                    <a:pt x="1714957" y="1011758"/>
                  </a:lnTo>
                  <a:lnTo>
                    <a:pt x="1714500" y="1012875"/>
                  </a:lnTo>
                  <a:lnTo>
                    <a:pt x="1714500" y="1015504"/>
                  </a:lnTo>
                  <a:lnTo>
                    <a:pt x="1714957" y="1016622"/>
                  </a:lnTo>
                  <a:lnTo>
                    <a:pt x="1716824" y="1018489"/>
                  </a:lnTo>
                  <a:lnTo>
                    <a:pt x="1717941" y="1018959"/>
                  </a:lnTo>
                  <a:lnTo>
                    <a:pt x="1730095" y="1018959"/>
                  </a:lnTo>
                  <a:lnTo>
                    <a:pt x="1731213" y="1018489"/>
                  </a:lnTo>
                  <a:lnTo>
                    <a:pt x="1733080" y="1016622"/>
                  </a:lnTo>
                  <a:lnTo>
                    <a:pt x="1733550" y="1015504"/>
                  </a:lnTo>
                  <a:lnTo>
                    <a:pt x="1733550" y="1012875"/>
                  </a:lnTo>
                  <a:close/>
                </a:path>
                <a:path w="5048250" h="1019175">
                  <a:moveTo>
                    <a:pt x="1733550" y="508165"/>
                  </a:moveTo>
                  <a:lnTo>
                    <a:pt x="1733080" y="507034"/>
                  </a:lnTo>
                  <a:lnTo>
                    <a:pt x="1731213" y="505180"/>
                  </a:lnTo>
                  <a:lnTo>
                    <a:pt x="1730095" y="504710"/>
                  </a:lnTo>
                  <a:lnTo>
                    <a:pt x="1717941" y="504710"/>
                  </a:lnTo>
                  <a:lnTo>
                    <a:pt x="1716824" y="505180"/>
                  </a:lnTo>
                  <a:lnTo>
                    <a:pt x="1714957" y="507034"/>
                  </a:lnTo>
                  <a:lnTo>
                    <a:pt x="1714500" y="508165"/>
                  </a:lnTo>
                  <a:lnTo>
                    <a:pt x="1714500" y="510794"/>
                  </a:lnTo>
                  <a:lnTo>
                    <a:pt x="1714957" y="511911"/>
                  </a:lnTo>
                  <a:lnTo>
                    <a:pt x="1716824" y="513765"/>
                  </a:lnTo>
                  <a:lnTo>
                    <a:pt x="1717941" y="514235"/>
                  </a:lnTo>
                  <a:lnTo>
                    <a:pt x="1730095" y="514235"/>
                  </a:lnTo>
                  <a:lnTo>
                    <a:pt x="1731213" y="513765"/>
                  </a:lnTo>
                  <a:lnTo>
                    <a:pt x="1733080" y="511911"/>
                  </a:lnTo>
                  <a:lnTo>
                    <a:pt x="1733550" y="510794"/>
                  </a:lnTo>
                  <a:lnTo>
                    <a:pt x="1733550" y="508165"/>
                  </a:lnTo>
                  <a:close/>
                </a:path>
                <a:path w="5048250" h="1019175">
                  <a:moveTo>
                    <a:pt x="1733550" y="3441"/>
                  </a:moveTo>
                  <a:lnTo>
                    <a:pt x="1733080" y="2324"/>
                  </a:lnTo>
                  <a:lnTo>
                    <a:pt x="1731213" y="457"/>
                  </a:lnTo>
                  <a:lnTo>
                    <a:pt x="1730095" y="0"/>
                  </a:lnTo>
                  <a:lnTo>
                    <a:pt x="1717941" y="0"/>
                  </a:lnTo>
                  <a:lnTo>
                    <a:pt x="1716824" y="457"/>
                  </a:lnTo>
                  <a:lnTo>
                    <a:pt x="1714957" y="2324"/>
                  </a:lnTo>
                  <a:lnTo>
                    <a:pt x="1714500" y="3441"/>
                  </a:lnTo>
                  <a:lnTo>
                    <a:pt x="1714500" y="6070"/>
                  </a:lnTo>
                  <a:lnTo>
                    <a:pt x="1714957" y="7200"/>
                  </a:lnTo>
                  <a:lnTo>
                    <a:pt x="1716824" y="9055"/>
                  </a:lnTo>
                  <a:lnTo>
                    <a:pt x="1717941" y="9525"/>
                  </a:lnTo>
                  <a:lnTo>
                    <a:pt x="1730095" y="9525"/>
                  </a:lnTo>
                  <a:lnTo>
                    <a:pt x="1731213" y="9055"/>
                  </a:lnTo>
                  <a:lnTo>
                    <a:pt x="1733080" y="7200"/>
                  </a:lnTo>
                  <a:lnTo>
                    <a:pt x="1733550" y="6070"/>
                  </a:lnTo>
                  <a:lnTo>
                    <a:pt x="1733550" y="3441"/>
                  </a:lnTo>
                  <a:close/>
                </a:path>
                <a:path w="5048250" h="1019175">
                  <a:moveTo>
                    <a:pt x="1790700" y="1012875"/>
                  </a:moveTo>
                  <a:lnTo>
                    <a:pt x="1790230" y="1011758"/>
                  </a:lnTo>
                  <a:lnTo>
                    <a:pt x="1788363" y="1009891"/>
                  </a:lnTo>
                  <a:lnTo>
                    <a:pt x="1787245" y="1009434"/>
                  </a:lnTo>
                  <a:lnTo>
                    <a:pt x="1775091" y="1009434"/>
                  </a:lnTo>
                  <a:lnTo>
                    <a:pt x="1773974" y="1009891"/>
                  </a:lnTo>
                  <a:lnTo>
                    <a:pt x="1772107" y="1011758"/>
                  </a:lnTo>
                  <a:lnTo>
                    <a:pt x="1771650" y="1012875"/>
                  </a:lnTo>
                  <a:lnTo>
                    <a:pt x="1771650" y="1015504"/>
                  </a:lnTo>
                  <a:lnTo>
                    <a:pt x="1772107" y="1016622"/>
                  </a:lnTo>
                  <a:lnTo>
                    <a:pt x="1773974" y="1018489"/>
                  </a:lnTo>
                  <a:lnTo>
                    <a:pt x="1775091" y="1018959"/>
                  </a:lnTo>
                  <a:lnTo>
                    <a:pt x="1787245" y="1018959"/>
                  </a:lnTo>
                  <a:lnTo>
                    <a:pt x="1788363" y="1018489"/>
                  </a:lnTo>
                  <a:lnTo>
                    <a:pt x="1790230" y="1016622"/>
                  </a:lnTo>
                  <a:lnTo>
                    <a:pt x="1790700" y="1015504"/>
                  </a:lnTo>
                  <a:lnTo>
                    <a:pt x="1790700" y="1012875"/>
                  </a:lnTo>
                  <a:close/>
                </a:path>
                <a:path w="5048250" h="1019175">
                  <a:moveTo>
                    <a:pt x="1790700" y="508165"/>
                  </a:moveTo>
                  <a:lnTo>
                    <a:pt x="1790230" y="507034"/>
                  </a:lnTo>
                  <a:lnTo>
                    <a:pt x="1788363" y="505180"/>
                  </a:lnTo>
                  <a:lnTo>
                    <a:pt x="1787245" y="504710"/>
                  </a:lnTo>
                  <a:lnTo>
                    <a:pt x="1775091" y="504710"/>
                  </a:lnTo>
                  <a:lnTo>
                    <a:pt x="1773974" y="505180"/>
                  </a:lnTo>
                  <a:lnTo>
                    <a:pt x="1772107" y="507034"/>
                  </a:lnTo>
                  <a:lnTo>
                    <a:pt x="1771650" y="508165"/>
                  </a:lnTo>
                  <a:lnTo>
                    <a:pt x="1771650" y="510794"/>
                  </a:lnTo>
                  <a:lnTo>
                    <a:pt x="1772107" y="511911"/>
                  </a:lnTo>
                  <a:lnTo>
                    <a:pt x="1773974" y="513765"/>
                  </a:lnTo>
                  <a:lnTo>
                    <a:pt x="1775091" y="514235"/>
                  </a:lnTo>
                  <a:lnTo>
                    <a:pt x="1787245" y="514235"/>
                  </a:lnTo>
                  <a:lnTo>
                    <a:pt x="1788363" y="513765"/>
                  </a:lnTo>
                  <a:lnTo>
                    <a:pt x="1790230" y="511911"/>
                  </a:lnTo>
                  <a:lnTo>
                    <a:pt x="1790700" y="510794"/>
                  </a:lnTo>
                  <a:lnTo>
                    <a:pt x="1790700" y="508165"/>
                  </a:lnTo>
                  <a:close/>
                </a:path>
                <a:path w="5048250" h="1019175">
                  <a:moveTo>
                    <a:pt x="1790700" y="3441"/>
                  </a:moveTo>
                  <a:lnTo>
                    <a:pt x="1790230" y="2324"/>
                  </a:lnTo>
                  <a:lnTo>
                    <a:pt x="1788363" y="457"/>
                  </a:lnTo>
                  <a:lnTo>
                    <a:pt x="1787245" y="0"/>
                  </a:lnTo>
                  <a:lnTo>
                    <a:pt x="1775091" y="0"/>
                  </a:lnTo>
                  <a:lnTo>
                    <a:pt x="1773974" y="457"/>
                  </a:lnTo>
                  <a:lnTo>
                    <a:pt x="1772107" y="2324"/>
                  </a:lnTo>
                  <a:lnTo>
                    <a:pt x="1771650" y="3441"/>
                  </a:lnTo>
                  <a:lnTo>
                    <a:pt x="1771650" y="6070"/>
                  </a:lnTo>
                  <a:lnTo>
                    <a:pt x="1772107" y="7200"/>
                  </a:lnTo>
                  <a:lnTo>
                    <a:pt x="1773974" y="9055"/>
                  </a:lnTo>
                  <a:lnTo>
                    <a:pt x="1775091" y="9525"/>
                  </a:lnTo>
                  <a:lnTo>
                    <a:pt x="1787245" y="9525"/>
                  </a:lnTo>
                  <a:lnTo>
                    <a:pt x="1788363" y="9055"/>
                  </a:lnTo>
                  <a:lnTo>
                    <a:pt x="1790230" y="7200"/>
                  </a:lnTo>
                  <a:lnTo>
                    <a:pt x="1790700" y="6070"/>
                  </a:lnTo>
                  <a:lnTo>
                    <a:pt x="1790700" y="3441"/>
                  </a:lnTo>
                  <a:close/>
                </a:path>
                <a:path w="5048250" h="1019175">
                  <a:moveTo>
                    <a:pt x="1847850" y="1012875"/>
                  </a:moveTo>
                  <a:lnTo>
                    <a:pt x="1847380" y="1011758"/>
                  </a:lnTo>
                  <a:lnTo>
                    <a:pt x="1845513" y="1009891"/>
                  </a:lnTo>
                  <a:lnTo>
                    <a:pt x="1844395" y="1009434"/>
                  </a:lnTo>
                  <a:lnTo>
                    <a:pt x="1832241" y="1009434"/>
                  </a:lnTo>
                  <a:lnTo>
                    <a:pt x="1831124" y="1009891"/>
                  </a:lnTo>
                  <a:lnTo>
                    <a:pt x="1829257" y="1011758"/>
                  </a:lnTo>
                  <a:lnTo>
                    <a:pt x="1828800" y="1012875"/>
                  </a:lnTo>
                  <a:lnTo>
                    <a:pt x="1828800" y="1015504"/>
                  </a:lnTo>
                  <a:lnTo>
                    <a:pt x="1829257" y="1016622"/>
                  </a:lnTo>
                  <a:lnTo>
                    <a:pt x="1831124" y="1018489"/>
                  </a:lnTo>
                  <a:lnTo>
                    <a:pt x="1832241" y="1018959"/>
                  </a:lnTo>
                  <a:lnTo>
                    <a:pt x="1844395" y="1018959"/>
                  </a:lnTo>
                  <a:lnTo>
                    <a:pt x="1845513" y="1018489"/>
                  </a:lnTo>
                  <a:lnTo>
                    <a:pt x="1847380" y="1016622"/>
                  </a:lnTo>
                  <a:lnTo>
                    <a:pt x="1847850" y="1015504"/>
                  </a:lnTo>
                  <a:lnTo>
                    <a:pt x="1847850" y="1012875"/>
                  </a:lnTo>
                  <a:close/>
                </a:path>
                <a:path w="5048250" h="1019175">
                  <a:moveTo>
                    <a:pt x="1847850" y="508165"/>
                  </a:moveTo>
                  <a:lnTo>
                    <a:pt x="1847380" y="507034"/>
                  </a:lnTo>
                  <a:lnTo>
                    <a:pt x="1845513" y="505180"/>
                  </a:lnTo>
                  <a:lnTo>
                    <a:pt x="1844395" y="504710"/>
                  </a:lnTo>
                  <a:lnTo>
                    <a:pt x="1832241" y="504710"/>
                  </a:lnTo>
                  <a:lnTo>
                    <a:pt x="1831124" y="505180"/>
                  </a:lnTo>
                  <a:lnTo>
                    <a:pt x="1829257" y="507034"/>
                  </a:lnTo>
                  <a:lnTo>
                    <a:pt x="1828800" y="508165"/>
                  </a:lnTo>
                  <a:lnTo>
                    <a:pt x="1828800" y="510794"/>
                  </a:lnTo>
                  <a:lnTo>
                    <a:pt x="1829257" y="511911"/>
                  </a:lnTo>
                  <a:lnTo>
                    <a:pt x="1831124" y="513765"/>
                  </a:lnTo>
                  <a:lnTo>
                    <a:pt x="1832241" y="514235"/>
                  </a:lnTo>
                  <a:lnTo>
                    <a:pt x="1844395" y="514235"/>
                  </a:lnTo>
                  <a:lnTo>
                    <a:pt x="1845513" y="513765"/>
                  </a:lnTo>
                  <a:lnTo>
                    <a:pt x="1847380" y="511911"/>
                  </a:lnTo>
                  <a:lnTo>
                    <a:pt x="1847850" y="510794"/>
                  </a:lnTo>
                  <a:lnTo>
                    <a:pt x="1847850" y="508165"/>
                  </a:lnTo>
                  <a:close/>
                </a:path>
                <a:path w="5048250" h="1019175">
                  <a:moveTo>
                    <a:pt x="1847850" y="3441"/>
                  </a:moveTo>
                  <a:lnTo>
                    <a:pt x="1847380" y="2324"/>
                  </a:lnTo>
                  <a:lnTo>
                    <a:pt x="1845513" y="457"/>
                  </a:lnTo>
                  <a:lnTo>
                    <a:pt x="1844395" y="0"/>
                  </a:lnTo>
                  <a:lnTo>
                    <a:pt x="1832241" y="0"/>
                  </a:lnTo>
                  <a:lnTo>
                    <a:pt x="1831124" y="457"/>
                  </a:lnTo>
                  <a:lnTo>
                    <a:pt x="1829257" y="2324"/>
                  </a:lnTo>
                  <a:lnTo>
                    <a:pt x="1828800" y="3441"/>
                  </a:lnTo>
                  <a:lnTo>
                    <a:pt x="1828800" y="6070"/>
                  </a:lnTo>
                  <a:lnTo>
                    <a:pt x="1829257" y="7200"/>
                  </a:lnTo>
                  <a:lnTo>
                    <a:pt x="1831124" y="9055"/>
                  </a:lnTo>
                  <a:lnTo>
                    <a:pt x="1832241" y="9525"/>
                  </a:lnTo>
                  <a:lnTo>
                    <a:pt x="1844395" y="9525"/>
                  </a:lnTo>
                  <a:lnTo>
                    <a:pt x="1845513" y="9055"/>
                  </a:lnTo>
                  <a:lnTo>
                    <a:pt x="1847380" y="7200"/>
                  </a:lnTo>
                  <a:lnTo>
                    <a:pt x="1847850" y="6070"/>
                  </a:lnTo>
                  <a:lnTo>
                    <a:pt x="1847850" y="3441"/>
                  </a:lnTo>
                  <a:close/>
                </a:path>
                <a:path w="5048250" h="1019175">
                  <a:moveTo>
                    <a:pt x="1905000" y="1012875"/>
                  </a:moveTo>
                  <a:lnTo>
                    <a:pt x="1904530" y="1011758"/>
                  </a:lnTo>
                  <a:lnTo>
                    <a:pt x="1902663" y="1009891"/>
                  </a:lnTo>
                  <a:lnTo>
                    <a:pt x="1901545" y="1009434"/>
                  </a:lnTo>
                  <a:lnTo>
                    <a:pt x="1889391" y="1009434"/>
                  </a:lnTo>
                  <a:lnTo>
                    <a:pt x="1888274" y="1009891"/>
                  </a:lnTo>
                  <a:lnTo>
                    <a:pt x="1886407" y="1011758"/>
                  </a:lnTo>
                  <a:lnTo>
                    <a:pt x="1885950" y="1012875"/>
                  </a:lnTo>
                  <a:lnTo>
                    <a:pt x="1885950" y="1015504"/>
                  </a:lnTo>
                  <a:lnTo>
                    <a:pt x="1886407" y="1016622"/>
                  </a:lnTo>
                  <a:lnTo>
                    <a:pt x="1888274" y="1018489"/>
                  </a:lnTo>
                  <a:lnTo>
                    <a:pt x="1889391" y="1018959"/>
                  </a:lnTo>
                  <a:lnTo>
                    <a:pt x="1901545" y="1018959"/>
                  </a:lnTo>
                  <a:lnTo>
                    <a:pt x="1902663" y="1018489"/>
                  </a:lnTo>
                  <a:lnTo>
                    <a:pt x="1904530" y="1016622"/>
                  </a:lnTo>
                  <a:lnTo>
                    <a:pt x="1905000" y="1015504"/>
                  </a:lnTo>
                  <a:lnTo>
                    <a:pt x="1905000" y="1012875"/>
                  </a:lnTo>
                  <a:close/>
                </a:path>
                <a:path w="5048250" h="1019175">
                  <a:moveTo>
                    <a:pt x="1905000" y="508165"/>
                  </a:moveTo>
                  <a:lnTo>
                    <a:pt x="1904530" y="507034"/>
                  </a:lnTo>
                  <a:lnTo>
                    <a:pt x="1902663" y="505180"/>
                  </a:lnTo>
                  <a:lnTo>
                    <a:pt x="1901545" y="504710"/>
                  </a:lnTo>
                  <a:lnTo>
                    <a:pt x="1889391" y="504710"/>
                  </a:lnTo>
                  <a:lnTo>
                    <a:pt x="1888274" y="505180"/>
                  </a:lnTo>
                  <a:lnTo>
                    <a:pt x="1886407" y="507034"/>
                  </a:lnTo>
                  <a:lnTo>
                    <a:pt x="1885950" y="508165"/>
                  </a:lnTo>
                  <a:lnTo>
                    <a:pt x="1885950" y="510794"/>
                  </a:lnTo>
                  <a:lnTo>
                    <a:pt x="1886407" y="511911"/>
                  </a:lnTo>
                  <a:lnTo>
                    <a:pt x="1888274" y="513765"/>
                  </a:lnTo>
                  <a:lnTo>
                    <a:pt x="1889391" y="514235"/>
                  </a:lnTo>
                  <a:lnTo>
                    <a:pt x="1901545" y="514235"/>
                  </a:lnTo>
                  <a:lnTo>
                    <a:pt x="1902663" y="513765"/>
                  </a:lnTo>
                  <a:lnTo>
                    <a:pt x="1904530" y="511911"/>
                  </a:lnTo>
                  <a:lnTo>
                    <a:pt x="1905000" y="510794"/>
                  </a:lnTo>
                  <a:lnTo>
                    <a:pt x="1905000" y="508165"/>
                  </a:lnTo>
                  <a:close/>
                </a:path>
                <a:path w="5048250" h="1019175">
                  <a:moveTo>
                    <a:pt x="1905000" y="3441"/>
                  </a:moveTo>
                  <a:lnTo>
                    <a:pt x="1904530" y="2324"/>
                  </a:lnTo>
                  <a:lnTo>
                    <a:pt x="1902663" y="457"/>
                  </a:lnTo>
                  <a:lnTo>
                    <a:pt x="1901545" y="0"/>
                  </a:lnTo>
                  <a:lnTo>
                    <a:pt x="1889391" y="0"/>
                  </a:lnTo>
                  <a:lnTo>
                    <a:pt x="1888274" y="457"/>
                  </a:lnTo>
                  <a:lnTo>
                    <a:pt x="1886407" y="2324"/>
                  </a:lnTo>
                  <a:lnTo>
                    <a:pt x="1885950" y="3441"/>
                  </a:lnTo>
                  <a:lnTo>
                    <a:pt x="1885950" y="6070"/>
                  </a:lnTo>
                  <a:lnTo>
                    <a:pt x="1886407" y="7200"/>
                  </a:lnTo>
                  <a:lnTo>
                    <a:pt x="1888274" y="9055"/>
                  </a:lnTo>
                  <a:lnTo>
                    <a:pt x="1889391" y="9525"/>
                  </a:lnTo>
                  <a:lnTo>
                    <a:pt x="1901545" y="9525"/>
                  </a:lnTo>
                  <a:lnTo>
                    <a:pt x="1902663" y="9055"/>
                  </a:lnTo>
                  <a:lnTo>
                    <a:pt x="1904530" y="7200"/>
                  </a:lnTo>
                  <a:lnTo>
                    <a:pt x="1905000" y="6070"/>
                  </a:lnTo>
                  <a:lnTo>
                    <a:pt x="1905000" y="3441"/>
                  </a:lnTo>
                  <a:close/>
                </a:path>
                <a:path w="5048250" h="1019175">
                  <a:moveTo>
                    <a:pt x="1962150" y="1012875"/>
                  </a:moveTo>
                  <a:lnTo>
                    <a:pt x="1961680" y="1011758"/>
                  </a:lnTo>
                  <a:lnTo>
                    <a:pt x="1959813" y="1009891"/>
                  </a:lnTo>
                  <a:lnTo>
                    <a:pt x="1958695" y="1009434"/>
                  </a:lnTo>
                  <a:lnTo>
                    <a:pt x="1946541" y="1009434"/>
                  </a:lnTo>
                  <a:lnTo>
                    <a:pt x="1945424" y="1009891"/>
                  </a:lnTo>
                  <a:lnTo>
                    <a:pt x="1943557" y="1011758"/>
                  </a:lnTo>
                  <a:lnTo>
                    <a:pt x="1943100" y="1012875"/>
                  </a:lnTo>
                  <a:lnTo>
                    <a:pt x="1943100" y="1015504"/>
                  </a:lnTo>
                  <a:lnTo>
                    <a:pt x="1943557" y="1016622"/>
                  </a:lnTo>
                  <a:lnTo>
                    <a:pt x="1945424" y="1018489"/>
                  </a:lnTo>
                  <a:lnTo>
                    <a:pt x="1946541" y="1018959"/>
                  </a:lnTo>
                  <a:lnTo>
                    <a:pt x="1958695" y="1018959"/>
                  </a:lnTo>
                  <a:lnTo>
                    <a:pt x="1959813" y="1018489"/>
                  </a:lnTo>
                  <a:lnTo>
                    <a:pt x="1961680" y="1016622"/>
                  </a:lnTo>
                  <a:lnTo>
                    <a:pt x="1962150" y="1015504"/>
                  </a:lnTo>
                  <a:lnTo>
                    <a:pt x="1962150" y="1012875"/>
                  </a:lnTo>
                  <a:close/>
                </a:path>
                <a:path w="5048250" h="1019175">
                  <a:moveTo>
                    <a:pt x="1962150" y="508165"/>
                  </a:moveTo>
                  <a:lnTo>
                    <a:pt x="1961680" y="507034"/>
                  </a:lnTo>
                  <a:lnTo>
                    <a:pt x="1959813" y="505180"/>
                  </a:lnTo>
                  <a:lnTo>
                    <a:pt x="1958695" y="504710"/>
                  </a:lnTo>
                  <a:lnTo>
                    <a:pt x="1946541" y="504710"/>
                  </a:lnTo>
                  <a:lnTo>
                    <a:pt x="1945424" y="505180"/>
                  </a:lnTo>
                  <a:lnTo>
                    <a:pt x="1943557" y="507034"/>
                  </a:lnTo>
                  <a:lnTo>
                    <a:pt x="1943100" y="508165"/>
                  </a:lnTo>
                  <a:lnTo>
                    <a:pt x="1943100" y="510794"/>
                  </a:lnTo>
                  <a:lnTo>
                    <a:pt x="1943557" y="511911"/>
                  </a:lnTo>
                  <a:lnTo>
                    <a:pt x="1945424" y="513765"/>
                  </a:lnTo>
                  <a:lnTo>
                    <a:pt x="1946541" y="514235"/>
                  </a:lnTo>
                  <a:lnTo>
                    <a:pt x="1958695" y="514235"/>
                  </a:lnTo>
                  <a:lnTo>
                    <a:pt x="1959813" y="513765"/>
                  </a:lnTo>
                  <a:lnTo>
                    <a:pt x="1961680" y="511911"/>
                  </a:lnTo>
                  <a:lnTo>
                    <a:pt x="1962150" y="510794"/>
                  </a:lnTo>
                  <a:lnTo>
                    <a:pt x="1962150" y="508165"/>
                  </a:lnTo>
                  <a:close/>
                </a:path>
                <a:path w="5048250" h="1019175">
                  <a:moveTo>
                    <a:pt x="1962150" y="3441"/>
                  </a:moveTo>
                  <a:lnTo>
                    <a:pt x="1961680" y="2324"/>
                  </a:lnTo>
                  <a:lnTo>
                    <a:pt x="1959813" y="457"/>
                  </a:lnTo>
                  <a:lnTo>
                    <a:pt x="1958695" y="0"/>
                  </a:lnTo>
                  <a:lnTo>
                    <a:pt x="1946541" y="0"/>
                  </a:lnTo>
                  <a:lnTo>
                    <a:pt x="1945424" y="457"/>
                  </a:lnTo>
                  <a:lnTo>
                    <a:pt x="1943557" y="2324"/>
                  </a:lnTo>
                  <a:lnTo>
                    <a:pt x="1943100" y="3441"/>
                  </a:lnTo>
                  <a:lnTo>
                    <a:pt x="1943100" y="6070"/>
                  </a:lnTo>
                  <a:lnTo>
                    <a:pt x="1943557" y="7200"/>
                  </a:lnTo>
                  <a:lnTo>
                    <a:pt x="1945424" y="9055"/>
                  </a:lnTo>
                  <a:lnTo>
                    <a:pt x="1946541" y="9525"/>
                  </a:lnTo>
                  <a:lnTo>
                    <a:pt x="1958695" y="9525"/>
                  </a:lnTo>
                  <a:lnTo>
                    <a:pt x="1959813" y="9055"/>
                  </a:lnTo>
                  <a:lnTo>
                    <a:pt x="1961680" y="7200"/>
                  </a:lnTo>
                  <a:lnTo>
                    <a:pt x="1962150" y="6070"/>
                  </a:lnTo>
                  <a:lnTo>
                    <a:pt x="1962150" y="3441"/>
                  </a:lnTo>
                  <a:close/>
                </a:path>
                <a:path w="5048250" h="1019175">
                  <a:moveTo>
                    <a:pt x="2019300" y="1012875"/>
                  </a:moveTo>
                  <a:lnTo>
                    <a:pt x="2018830" y="1011758"/>
                  </a:lnTo>
                  <a:lnTo>
                    <a:pt x="2016963" y="1009891"/>
                  </a:lnTo>
                  <a:lnTo>
                    <a:pt x="2015845" y="1009434"/>
                  </a:lnTo>
                  <a:lnTo>
                    <a:pt x="2003691" y="1009434"/>
                  </a:lnTo>
                  <a:lnTo>
                    <a:pt x="2002574" y="1009891"/>
                  </a:lnTo>
                  <a:lnTo>
                    <a:pt x="2000707" y="1011758"/>
                  </a:lnTo>
                  <a:lnTo>
                    <a:pt x="2000250" y="1012875"/>
                  </a:lnTo>
                  <a:lnTo>
                    <a:pt x="2000250" y="1015504"/>
                  </a:lnTo>
                  <a:lnTo>
                    <a:pt x="2000707" y="1016622"/>
                  </a:lnTo>
                  <a:lnTo>
                    <a:pt x="2002574" y="1018489"/>
                  </a:lnTo>
                  <a:lnTo>
                    <a:pt x="2003691" y="1018959"/>
                  </a:lnTo>
                  <a:lnTo>
                    <a:pt x="2015845" y="1018959"/>
                  </a:lnTo>
                  <a:lnTo>
                    <a:pt x="2016963" y="1018489"/>
                  </a:lnTo>
                  <a:lnTo>
                    <a:pt x="2018830" y="1016622"/>
                  </a:lnTo>
                  <a:lnTo>
                    <a:pt x="2019300" y="1015504"/>
                  </a:lnTo>
                  <a:lnTo>
                    <a:pt x="2019300" y="1012875"/>
                  </a:lnTo>
                  <a:close/>
                </a:path>
                <a:path w="5048250" h="1019175">
                  <a:moveTo>
                    <a:pt x="2019300" y="508165"/>
                  </a:moveTo>
                  <a:lnTo>
                    <a:pt x="2018830" y="507034"/>
                  </a:lnTo>
                  <a:lnTo>
                    <a:pt x="2016963" y="505180"/>
                  </a:lnTo>
                  <a:lnTo>
                    <a:pt x="2015845" y="504710"/>
                  </a:lnTo>
                  <a:lnTo>
                    <a:pt x="2003691" y="504710"/>
                  </a:lnTo>
                  <a:lnTo>
                    <a:pt x="2002574" y="505180"/>
                  </a:lnTo>
                  <a:lnTo>
                    <a:pt x="2000707" y="507034"/>
                  </a:lnTo>
                  <a:lnTo>
                    <a:pt x="2000250" y="508165"/>
                  </a:lnTo>
                  <a:lnTo>
                    <a:pt x="2000250" y="510794"/>
                  </a:lnTo>
                  <a:lnTo>
                    <a:pt x="2000707" y="511911"/>
                  </a:lnTo>
                  <a:lnTo>
                    <a:pt x="2002574" y="513765"/>
                  </a:lnTo>
                  <a:lnTo>
                    <a:pt x="2003691" y="514235"/>
                  </a:lnTo>
                  <a:lnTo>
                    <a:pt x="2015845" y="514235"/>
                  </a:lnTo>
                  <a:lnTo>
                    <a:pt x="2016963" y="513765"/>
                  </a:lnTo>
                  <a:lnTo>
                    <a:pt x="2018830" y="511911"/>
                  </a:lnTo>
                  <a:lnTo>
                    <a:pt x="2019300" y="510794"/>
                  </a:lnTo>
                  <a:lnTo>
                    <a:pt x="2019300" y="508165"/>
                  </a:lnTo>
                  <a:close/>
                </a:path>
                <a:path w="5048250" h="1019175">
                  <a:moveTo>
                    <a:pt x="2019300" y="3441"/>
                  </a:moveTo>
                  <a:lnTo>
                    <a:pt x="2018830" y="2324"/>
                  </a:lnTo>
                  <a:lnTo>
                    <a:pt x="2016963" y="457"/>
                  </a:lnTo>
                  <a:lnTo>
                    <a:pt x="2015845" y="0"/>
                  </a:lnTo>
                  <a:lnTo>
                    <a:pt x="2003691" y="0"/>
                  </a:lnTo>
                  <a:lnTo>
                    <a:pt x="2002574" y="457"/>
                  </a:lnTo>
                  <a:lnTo>
                    <a:pt x="2000707" y="2324"/>
                  </a:lnTo>
                  <a:lnTo>
                    <a:pt x="2000250" y="3441"/>
                  </a:lnTo>
                  <a:lnTo>
                    <a:pt x="2000250" y="6070"/>
                  </a:lnTo>
                  <a:lnTo>
                    <a:pt x="2000707" y="7200"/>
                  </a:lnTo>
                  <a:lnTo>
                    <a:pt x="2002574" y="9055"/>
                  </a:lnTo>
                  <a:lnTo>
                    <a:pt x="2003691" y="9525"/>
                  </a:lnTo>
                  <a:lnTo>
                    <a:pt x="2015845" y="9525"/>
                  </a:lnTo>
                  <a:lnTo>
                    <a:pt x="2016963" y="9055"/>
                  </a:lnTo>
                  <a:lnTo>
                    <a:pt x="2018830" y="7200"/>
                  </a:lnTo>
                  <a:lnTo>
                    <a:pt x="2019300" y="6070"/>
                  </a:lnTo>
                  <a:lnTo>
                    <a:pt x="2019300" y="3441"/>
                  </a:lnTo>
                  <a:close/>
                </a:path>
                <a:path w="5048250" h="1019175">
                  <a:moveTo>
                    <a:pt x="2076450" y="1012875"/>
                  </a:moveTo>
                  <a:lnTo>
                    <a:pt x="2075980" y="1011758"/>
                  </a:lnTo>
                  <a:lnTo>
                    <a:pt x="2074113" y="1009891"/>
                  </a:lnTo>
                  <a:lnTo>
                    <a:pt x="2072995" y="1009434"/>
                  </a:lnTo>
                  <a:lnTo>
                    <a:pt x="2060841" y="1009434"/>
                  </a:lnTo>
                  <a:lnTo>
                    <a:pt x="2059724" y="1009891"/>
                  </a:lnTo>
                  <a:lnTo>
                    <a:pt x="2057857" y="1011758"/>
                  </a:lnTo>
                  <a:lnTo>
                    <a:pt x="2057400" y="1012875"/>
                  </a:lnTo>
                  <a:lnTo>
                    <a:pt x="2057400" y="1015504"/>
                  </a:lnTo>
                  <a:lnTo>
                    <a:pt x="2057857" y="1016622"/>
                  </a:lnTo>
                  <a:lnTo>
                    <a:pt x="2059724" y="1018489"/>
                  </a:lnTo>
                  <a:lnTo>
                    <a:pt x="2060841" y="1018959"/>
                  </a:lnTo>
                  <a:lnTo>
                    <a:pt x="2072995" y="1018959"/>
                  </a:lnTo>
                  <a:lnTo>
                    <a:pt x="2074113" y="1018489"/>
                  </a:lnTo>
                  <a:lnTo>
                    <a:pt x="2075980" y="1016622"/>
                  </a:lnTo>
                  <a:lnTo>
                    <a:pt x="2076450" y="1015504"/>
                  </a:lnTo>
                  <a:lnTo>
                    <a:pt x="2076450" y="1012875"/>
                  </a:lnTo>
                  <a:close/>
                </a:path>
                <a:path w="5048250" h="1019175">
                  <a:moveTo>
                    <a:pt x="2076450" y="508165"/>
                  </a:moveTo>
                  <a:lnTo>
                    <a:pt x="2075980" y="507034"/>
                  </a:lnTo>
                  <a:lnTo>
                    <a:pt x="2074113" y="505180"/>
                  </a:lnTo>
                  <a:lnTo>
                    <a:pt x="2072995" y="504710"/>
                  </a:lnTo>
                  <a:lnTo>
                    <a:pt x="2060841" y="504710"/>
                  </a:lnTo>
                  <a:lnTo>
                    <a:pt x="2059724" y="505180"/>
                  </a:lnTo>
                  <a:lnTo>
                    <a:pt x="2057857" y="507034"/>
                  </a:lnTo>
                  <a:lnTo>
                    <a:pt x="2057400" y="508165"/>
                  </a:lnTo>
                  <a:lnTo>
                    <a:pt x="2057400" y="510794"/>
                  </a:lnTo>
                  <a:lnTo>
                    <a:pt x="2057857" y="511911"/>
                  </a:lnTo>
                  <a:lnTo>
                    <a:pt x="2059724" y="513765"/>
                  </a:lnTo>
                  <a:lnTo>
                    <a:pt x="2060841" y="514235"/>
                  </a:lnTo>
                  <a:lnTo>
                    <a:pt x="2072995" y="514235"/>
                  </a:lnTo>
                  <a:lnTo>
                    <a:pt x="2074113" y="513765"/>
                  </a:lnTo>
                  <a:lnTo>
                    <a:pt x="2075980" y="511911"/>
                  </a:lnTo>
                  <a:lnTo>
                    <a:pt x="2076450" y="510794"/>
                  </a:lnTo>
                  <a:lnTo>
                    <a:pt x="2076450" y="508165"/>
                  </a:lnTo>
                  <a:close/>
                </a:path>
                <a:path w="5048250" h="1019175">
                  <a:moveTo>
                    <a:pt x="2076450" y="3441"/>
                  </a:moveTo>
                  <a:lnTo>
                    <a:pt x="2075980" y="2324"/>
                  </a:lnTo>
                  <a:lnTo>
                    <a:pt x="2074113" y="457"/>
                  </a:lnTo>
                  <a:lnTo>
                    <a:pt x="2072995" y="0"/>
                  </a:lnTo>
                  <a:lnTo>
                    <a:pt x="2060841" y="0"/>
                  </a:lnTo>
                  <a:lnTo>
                    <a:pt x="2059724" y="457"/>
                  </a:lnTo>
                  <a:lnTo>
                    <a:pt x="2057857" y="2324"/>
                  </a:lnTo>
                  <a:lnTo>
                    <a:pt x="2057400" y="3441"/>
                  </a:lnTo>
                  <a:lnTo>
                    <a:pt x="2057400" y="6070"/>
                  </a:lnTo>
                  <a:lnTo>
                    <a:pt x="2057857" y="7200"/>
                  </a:lnTo>
                  <a:lnTo>
                    <a:pt x="2059724" y="9055"/>
                  </a:lnTo>
                  <a:lnTo>
                    <a:pt x="2060841" y="9525"/>
                  </a:lnTo>
                  <a:lnTo>
                    <a:pt x="2072995" y="9525"/>
                  </a:lnTo>
                  <a:lnTo>
                    <a:pt x="2074113" y="9055"/>
                  </a:lnTo>
                  <a:lnTo>
                    <a:pt x="2075980" y="7200"/>
                  </a:lnTo>
                  <a:lnTo>
                    <a:pt x="2076450" y="6070"/>
                  </a:lnTo>
                  <a:lnTo>
                    <a:pt x="2076450" y="3441"/>
                  </a:lnTo>
                  <a:close/>
                </a:path>
                <a:path w="5048250" h="1019175">
                  <a:moveTo>
                    <a:pt x="2133600" y="1012875"/>
                  </a:moveTo>
                  <a:lnTo>
                    <a:pt x="2133130" y="1011758"/>
                  </a:lnTo>
                  <a:lnTo>
                    <a:pt x="2131263" y="1009891"/>
                  </a:lnTo>
                  <a:lnTo>
                    <a:pt x="2130145" y="1009434"/>
                  </a:lnTo>
                  <a:lnTo>
                    <a:pt x="2117991" y="1009434"/>
                  </a:lnTo>
                  <a:lnTo>
                    <a:pt x="2116874" y="1009891"/>
                  </a:lnTo>
                  <a:lnTo>
                    <a:pt x="2115007" y="1011758"/>
                  </a:lnTo>
                  <a:lnTo>
                    <a:pt x="2114550" y="1012875"/>
                  </a:lnTo>
                  <a:lnTo>
                    <a:pt x="2114550" y="1015504"/>
                  </a:lnTo>
                  <a:lnTo>
                    <a:pt x="2115007" y="1016622"/>
                  </a:lnTo>
                  <a:lnTo>
                    <a:pt x="2116874" y="1018489"/>
                  </a:lnTo>
                  <a:lnTo>
                    <a:pt x="2117991" y="1018959"/>
                  </a:lnTo>
                  <a:lnTo>
                    <a:pt x="2130145" y="1018959"/>
                  </a:lnTo>
                  <a:lnTo>
                    <a:pt x="2131263" y="1018489"/>
                  </a:lnTo>
                  <a:lnTo>
                    <a:pt x="2133130" y="1016622"/>
                  </a:lnTo>
                  <a:lnTo>
                    <a:pt x="2133600" y="1015504"/>
                  </a:lnTo>
                  <a:lnTo>
                    <a:pt x="2133600" y="1012875"/>
                  </a:lnTo>
                  <a:close/>
                </a:path>
                <a:path w="5048250" h="1019175">
                  <a:moveTo>
                    <a:pt x="2133600" y="508165"/>
                  </a:moveTo>
                  <a:lnTo>
                    <a:pt x="2133130" y="507034"/>
                  </a:lnTo>
                  <a:lnTo>
                    <a:pt x="2131263" y="505180"/>
                  </a:lnTo>
                  <a:lnTo>
                    <a:pt x="2130145" y="504710"/>
                  </a:lnTo>
                  <a:lnTo>
                    <a:pt x="2117991" y="504710"/>
                  </a:lnTo>
                  <a:lnTo>
                    <a:pt x="2116874" y="505180"/>
                  </a:lnTo>
                  <a:lnTo>
                    <a:pt x="2115007" y="507034"/>
                  </a:lnTo>
                  <a:lnTo>
                    <a:pt x="2114550" y="508165"/>
                  </a:lnTo>
                  <a:lnTo>
                    <a:pt x="2114550" y="510794"/>
                  </a:lnTo>
                  <a:lnTo>
                    <a:pt x="2115007" y="511911"/>
                  </a:lnTo>
                  <a:lnTo>
                    <a:pt x="2116874" y="513765"/>
                  </a:lnTo>
                  <a:lnTo>
                    <a:pt x="2117991" y="514235"/>
                  </a:lnTo>
                  <a:lnTo>
                    <a:pt x="2130145" y="514235"/>
                  </a:lnTo>
                  <a:lnTo>
                    <a:pt x="2131263" y="513765"/>
                  </a:lnTo>
                  <a:lnTo>
                    <a:pt x="2133130" y="511911"/>
                  </a:lnTo>
                  <a:lnTo>
                    <a:pt x="2133600" y="510794"/>
                  </a:lnTo>
                  <a:lnTo>
                    <a:pt x="2133600" y="508165"/>
                  </a:lnTo>
                  <a:close/>
                </a:path>
                <a:path w="5048250" h="1019175">
                  <a:moveTo>
                    <a:pt x="2133600" y="3441"/>
                  </a:moveTo>
                  <a:lnTo>
                    <a:pt x="2133130" y="2324"/>
                  </a:lnTo>
                  <a:lnTo>
                    <a:pt x="2131263" y="457"/>
                  </a:lnTo>
                  <a:lnTo>
                    <a:pt x="2130145" y="0"/>
                  </a:lnTo>
                  <a:lnTo>
                    <a:pt x="2117991" y="0"/>
                  </a:lnTo>
                  <a:lnTo>
                    <a:pt x="2116874" y="457"/>
                  </a:lnTo>
                  <a:lnTo>
                    <a:pt x="2115007" y="2324"/>
                  </a:lnTo>
                  <a:lnTo>
                    <a:pt x="2114550" y="3441"/>
                  </a:lnTo>
                  <a:lnTo>
                    <a:pt x="2114550" y="6070"/>
                  </a:lnTo>
                  <a:lnTo>
                    <a:pt x="2115007" y="7200"/>
                  </a:lnTo>
                  <a:lnTo>
                    <a:pt x="2116874" y="9055"/>
                  </a:lnTo>
                  <a:lnTo>
                    <a:pt x="2117991" y="9525"/>
                  </a:lnTo>
                  <a:lnTo>
                    <a:pt x="2130145" y="9525"/>
                  </a:lnTo>
                  <a:lnTo>
                    <a:pt x="2131263" y="9055"/>
                  </a:lnTo>
                  <a:lnTo>
                    <a:pt x="2133130" y="7200"/>
                  </a:lnTo>
                  <a:lnTo>
                    <a:pt x="2133600" y="6070"/>
                  </a:lnTo>
                  <a:lnTo>
                    <a:pt x="2133600" y="3441"/>
                  </a:lnTo>
                  <a:close/>
                </a:path>
                <a:path w="5048250" h="1019175">
                  <a:moveTo>
                    <a:pt x="2190750" y="1012875"/>
                  </a:moveTo>
                  <a:lnTo>
                    <a:pt x="2190280" y="1011758"/>
                  </a:lnTo>
                  <a:lnTo>
                    <a:pt x="2188413" y="1009891"/>
                  </a:lnTo>
                  <a:lnTo>
                    <a:pt x="2187295" y="1009434"/>
                  </a:lnTo>
                  <a:lnTo>
                    <a:pt x="2175141" y="1009434"/>
                  </a:lnTo>
                  <a:lnTo>
                    <a:pt x="2174024" y="1009891"/>
                  </a:lnTo>
                  <a:lnTo>
                    <a:pt x="2172157" y="1011758"/>
                  </a:lnTo>
                  <a:lnTo>
                    <a:pt x="2171700" y="1012875"/>
                  </a:lnTo>
                  <a:lnTo>
                    <a:pt x="2171700" y="1015504"/>
                  </a:lnTo>
                  <a:lnTo>
                    <a:pt x="2172157" y="1016622"/>
                  </a:lnTo>
                  <a:lnTo>
                    <a:pt x="2174024" y="1018489"/>
                  </a:lnTo>
                  <a:lnTo>
                    <a:pt x="2175141" y="1018959"/>
                  </a:lnTo>
                  <a:lnTo>
                    <a:pt x="2187295" y="1018959"/>
                  </a:lnTo>
                  <a:lnTo>
                    <a:pt x="2188413" y="1018489"/>
                  </a:lnTo>
                  <a:lnTo>
                    <a:pt x="2190280" y="1016622"/>
                  </a:lnTo>
                  <a:lnTo>
                    <a:pt x="2190750" y="1015504"/>
                  </a:lnTo>
                  <a:lnTo>
                    <a:pt x="2190750" y="1012875"/>
                  </a:lnTo>
                  <a:close/>
                </a:path>
                <a:path w="5048250" h="1019175">
                  <a:moveTo>
                    <a:pt x="2190750" y="508165"/>
                  </a:moveTo>
                  <a:lnTo>
                    <a:pt x="2190280" y="507034"/>
                  </a:lnTo>
                  <a:lnTo>
                    <a:pt x="2188413" y="505180"/>
                  </a:lnTo>
                  <a:lnTo>
                    <a:pt x="2187295" y="504710"/>
                  </a:lnTo>
                  <a:lnTo>
                    <a:pt x="2175141" y="504710"/>
                  </a:lnTo>
                  <a:lnTo>
                    <a:pt x="2174024" y="505180"/>
                  </a:lnTo>
                  <a:lnTo>
                    <a:pt x="2172157" y="507034"/>
                  </a:lnTo>
                  <a:lnTo>
                    <a:pt x="2171700" y="508165"/>
                  </a:lnTo>
                  <a:lnTo>
                    <a:pt x="2171700" y="510794"/>
                  </a:lnTo>
                  <a:lnTo>
                    <a:pt x="2172157" y="511911"/>
                  </a:lnTo>
                  <a:lnTo>
                    <a:pt x="2174024" y="513765"/>
                  </a:lnTo>
                  <a:lnTo>
                    <a:pt x="2175141" y="514235"/>
                  </a:lnTo>
                  <a:lnTo>
                    <a:pt x="2187295" y="514235"/>
                  </a:lnTo>
                  <a:lnTo>
                    <a:pt x="2188413" y="513765"/>
                  </a:lnTo>
                  <a:lnTo>
                    <a:pt x="2190280" y="511911"/>
                  </a:lnTo>
                  <a:lnTo>
                    <a:pt x="2190750" y="510794"/>
                  </a:lnTo>
                  <a:lnTo>
                    <a:pt x="2190750" y="508165"/>
                  </a:lnTo>
                  <a:close/>
                </a:path>
                <a:path w="5048250" h="1019175">
                  <a:moveTo>
                    <a:pt x="2190750" y="3441"/>
                  </a:moveTo>
                  <a:lnTo>
                    <a:pt x="2190280" y="2324"/>
                  </a:lnTo>
                  <a:lnTo>
                    <a:pt x="2188413" y="457"/>
                  </a:lnTo>
                  <a:lnTo>
                    <a:pt x="2187295" y="0"/>
                  </a:lnTo>
                  <a:lnTo>
                    <a:pt x="2175141" y="0"/>
                  </a:lnTo>
                  <a:lnTo>
                    <a:pt x="2174024" y="457"/>
                  </a:lnTo>
                  <a:lnTo>
                    <a:pt x="2172157" y="2324"/>
                  </a:lnTo>
                  <a:lnTo>
                    <a:pt x="2171700" y="3441"/>
                  </a:lnTo>
                  <a:lnTo>
                    <a:pt x="2171700" y="6070"/>
                  </a:lnTo>
                  <a:lnTo>
                    <a:pt x="2172157" y="7200"/>
                  </a:lnTo>
                  <a:lnTo>
                    <a:pt x="2174024" y="9055"/>
                  </a:lnTo>
                  <a:lnTo>
                    <a:pt x="2175141" y="9525"/>
                  </a:lnTo>
                  <a:lnTo>
                    <a:pt x="2187295" y="9525"/>
                  </a:lnTo>
                  <a:lnTo>
                    <a:pt x="2188413" y="9055"/>
                  </a:lnTo>
                  <a:lnTo>
                    <a:pt x="2190280" y="7200"/>
                  </a:lnTo>
                  <a:lnTo>
                    <a:pt x="2190750" y="6070"/>
                  </a:lnTo>
                  <a:lnTo>
                    <a:pt x="2190750" y="3441"/>
                  </a:lnTo>
                  <a:close/>
                </a:path>
                <a:path w="5048250" h="1019175">
                  <a:moveTo>
                    <a:pt x="2247900" y="1012875"/>
                  </a:moveTo>
                  <a:lnTo>
                    <a:pt x="2247430" y="1011758"/>
                  </a:lnTo>
                  <a:lnTo>
                    <a:pt x="2245563" y="1009891"/>
                  </a:lnTo>
                  <a:lnTo>
                    <a:pt x="2244445" y="1009434"/>
                  </a:lnTo>
                  <a:lnTo>
                    <a:pt x="2232291" y="1009434"/>
                  </a:lnTo>
                  <a:lnTo>
                    <a:pt x="2231174" y="1009891"/>
                  </a:lnTo>
                  <a:lnTo>
                    <a:pt x="2229307" y="1011758"/>
                  </a:lnTo>
                  <a:lnTo>
                    <a:pt x="2228850" y="1012875"/>
                  </a:lnTo>
                  <a:lnTo>
                    <a:pt x="2228850" y="1015504"/>
                  </a:lnTo>
                  <a:lnTo>
                    <a:pt x="2229307" y="1016622"/>
                  </a:lnTo>
                  <a:lnTo>
                    <a:pt x="2231174" y="1018489"/>
                  </a:lnTo>
                  <a:lnTo>
                    <a:pt x="2232291" y="1018959"/>
                  </a:lnTo>
                  <a:lnTo>
                    <a:pt x="2244445" y="1018959"/>
                  </a:lnTo>
                  <a:lnTo>
                    <a:pt x="2245563" y="1018489"/>
                  </a:lnTo>
                  <a:lnTo>
                    <a:pt x="2247430" y="1016622"/>
                  </a:lnTo>
                  <a:lnTo>
                    <a:pt x="2247900" y="1015504"/>
                  </a:lnTo>
                  <a:lnTo>
                    <a:pt x="2247900" y="1012875"/>
                  </a:lnTo>
                  <a:close/>
                </a:path>
                <a:path w="5048250" h="1019175">
                  <a:moveTo>
                    <a:pt x="2247900" y="508165"/>
                  </a:moveTo>
                  <a:lnTo>
                    <a:pt x="2247430" y="507034"/>
                  </a:lnTo>
                  <a:lnTo>
                    <a:pt x="2245563" y="505180"/>
                  </a:lnTo>
                  <a:lnTo>
                    <a:pt x="2244445" y="504710"/>
                  </a:lnTo>
                  <a:lnTo>
                    <a:pt x="2232291" y="504710"/>
                  </a:lnTo>
                  <a:lnTo>
                    <a:pt x="2231174" y="505180"/>
                  </a:lnTo>
                  <a:lnTo>
                    <a:pt x="2229307" y="507034"/>
                  </a:lnTo>
                  <a:lnTo>
                    <a:pt x="2228850" y="508165"/>
                  </a:lnTo>
                  <a:lnTo>
                    <a:pt x="2228850" y="510794"/>
                  </a:lnTo>
                  <a:lnTo>
                    <a:pt x="2229307" y="511911"/>
                  </a:lnTo>
                  <a:lnTo>
                    <a:pt x="2231174" y="513765"/>
                  </a:lnTo>
                  <a:lnTo>
                    <a:pt x="2232291" y="514235"/>
                  </a:lnTo>
                  <a:lnTo>
                    <a:pt x="2244445" y="514235"/>
                  </a:lnTo>
                  <a:lnTo>
                    <a:pt x="2245563" y="513765"/>
                  </a:lnTo>
                  <a:lnTo>
                    <a:pt x="2247430" y="511911"/>
                  </a:lnTo>
                  <a:lnTo>
                    <a:pt x="2247900" y="510794"/>
                  </a:lnTo>
                  <a:lnTo>
                    <a:pt x="2247900" y="508165"/>
                  </a:lnTo>
                  <a:close/>
                </a:path>
                <a:path w="5048250" h="1019175">
                  <a:moveTo>
                    <a:pt x="2247900" y="3441"/>
                  </a:moveTo>
                  <a:lnTo>
                    <a:pt x="2247430" y="2324"/>
                  </a:lnTo>
                  <a:lnTo>
                    <a:pt x="2245563" y="457"/>
                  </a:lnTo>
                  <a:lnTo>
                    <a:pt x="2244445" y="0"/>
                  </a:lnTo>
                  <a:lnTo>
                    <a:pt x="2232291" y="0"/>
                  </a:lnTo>
                  <a:lnTo>
                    <a:pt x="2231174" y="457"/>
                  </a:lnTo>
                  <a:lnTo>
                    <a:pt x="2229307" y="2324"/>
                  </a:lnTo>
                  <a:lnTo>
                    <a:pt x="2228850" y="3441"/>
                  </a:lnTo>
                  <a:lnTo>
                    <a:pt x="2228850" y="6070"/>
                  </a:lnTo>
                  <a:lnTo>
                    <a:pt x="2229307" y="7200"/>
                  </a:lnTo>
                  <a:lnTo>
                    <a:pt x="2231174" y="9055"/>
                  </a:lnTo>
                  <a:lnTo>
                    <a:pt x="2232291" y="9525"/>
                  </a:lnTo>
                  <a:lnTo>
                    <a:pt x="2244445" y="9525"/>
                  </a:lnTo>
                  <a:lnTo>
                    <a:pt x="2245563" y="9055"/>
                  </a:lnTo>
                  <a:lnTo>
                    <a:pt x="2247430" y="7200"/>
                  </a:lnTo>
                  <a:lnTo>
                    <a:pt x="2247900" y="6070"/>
                  </a:lnTo>
                  <a:lnTo>
                    <a:pt x="2247900" y="3441"/>
                  </a:lnTo>
                  <a:close/>
                </a:path>
                <a:path w="5048250" h="1019175">
                  <a:moveTo>
                    <a:pt x="2305050" y="1012875"/>
                  </a:moveTo>
                  <a:lnTo>
                    <a:pt x="2304580" y="1011758"/>
                  </a:lnTo>
                  <a:lnTo>
                    <a:pt x="2302713" y="1009891"/>
                  </a:lnTo>
                  <a:lnTo>
                    <a:pt x="2301595" y="1009434"/>
                  </a:lnTo>
                  <a:lnTo>
                    <a:pt x="2289441" y="1009434"/>
                  </a:lnTo>
                  <a:lnTo>
                    <a:pt x="2288324" y="1009891"/>
                  </a:lnTo>
                  <a:lnTo>
                    <a:pt x="2286457" y="1011758"/>
                  </a:lnTo>
                  <a:lnTo>
                    <a:pt x="2286000" y="1012875"/>
                  </a:lnTo>
                  <a:lnTo>
                    <a:pt x="2286000" y="1015504"/>
                  </a:lnTo>
                  <a:lnTo>
                    <a:pt x="2286457" y="1016622"/>
                  </a:lnTo>
                  <a:lnTo>
                    <a:pt x="2288324" y="1018489"/>
                  </a:lnTo>
                  <a:lnTo>
                    <a:pt x="2289441" y="1018959"/>
                  </a:lnTo>
                  <a:lnTo>
                    <a:pt x="2301595" y="1018959"/>
                  </a:lnTo>
                  <a:lnTo>
                    <a:pt x="2302713" y="1018489"/>
                  </a:lnTo>
                  <a:lnTo>
                    <a:pt x="2304580" y="1016622"/>
                  </a:lnTo>
                  <a:lnTo>
                    <a:pt x="2305050" y="1015504"/>
                  </a:lnTo>
                  <a:lnTo>
                    <a:pt x="2305050" y="1012875"/>
                  </a:lnTo>
                  <a:close/>
                </a:path>
                <a:path w="5048250" h="1019175">
                  <a:moveTo>
                    <a:pt x="2305050" y="508165"/>
                  </a:moveTo>
                  <a:lnTo>
                    <a:pt x="2304580" y="507034"/>
                  </a:lnTo>
                  <a:lnTo>
                    <a:pt x="2302713" y="505180"/>
                  </a:lnTo>
                  <a:lnTo>
                    <a:pt x="2301595" y="504710"/>
                  </a:lnTo>
                  <a:lnTo>
                    <a:pt x="2289441" y="504710"/>
                  </a:lnTo>
                  <a:lnTo>
                    <a:pt x="2288324" y="505180"/>
                  </a:lnTo>
                  <a:lnTo>
                    <a:pt x="2286457" y="507034"/>
                  </a:lnTo>
                  <a:lnTo>
                    <a:pt x="2286000" y="508165"/>
                  </a:lnTo>
                  <a:lnTo>
                    <a:pt x="2286000" y="510794"/>
                  </a:lnTo>
                  <a:lnTo>
                    <a:pt x="2286457" y="511911"/>
                  </a:lnTo>
                  <a:lnTo>
                    <a:pt x="2288324" y="513765"/>
                  </a:lnTo>
                  <a:lnTo>
                    <a:pt x="2289441" y="514235"/>
                  </a:lnTo>
                  <a:lnTo>
                    <a:pt x="2301595" y="514235"/>
                  </a:lnTo>
                  <a:lnTo>
                    <a:pt x="2302713" y="513765"/>
                  </a:lnTo>
                  <a:lnTo>
                    <a:pt x="2304580" y="511911"/>
                  </a:lnTo>
                  <a:lnTo>
                    <a:pt x="2305050" y="510794"/>
                  </a:lnTo>
                  <a:lnTo>
                    <a:pt x="2305050" y="508165"/>
                  </a:lnTo>
                  <a:close/>
                </a:path>
                <a:path w="5048250" h="1019175">
                  <a:moveTo>
                    <a:pt x="2305050" y="3441"/>
                  </a:moveTo>
                  <a:lnTo>
                    <a:pt x="2304580" y="2324"/>
                  </a:lnTo>
                  <a:lnTo>
                    <a:pt x="2302713" y="457"/>
                  </a:lnTo>
                  <a:lnTo>
                    <a:pt x="2301595" y="0"/>
                  </a:lnTo>
                  <a:lnTo>
                    <a:pt x="2289441" y="0"/>
                  </a:lnTo>
                  <a:lnTo>
                    <a:pt x="2288324" y="457"/>
                  </a:lnTo>
                  <a:lnTo>
                    <a:pt x="2286457" y="2324"/>
                  </a:lnTo>
                  <a:lnTo>
                    <a:pt x="2286000" y="3441"/>
                  </a:lnTo>
                  <a:lnTo>
                    <a:pt x="2286000" y="6070"/>
                  </a:lnTo>
                  <a:lnTo>
                    <a:pt x="2286457" y="7200"/>
                  </a:lnTo>
                  <a:lnTo>
                    <a:pt x="2288324" y="9055"/>
                  </a:lnTo>
                  <a:lnTo>
                    <a:pt x="2289441" y="9525"/>
                  </a:lnTo>
                  <a:lnTo>
                    <a:pt x="2301595" y="9525"/>
                  </a:lnTo>
                  <a:lnTo>
                    <a:pt x="2302713" y="9055"/>
                  </a:lnTo>
                  <a:lnTo>
                    <a:pt x="2304580" y="7200"/>
                  </a:lnTo>
                  <a:lnTo>
                    <a:pt x="2305050" y="6070"/>
                  </a:lnTo>
                  <a:lnTo>
                    <a:pt x="2305050" y="3441"/>
                  </a:lnTo>
                  <a:close/>
                </a:path>
                <a:path w="5048250" h="1019175">
                  <a:moveTo>
                    <a:pt x="2362200" y="1012875"/>
                  </a:moveTo>
                  <a:lnTo>
                    <a:pt x="2361730" y="1011758"/>
                  </a:lnTo>
                  <a:lnTo>
                    <a:pt x="2359863" y="1009891"/>
                  </a:lnTo>
                  <a:lnTo>
                    <a:pt x="2358745" y="1009434"/>
                  </a:lnTo>
                  <a:lnTo>
                    <a:pt x="2346591" y="1009434"/>
                  </a:lnTo>
                  <a:lnTo>
                    <a:pt x="2345474" y="1009891"/>
                  </a:lnTo>
                  <a:lnTo>
                    <a:pt x="2343607" y="1011758"/>
                  </a:lnTo>
                  <a:lnTo>
                    <a:pt x="2343150" y="1012875"/>
                  </a:lnTo>
                  <a:lnTo>
                    <a:pt x="2343150" y="1015504"/>
                  </a:lnTo>
                  <a:lnTo>
                    <a:pt x="2343607" y="1016622"/>
                  </a:lnTo>
                  <a:lnTo>
                    <a:pt x="2345474" y="1018489"/>
                  </a:lnTo>
                  <a:lnTo>
                    <a:pt x="2346591" y="1018959"/>
                  </a:lnTo>
                  <a:lnTo>
                    <a:pt x="2358745" y="1018959"/>
                  </a:lnTo>
                  <a:lnTo>
                    <a:pt x="2359863" y="1018489"/>
                  </a:lnTo>
                  <a:lnTo>
                    <a:pt x="2361730" y="1016622"/>
                  </a:lnTo>
                  <a:lnTo>
                    <a:pt x="2362200" y="1015504"/>
                  </a:lnTo>
                  <a:lnTo>
                    <a:pt x="2362200" y="1012875"/>
                  </a:lnTo>
                  <a:close/>
                </a:path>
                <a:path w="5048250" h="1019175">
                  <a:moveTo>
                    <a:pt x="2362200" y="508165"/>
                  </a:moveTo>
                  <a:lnTo>
                    <a:pt x="2361730" y="507034"/>
                  </a:lnTo>
                  <a:lnTo>
                    <a:pt x="2359863" y="505180"/>
                  </a:lnTo>
                  <a:lnTo>
                    <a:pt x="2358745" y="504710"/>
                  </a:lnTo>
                  <a:lnTo>
                    <a:pt x="2346591" y="504710"/>
                  </a:lnTo>
                  <a:lnTo>
                    <a:pt x="2345474" y="505180"/>
                  </a:lnTo>
                  <a:lnTo>
                    <a:pt x="2343607" y="507034"/>
                  </a:lnTo>
                  <a:lnTo>
                    <a:pt x="2343150" y="508165"/>
                  </a:lnTo>
                  <a:lnTo>
                    <a:pt x="2343150" y="510794"/>
                  </a:lnTo>
                  <a:lnTo>
                    <a:pt x="2343607" y="511911"/>
                  </a:lnTo>
                  <a:lnTo>
                    <a:pt x="2345474" y="513765"/>
                  </a:lnTo>
                  <a:lnTo>
                    <a:pt x="2346591" y="514235"/>
                  </a:lnTo>
                  <a:lnTo>
                    <a:pt x="2358745" y="514235"/>
                  </a:lnTo>
                  <a:lnTo>
                    <a:pt x="2359863" y="513765"/>
                  </a:lnTo>
                  <a:lnTo>
                    <a:pt x="2361730" y="511911"/>
                  </a:lnTo>
                  <a:lnTo>
                    <a:pt x="2362200" y="510794"/>
                  </a:lnTo>
                  <a:lnTo>
                    <a:pt x="2362200" y="508165"/>
                  </a:lnTo>
                  <a:close/>
                </a:path>
                <a:path w="5048250" h="1019175">
                  <a:moveTo>
                    <a:pt x="2362200" y="3441"/>
                  </a:moveTo>
                  <a:lnTo>
                    <a:pt x="2361730" y="2324"/>
                  </a:lnTo>
                  <a:lnTo>
                    <a:pt x="2359863" y="457"/>
                  </a:lnTo>
                  <a:lnTo>
                    <a:pt x="2358745" y="0"/>
                  </a:lnTo>
                  <a:lnTo>
                    <a:pt x="2346591" y="0"/>
                  </a:lnTo>
                  <a:lnTo>
                    <a:pt x="2345474" y="457"/>
                  </a:lnTo>
                  <a:lnTo>
                    <a:pt x="2343607" y="2324"/>
                  </a:lnTo>
                  <a:lnTo>
                    <a:pt x="2343150" y="3441"/>
                  </a:lnTo>
                  <a:lnTo>
                    <a:pt x="2343150" y="6070"/>
                  </a:lnTo>
                  <a:lnTo>
                    <a:pt x="2343607" y="7200"/>
                  </a:lnTo>
                  <a:lnTo>
                    <a:pt x="2345474" y="9055"/>
                  </a:lnTo>
                  <a:lnTo>
                    <a:pt x="2346591" y="9525"/>
                  </a:lnTo>
                  <a:lnTo>
                    <a:pt x="2358745" y="9525"/>
                  </a:lnTo>
                  <a:lnTo>
                    <a:pt x="2359863" y="9055"/>
                  </a:lnTo>
                  <a:lnTo>
                    <a:pt x="2361730" y="7200"/>
                  </a:lnTo>
                  <a:lnTo>
                    <a:pt x="2362200" y="6070"/>
                  </a:lnTo>
                  <a:lnTo>
                    <a:pt x="2362200" y="3441"/>
                  </a:lnTo>
                  <a:close/>
                </a:path>
                <a:path w="5048250" h="1019175">
                  <a:moveTo>
                    <a:pt x="2419350" y="1012875"/>
                  </a:moveTo>
                  <a:lnTo>
                    <a:pt x="2418880" y="1011758"/>
                  </a:lnTo>
                  <a:lnTo>
                    <a:pt x="2417013" y="1009891"/>
                  </a:lnTo>
                  <a:lnTo>
                    <a:pt x="2415895" y="1009434"/>
                  </a:lnTo>
                  <a:lnTo>
                    <a:pt x="2403741" y="1009434"/>
                  </a:lnTo>
                  <a:lnTo>
                    <a:pt x="2402624" y="1009891"/>
                  </a:lnTo>
                  <a:lnTo>
                    <a:pt x="2400757" y="1011758"/>
                  </a:lnTo>
                  <a:lnTo>
                    <a:pt x="2400300" y="1012875"/>
                  </a:lnTo>
                  <a:lnTo>
                    <a:pt x="2400300" y="1015504"/>
                  </a:lnTo>
                  <a:lnTo>
                    <a:pt x="2400757" y="1016622"/>
                  </a:lnTo>
                  <a:lnTo>
                    <a:pt x="2402624" y="1018489"/>
                  </a:lnTo>
                  <a:lnTo>
                    <a:pt x="2403741" y="1018959"/>
                  </a:lnTo>
                  <a:lnTo>
                    <a:pt x="2415895" y="1018959"/>
                  </a:lnTo>
                  <a:lnTo>
                    <a:pt x="2417013" y="1018489"/>
                  </a:lnTo>
                  <a:lnTo>
                    <a:pt x="2418880" y="1016622"/>
                  </a:lnTo>
                  <a:lnTo>
                    <a:pt x="2419350" y="1015504"/>
                  </a:lnTo>
                  <a:lnTo>
                    <a:pt x="2419350" y="1012875"/>
                  </a:lnTo>
                  <a:close/>
                </a:path>
                <a:path w="5048250" h="1019175">
                  <a:moveTo>
                    <a:pt x="2419350" y="508165"/>
                  </a:moveTo>
                  <a:lnTo>
                    <a:pt x="2418880" y="507034"/>
                  </a:lnTo>
                  <a:lnTo>
                    <a:pt x="2417013" y="505180"/>
                  </a:lnTo>
                  <a:lnTo>
                    <a:pt x="2415895" y="504710"/>
                  </a:lnTo>
                  <a:lnTo>
                    <a:pt x="2403741" y="504710"/>
                  </a:lnTo>
                  <a:lnTo>
                    <a:pt x="2402624" y="505180"/>
                  </a:lnTo>
                  <a:lnTo>
                    <a:pt x="2400757" y="507034"/>
                  </a:lnTo>
                  <a:lnTo>
                    <a:pt x="2400300" y="508165"/>
                  </a:lnTo>
                  <a:lnTo>
                    <a:pt x="2400300" y="510794"/>
                  </a:lnTo>
                  <a:lnTo>
                    <a:pt x="2400757" y="511911"/>
                  </a:lnTo>
                  <a:lnTo>
                    <a:pt x="2402624" y="513765"/>
                  </a:lnTo>
                  <a:lnTo>
                    <a:pt x="2403741" y="514235"/>
                  </a:lnTo>
                  <a:lnTo>
                    <a:pt x="2415895" y="514235"/>
                  </a:lnTo>
                  <a:lnTo>
                    <a:pt x="2417013" y="513765"/>
                  </a:lnTo>
                  <a:lnTo>
                    <a:pt x="2418880" y="511911"/>
                  </a:lnTo>
                  <a:lnTo>
                    <a:pt x="2419350" y="510794"/>
                  </a:lnTo>
                  <a:lnTo>
                    <a:pt x="2419350" y="508165"/>
                  </a:lnTo>
                  <a:close/>
                </a:path>
                <a:path w="5048250" h="1019175">
                  <a:moveTo>
                    <a:pt x="2419350" y="3441"/>
                  </a:moveTo>
                  <a:lnTo>
                    <a:pt x="2418880" y="2324"/>
                  </a:lnTo>
                  <a:lnTo>
                    <a:pt x="2417013" y="457"/>
                  </a:lnTo>
                  <a:lnTo>
                    <a:pt x="2415895" y="0"/>
                  </a:lnTo>
                  <a:lnTo>
                    <a:pt x="2403741" y="0"/>
                  </a:lnTo>
                  <a:lnTo>
                    <a:pt x="2402624" y="457"/>
                  </a:lnTo>
                  <a:lnTo>
                    <a:pt x="2400757" y="2324"/>
                  </a:lnTo>
                  <a:lnTo>
                    <a:pt x="2400300" y="3441"/>
                  </a:lnTo>
                  <a:lnTo>
                    <a:pt x="2400300" y="6070"/>
                  </a:lnTo>
                  <a:lnTo>
                    <a:pt x="2400757" y="7200"/>
                  </a:lnTo>
                  <a:lnTo>
                    <a:pt x="2402624" y="9055"/>
                  </a:lnTo>
                  <a:lnTo>
                    <a:pt x="2403741" y="9525"/>
                  </a:lnTo>
                  <a:lnTo>
                    <a:pt x="2415895" y="9525"/>
                  </a:lnTo>
                  <a:lnTo>
                    <a:pt x="2417013" y="9055"/>
                  </a:lnTo>
                  <a:lnTo>
                    <a:pt x="2418880" y="7200"/>
                  </a:lnTo>
                  <a:lnTo>
                    <a:pt x="2419350" y="6070"/>
                  </a:lnTo>
                  <a:lnTo>
                    <a:pt x="2419350" y="3441"/>
                  </a:lnTo>
                  <a:close/>
                </a:path>
                <a:path w="5048250" h="1019175">
                  <a:moveTo>
                    <a:pt x="2476500" y="1012875"/>
                  </a:moveTo>
                  <a:lnTo>
                    <a:pt x="2476030" y="1011758"/>
                  </a:lnTo>
                  <a:lnTo>
                    <a:pt x="2474163" y="1009891"/>
                  </a:lnTo>
                  <a:lnTo>
                    <a:pt x="2473045" y="1009434"/>
                  </a:lnTo>
                  <a:lnTo>
                    <a:pt x="2460891" y="1009434"/>
                  </a:lnTo>
                  <a:lnTo>
                    <a:pt x="2459774" y="1009891"/>
                  </a:lnTo>
                  <a:lnTo>
                    <a:pt x="2457907" y="1011758"/>
                  </a:lnTo>
                  <a:lnTo>
                    <a:pt x="2457450" y="1012875"/>
                  </a:lnTo>
                  <a:lnTo>
                    <a:pt x="2457450" y="1015504"/>
                  </a:lnTo>
                  <a:lnTo>
                    <a:pt x="2457907" y="1016622"/>
                  </a:lnTo>
                  <a:lnTo>
                    <a:pt x="2459774" y="1018489"/>
                  </a:lnTo>
                  <a:lnTo>
                    <a:pt x="2460891" y="1018959"/>
                  </a:lnTo>
                  <a:lnTo>
                    <a:pt x="2473045" y="1018959"/>
                  </a:lnTo>
                  <a:lnTo>
                    <a:pt x="2474163" y="1018489"/>
                  </a:lnTo>
                  <a:lnTo>
                    <a:pt x="2476030" y="1016622"/>
                  </a:lnTo>
                  <a:lnTo>
                    <a:pt x="2476500" y="1015504"/>
                  </a:lnTo>
                  <a:lnTo>
                    <a:pt x="2476500" y="1012875"/>
                  </a:lnTo>
                  <a:close/>
                </a:path>
                <a:path w="5048250" h="1019175">
                  <a:moveTo>
                    <a:pt x="2476500" y="508165"/>
                  </a:moveTo>
                  <a:lnTo>
                    <a:pt x="2476030" y="507034"/>
                  </a:lnTo>
                  <a:lnTo>
                    <a:pt x="2474163" y="505180"/>
                  </a:lnTo>
                  <a:lnTo>
                    <a:pt x="2473045" y="504710"/>
                  </a:lnTo>
                  <a:lnTo>
                    <a:pt x="2460891" y="504710"/>
                  </a:lnTo>
                  <a:lnTo>
                    <a:pt x="2459774" y="505180"/>
                  </a:lnTo>
                  <a:lnTo>
                    <a:pt x="2457907" y="507034"/>
                  </a:lnTo>
                  <a:lnTo>
                    <a:pt x="2457450" y="508165"/>
                  </a:lnTo>
                  <a:lnTo>
                    <a:pt x="2457450" y="510794"/>
                  </a:lnTo>
                  <a:lnTo>
                    <a:pt x="2457907" y="511911"/>
                  </a:lnTo>
                  <a:lnTo>
                    <a:pt x="2459774" y="513765"/>
                  </a:lnTo>
                  <a:lnTo>
                    <a:pt x="2460891" y="514235"/>
                  </a:lnTo>
                  <a:lnTo>
                    <a:pt x="2473045" y="514235"/>
                  </a:lnTo>
                  <a:lnTo>
                    <a:pt x="2474163" y="513765"/>
                  </a:lnTo>
                  <a:lnTo>
                    <a:pt x="2476030" y="511911"/>
                  </a:lnTo>
                  <a:lnTo>
                    <a:pt x="2476500" y="510794"/>
                  </a:lnTo>
                  <a:lnTo>
                    <a:pt x="2476500" y="508165"/>
                  </a:lnTo>
                  <a:close/>
                </a:path>
                <a:path w="5048250" h="1019175">
                  <a:moveTo>
                    <a:pt x="2476500" y="3441"/>
                  </a:moveTo>
                  <a:lnTo>
                    <a:pt x="2476030" y="2324"/>
                  </a:lnTo>
                  <a:lnTo>
                    <a:pt x="2474163" y="457"/>
                  </a:lnTo>
                  <a:lnTo>
                    <a:pt x="2473045" y="0"/>
                  </a:lnTo>
                  <a:lnTo>
                    <a:pt x="2460891" y="0"/>
                  </a:lnTo>
                  <a:lnTo>
                    <a:pt x="2459774" y="457"/>
                  </a:lnTo>
                  <a:lnTo>
                    <a:pt x="2457907" y="2324"/>
                  </a:lnTo>
                  <a:lnTo>
                    <a:pt x="2457450" y="3441"/>
                  </a:lnTo>
                  <a:lnTo>
                    <a:pt x="2457450" y="6070"/>
                  </a:lnTo>
                  <a:lnTo>
                    <a:pt x="2457907" y="7200"/>
                  </a:lnTo>
                  <a:lnTo>
                    <a:pt x="2459774" y="9055"/>
                  </a:lnTo>
                  <a:lnTo>
                    <a:pt x="2460891" y="9525"/>
                  </a:lnTo>
                  <a:lnTo>
                    <a:pt x="2473045" y="9525"/>
                  </a:lnTo>
                  <a:lnTo>
                    <a:pt x="2474163" y="9055"/>
                  </a:lnTo>
                  <a:lnTo>
                    <a:pt x="2476030" y="7200"/>
                  </a:lnTo>
                  <a:lnTo>
                    <a:pt x="2476500" y="6070"/>
                  </a:lnTo>
                  <a:lnTo>
                    <a:pt x="2476500" y="3441"/>
                  </a:lnTo>
                  <a:close/>
                </a:path>
                <a:path w="5048250" h="1019175">
                  <a:moveTo>
                    <a:pt x="2533650" y="1012875"/>
                  </a:moveTo>
                  <a:lnTo>
                    <a:pt x="2533180" y="1011758"/>
                  </a:lnTo>
                  <a:lnTo>
                    <a:pt x="2531313" y="1009891"/>
                  </a:lnTo>
                  <a:lnTo>
                    <a:pt x="2530195" y="1009434"/>
                  </a:lnTo>
                  <a:lnTo>
                    <a:pt x="2518041" y="1009434"/>
                  </a:lnTo>
                  <a:lnTo>
                    <a:pt x="2516924" y="1009891"/>
                  </a:lnTo>
                  <a:lnTo>
                    <a:pt x="2515057" y="1011758"/>
                  </a:lnTo>
                  <a:lnTo>
                    <a:pt x="2514600" y="1012875"/>
                  </a:lnTo>
                  <a:lnTo>
                    <a:pt x="2514600" y="1015504"/>
                  </a:lnTo>
                  <a:lnTo>
                    <a:pt x="2515057" y="1016622"/>
                  </a:lnTo>
                  <a:lnTo>
                    <a:pt x="2516924" y="1018489"/>
                  </a:lnTo>
                  <a:lnTo>
                    <a:pt x="2518041" y="1018959"/>
                  </a:lnTo>
                  <a:lnTo>
                    <a:pt x="2530195" y="1018959"/>
                  </a:lnTo>
                  <a:lnTo>
                    <a:pt x="2531313" y="1018489"/>
                  </a:lnTo>
                  <a:lnTo>
                    <a:pt x="2533180" y="1016622"/>
                  </a:lnTo>
                  <a:lnTo>
                    <a:pt x="2533650" y="1015504"/>
                  </a:lnTo>
                  <a:lnTo>
                    <a:pt x="2533650" y="1012875"/>
                  </a:lnTo>
                  <a:close/>
                </a:path>
                <a:path w="5048250" h="1019175">
                  <a:moveTo>
                    <a:pt x="2533650" y="508165"/>
                  </a:moveTo>
                  <a:lnTo>
                    <a:pt x="2533180" y="507034"/>
                  </a:lnTo>
                  <a:lnTo>
                    <a:pt x="2531313" y="505180"/>
                  </a:lnTo>
                  <a:lnTo>
                    <a:pt x="2530195" y="504710"/>
                  </a:lnTo>
                  <a:lnTo>
                    <a:pt x="2518041" y="504710"/>
                  </a:lnTo>
                  <a:lnTo>
                    <a:pt x="2516924" y="505180"/>
                  </a:lnTo>
                  <a:lnTo>
                    <a:pt x="2515057" y="507034"/>
                  </a:lnTo>
                  <a:lnTo>
                    <a:pt x="2514600" y="508165"/>
                  </a:lnTo>
                  <a:lnTo>
                    <a:pt x="2514600" y="510794"/>
                  </a:lnTo>
                  <a:lnTo>
                    <a:pt x="2515057" y="511911"/>
                  </a:lnTo>
                  <a:lnTo>
                    <a:pt x="2516924" y="513765"/>
                  </a:lnTo>
                  <a:lnTo>
                    <a:pt x="2518041" y="514235"/>
                  </a:lnTo>
                  <a:lnTo>
                    <a:pt x="2530195" y="514235"/>
                  </a:lnTo>
                  <a:lnTo>
                    <a:pt x="2531313" y="513765"/>
                  </a:lnTo>
                  <a:lnTo>
                    <a:pt x="2533180" y="511911"/>
                  </a:lnTo>
                  <a:lnTo>
                    <a:pt x="2533650" y="510794"/>
                  </a:lnTo>
                  <a:lnTo>
                    <a:pt x="2533650" y="508165"/>
                  </a:lnTo>
                  <a:close/>
                </a:path>
                <a:path w="5048250" h="1019175">
                  <a:moveTo>
                    <a:pt x="2533650" y="3441"/>
                  </a:moveTo>
                  <a:lnTo>
                    <a:pt x="2533180" y="2324"/>
                  </a:lnTo>
                  <a:lnTo>
                    <a:pt x="2531313" y="457"/>
                  </a:lnTo>
                  <a:lnTo>
                    <a:pt x="2530195" y="0"/>
                  </a:lnTo>
                  <a:lnTo>
                    <a:pt x="2518041" y="0"/>
                  </a:lnTo>
                  <a:lnTo>
                    <a:pt x="2516924" y="457"/>
                  </a:lnTo>
                  <a:lnTo>
                    <a:pt x="2515057" y="2324"/>
                  </a:lnTo>
                  <a:lnTo>
                    <a:pt x="2514600" y="3441"/>
                  </a:lnTo>
                  <a:lnTo>
                    <a:pt x="2514600" y="6070"/>
                  </a:lnTo>
                  <a:lnTo>
                    <a:pt x="2515057" y="7200"/>
                  </a:lnTo>
                  <a:lnTo>
                    <a:pt x="2516924" y="9055"/>
                  </a:lnTo>
                  <a:lnTo>
                    <a:pt x="2518041" y="9525"/>
                  </a:lnTo>
                  <a:lnTo>
                    <a:pt x="2530195" y="9525"/>
                  </a:lnTo>
                  <a:lnTo>
                    <a:pt x="2531313" y="9055"/>
                  </a:lnTo>
                  <a:lnTo>
                    <a:pt x="2533180" y="7200"/>
                  </a:lnTo>
                  <a:lnTo>
                    <a:pt x="2533650" y="6070"/>
                  </a:lnTo>
                  <a:lnTo>
                    <a:pt x="2533650" y="3441"/>
                  </a:lnTo>
                  <a:close/>
                </a:path>
                <a:path w="5048250" h="1019175">
                  <a:moveTo>
                    <a:pt x="2590800" y="1012875"/>
                  </a:moveTo>
                  <a:lnTo>
                    <a:pt x="2590330" y="1011758"/>
                  </a:lnTo>
                  <a:lnTo>
                    <a:pt x="2588463" y="1009891"/>
                  </a:lnTo>
                  <a:lnTo>
                    <a:pt x="2587345" y="1009434"/>
                  </a:lnTo>
                  <a:lnTo>
                    <a:pt x="2575191" y="1009434"/>
                  </a:lnTo>
                  <a:lnTo>
                    <a:pt x="2574074" y="1009891"/>
                  </a:lnTo>
                  <a:lnTo>
                    <a:pt x="2572207" y="1011758"/>
                  </a:lnTo>
                  <a:lnTo>
                    <a:pt x="2571750" y="1012875"/>
                  </a:lnTo>
                  <a:lnTo>
                    <a:pt x="2571750" y="1015504"/>
                  </a:lnTo>
                  <a:lnTo>
                    <a:pt x="2572207" y="1016622"/>
                  </a:lnTo>
                  <a:lnTo>
                    <a:pt x="2574074" y="1018489"/>
                  </a:lnTo>
                  <a:lnTo>
                    <a:pt x="2575191" y="1018959"/>
                  </a:lnTo>
                  <a:lnTo>
                    <a:pt x="2587345" y="1018959"/>
                  </a:lnTo>
                  <a:lnTo>
                    <a:pt x="2588463" y="1018489"/>
                  </a:lnTo>
                  <a:lnTo>
                    <a:pt x="2590330" y="1016622"/>
                  </a:lnTo>
                  <a:lnTo>
                    <a:pt x="2590800" y="1015504"/>
                  </a:lnTo>
                  <a:lnTo>
                    <a:pt x="2590800" y="1012875"/>
                  </a:lnTo>
                  <a:close/>
                </a:path>
                <a:path w="5048250" h="1019175">
                  <a:moveTo>
                    <a:pt x="2590800" y="508165"/>
                  </a:moveTo>
                  <a:lnTo>
                    <a:pt x="2590330" y="507034"/>
                  </a:lnTo>
                  <a:lnTo>
                    <a:pt x="2588463" y="505180"/>
                  </a:lnTo>
                  <a:lnTo>
                    <a:pt x="2587345" y="504710"/>
                  </a:lnTo>
                  <a:lnTo>
                    <a:pt x="2575191" y="504710"/>
                  </a:lnTo>
                  <a:lnTo>
                    <a:pt x="2574074" y="505180"/>
                  </a:lnTo>
                  <a:lnTo>
                    <a:pt x="2572207" y="507034"/>
                  </a:lnTo>
                  <a:lnTo>
                    <a:pt x="2571750" y="508165"/>
                  </a:lnTo>
                  <a:lnTo>
                    <a:pt x="2571750" y="510794"/>
                  </a:lnTo>
                  <a:lnTo>
                    <a:pt x="2572207" y="511911"/>
                  </a:lnTo>
                  <a:lnTo>
                    <a:pt x="2574074" y="513765"/>
                  </a:lnTo>
                  <a:lnTo>
                    <a:pt x="2575191" y="514235"/>
                  </a:lnTo>
                  <a:lnTo>
                    <a:pt x="2587345" y="514235"/>
                  </a:lnTo>
                  <a:lnTo>
                    <a:pt x="2588463" y="513765"/>
                  </a:lnTo>
                  <a:lnTo>
                    <a:pt x="2590330" y="511911"/>
                  </a:lnTo>
                  <a:lnTo>
                    <a:pt x="2590800" y="510794"/>
                  </a:lnTo>
                  <a:lnTo>
                    <a:pt x="2590800" y="508165"/>
                  </a:lnTo>
                  <a:close/>
                </a:path>
                <a:path w="5048250" h="1019175">
                  <a:moveTo>
                    <a:pt x="2590800" y="3441"/>
                  </a:moveTo>
                  <a:lnTo>
                    <a:pt x="2590330" y="2324"/>
                  </a:lnTo>
                  <a:lnTo>
                    <a:pt x="2588463" y="457"/>
                  </a:lnTo>
                  <a:lnTo>
                    <a:pt x="2587345" y="0"/>
                  </a:lnTo>
                  <a:lnTo>
                    <a:pt x="2575191" y="0"/>
                  </a:lnTo>
                  <a:lnTo>
                    <a:pt x="2574074" y="457"/>
                  </a:lnTo>
                  <a:lnTo>
                    <a:pt x="2572207" y="2324"/>
                  </a:lnTo>
                  <a:lnTo>
                    <a:pt x="2571750" y="3441"/>
                  </a:lnTo>
                  <a:lnTo>
                    <a:pt x="2571750" y="6070"/>
                  </a:lnTo>
                  <a:lnTo>
                    <a:pt x="2572207" y="7200"/>
                  </a:lnTo>
                  <a:lnTo>
                    <a:pt x="2574074" y="9055"/>
                  </a:lnTo>
                  <a:lnTo>
                    <a:pt x="2575191" y="9525"/>
                  </a:lnTo>
                  <a:lnTo>
                    <a:pt x="2587345" y="9525"/>
                  </a:lnTo>
                  <a:lnTo>
                    <a:pt x="2588463" y="9055"/>
                  </a:lnTo>
                  <a:lnTo>
                    <a:pt x="2590330" y="7200"/>
                  </a:lnTo>
                  <a:lnTo>
                    <a:pt x="2590800" y="6070"/>
                  </a:lnTo>
                  <a:lnTo>
                    <a:pt x="2590800" y="3441"/>
                  </a:lnTo>
                  <a:close/>
                </a:path>
                <a:path w="5048250" h="1019175">
                  <a:moveTo>
                    <a:pt x="2647937" y="1012875"/>
                  </a:moveTo>
                  <a:lnTo>
                    <a:pt x="2647480" y="1011758"/>
                  </a:lnTo>
                  <a:lnTo>
                    <a:pt x="2645613" y="1009891"/>
                  </a:lnTo>
                  <a:lnTo>
                    <a:pt x="2644495" y="1009434"/>
                  </a:lnTo>
                  <a:lnTo>
                    <a:pt x="2632341" y="1009434"/>
                  </a:lnTo>
                  <a:lnTo>
                    <a:pt x="2631224" y="1009891"/>
                  </a:lnTo>
                  <a:lnTo>
                    <a:pt x="2629357" y="1011758"/>
                  </a:lnTo>
                  <a:lnTo>
                    <a:pt x="2628900" y="1012875"/>
                  </a:lnTo>
                  <a:lnTo>
                    <a:pt x="2628900" y="1015504"/>
                  </a:lnTo>
                  <a:lnTo>
                    <a:pt x="2629357" y="1016622"/>
                  </a:lnTo>
                  <a:lnTo>
                    <a:pt x="2631224" y="1018489"/>
                  </a:lnTo>
                  <a:lnTo>
                    <a:pt x="2632341" y="1018959"/>
                  </a:lnTo>
                  <a:lnTo>
                    <a:pt x="2644495" y="1018959"/>
                  </a:lnTo>
                  <a:lnTo>
                    <a:pt x="2645613" y="1018489"/>
                  </a:lnTo>
                  <a:lnTo>
                    <a:pt x="2647480" y="1016622"/>
                  </a:lnTo>
                  <a:lnTo>
                    <a:pt x="2647937" y="1015504"/>
                  </a:lnTo>
                  <a:lnTo>
                    <a:pt x="2647937" y="1012875"/>
                  </a:lnTo>
                  <a:close/>
                </a:path>
                <a:path w="5048250" h="1019175">
                  <a:moveTo>
                    <a:pt x="2647937" y="508165"/>
                  </a:moveTo>
                  <a:lnTo>
                    <a:pt x="2647480" y="507034"/>
                  </a:lnTo>
                  <a:lnTo>
                    <a:pt x="2645613" y="505180"/>
                  </a:lnTo>
                  <a:lnTo>
                    <a:pt x="2644495" y="504710"/>
                  </a:lnTo>
                  <a:lnTo>
                    <a:pt x="2632341" y="504710"/>
                  </a:lnTo>
                  <a:lnTo>
                    <a:pt x="2631224" y="505180"/>
                  </a:lnTo>
                  <a:lnTo>
                    <a:pt x="2629357" y="507034"/>
                  </a:lnTo>
                  <a:lnTo>
                    <a:pt x="2628900" y="508165"/>
                  </a:lnTo>
                  <a:lnTo>
                    <a:pt x="2628900" y="510794"/>
                  </a:lnTo>
                  <a:lnTo>
                    <a:pt x="2629357" y="511911"/>
                  </a:lnTo>
                  <a:lnTo>
                    <a:pt x="2631224" y="513765"/>
                  </a:lnTo>
                  <a:lnTo>
                    <a:pt x="2632341" y="514235"/>
                  </a:lnTo>
                  <a:lnTo>
                    <a:pt x="2644495" y="514235"/>
                  </a:lnTo>
                  <a:lnTo>
                    <a:pt x="2645613" y="513765"/>
                  </a:lnTo>
                  <a:lnTo>
                    <a:pt x="2647480" y="511911"/>
                  </a:lnTo>
                  <a:lnTo>
                    <a:pt x="2647937" y="510794"/>
                  </a:lnTo>
                  <a:lnTo>
                    <a:pt x="2647937" y="508165"/>
                  </a:lnTo>
                  <a:close/>
                </a:path>
                <a:path w="5048250" h="1019175">
                  <a:moveTo>
                    <a:pt x="2647937" y="3441"/>
                  </a:moveTo>
                  <a:lnTo>
                    <a:pt x="2647480" y="2324"/>
                  </a:lnTo>
                  <a:lnTo>
                    <a:pt x="2645613" y="457"/>
                  </a:lnTo>
                  <a:lnTo>
                    <a:pt x="2644495" y="0"/>
                  </a:lnTo>
                  <a:lnTo>
                    <a:pt x="2632341" y="0"/>
                  </a:lnTo>
                  <a:lnTo>
                    <a:pt x="2631224" y="457"/>
                  </a:lnTo>
                  <a:lnTo>
                    <a:pt x="2629357" y="2324"/>
                  </a:lnTo>
                  <a:lnTo>
                    <a:pt x="2628900" y="3441"/>
                  </a:lnTo>
                  <a:lnTo>
                    <a:pt x="2628900" y="6070"/>
                  </a:lnTo>
                  <a:lnTo>
                    <a:pt x="2629357" y="7200"/>
                  </a:lnTo>
                  <a:lnTo>
                    <a:pt x="2631224" y="9055"/>
                  </a:lnTo>
                  <a:lnTo>
                    <a:pt x="2632341" y="9525"/>
                  </a:lnTo>
                  <a:lnTo>
                    <a:pt x="2644495" y="9525"/>
                  </a:lnTo>
                  <a:lnTo>
                    <a:pt x="2645613" y="9055"/>
                  </a:lnTo>
                  <a:lnTo>
                    <a:pt x="2647480" y="7200"/>
                  </a:lnTo>
                  <a:lnTo>
                    <a:pt x="2647937" y="6070"/>
                  </a:lnTo>
                  <a:lnTo>
                    <a:pt x="2647937" y="3441"/>
                  </a:lnTo>
                  <a:close/>
                </a:path>
                <a:path w="5048250" h="1019175">
                  <a:moveTo>
                    <a:pt x="2705100" y="1012875"/>
                  </a:moveTo>
                  <a:lnTo>
                    <a:pt x="2704630" y="1011758"/>
                  </a:lnTo>
                  <a:lnTo>
                    <a:pt x="2702763" y="1009891"/>
                  </a:lnTo>
                  <a:lnTo>
                    <a:pt x="2701645" y="1009434"/>
                  </a:lnTo>
                  <a:lnTo>
                    <a:pt x="2689491" y="1009434"/>
                  </a:lnTo>
                  <a:lnTo>
                    <a:pt x="2688374" y="1009891"/>
                  </a:lnTo>
                  <a:lnTo>
                    <a:pt x="2686507" y="1011758"/>
                  </a:lnTo>
                  <a:lnTo>
                    <a:pt x="2686050" y="1012875"/>
                  </a:lnTo>
                  <a:lnTo>
                    <a:pt x="2686050" y="1015504"/>
                  </a:lnTo>
                  <a:lnTo>
                    <a:pt x="2686507" y="1016622"/>
                  </a:lnTo>
                  <a:lnTo>
                    <a:pt x="2688374" y="1018489"/>
                  </a:lnTo>
                  <a:lnTo>
                    <a:pt x="2689491" y="1018959"/>
                  </a:lnTo>
                  <a:lnTo>
                    <a:pt x="2701645" y="1018959"/>
                  </a:lnTo>
                  <a:lnTo>
                    <a:pt x="2702763" y="1018489"/>
                  </a:lnTo>
                  <a:lnTo>
                    <a:pt x="2704630" y="1016622"/>
                  </a:lnTo>
                  <a:lnTo>
                    <a:pt x="2705100" y="1015504"/>
                  </a:lnTo>
                  <a:lnTo>
                    <a:pt x="2705100" y="1012875"/>
                  </a:lnTo>
                  <a:close/>
                </a:path>
                <a:path w="5048250" h="1019175">
                  <a:moveTo>
                    <a:pt x="2705100" y="508165"/>
                  </a:moveTo>
                  <a:lnTo>
                    <a:pt x="2704630" y="507034"/>
                  </a:lnTo>
                  <a:lnTo>
                    <a:pt x="2702763" y="505180"/>
                  </a:lnTo>
                  <a:lnTo>
                    <a:pt x="2701645" y="504710"/>
                  </a:lnTo>
                  <a:lnTo>
                    <a:pt x="2689491" y="504710"/>
                  </a:lnTo>
                  <a:lnTo>
                    <a:pt x="2688374" y="505180"/>
                  </a:lnTo>
                  <a:lnTo>
                    <a:pt x="2686507" y="507034"/>
                  </a:lnTo>
                  <a:lnTo>
                    <a:pt x="2686050" y="508165"/>
                  </a:lnTo>
                  <a:lnTo>
                    <a:pt x="2686050" y="510794"/>
                  </a:lnTo>
                  <a:lnTo>
                    <a:pt x="2686507" y="511911"/>
                  </a:lnTo>
                  <a:lnTo>
                    <a:pt x="2688374" y="513765"/>
                  </a:lnTo>
                  <a:lnTo>
                    <a:pt x="2689491" y="514235"/>
                  </a:lnTo>
                  <a:lnTo>
                    <a:pt x="2701645" y="514235"/>
                  </a:lnTo>
                  <a:lnTo>
                    <a:pt x="2702763" y="513765"/>
                  </a:lnTo>
                  <a:lnTo>
                    <a:pt x="2704630" y="511911"/>
                  </a:lnTo>
                  <a:lnTo>
                    <a:pt x="2705100" y="510794"/>
                  </a:lnTo>
                  <a:lnTo>
                    <a:pt x="2705100" y="508165"/>
                  </a:lnTo>
                  <a:close/>
                </a:path>
                <a:path w="5048250" h="1019175">
                  <a:moveTo>
                    <a:pt x="2705100" y="3441"/>
                  </a:moveTo>
                  <a:lnTo>
                    <a:pt x="2704630" y="2324"/>
                  </a:lnTo>
                  <a:lnTo>
                    <a:pt x="2702763" y="457"/>
                  </a:lnTo>
                  <a:lnTo>
                    <a:pt x="2701645" y="0"/>
                  </a:lnTo>
                  <a:lnTo>
                    <a:pt x="2689491" y="0"/>
                  </a:lnTo>
                  <a:lnTo>
                    <a:pt x="2688374" y="457"/>
                  </a:lnTo>
                  <a:lnTo>
                    <a:pt x="2686507" y="2324"/>
                  </a:lnTo>
                  <a:lnTo>
                    <a:pt x="2686050" y="3441"/>
                  </a:lnTo>
                  <a:lnTo>
                    <a:pt x="2686050" y="6070"/>
                  </a:lnTo>
                  <a:lnTo>
                    <a:pt x="2686507" y="7200"/>
                  </a:lnTo>
                  <a:lnTo>
                    <a:pt x="2688374" y="9055"/>
                  </a:lnTo>
                  <a:lnTo>
                    <a:pt x="2689491" y="9525"/>
                  </a:lnTo>
                  <a:lnTo>
                    <a:pt x="2701645" y="9525"/>
                  </a:lnTo>
                  <a:lnTo>
                    <a:pt x="2702763" y="9055"/>
                  </a:lnTo>
                  <a:lnTo>
                    <a:pt x="2704630" y="7200"/>
                  </a:lnTo>
                  <a:lnTo>
                    <a:pt x="2705100" y="6070"/>
                  </a:lnTo>
                  <a:lnTo>
                    <a:pt x="2705100" y="3441"/>
                  </a:lnTo>
                  <a:close/>
                </a:path>
                <a:path w="5048250" h="1019175">
                  <a:moveTo>
                    <a:pt x="2762250" y="1012875"/>
                  </a:moveTo>
                  <a:lnTo>
                    <a:pt x="2761780" y="1011758"/>
                  </a:lnTo>
                  <a:lnTo>
                    <a:pt x="2759913" y="1009891"/>
                  </a:lnTo>
                  <a:lnTo>
                    <a:pt x="2758795" y="1009434"/>
                  </a:lnTo>
                  <a:lnTo>
                    <a:pt x="2746641" y="1009434"/>
                  </a:lnTo>
                  <a:lnTo>
                    <a:pt x="2745524" y="1009891"/>
                  </a:lnTo>
                  <a:lnTo>
                    <a:pt x="2743657" y="1011758"/>
                  </a:lnTo>
                  <a:lnTo>
                    <a:pt x="2743200" y="1012875"/>
                  </a:lnTo>
                  <a:lnTo>
                    <a:pt x="2743200" y="1015504"/>
                  </a:lnTo>
                  <a:lnTo>
                    <a:pt x="2743657" y="1016622"/>
                  </a:lnTo>
                  <a:lnTo>
                    <a:pt x="2745524" y="1018489"/>
                  </a:lnTo>
                  <a:lnTo>
                    <a:pt x="2746641" y="1018959"/>
                  </a:lnTo>
                  <a:lnTo>
                    <a:pt x="2758795" y="1018959"/>
                  </a:lnTo>
                  <a:lnTo>
                    <a:pt x="2759913" y="1018489"/>
                  </a:lnTo>
                  <a:lnTo>
                    <a:pt x="2761780" y="1016622"/>
                  </a:lnTo>
                  <a:lnTo>
                    <a:pt x="2762250" y="1015504"/>
                  </a:lnTo>
                  <a:lnTo>
                    <a:pt x="2762250" y="1012875"/>
                  </a:lnTo>
                  <a:close/>
                </a:path>
                <a:path w="5048250" h="1019175">
                  <a:moveTo>
                    <a:pt x="2762250" y="508165"/>
                  </a:moveTo>
                  <a:lnTo>
                    <a:pt x="2761780" y="507034"/>
                  </a:lnTo>
                  <a:lnTo>
                    <a:pt x="2759913" y="505180"/>
                  </a:lnTo>
                  <a:lnTo>
                    <a:pt x="2758795" y="504710"/>
                  </a:lnTo>
                  <a:lnTo>
                    <a:pt x="2746641" y="504710"/>
                  </a:lnTo>
                  <a:lnTo>
                    <a:pt x="2745524" y="505180"/>
                  </a:lnTo>
                  <a:lnTo>
                    <a:pt x="2743657" y="507034"/>
                  </a:lnTo>
                  <a:lnTo>
                    <a:pt x="2743200" y="508165"/>
                  </a:lnTo>
                  <a:lnTo>
                    <a:pt x="2743200" y="510794"/>
                  </a:lnTo>
                  <a:lnTo>
                    <a:pt x="2743657" y="511911"/>
                  </a:lnTo>
                  <a:lnTo>
                    <a:pt x="2745524" y="513765"/>
                  </a:lnTo>
                  <a:lnTo>
                    <a:pt x="2746641" y="514235"/>
                  </a:lnTo>
                  <a:lnTo>
                    <a:pt x="2758795" y="514235"/>
                  </a:lnTo>
                  <a:lnTo>
                    <a:pt x="2759913" y="513765"/>
                  </a:lnTo>
                  <a:lnTo>
                    <a:pt x="2761780" y="511911"/>
                  </a:lnTo>
                  <a:lnTo>
                    <a:pt x="2762250" y="510794"/>
                  </a:lnTo>
                  <a:lnTo>
                    <a:pt x="2762250" y="508165"/>
                  </a:lnTo>
                  <a:close/>
                </a:path>
                <a:path w="5048250" h="1019175">
                  <a:moveTo>
                    <a:pt x="2762250" y="3441"/>
                  </a:moveTo>
                  <a:lnTo>
                    <a:pt x="2761780" y="2324"/>
                  </a:lnTo>
                  <a:lnTo>
                    <a:pt x="2759913" y="457"/>
                  </a:lnTo>
                  <a:lnTo>
                    <a:pt x="2758795" y="0"/>
                  </a:lnTo>
                  <a:lnTo>
                    <a:pt x="2746641" y="0"/>
                  </a:lnTo>
                  <a:lnTo>
                    <a:pt x="2745524" y="457"/>
                  </a:lnTo>
                  <a:lnTo>
                    <a:pt x="2743657" y="2324"/>
                  </a:lnTo>
                  <a:lnTo>
                    <a:pt x="2743200" y="3441"/>
                  </a:lnTo>
                  <a:lnTo>
                    <a:pt x="2743200" y="6070"/>
                  </a:lnTo>
                  <a:lnTo>
                    <a:pt x="2743657" y="7200"/>
                  </a:lnTo>
                  <a:lnTo>
                    <a:pt x="2745524" y="9055"/>
                  </a:lnTo>
                  <a:lnTo>
                    <a:pt x="2746641" y="9525"/>
                  </a:lnTo>
                  <a:lnTo>
                    <a:pt x="2758795" y="9525"/>
                  </a:lnTo>
                  <a:lnTo>
                    <a:pt x="2759913" y="9055"/>
                  </a:lnTo>
                  <a:lnTo>
                    <a:pt x="2761780" y="7200"/>
                  </a:lnTo>
                  <a:lnTo>
                    <a:pt x="2762250" y="6070"/>
                  </a:lnTo>
                  <a:lnTo>
                    <a:pt x="2762250" y="3441"/>
                  </a:lnTo>
                  <a:close/>
                </a:path>
                <a:path w="5048250" h="1019175">
                  <a:moveTo>
                    <a:pt x="2819400" y="1012875"/>
                  </a:moveTo>
                  <a:lnTo>
                    <a:pt x="2818930" y="1011758"/>
                  </a:lnTo>
                  <a:lnTo>
                    <a:pt x="2817063" y="1009891"/>
                  </a:lnTo>
                  <a:lnTo>
                    <a:pt x="2815945" y="1009434"/>
                  </a:lnTo>
                  <a:lnTo>
                    <a:pt x="2803791" y="1009434"/>
                  </a:lnTo>
                  <a:lnTo>
                    <a:pt x="2802674" y="1009891"/>
                  </a:lnTo>
                  <a:lnTo>
                    <a:pt x="2800807" y="1011758"/>
                  </a:lnTo>
                  <a:lnTo>
                    <a:pt x="2800350" y="1012875"/>
                  </a:lnTo>
                  <a:lnTo>
                    <a:pt x="2800350" y="1015504"/>
                  </a:lnTo>
                  <a:lnTo>
                    <a:pt x="2800807" y="1016622"/>
                  </a:lnTo>
                  <a:lnTo>
                    <a:pt x="2802674" y="1018489"/>
                  </a:lnTo>
                  <a:lnTo>
                    <a:pt x="2803791" y="1018959"/>
                  </a:lnTo>
                  <a:lnTo>
                    <a:pt x="2815945" y="1018959"/>
                  </a:lnTo>
                  <a:lnTo>
                    <a:pt x="2817063" y="1018489"/>
                  </a:lnTo>
                  <a:lnTo>
                    <a:pt x="2818930" y="1016622"/>
                  </a:lnTo>
                  <a:lnTo>
                    <a:pt x="2819400" y="1015504"/>
                  </a:lnTo>
                  <a:lnTo>
                    <a:pt x="2819400" y="1012875"/>
                  </a:lnTo>
                  <a:close/>
                </a:path>
                <a:path w="5048250" h="1019175">
                  <a:moveTo>
                    <a:pt x="2819400" y="508165"/>
                  </a:moveTo>
                  <a:lnTo>
                    <a:pt x="2818930" y="507034"/>
                  </a:lnTo>
                  <a:lnTo>
                    <a:pt x="2817063" y="505180"/>
                  </a:lnTo>
                  <a:lnTo>
                    <a:pt x="2815945" y="504710"/>
                  </a:lnTo>
                  <a:lnTo>
                    <a:pt x="2803791" y="504710"/>
                  </a:lnTo>
                  <a:lnTo>
                    <a:pt x="2802674" y="505180"/>
                  </a:lnTo>
                  <a:lnTo>
                    <a:pt x="2800807" y="507034"/>
                  </a:lnTo>
                  <a:lnTo>
                    <a:pt x="2800350" y="508165"/>
                  </a:lnTo>
                  <a:lnTo>
                    <a:pt x="2800350" y="510794"/>
                  </a:lnTo>
                  <a:lnTo>
                    <a:pt x="2800807" y="511911"/>
                  </a:lnTo>
                  <a:lnTo>
                    <a:pt x="2802674" y="513765"/>
                  </a:lnTo>
                  <a:lnTo>
                    <a:pt x="2803791" y="514235"/>
                  </a:lnTo>
                  <a:lnTo>
                    <a:pt x="2815945" y="514235"/>
                  </a:lnTo>
                  <a:lnTo>
                    <a:pt x="2817063" y="513765"/>
                  </a:lnTo>
                  <a:lnTo>
                    <a:pt x="2818930" y="511911"/>
                  </a:lnTo>
                  <a:lnTo>
                    <a:pt x="2819400" y="510794"/>
                  </a:lnTo>
                  <a:lnTo>
                    <a:pt x="2819400" y="508165"/>
                  </a:lnTo>
                  <a:close/>
                </a:path>
                <a:path w="5048250" h="1019175">
                  <a:moveTo>
                    <a:pt x="2819400" y="3441"/>
                  </a:moveTo>
                  <a:lnTo>
                    <a:pt x="2818930" y="2324"/>
                  </a:lnTo>
                  <a:lnTo>
                    <a:pt x="2817063" y="457"/>
                  </a:lnTo>
                  <a:lnTo>
                    <a:pt x="2815945" y="0"/>
                  </a:lnTo>
                  <a:lnTo>
                    <a:pt x="2803791" y="0"/>
                  </a:lnTo>
                  <a:lnTo>
                    <a:pt x="2802674" y="457"/>
                  </a:lnTo>
                  <a:lnTo>
                    <a:pt x="2800807" y="2324"/>
                  </a:lnTo>
                  <a:lnTo>
                    <a:pt x="2800350" y="3441"/>
                  </a:lnTo>
                  <a:lnTo>
                    <a:pt x="2800350" y="6070"/>
                  </a:lnTo>
                  <a:lnTo>
                    <a:pt x="2800807" y="7200"/>
                  </a:lnTo>
                  <a:lnTo>
                    <a:pt x="2802674" y="9055"/>
                  </a:lnTo>
                  <a:lnTo>
                    <a:pt x="2803791" y="9525"/>
                  </a:lnTo>
                  <a:lnTo>
                    <a:pt x="2815945" y="9525"/>
                  </a:lnTo>
                  <a:lnTo>
                    <a:pt x="2817063" y="9055"/>
                  </a:lnTo>
                  <a:lnTo>
                    <a:pt x="2818930" y="7200"/>
                  </a:lnTo>
                  <a:lnTo>
                    <a:pt x="2819400" y="6070"/>
                  </a:lnTo>
                  <a:lnTo>
                    <a:pt x="2819400" y="3441"/>
                  </a:lnTo>
                  <a:close/>
                </a:path>
                <a:path w="5048250" h="1019175">
                  <a:moveTo>
                    <a:pt x="2876550" y="1012875"/>
                  </a:moveTo>
                  <a:lnTo>
                    <a:pt x="2876080" y="1011758"/>
                  </a:lnTo>
                  <a:lnTo>
                    <a:pt x="2874213" y="1009891"/>
                  </a:lnTo>
                  <a:lnTo>
                    <a:pt x="2873095" y="1009434"/>
                  </a:lnTo>
                  <a:lnTo>
                    <a:pt x="2860941" y="1009434"/>
                  </a:lnTo>
                  <a:lnTo>
                    <a:pt x="2859824" y="1009891"/>
                  </a:lnTo>
                  <a:lnTo>
                    <a:pt x="2857957" y="1011758"/>
                  </a:lnTo>
                  <a:lnTo>
                    <a:pt x="2857500" y="1012875"/>
                  </a:lnTo>
                  <a:lnTo>
                    <a:pt x="2857500" y="1015504"/>
                  </a:lnTo>
                  <a:lnTo>
                    <a:pt x="2857957" y="1016622"/>
                  </a:lnTo>
                  <a:lnTo>
                    <a:pt x="2859824" y="1018489"/>
                  </a:lnTo>
                  <a:lnTo>
                    <a:pt x="2860941" y="1018959"/>
                  </a:lnTo>
                  <a:lnTo>
                    <a:pt x="2873095" y="1018959"/>
                  </a:lnTo>
                  <a:lnTo>
                    <a:pt x="2874213" y="1018489"/>
                  </a:lnTo>
                  <a:lnTo>
                    <a:pt x="2876080" y="1016622"/>
                  </a:lnTo>
                  <a:lnTo>
                    <a:pt x="2876550" y="1015504"/>
                  </a:lnTo>
                  <a:lnTo>
                    <a:pt x="2876550" y="1012875"/>
                  </a:lnTo>
                  <a:close/>
                </a:path>
                <a:path w="5048250" h="1019175">
                  <a:moveTo>
                    <a:pt x="2876550" y="508165"/>
                  </a:moveTo>
                  <a:lnTo>
                    <a:pt x="2876080" y="507034"/>
                  </a:lnTo>
                  <a:lnTo>
                    <a:pt x="2874213" y="505180"/>
                  </a:lnTo>
                  <a:lnTo>
                    <a:pt x="2873095" y="504710"/>
                  </a:lnTo>
                  <a:lnTo>
                    <a:pt x="2860941" y="504710"/>
                  </a:lnTo>
                  <a:lnTo>
                    <a:pt x="2859824" y="505180"/>
                  </a:lnTo>
                  <a:lnTo>
                    <a:pt x="2857957" y="507034"/>
                  </a:lnTo>
                  <a:lnTo>
                    <a:pt x="2857500" y="508165"/>
                  </a:lnTo>
                  <a:lnTo>
                    <a:pt x="2857500" y="510794"/>
                  </a:lnTo>
                  <a:lnTo>
                    <a:pt x="2857957" y="511911"/>
                  </a:lnTo>
                  <a:lnTo>
                    <a:pt x="2859824" y="513765"/>
                  </a:lnTo>
                  <a:lnTo>
                    <a:pt x="2860941" y="514235"/>
                  </a:lnTo>
                  <a:lnTo>
                    <a:pt x="2873095" y="514235"/>
                  </a:lnTo>
                  <a:lnTo>
                    <a:pt x="2874213" y="513765"/>
                  </a:lnTo>
                  <a:lnTo>
                    <a:pt x="2876080" y="511911"/>
                  </a:lnTo>
                  <a:lnTo>
                    <a:pt x="2876550" y="510794"/>
                  </a:lnTo>
                  <a:lnTo>
                    <a:pt x="2876550" y="508165"/>
                  </a:lnTo>
                  <a:close/>
                </a:path>
                <a:path w="5048250" h="1019175">
                  <a:moveTo>
                    <a:pt x="2876550" y="3441"/>
                  </a:moveTo>
                  <a:lnTo>
                    <a:pt x="2876080" y="2324"/>
                  </a:lnTo>
                  <a:lnTo>
                    <a:pt x="2874213" y="457"/>
                  </a:lnTo>
                  <a:lnTo>
                    <a:pt x="2873095" y="0"/>
                  </a:lnTo>
                  <a:lnTo>
                    <a:pt x="2860941" y="0"/>
                  </a:lnTo>
                  <a:lnTo>
                    <a:pt x="2859824" y="457"/>
                  </a:lnTo>
                  <a:lnTo>
                    <a:pt x="2857957" y="2324"/>
                  </a:lnTo>
                  <a:lnTo>
                    <a:pt x="2857500" y="3441"/>
                  </a:lnTo>
                  <a:lnTo>
                    <a:pt x="2857500" y="6070"/>
                  </a:lnTo>
                  <a:lnTo>
                    <a:pt x="2857957" y="7200"/>
                  </a:lnTo>
                  <a:lnTo>
                    <a:pt x="2859824" y="9055"/>
                  </a:lnTo>
                  <a:lnTo>
                    <a:pt x="2860941" y="9525"/>
                  </a:lnTo>
                  <a:lnTo>
                    <a:pt x="2873095" y="9525"/>
                  </a:lnTo>
                  <a:lnTo>
                    <a:pt x="2874213" y="9055"/>
                  </a:lnTo>
                  <a:lnTo>
                    <a:pt x="2876080" y="7200"/>
                  </a:lnTo>
                  <a:lnTo>
                    <a:pt x="2876550" y="6070"/>
                  </a:lnTo>
                  <a:lnTo>
                    <a:pt x="2876550" y="3441"/>
                  </a:lnTo>
                  <a:close/>
                </a:path>
                <a:path w="5048250" h="1019175">
                  <a:moveTo>
                    <a:pt x="2933700" y="1012875"/>
                  </a:moveTo>
                  <a:lnTo>
                    <a:pt x="2933230" y="1011758"/>
                  </a:lnTo>
                  <a:lnTo>
                    <a:pt x="2931363" y="1009891"/>
                  </a:lnTo>
                  <a:lnTo>
                    <a:pt x="2930245" y="1009434"/>
                  </a:lnTo>
                  <a:lnTo>
                    <a:pt x="2918091" y="1009434"/>
                  </a:lnTo>
                  <a:lnTo>
                    <a:pt x="2916974" y="1009891"/>
                  </a:lnTo>
                  <a:lnTo>
                    <a:pt x="2915107" y="1011758"/>
                  </a:lnTo>
                  <a:lnTo>
                    <a:pt x="2914650" y="1012875"/>
                  </a:lnTo>
                  <a:lnTo>
                    <a:pt x="2914650" y="1015504"/>
                  </a:lnTo>
                  <a:lnTo>
                    <a:pt x="2915107" y="1016622"/>
                  </a:lnTo>
                  <a:lnTo>
                    <a:pt x="2916974" y="1018489"/>
                  </a:lnTo>
                  <a:lnTo>
                    <a:pt x="2918091" y="1018959"/>
                  </a:lnTo>
                  <a:lnTo>
                    <a:pt x="2930245" y="1018959"/>
                  </a:lnTo>
                  <a:lnTo>
                    <a:pt x="2931363" y="1018489"/>
                  </a:lnTo>
                  <a:lnTo>
                    <a:pt x="2933230" y="1016622"/>
                  </a:lnTo>
                  <a:lnTo>
                    <a:pt x="2933700" y="1015504"/>
                  </a:lnTo>
                  <a:lnTo>
                    <a:pt x="2933700" y="1012875"/>
                  </a:lnTo>
                  <a:close/>
                </a:path>
                <a:path w="5048250" h="1019175">
                  <a:moveTo>
                    <a:pt x="2933700" y="508165"/>
                  </a:moveTo>
                  <a:lnTo>
                    <a:pt x="2933230" y="507034"/>
                  </a:lnTo>
                  <a:lnTo>
                    <a:pt x="2931363" y="505180"/>
                  </a:lnTo>
                  <a:lnTo>
                    <a:pt x="2930245" y="504710"/>
                  </a:lnTo>
                  <a:lnTo>
                    <a:pt x="2918091" y="504710"/>
                  </a:lnTo>
                  <a:lnTo>
                    <a:pt x="2916974" y="505180"/>
                  </a:lnTo>
                  <a:lnTo>
                    <a:pt x="2915107" y="507034"/>
                  </a:lnTo>
                  <a:lnTo>
                    <a:pt x="2914650" y="508165"/>
                  </a:lnTo>
                  <a:lnTo>
                    <a:pt x="2914650" y="510794"/>
                  </a:lnTo>
                  <a:lnTo>
                    <a:pt x="2915107" y="511911"/>
                  </a:lnTo>
                  <a:lnTo>
                    <a:pt x="2916974" y="513765"/>
                  </a:lnTo>
                  <a:lnTo>
                    <a:pt x="2918091" y="514235"/>
                  </a:lnTo>
                  <a:lnTo>
                    <a:pt x="2930245" y="514235"/>
                  </a:lnTo>
                  <a:lnTo>
                    <a:pt x="2931363" y="513765"/>
                  </a:lnTo>
                  <a:lnTo>
                    <a:pt x="2933230" y="511911"/>
                  </a:lnTo>
                  <a:lnTo>
                    <a:pt x="2933700" y="510794"/>
                  </a:lnTo>
                  <a:lnTo>
                    <a:pt x="2933700" y="508165"/>
                  </a:lnTo>
                  <a:close/>
                </a:path>
                <a:path w="5048250" h="1019175">
                  <a:moveTo>
                    <a:pt x="2933700" y="3441"/>
                  </a:moveTo>
                  <a:lnTo>
                    <a:pt x="2933230" y="2324"/>
                  </a:lnTo>
                  <a:lnTo>
                    <a:pt x="2931363" y="457"/>
                  </a:lnTo>
                  <a:lnTo>
                    <a:pt x="2930245" y="0"/>
                  </a:lnTo>
                  <a:lnTo>
                    <a:pt x="2918091" y="0"/>
                  </a:lnTo>
                  <a:lnTo>
                    <a:pt x="2916974" y="457"/>
                  </a:lnTo>
                  <a:lnTo>
                    <a:pt x="2915107" y="2324"/>
                  </a:lnTo>
                  <a:lnTo>
                    <a:pt x="2914650" y="3441"/>
                  </a:lnTo>
                  <a:lnTo>
                    <a:pt x="2914650" y="6070"/>
                  </a:lnTo>
                  <a:lnTo>
                    <a:pt x="2915107" y="7200"/>
                  </a:lnTo>
                  <a:lnTo>
                    <a:pt x="2916974" y="9055"/>
                  </a:lnTo>
                  <a:lnTo>
                    <a:pt x="2918091" y="9525"/>
                  </a:lnTo>
                  <a:lnTo>
                    <a:pt x="2930245" y="9525"/>
                  </a:lnTo>
                  <a:lnTo>
                    <a:pt x="2931363" y="9055"/>
                  </a:lnTo>
                  <a:lnTo>
                    <a:pt x="2933230" y="7200"/>
                  </a:lnTo>
                  <a:lnTo>
                    <a:pt x="2933700" y="6070"/>
                  </a:lnTo>
                  <a:lnTo>
                    <a:pt x="2933700" y="3441"/>
                  </a:lnTo>
                  <a:close/>
                </a:path>
                <a:path w="5048250" h="1019175">
                  <a:moveTo>
                    <a:pt x="2990850" y="1012875"/>
                  </a:moveTo>
                  <a:lnTo>
                    <a:pt x="2990380" y="1011758"/>
                  </a:lnTo>
                  <a:lnTo>
                    <a:pt x="2988513" y="1009891"/>
                  </a:lnTo>
                  <a:lnTo>
                    <a:pt x="2987395" y="1009434"/>
                  </a:lnTo>
                  <a:lnTo>
                    <a:pt x="2975241" y="1009434"/>
                  </a:lnTo>
                  <a:lnTo>
                    <a:pt x="2974124" y="1009891"/>
                  </a:lnTo>
                  <a:lnTo>
                    <a:pt x="2972257" y="1011758"/>
                  </a:lnTo>
                  <a:lnTo>
                    <a:pt x="2971800" y="1012875"/>
                  </a:lnTo>
                  <a:lnTo>
                    <a:pt x="2971800" y="1015504"/>
                  </a:lnTo>
                  <a:lnTo>
                    <a:pt x="2972257" y="1016622"/>
                  </a:lnTo>
                  <a:lnTo>
                    <a:pt x="2974124" y="1018489"/>
                  </a:lnTo>
                  <a:lnTo>
                    <a:pt x="2975241" y="1018959"/>
                  </a:lnTo>
                  <a:lnTo>
                    <a:pt x="2987395" y="1018959"/>
                  </a:lnTo>
                  <a:lnTo>
                    <a:pt x="2988513" y="1018489"/>
                  </a:lnTo>
                  <a:lnTo>
                    <a:pt x="2990380" y="1016622"/>
                  </a:lnTo>
                  <a:lnTo>
                    <a:pt x="2990850" y="1015504"/>
                  </a:lnTo>
                  <a:lnTo>
                    <a:pt x="2990850" y="1012875"/>
                  </a:lnTo>
                  <a:close/>
                </a:path>
                <a:path w="5048250" h="1019175">
                  <a:moveTo>
                    <a:pt x="2990850" y="508165"/>
                  </a:moveTo>
                  <a:lnTo>
                    <a:pt x="2990380" y="507034"/>
                  </a:lnTo>
                  <a:lnTo>
                    <a:pt x="2988513" y="505180"/>
                  </a:lnTo>
                  <a:lnTo>
                    <a:pt x="2987395" y="504710"/>
                  </a:lnTo>
                  <a:lnTo>
                    <a:pt x="2975241" y="504710"/>
                  </a:lnTo>
                  <a:lnTo>
                    <a:pt x="2974124" y="505180"/>
                  </a:lnTo>
                  <a:lnTo>
                    <a:pt x="2972257" y="507034"/>
                  </a:lnTo>
                  <a:lnTo>
                    <a:pt x="2971800" y="508165"/>
                  </a:lnTo>
                  <a:lnTo>
                    <a:pt x="2971800" y="510794"/>
                  </a:lnTo>
                  <a:lnTo>
                    <a:pt x="2972257" y="511911"/>
                  </a:lnTo>
                  <a:lnTo>
                    <a:pt x="2974124" y="513765"/>
                  </a:lnTo>
                  <a:lnTo>
                    <a:pt x="2975241" y="514235"/>
                  </a:lnTo>
                  <a:lnTo>
                    <a:pt x="2987395" y="514235"/>
                  </a:lnTo>
                  <a:lnTo>
                    <a:pt x="2988513" y="513765"/>
                  </a:lnTo>
                  <a:lnTo>
                    <a:pt x="2990380" y="511911"/>
                  </a:lnTo>
                  <a:lnTo>
                    <a:pt x="2990850" y="510794"/>
                  </a:lnTo>
                  <a:lnTo>
                    <a:pt x="2990850" y="508165"/>
                  </a:lnTo>
                  <a:close/>
                </a:path>
                <a:path w="5048250" h="1019175">
                  <a:moveTo>
                    <a:pt x="2990850" y="3441"/>
                  </a:moveTo>
                  <a:lnTo>
                    <a:pt x="2990380" y="2324"/>
                  </a:lnTo>
                  <a:lnTo>
                    <a:pt x="2988513" y="457"/>
                  </a:lnTo>
                  <a:lnTo>
                    <a:pt x="2987395" y="0"/>
                  </a:lnTo>
                  <a:lnTo>
                    <a:pt x="2975241" y="0"/>
                  </a:lnTo>
                  <a:lnTo>
                    <a:pt x="2974124" y="457"/>
                  </a:lnTo>
                  <a:lnTo>
                    <a:pt x="2972257" y="2324"/>
                  </a:lnTo>
                  <a:lnTo>
                    <a:pt x="2971800" y="3441"/>
                  </a:lnTo>
                  <a:lnTo>
                    <a:pt x="2971800" y="6070"/>
                  </a:lnTo>
                  <a:lnTo>
                    <a:pt x="2972257" y="7200"/>
                  </a:lnTo>
                  <a:lnTo>
                    <a:pt x="2974124" y="9055"/>
                  </a:lnTo>
                  <a:lnTo>
                    <a:pt x="2975241" y="9525"/>
                  </a:lnTo>
                  <a:lnTo>
                    <a:pt x="2987395" y="9525"/>
                  </a:lnTo>
                  <a:lnTo>
                    <a:pt x="2988513" y="9055"/>
                  </a:lnTo>
                  <a:lnTo>
                    <a:pt x="2990380" y="7200"/>
                  </a:lnTo>
                  <a:lnTo>
                    <a:pt x="2990850" y="6070"/>
                  </a:lnTo>
                  <a:lnTo>
                    <a:pt x="2990850" y="3441"/>
                  </a:lnTo>
                  <a:close/>
                </a:path>
                <a:path w="5048250" h="1019175">
                  <a:moveTo>
                    <a:pt x="3048000" y="1012875"/>
                  </a:moveTo>
                  <a:lnTo>
                    <a:pt x="3047530" y="1011758"/>
                  </a:lnTo>
                  <a:lnTo>
                    <a:pt x="3045663" y="1009891"/>
                  </a:lnTo>
                  <a:lnTo>
                    <a:pt x="3044545" y="1009434"/>
                  </a:lnTo>
                  <a:lnTo>
                    <a:pt x="3032391" y="1009434"/>
                  </a:lnTo>
                  <a:lnTo>
                    <a:pt x="3031274" y="1009891"/>
                  </a:lnTo>
                  <a:lnTo>
                    <a:pt x="3029407" y="1011758"/>
                  </a:lnTo>
                  <a:lnTo>
                    <a:pt x="3028950" y="1012875"/>
                  </a:lnTo>
                  <a:lnTo>
                    <a:pt x="3028950" y="1015504"/>
                  </a:lnTo>
                  <a:lnTo>
                    <a:pt x="3029407" y="1016622"/>
                  </a:lnTo>
                  <a:lnTo>
                    <a:pt x="3031274" y="1018489"/>
                  </a:lnTo>
                  <a:lnTo>
                    <a:pt x="3032391" y="1018959"/>
                  </a:lnTo>
                  <a:lnTo>
                    <a:pt x="3044545" y="1018959"/>
                  </a:lnTo>
                  <a:lnTo>
                    <a:pt x="3045663" y="1018489"/>
                  </a:lnTo>
                  <a:lnTo>
                    <a:pt x="3047530" y="1016622"/>
                  </a:lnTo>
                  <a:lnTo>
                    <a:pt x="3048000" y="1015504"/>
                  </a:lnTo>
                  <a:lnTo>
                    <a:pt x="3048000" y="1012875"/>
                  </a:lnTo>
                  <a:close/>
                </a:path>
                <a:path w="5048250" h="1019175">
                  <a:moveTo>
                    <a:pt x="3048000" y="508165"/>
                  </a:moveTo>
                  <a:lnTo>
                    <a:pt x="3047530" y="507034"/>
                  </a:lnTo>
                  <a:lnTo>
                    <a:pt x="3045663" y="505180"/>
                  </a:lnTo>
                  <a:lnTo>
                    <a:pt x="3044545" y="504710"/>
                  </a:lnTo>
                  <a:lnTo>
                    <a:pt x="3032391" y="504710"/>
                  </a:lnTo>
                  <a:lnTo>
                    <a:pt x="3031274" y="505180"/>
                  </a:lnTo>
                  <a:lnTo>
                    <a:pt x="3029407" y="507034"/>
                  </a:lnTo>
                  <a:lnTo>
                    <a:pt x="3028950" y="508165"/>
                  </a:lnTo>
                  <a:lnTo>
                    <a:pt x="3028950" y="510794"/>
                  </a:lnTo>
                  <a:lnTo>
                    <a:pt x="3029407" y="511911"/>
                  </a:lnTo>
                  <a:lnTo>
                    <a:pt x="3031274" y="513765"/>
                  </a:lnTo>
                  <a:lnTo>
                    <a:pt x="3032391" y="514235"/>
                  </a:lnTo>
                  <a:lnTo>
                    <a:pt x="3044545" y="514235"/>
                  </a:lnTo>
                  <a:lnTo>
                    <a:pt x="3045663" y="513765"/>
                  </a:lnTo>
                  <a:lnTo>
                    <a:pt x="3047530" y="511911"/>
                  </a:lnTo>
                  <a:lnTo>
                    <a:pt x="3048000" y="510794"/>
                  </a:lnTo>
                  <a:lnTo>
                    <a:pt x="3048000" y="508165"/>
                  </a:lnTo>
                  <a:close/>
                </a:path>
                <a:path w="5048250" h="1019175">
                  <a:moveTo>
                    <a:pt x="3048000" y="3441"/>
                  </a:moveTo>
                  <a:lnTo>
                    <a:pt x="3047530" y="2324"/>
                  </a:lnTo>
                  <a:lnTo>
                    <a:pt x="3045663" y="457"/>
                  </a:lnTo>
                  <a:lnTo>
                    <a:pt x="3044545" y="0"/>
                  </a:lnTo>
                  <a:lnTo>
                    <a:pt x="3032391" y="0"/>
                  </a:lnTo>
                  <a:lnTo>
                    <a:pt x="3031274" y="457"/>
                  </a:lnTo>
                  <a:lnTo>
                    <a:pt x="3029407" y="2324"/>
                  </a:lnTo>
                  <a:lnTo>
                    <a:pt x="3028950" y="3441"/>
                  </a:lnTo>
                  <a:lnTo>
                    <a:pt x="3028950" y="6070"/>
                  </a:lnTo>
                  <a:lnTo>
                    <a:pt x="3029407" y="7200"/>
                  </a:lnTo>
                  <a:lnTo>
                    <a:pt x="3031274" y="9055"/>
                  </a:lnTo>
                  <a:lnTo>
                    <a:pt x="3032391" y="9525"/>
                  </a:lnTo>
                  <a:lnTo>
                    <a:pt x="3044545" y="9525"/>
                  </a:lnTo>
                  <a:lnTo>
                    <a:pt x="3045663" y="9055"/>
                  </a:lnTo>
                  <a:lnTo>
                    <a:pt x="3047530" y="7200"/>
                  </a:lnTo>
                  <a:lnTo>
                    <a:pt x="3048000" y="6070"/>
                  </a:lnTo>
                  <a:lnTo>
                    <a:pt x="3048000" y="3441"/>
                  </a:lnTo>
                  <a:close/>
                </a:path>
                <a:path w="5048250" h="1019175">
                  <a:moveTo>
                    <a:pt x="3105150" y="1012875"/>
                  </a:moveTo>
                  <a:lnTo>
                    <a:pt x="3104680" y="1011758"/>
                  </a:lnTo>
                  <a:lnTo>
                    <a:pt x="3102813" y="1009891"/>
                  </a:lnTo>
                  <a:lnTo>
                    <a:pt x="3101695" y="1009434"/>
                  </a:lnTo>
                  <a:lnTo>
                    <a:pt x="3089541" y="1009434"/>
                  </a:lnTo>
                  <a:lnTo>
                    <a:pt x="3088424" y="1009891"/>
                  </a:lnTo>
                  <a:lnTo>
                    <a:pt x="3086557" y="1011758"/>
                  </a:lnTo>
                  <a:lnTo>
                    <a:pt x="3086100" y="1012875"/>
                  </a:lnTo>
                  <a:lnTo>
                    <a:pt x="3086100" y="1015504"/>
                  </a:lnTo>
                  <a:lnTo>
                    <a:pt x="3086557" y="1016622"/>
                  </a:lnTo>
                  <a:lnTo>
                    <a:pt x="3088424" y="1018489"/>
                  </a:lnTo>
                  <a:lnTo>
                    <a:pt x="3089541" y="1018959"/>
                  </a:lnTo>
                  <a:lnTo>
                    <a:pt x="3101695" y="1018959"/>
                  </a:lnTo>
                  <a:lnTo>
                    <a:pt x="3102813" y="1018489"/>
                  </a:lnTo>
                  <a:lnTo>
                    <a:pt x="3104680" y="1016622"/>
                  </a:lnTo>
                  <a:lnTo>
                    <a:pt x="3105150" y="1015504"/>
                  </a:lnTo>
                  <a:lnTo>
                    <a:pt x="3105150" y="1012875"/>
                  </a:lnTo>
                  <a:close/>
                </a:path>
                <a:path w="5048250" h="1019175">
                  <a:moveTo>
                    <a:pt x="3105150" y="508165"/>
                  </a:moveTo>
                  <a:lnTo>
                    <a:pt x="3104680" y="507034"/>
                  </a:lnTo>
                  <a:lnTo>
                    <a:pt x="3102813" y="505180"/>
                  </a:lnTo>
                  <a:lnTo>
                    <a:pt x="3101695" y="504710"/>
                  </a:lnTo>
                  <a:lnTo>
                    <a:pt x="3089541" y="504710"/>
                  </a:lnTo>
                  <a:lnTo>
                    <a:pt x="3088424" y="505180"/>
                  </a:lnTo>
                  <a:lnTo>
                    <a:pt x="3086557" y="507034"/>
                  </a:lnTo>
                  <a:lnTo>
                    <a:pt x="3086100" y="508165"/>
                  </a:lnTo>
                  <a:lnTo>
                    <a:pt x="3086100" y="510794"/>
                  </a:lnTo>
                  <a:lnTo>
                    <a:pt x="3086557" y="511911"/>
                  </a:lnTo>
                  <a:lnTo>
                    <a:pt x="3088424" y="513765"/>
                  </a:lnTo>
                  <a:lnTo>
                    <a:pt x="3089541" y="514235"/>
                  </a:lnTo>
                  <a:lnTo>
                    <a:pt x="3101695" y="514235"/>
                  </a:lnTo>
                  <a:lnTo>
                    <a:pt x="3102813" y="513765"/>
                  </a:lnTo>
                  <a:lnTo>
                    <a:pt x="3104680" y="511911"/>
                  </a:lnTo>
                  <a:lnTo>
                    <a:pt x="3105150" y="510794"/>
                  </a:lnTo>
                  <a:lnTo>
                    <a:pt x="3105150" y="508165"/>
                  </a:lnTo>
                  <a:close/>
                </a:path>
                <a:path w="5048250" h="1019175">
                  <a:moveTo>
                    <a:pt x="3105150" y="3441"/>
                  </a:moveTo>
                  <a:lnTo>
                    <a:pt x="3104680" y="2324"/>
                  </a:lnTo>
                  <a:lnTo>
                    <a:pt x="3102813" y="457"/>
                  </a:lnTo>
                  <a:lnTo>
                    <a:pt x="3101695" y="0"/>
                  </a:lnTo>
                  <a:lnTo>
                    <a:pt x="3089541" y="0"/>
                  </a:lnTo>
                  <a:lnTo>
                    <a:pt x="3088424" y="457"/>
                  </a:lnTo>
                  <a:lnTo>
                    <a:pt x="3086557" y="2324"/>
                  </a:lnTo>
                  <a:lnTo>
                    <a:pt x="3086100" y="3441"/>
                  </a:lnTo>
                  <a:lnTo>
                    <a:pt x="3086100" y="6070"/>
                  </a:lnTo>
                  <a:lnTo>
                    <a:pt x="3086557" y="7200"/>
                  </a:lnTo>
                  <a:lnTo>
                    <a:pt x="3088424" y="9055"/>
                  </a:lnTo>
                  <a:lnTo>
                    <a:pt x="3089541" y="9525"/>
                  </a:lnTo>
                  <a:lnTo>
                    <a:pt x="3101695" y="9525"/>
                  </a:lnTo>
                  <a:lnTo>
                    <a:pt x="3102813" y="9055"/>
                  </a:lnTo>
                  <a:lnTo>
                    <a:pt x="3104680" y="7200"/>
                  </a:lnTo>
                  <a:lnTo>
                    <a:pt x="3105150" y="6070"/>
                  </a:lnTo>
                  <a:lnTo>
                    <a:pt x="3105150" y="3441"/>
                  </a:lnTo>
                  <a:close/>
                </a:path>
                <a:path w="5048250" h="1019175">
                  <a:moveTo>
                    <a:pt x="3162300" y="1012875"/>
                  </a:moveTo>
                  <a:lnTo>
                    <a:pt x="3161830" y="1011758"/>
                  </a:lnTo>
                  <a:lnTo>
                    <a:pt x="3159963" y="1009891"/>
                  </a:lnTo>
                  <a:lnTo>
                    <a:pt x="3158845" y="1009434"/>
                  </a:lnTo>
                  <a:lnTo>
                    <a:pt x="3146691" y="1009434"/>
                  </a:lnTo>
                  <a:lnTo>
                    <a:pt x="3145574" y="1009891"/>
                  </a:lnTo>
                  <a:lnTo>
                    <a:pt x="3143707" y="1011758"/>
                  </a:lnTo>
                  <a:lnTo>
                    <a:pt x="3143250" y="1012875"/>
                  </a:lnTo>
                  <a:lnTo>
                    <a:pt x="3143250" y="1015504"/>
                  </a:lnTo>
                  <a:lnTo>
                    <a:pt x="3143707" y="1016622"/>
                  </a:lnTo>
                  <a:lnTo>
                    <a:pt x="3145574" y="1018489"/>
                  </a:lnTo>
                  <a:lnTo>
                    <a:pt x="3146691" y="1018959"/>
                  </a:lnTo>
                  <a:lnTo>
                    <a:pt x="3158845" y="1018959"/>
                  </a:lnTo>
                  <a:lnTo>
                    <a:pt x="3159963" y="1018489"/>
                  </a:lnTo>
                  <a:lnTo>
                    <a:pt x="3161830" y="1016622"/>
                  </a:lnTo>
                  <a:lnTo>
                    <a:pt x="3162300" y="1015504"/>
                  </a:lnTo>
                  <a:lnTo>
                    <a:pt x="3162300" y="1012875"/>
                  </a:lnTo>
                  <a:close/>
                </a:path>
                <a:path w="5048250" h="1019175">
                  <a:moveTo>
                    <a:pt x="3162300" y="508165"/>
                  </a:moveTo>
                  <a:lnTo>
                    <a:pt x="3161830" y="507034"/>
                  </a:lnTo>
                  <a:lnTo>
                    <a:pt x="3159963" y="505180"/>
                  </a:lnTo>
                  <a:lnTo>
                    <a:pt x="3158845" y="504710"/>
                  </a:lnTo>
                  <a:lnTo>
                    <a:pt x="3146691" y="504710"/>
                  </a:lnTo>
                  <a:lnTo>
                    <a:pt x="3145574" y="505180"/>
                  </a:lnTo>
                  <a:lnTo>
                    <a:pt x="3143707" y="507034"/>
                  </a:lnTo>
                  <a:lnTo>
                    <a:pt x="3143250" y="508165"/>
                  </a:lnTo>
                  <a:lnTo>
                    <a:pt x="3143250" y="510794"/>
                  </a:lnTo>
                  <a:lnTo>
                    <a:pt x="3143707" y="511911"/>
                  </a:lnTo>
                  <a:lnTo>
                    <a:pt x="3145574" y="513765"/>
                  </a:lnTo>
                  <a:lnTo>
                    <a:pt x="3146691" y="514235"/>
                  </a:lnTo>
                  <a:lnTo>
                    <a:pt x="3158845" y="514235"/>
                  </a:lnTo>
                  <a:lnTo>
                    <a:pt x="3159963" y="513765"/>
                  </a:lnTo>
                  <a:lnTo>
                    <a:pt x="3161830" y="511911"/>
                  </a:lnTo>
                  <a:lnTo>
                    <a:pt x="3162300" y="510794"/>
                  </a:lnTo>
                  <a:lnTo>
                    <a:pt x="3162300" y="508165"/>
                  </a:lnTo>
                  <a:close/>
                </a:path>
                <a:path w="5048250" h="1019175">
                  <a:moveTo>
                    <a:pt x="3162300" y="3441"/>
                  </a:moveTo>
                  <a:lnTo>
                    <a:pt x="3161830" y="2324"/>
                  </a:lnTo>
                  <a:lnTo>
                    <a:pt x="3159963" y="457"/>
                  </a:lnTo>
                  <a:lnTo>
                    <a:pt x="3158845" y="0"/>
                  </a:lnTo>
                  <a:lnTo>
                    <a:pt x="3146691" y="0"/>
                  </a:lnTo>
                  <a:lnTo>
                    <a:pt x="3145574" y="457"/>
                  </a:lnTo>
                  <a:lnTo>
                    <a:pt x="3143707" y="2324"/>
                  </a:lnTo>
                  <a:lnTo>
                    <a:pt x="3143250" y="3441"/>
                  </a:lnTo>
                  <a:lnTo>
                    <a:pt x="3143250" y="6070"/>
                  </a:lnTo>
                  <a:lnTo>
                    <a:pt x="3143707" y="7200"/>
                  </a:lnTo>
                  <a:lnTo>
                    <a:pt x="3145574" y="9055"/>
                  </a:lnTo>
                  <a:lnTo>
                    <a:pt x="3146691" y="9525"/>
                  </a:lnTo>
                  <a:lnTo>
                    <a:pt x="3158845" y="9525"/>
                  </a:lnTo>
                  <a:lnTo>
                    <a:pt x="3159963" y="9055"/>
                  </a:lnTo>
                  <a:lnTo>
                    <a:pt x="3161830" y="7200"/>
                  </a:lnTo>
                  <a:lnTo>
                    <a:pt x="3162300" y="6070"/>
                  </a:lnTo>
                  <a:lnTo>
                    <a:pt x="3162300" y="3441"/>
                  </a:lnTo>
                  <a:close/>
                </a:path>
                <a:path w="5048250" h="1019175">
                  <a:moveTo>
                    <a:pt x="3219450" y="1012875"/>
                  </a:moveTo>
                  <a:lnTo>
                    <a:pt x="3218980" y="1011758"/>
                  </a:lnTo>
                  <a:lnTo>
                    <a:pt x="3217113" y="1009891"/>
                  </a:lnTo>
                  <a:lnTo>
                    <a:pt x="3215995" y="1009434"/>
                  </a:lnTo>
                  <a:lnTo>
                    <a:pt x="3203841" y="1009434"/>
                  </a:lnTo>
                  <a:lnTo>
                    <a:pt x="3202724" y="1009891"/>
                  </a:lnTo>
                  <a:lnTo>
                    <a:pt x="3200857" y="1011758"/>
                  </a:lnTo>
                  <a:lnTo>
                    <a:pt x="3200400" y="1012875"/>
                  </a:lnTo>
                  <a:lnTo>
                    <a:pt x="3200400" y="1015504"/>
                  </a:lnTo>
                  <a:lnTo>
                    <a:pt x="3200857" y="1016622"/>
                  </a:lnTo>
                  <a:lnTo>
                    <a:pt x="3202724" y="1018489"/>
                  </a:lnTo>
                  <a:lnTo>
                    <a:pt x="3203841" y="1018959"/>
                  </a:lnTo>
                  <a:lnTo>
                    <a:pt x="3215995" y="1018959"/>
                  </a:lnTo>
                  <a:lnTo>
                    <a:pt x="3217113" y="1018489"/>
                  </a:lnTo>
                  <a:lnTo>
                    <a:pt x="3218980" y="1016622"/>
                  </a:lnTo>
                  <a:lnTo>
                    <a:pt x="3219450" y="1015504"/>
                  </a:lnTo>
                  <a:lnTo>
                    <a:pt x="3219450" y="1012875"/>
                  </a:lnTo>
                  <a:close/>
                </a:path>
                <a:path w="5048250" h="1019175">
                  <a:moveTo>
                    <a:pt x="3219450" y="508165"/>
                  </a:moveTo>
                  <a:lnTo>
                    <a:pt x="3218980" y="507034"/>
                  </a:lnTo>
                  <a:lnTo>
                    <a:pt x="3217113" y="505180"/>
                  </a:lnTo>
                  <a:lnTo>
                    <a:pt x="3215995" y="504710"/>
                  </a:lnTo>
                  <a:lnTo>
                    <a:pt x="3203841" y="504710"/>
                  </a:lnTo>
                  <a:lnTo>
                    <a:pt x="3202724" y="505180"/>
                  </a:lnTo>
                  <a:lnTo>
                    <a:pt x="3200857" y="507034"/>
                  </a:lnTo>
                  <a:lnTo>
                    <a:pt x="3200400" y="508165"/>
                  </a:lnTo>
                  <a:lnTo>
                    <a:pt x="3200400" y="510794"/>
                  </a:lnTo>
                  <a:lnTo>
                    <a:pt x="3200857" y="511911"/>
                  </a:lnTo>
                  <a:lnTo>
                    <a:pt x="3202724" y="513765"/>
                  </a:lnTo>
                  <a:lnTo>
                    <a:pt x="3203841" y="514235"/>
                  </a:lnTo>
                  <a:lnTo>
                    <a:pt x="3215995" y="514235"/>
                  </a:lnTo>
                  <a:lnTo>
                    <a:pt x="3217113" y="513765"/>
                  </a:lnTo>
                  <a:lnTo>
                    <a:pt x="3218980" y="511911"/>
                  </a:lnTo>
                  <a:lnTo>
                    <a:pt x="3219450" y="510794"/>
                  </a:lnTo>
                  <a:lnTo>
                    <a:pt x="3219450" y="508165"/>
                  </a:lnTo>
                  <a:close/>
                </a:path>
                <a:path w="5048250" h="1019175">
                  <a:moveTo>
                    <a:pt x="3219450" y="3441"/>
                  </a:moveTo>
                  <a:lnTo>
                    <a:pt x="3218980" y="2324"/>
                  </a:lnTo>
                  <a:lnTo>
                    <a:pt x="3217113" y="457"/>
                  </a:lnTo>
                  <a:lnTo>
                    <a:pt x="3215995" y="0"/>
                  </a:lnTo>
                  <a:lnTo>
                    <a:pt x="3203841" y="0"/>
                  </a:lnTo>
                  <a:lnTo>
                    <a:pt x="3202724" y="457"/>
                  </a:lnTo>
                  <a:lnTo>
                    <a:pt x="3200857" y="2324"/>
                  </a:lnTo>
                  <a:lnTo>
                    <a:pt x="3200400" y="3441"/>
                  </a:lnTo>
                  <a:lnTo>
                    <a:pt x="3200400" y="6070"/>
                  </a:lnTo>
                  <a:lnTo>
                    <a:pt x="3200857" y="7200"/>
                  </a:lnTo>
                  <a:lnTo>
                    <a:pt x="3202724" y="9055"/>
                  </a:lnTo>
                  <a:lnTo>
                    <a:pt x="3203841" y="9525"/>
                  </a:lnTo>
                  <a:lnTo>
                    <a:pt x="3215995" y="9525"/>
                  </a:lnTo>
                  <a:lnTo>
                    <a:pt x="3217113" y="9055"/>
                  </a:lnTo>
                  <a:lnTo>
                    <a:pt x="3218980" y="7200"/>
                  </a:lnTo>
                  <a:lnTo>
                    <a:pt x="3219450" y="6070"/>
                  </a:lnTo>
                  <a:lnTo>
                    <a:pt x="3219450" y="3441"/>
                  </a:lnTo>
                  <a:close/>
                </a:path>
                <a:path w="5048250" h="1019175">
                  <a:moveTo>
                    <a:pt x="3276600" y="1012875"/>
                  </a:moveTo>
                  <a:lnTo>
                    <a:pt x="3276130" y="1011758"/>
                  </a:lnTo>
                  <a:lnTo>
                    <a:pt x="3274263" y="1009891"/>
                  </a:lnTo>
                  <a:lnTo>
                    <a:pt x="3273145" y="1009434"/>
                  </a:lnTo>
                  <a:lnTo>
                    <a:pt x="3260991" y="1009434"/>
                  </a:lnTo>
                  <a:lnTo>
                    <a:pt x="3259874" y="1009891"/>
                  </a:lnTo>
                  <a:lnTo>
                    <a:pt x="3258007" y="1011758"/>
                  </a:lnTo>
                  <a:lnTo>
                    <a:pt x="3257550" y="1012875"/>
                  </a:lnTo>
                  <a:lnTo>
                    <a:pt x="3257550" y="1015504"/>
                  </a:lnTo>
                  <a:lnTo>
                    <a:pt x="3258007" y="1016622"/>
                  </a:lnTo>
                  <a:lnTo>
                    <a:pt x="3259874" y="1018489"/>
                  </a:lnTo>
                  <a:lnTo>
                    <a:pt x="3260991" y="1018959"/>
                  </a:lnTo>
                  <a:lnTo>
                    <a:pt x="3273145" y="1018959"/>
                  </a:lnTo>
                  <a:lnTo>
                    <a:pt x="3274263" y="1018489"/>
                  </a:lnTo>
                  <a:lnTo>
                    <a:pt x="3276130" y="1016622"/>
                  </a:lnTo>
                  <a:lnTo>
                    <a:pt x="3276600" y="1015504"/>
                  </a:lnTo>
                  <a:lnTo>
                    <a:pt x="3276600" y="1012875"/>
                  </a:lnTo>
                  <a:close/>
                </a:path>
                <a:path w="5048250" h="1019175">
                  <a:moveTo>
                    <a:pt x="3276600" y="508165"/>
                  </a:moveTo>
                  <a:lnTo>
                    <a:pt x="3276130" y="507034"/>
                  </a:lnTo>
                  <a:lnTo>
                    <a:pt x="3274263" y="505180"/>
                  </a:lnTo>
                  <a:lnTo>
                    <a:pt x="3273145" y="504710"/>
                  </a:lnTo>
                  <a:lnTo>
                    <a:pt x="3260991" y="504710"/>
                  </a:lnTo>
                  <a:lnTo>
                    <a:pt x="3259874" y="505180"/>
                  </a:lnTo>
                  <a:lnTo>
                    <a:pt x="3258007" y="507034"/>
                  </a:lnTo>
                  <a:lnTo>
                    <a:pt x="3257550" y="508165"/>
                  </a:lnTo>
                  <a:lnTo>
                    <a:pt x="3257550" y="510794"/>
                  </a:lnTo>
                  <a:lnTo>
                    <a:pt x="3258007" y="511911"/>
                  </a:lnTo>
                  <a:lnTo>
                    <a:pt x="3259874" y="513765"/>
                  </a:lnTo>
                  <a:lnTo>
                    <a:pt x="3260991" y="514235"/>
                  </a:lnTo>
                  <a:lnTo>
                    <a:pt x="3273145" y="514235"/>
                  </a:lnTo>
                  <a:lnTo>
                    <a:pt x="3274263" y="513765"/>
                  </a:lnTo>
                  <a:lnTo>
                    <a:pt x="3276130" y="511911"/>
                  </a:lnTo>
                  <a:lnTo>
                    <a:pt x="3276600" y="510794"/>
                  </a:lnTo>
                  <a:lnTo>
                    <a:pt x="3276600" y="508165"/>
                  </a:lnTo>
                  <a:close/>
                </a:path>
                <a:path w="5048250" h="1019175">
                  <a:moveTo>
                    <a:pt x="3276600" y="3441"/>
                  </a:moveTo>
                  <a:lnTo>
                    <a:pt x="3276130" y="2324"/>
                  </a:lnTo>
                  <a:lnTo>
                    <a:pt x="3274263" y="457"/>
                  </a:lnTo>
                  <a:lnTo>
                    <a:pt x="3273145" y="0"/>
                  </a:lnTo>
                  <a:lnTo>
                    <a:pt x="3260991" y="0"/>
                  </a:lnTo>
                  <a:lnTo>
                    <a:pt x="3259874" y="457"/>
                  </a:lnTo>
                  <a:lnTo>
                    <a:pt x="3258007" y="2324"/>
                  </a:lnTo>
                  <a:lnTo>
                    <a:pt x="3257550" y="3441"/>
                  </a:lnTo>
                  <a:lnTo>
                    <a:pt x="3257550" y="6070"/>
                  </a:lnTo>
                  <a:lnTo>
                    <a:pt x="3258007" y="7200"/>
                  </a:lnTo>
                  <a:lnTo>
                    <a:pt x="3259874" y="9055"/>
                  </a:lnTo>
                  <a:lnTo>
                    <a:pt x="3260991" y="9525"/>
                  </a:lnTo>
                  <a:lnTo>
                    <a:pt x="3273145" y="9525"/>
                  </a:lnTo>
                  <a:lnTo>
                    <a:pt x="3274263" y="9055"/>
                  </a:lnTo>
                  <a:lnTo>
                    <a:pt x="3276130" y="7200"/>
                  </a:lnTo>
                  <a:lnTo>
                    <a:pt x="3276600" y="6070"/>
                  </a:lnTo>
                  <a:lnTo>
                    <a:pt x="3276600" y="3441"/>
                  </a:lnTo>
                  <a:close/>
                </a:path>
                <a:path w="5048250" h="1019175">
                  <a:moveTo>
                    <a:pt x="3333750" y="1012875"/>
                  </a:moveTo>
                  <a:lnTo>
                    <a:pt x="3333280" y="1011758"/>
                  </a:lnTo>
                  <a:lnTo>
                    <a:pt x="3331413" y="1009891"/>
                  </a:lnTo>
                  <a:lnTo>
                    <a:pt x="3330295" y="1009434"/>
                  </a:lnTo>
                  <a:lnTo>
                    <a:pt x="3318141" y="1009434"/>
                  </a:lnTo>
                  <a:lnTo>
                    <a:pt x="3317024" y="1009891"/>
                  </a:lnTo>
                  <a:lnTo>
                    <a:pt x="3315157" y="1011758"/>
                  </a:lnTo>
                  <a:lnTo>
                    <a:pt x="3314700" y="1012875"/>
                  </a:lnTo>
                  <a:lnTo>
                    <a:pt x="3314700" y="1015504"/>
                  </a:lnTo>
                  <a:lnTo>
                    <a:pt x="3315157" y="1016622"/>
                  </a:lnTo>
                  <a:lnTo>
                    <a:pt x="3317024" y="1018489"/>
                  </a:lnTo>
                  <a:lnTo>
                    <a:pt x="3318141" y="1018959"/>
                  </a:lnTo>
                  <a:lnTo>
                    <a:pt x="3330295" y="1018959"/>
                  </a:lnTo>
                  <a:lnTo>
                    <a:pt x="3331413" y="1018489"/>
                  </a:lnTo>
                  <a:lnTo>
                    <a:pt x="3333280" y="1016622"/>
                  </a:lnTo>
                  <a:lnTo>
                    <a:pt x="3333750" y="1015504"/>
                  </a:lnTo>
                  <a:lnTo>
                    <a:pt x="3333750" y="1012875"/>
                  </a:lnTo>
                  <a:close/>
                </a:path>
                <a:path w="5048250" h="1019175">
                  <a:moveTo>
                    <a:pt x="3333750" y="508165"/>
                  </a:moveTo>
                  <a:lnTo>
                    <a:pt x="3333280" y="507034"/>
                  </a:lnTo>
                  <a:lnTo>
                    <a:pt x="3331413" y="505180"/>
                  </a:lnTo>
                  <a:lnTo>
                    <a:pt x="3330295" y="504710"/>
                  </a:lnTo>
                  <a:lnTo>
                    <a:pt x="3318141" y="504710"/>
                  </a:lnTo>
                  <a:lnTo>
                    <a:pt x="3317024" y="505180"/>
                  </a:lnTo>
                  <a:lnTo>
                    <a:pt x="3315157" y="507034"/>
                  </a:lnTo>
                  <a:lnTo>
                    <a:pt x="3314700" y="508165"/>
                  </a:lnTo>
                  <a:lnTo>
                    <a:pt x="3314700" y="510794"/>
                  </a:lnTo>
                  <a:lnTo>
                    <a:pt x="3315157" y="511911"/>
                  </a:lnTo>
                  <a:lnTo>
                    <a:pt x="3317024" y="513765"/>
                  </a:lnTo>
                  <a:lnTo>
                    <a:pt x="3318141" y="514235"/>
                  </a:lnTo>
                  <a:lnTo>
                    <a:pt x="3330295" y="514235"/>
                  </a:lnTo>
                  <a:lnTo>
                    <a:pt x="3331413" y="513765"/>
                  </a:lnTo>
                  <a:lnTo>
                    <a:pt x="3333280" y="511911"/>
                  </a:lnTo>
                  <a:lnTo>
                    <a:pt x="3333750" y="510794"/>
                  </a:lnTo>
                  <a:lnTo>
                    <a:pt x="3333750" y="508165"/>
                  </a:lnTo>
                  <a:close/>
                </a:path>
                <a:path w="5048250" h="1019175">
                  <a:moveTo>
                    <a:pt x="3333750" y="3441"/>
                  </a:moveTo>
                  <a:lnTo>
                    <a:pt x="3333280" y="2324"/>
                  </a:lnTo>
                  <a:lnTo>
                    <a:pt x="3331413" y="457"/>
                  </a:lnTo>
                  <a:lnTo>
                    <a:pt x="3330295" y="0"/>
                  </a:lnTo>
                  <a:lnTo>
                    <a:pt x="3318141" y="0"/>
                  </a:lnTo>
                  <a:lnTo>
                    <a:pt x="3317024" y="457"/>
                  </a:lnTo>
                  <a:lnTo>
                    <a:pt x="3315157" y="2324"/>
                  </a:lnTo>
                  <a:lnTo>
                    <a:pt x="3314700" y="3441"/>
                  </a:lnTo>
                  <a:lnTo>
                    <a:pt x="3314700" y="6070"/>
                  </a:lnTo>
                  <a:lnTo>
                    <a:pt x="3315157" y="7200"/>
                  </a:lnTo>
                  <a:lnTo>
                    <a:pt x="3317024" y="9055"/>
                  </a:lnTo>
                  <a:lnTo>
                    <a:pt x="3318141" y="9525"/>
                  </a:lnTo>
                  <a:lnTo>
                    <a:pt x="3330295" y="9525"/>
                  </a:lnTo>
                  <a:lnTo>
                    <a:pt x="3331413" y="9055"/>
                  </a:lnTo>
                  <a:lnTo>
                    <a:pt x="3333280" y="7200"/>
                  </a:lnTo>
                  <a:lnTo>
                    <a:pt x="3333750" y="6070"/>
                  </a:lnTo>
                  <a:lnTo>
                    <a:pt x="3333750" y="3441"/>
                  </a:lnTo>
                  <a:close/>
                </a:path>
                <a:path w="5048250" h="1019175">
                  <a:moveTo>
                    <a:pt x="3390900" y="1012875"/>
                  </a:moveTo>
                  <a:lnTo>
                    <a:pt x="3390430" y="1011758"/>
                  </a:lnTo>
                  <a:lnTo>
                    <a:pt x="3388563" y="1009891"/>
                  </a:lnTo>
                  <a:lnTo>
                    <a:pt x="3387445" y="1009434"/>
                  </a:lnTo>
                  <a:lnTo>
                    <a:pt x="3375291" y="1009434"/>
                  </a:lnTo>
                  <a:lnTo>
                    <a:pt x="3374174" y="1009891"/>
                  </a:lnTo>
                  <a:lnTo>
                    <a:pt x="3372307" y="1011758"/>
                  </a:lnTo>
                  <a:lnTo>
                    <a:pt x="3371850" y="1012875"/>
                  </a:lnTo>
                  <a:lnTo>
                    <a:pt x="3371850" y="1015504"/>
                  </a:lnTo>
                  <a:lnTo>
                    <a:pt x="3372307" y="1016622"/>
                  </a:lnTo>
                  <a:lnTo>
                    <a:pt x="3374174" y="1018489"/>
                  </a:lnTo>
                  <a:lnTo>
                    <a:pt x="3375291" y="1018959"/>
                  </a:lnTo>
                  <a:lnTo>
                    <a:pt x="3387445" y="1018959"/>
                  </a:lnTo>
                  <a:lnTo>
                    <a:pt x="3388563" y="1018489"/>
                  </a:lnTo>
                  <a:lnTo>
                    <a:pt x="3390430" y="1016622"/>
                  </a:lnTo>
                  <a:lnTo>
                    <a:pt x="3390900" y="1015504"/>
                  </a:lnTo>
                  <a:lnTo>
                    <a:pt x="3390900" y="1012875"/>
                  </a:lnTo>
                  <a:close/>
                </a:path>
                <a:path w="5048250" h="1019175">
                  <a:moveTo>
                    <a:pt x="3390900" y="508165"/>
                  </a:moveTo>
                  <a:lnTo>
                    <a:pt x="3390430" y="507034"/>
                  </a:lnTo>
                  <a:lnTo>
                    <a:pt x="3388563" y="505180"/>
                  </a:lnTo>
                  <a:lnTo>
                    <a:pt x="3387445" y="504710"/>
                  </a:lnTo>
                  <a:lnTo>
                    <a:pt x="3375291" y="504710"/>
                  </a:lnTo>
                  <a:lnTo>
                    <a:pt x="3374174" y="505180"/>
                  </a:lnTo>
                  <a:lnTo>
                    <a:pt x="3372307" y="507034"/>
                  </a:lnTo>
                  <a:lnTo>
                    <a:pt x="3371850" y="508165"/>
                  </a:lnTo>
                  <a:lnTo>
                    <a:pt x="3371850" y="510794"/>
                  </a:lnTo>
                  <a:lnTo>
                    <a:pt x="3372307" y="511911"/>
                  </a:lnTo>
                  <a:lnTo>
                    <a:pt x="3374174" y="513765"/>
                  </a:lnTo>
                  <a:lnTo>
                    <a:pt x="3375291" y="514235"/>
                  </a:lnTo>
                  <a:lnTo>
                    <a:pt x="3387445" y="514235"/>
                  </a:lnTo>
                  <a:lnTo>
                    <a:pt x="3388563" y="513765"/>
                  </a:lnTo>
                  <a:lnTo>
                    <a:pt x="3390430" y="511911"/>
                  </a:lnTo>
                  <a:lnTo>
                    <a:pt x="3390900" y="510794"/>
                  </a:lnTo>
                  <a:lnTo>
                    <a:pt x="3390900" y="508165"/>
                  </a:lnTo>
                  <a:close/>
                </a:path>
                <a:path w="5048250" h="1019175">
                  <a:moveTo>
                    <a:pt x="3390900" y="3441"/>
                  </a:moveTo>
                  <a:lnTo>
                    <a:pt x="3390430" y="2324"/>
                  </a:lnTo>
                  <a:lnTo>
                    <a:pt x="3388563" y="457"/>
                  </a:lnTo>
                  <a:lnTo>
                    <a:pt x="3387445" y="0"/>
                  </a:lnTo>
                  <a:lnTo>
                    <a:pt x="3375291" y="0"/>
                  </a:lnTo>
                  <a:lnTo>
                    <a:pt x="3374174" y="457"/>
                  </a:lnTo>
                  <a:lnTo>
                    <a:pt x="3372307" y="2324"/>
                  </a:lnTo>
                  <a:lnTo>
                    <a:pt x="3371850" y="3441"/>
                  </a:lnTo>
                  <a:lnTo>
                    <a:pt x="3371850" y="6070"/>
                  </a:lnTo>
                  <a:lnTo>
                    <a:pt x="3372307" y="7200"/>
                  </a:lnTo>
                  <a:lnTo>
                    <a:pt x="3374174" y="9055"/>
                  </a:lnTo>
                  <a:lnTo>
                    <a:pt x="3375291" y="9525"/>
                  </a:lnTo>
                  <a:lnTo>
                    <a:pt x="3387445" y="9525"/>
                  </a:lnTo>
                  <a:lnTo>
                    <a:pt x="3388563" y="9055"/>
                  </a:lnTo>
                  <a:lnTo>
                    <a:pt x="3390430" y="7200"/>
                  </a:lnTo>
                  <a:lnTo>
                    <a:pt x="3390900" y="6070"/>
                  </a:lnTo>
                  <a:lnTo>
                    <a:pt x="3390900" y="3441"/>
                  </a:lnTo>
                  <a:close/>
                </a:path>
                <a:path w="5048250" h="1019175">
                  <a:moveTo>
                    <a:pt x="3448050" y="1012875"/>
                  </a:moveTo>
                  <a:lnTo>
                    <a:pt x="3447580" y="1011758"/>
                  </a:lnTo>
                  <a:lnTo>
                    <a:pt x="3445713" y="1009891"/>
                  </a:lnTo>
                  <a:lnTo>
                    <a:pt x="3444595" y="1009434"/>
                  </a:lnTo>
                  <a:lnTo>
                    <a:pt x="3432441" y="1009434"/>
                  </a:lnTo>
                  <a:lnTo>
                    <a:pt x="3431324" y="1009891"/>
                  </a:lnTo>
                  <a:lnTo>
                    <a:pt x="3429457" y="1011758"/>
                  </a:lnTo>
                  <a:lnTo>
                    <a:pt x="3429000" y="1012875"/>
                  </a:lnTo>
                  <a:lnTo>
                    <a:pt x="3429000" y="1015504"/>
                  </a:lnTo>
                  <a:lnTo>
                    <a:pt x="3429457" y="1016622"/>
                  </a:lnTo>
                  <a:lnTo>
                    <a:pt x="3431324" y="1018489"/>
                  </a:lnTo>
                  <a:lnTo>
                    <a:pt x="3432441" y="1018959"/>
                  </a:lnTo>
                  <a:lnTo>
                    <a:pt x="3444595" y="1018959"/>
                  </a:lnTo>
                  <a:lnTo>
                    <a:pt x="3445713" y="1018489"/>
                  </a:lnTo>
                  <a:lnTo>
                    <a:pt x="3447580" y="1016622"/>
                  </a:lnTo>
                  <a:lnTo>
                    <a:pt x="3448050" y="1015504"/>
                  </a:lnTo>
                  <a:lnTo>
                    <a:pt x="3448050" y="1012875"/>
                  </a:lnTo>
                  <a:close/>
                </a:path>
                <a:path w="5048250" h="1019175">
                  <a:moveTo>
                    <a:pt x="3448050" y="508165"/>
                  </a:moveTo>
                  <a:lnTo>
                    <a:pt x="3447580" y="507034"/>
                  </a:lnTo>
                  <a:lnTo>
                    <a:pt x="3445713" y="505180"/>
                  </a:lnTo>
                  <a:lnTo>
                    <a:pt x="3444595" y="504710"/>
                  </a:lnTo>
                  <a:lnTo>
                    <a:pt x="3432441" y="504710"/>
                  </a:lnTo>
                  <a:lnTo>
                    <a:pt x="3431324" y="505180"/>
                  </a:lnTo>
                  <a:lnTo>
                    <a:pt x="3429457" y="507034"/>
                  </a:lnTo>
                  <a:lnTo>
                    <a:pt x="3429000" y="508165"/>
                  </a:lnTo>
                  <a:lnTo>
                    <a:pt x="3429000" y="510794"/>
                  </a:lnTo>
                  <a:lnTo>
                    <a:pt x="3429457" y="511911"/>
                  </a:lnTo>
                  <a:lnTo>
                    <a:pt x="3431324" y="513765"/>
                  </a:lnTo>
                  <a:lnTo>
                    <a:pt x="3432441" y="514235"/>
                  </a:lnTo>
                  <a:lnTo>
                    <a:pt x="3444595" y="514235"/>
                  </a:lnTo>
                  <a:lnTo>
                    <a:pt x="3445713" y="513765"/>
                  </a:lnTo>
                  <a:lnTo>
                    <a:pt x="3447580" y="511911"/>
                  </a:lnTo>
                  <a:lnTo>
                    <a:pt x="3448050" y="510794"/>
                  </a:lnTo>
                  <a:lnTo>
                    <a:pt x="3448050" y="508165"/>
                  </a:lnTo>
                  <a:close/>
                </a:path>
                <a:path w="5048250" h="1019175">
                  <a:moveTo>
                    <a:pt x="3448050" y="3441"/>
                  </a:moveTo>
                  <a:lnTo>
                    <a:pt x="3447580" y="2324"/>
                  </a:lnTo>
                  <a:lnTo>
                    <a:pt x="3445713" y="457"/>
                  </a:lnTo>
                  <a:lnTo>
                    <a:pt x="3444595" y="0"/>
                  </a:lnTo>
                  <a:lnTo>
                    <a:pt x="3432441" y="0"/>
                  </a:lnTo>
                  <a:lnTo>
                    <a:pt x="3431324" y="457"/>
                  </a:lnTo>
                  <a:lnTo>
                    <a:pt x="3429457" y="2324"/>
                  </a:lnTo>
                  <a:lnTo>
                    <a:pt x="3429000" y="3441"/>
                  </a:lnTo>
                  <a:lnTo>
                    <a:pt x="3429000" y="6070"/>
                  </a:lnTo>
                  <a:lnTo>
                    <a:pt x="3429457" y="7200"/>
                  </a:lnTo>
                  <a:lnTo>
                    <a:pt x="3431324" y="9055"/>
                  </a:lnTo>
                  <a:lnTo>
                    <a:pt x="3432441" y="9525"/>
                  </a:lnTo>
                  <a:lnTo>
                    <a:pt x="3444595" y="9525"/>
                  </a:lnTo>
                  <a:lnTo>
                    <a:pt x="3445713" y="9055"/>
                  </a:lnTo>
                  <a:lnTo>
                    <a:pt x="3447580" y="7200"/>
                  </a:lnTo>
                  <a:lnTo>
                    <a:pt x="3448050" y="6070"/>
                  </a:lnTo>
                  <a:lnTo>
                    <a:pt x="3448050" y="3441"/>
                  </a:lnTo>
                  <a:close/>
                </a:path>
                <a:path w="5048250" h="1019175">
                  <a:moveTo>
                    <a:pt x="3505200" y="1012875"/>
                  </a:moveTo>
                  <a:lnTo>
                    <a:pt x="3504730" y="1011758"/>
                  </a:lnTo>
                  <a:lnTo>
                    <a:pt x="3502863" y="1009891"/>
                  </a:lnTo>
                  <a:lnTo>
                    <a:pt x="3501745" y="1009434"/>
                  </a:lnTo>
                  <a:lnTo>
                    <a:pt x="3489591" y="1009434"/>
                  </a:lnTo>
                  <a:lnTo>
                    <a:pt x="3488474" y="1009891"/>
                  </a:lnTo>
                  <a:lnTo>
                    <a:pt x="3486607" y="1011758"/>
                  </a:lnTo>
                  <a:lnTo>
                    <a:pt x="3486150" y="1012875"/>
                  </a:lnTo>
                  <a:lnTo>
                    <a:pt x="3486150" y="1015504"/>
                  </a:lnTo>
                  <a:lnTo>
                    <a:pt x="3486607" y="1016622"/>
                  </a:lnTo>
                  <a:lnTo>
                    <a:pt x="3488474" y="1018489"/>
                  </a:lnTo>
                  <a:lnTo>
                    <a:pt x="3489591" y="1018959"/>
                  </a:lnTo>
                  <a:lnTo>
                    <a:pt x="3501745" y="1018959"/>
                  </a:lnTo>
                  <a:lnTo>
                    <a:pt x="3502863" y="1018489"/>
                  </a:lnTo>
                  <a:lnTo>
                    <a:pt x="3504730" y="1016622"/>
                  </a:lnTo>
                  <a:lnTo>
                    <a:pt x="3505200" y="1015504"/>
                  </a:lnTo>
                  <a:lnTo>
                    <a:pt x="3505200" y="1012875"/>
                  </a:lnTo>
                  <a:close/>
                </a:path>
                <a:path w="5048250" h="1019175">
                  <a:moveTo>
                    <a:pt x="3505200" y="508165"/>
                  </a:moveTo>
                  <a:lnTo>
                    <a:pt x="3504730" y="507034"/>
                  </a:lnTo>
                  <a:lnTo>
                    <a:pt x="3502863" y="505180"/>
                  </a:lnTo>
                  <a:lnTo>
                    <a:pt x="3501745" y="504710"/>
                  </a:lnTo>
                  <a:lnTo>
                    <a:pt x="3489591" y="504710"/>
                  </a:lnTo>
                  <a:lnTo>
                    <a:pt x="3488474" y="505180"/>
                  </a:lnTo>
                  <a:lnTo>
                    <a:pt x="3486607" y="507034"/>
                  </a:lnTo>
                  <a:lnTo>
                    <a:pt x="3486150" y="508165"/>
                  </a:lnTo>
                  <a:lnTo>
                    <a:pt x="3486150" y="510794"/>
                  </a:lnTo>
                  <a:lnTo>
                    <a:pt x="3486607" y="511911"/>
                  </a:lnTo>
                  <a:lnTo>
                    <a:pt x="3488474" y="513765"/>
                  </a:lnTo>
                  <a:lnTo>
                    <a:pt x="3489591" y="514235"/>
                  </a:lnTo>
                  <a:lnTo>
                    <a:pt x="3501745" y="514235"/>
                  </a:lnTo>
                  <a:lnTo>
                    <a:pt x="3502863" y="513765"/>
                  </a:lnTo>
                  <a:lnTo>
                    <a:pt x="3504730" y="511911"/>
                  </a:lnTo>
                  <a:lnTo>
                    <a:pt x="3505200" y="510794"/>
                  </a:lnTo>
                  <a:lnTo>
                    <a:pt x="3505200" y="508165"/>
                  </a:lnTo>
                  <a:close/>
                </a:path>
                <a:path w="5048250" h="1019175">
                  <a:moveTo>
                    <a:pt x="3505200" y="3441"/>
                  </a:moveTo>
                  <a:lnTo>
                    <a:pt x="3504730" y="2324"/>
                  </a:lnTo>
                  <a:lnTo>
                    <a:pt x="3502863" y="457"/>
                  </a:lnTo>
                  <a:lnTo>
                    <a:pt x="3501745" y="0"/>
                  </a:lnTo>
                  <a:lnTo>
                    <a:pt x="3489591" y="0"/>
                  </a:lnTo>
                  <a:lnTo>
                    <a:pt x="3488474" y="457"/>
                  </a:lnTo>
                  <a:lnTo>
                    <a:pt x="3486607" y="2324"/>
                  </a:lnTo>
                  <a:lnTo>
                    <a:pt x="3486150" y="3441"/>
                  </a:lnTo>
                  <a:lnTo>
                    <a:pt x="3486150" y="6070"/>
                  </a:lnTo>
                  <a:lnTo>
                    <a:pt x="3486607" y="7200"/>
                  </a:lnTo>
                  <a:lnTo>
                    <a:pt x="3488474" y="9055"/>
                  </a:lnTo>
                  <a:lnTo>
                    <a:pt x="3489591" y="9525"/>
                  </a:lnTo>
                  <a:lnTo>
                    <a:pt x="3501745" y="9525"/>
                  </a:lnTo>
                  <a:lnTo>
                    <a:pt x="3502863" y="9055"/>
                  </a:lnTo>
                  <a:lnTo>
                    <a:pt x="3504730" y="7200"/>
                  </a:lnTo>
                  <a:lnTo>
                    <a:pt x="3505200" y="6070"/>
                  </a:lnTo>
                  <a:lnTo>
                    <a:pt x="3505200" y="3441"/>
                  </a:lnTo>
                  <a:close/>
                </a:path>
                <a:path w="5048250" h="1019175">
                  <a:moveTo>
                    <a:pt x="3562350" y="1012875"/>
                  </a:moveTo>
                  <a:lnTo>
                    <a:pt x="3561880" y="1011758"/>
                  </a:lnTo>
                  <a:lnTo>
                    <a:pt x="3560013" y="1009891"/>
                  </a:lnTo>
                  <a:lnTo>
                    <a:pt x="3558895" y="1009434"/>
                  </a:lnTo>
                  <a:lnTo>
                    <a:pt x="3546741" y="1009434"/>
                  </a:lnTo>
                  <a:lnTo>
                    <a:pt x="3545624" y="1009891"/>
                  </a:lnTo>
                  <a:lnTo>
                    <a:pt x="3543757" y="1011758"/>
                  </a:lnTo>
                  <a:lnTo>
                    <a:pt x="3543300" y="1012875"/>
                  </a:lnTo>
                  <a:lnTo>
                    <a:pt x="3543300" y="1015504"/>
                  </a:lnTo>
                  <a:lnTo>
                    <a:pt x="3543757" y="1016622"/>
                  </a:lnTo>
                  <a:lnTo>
                    <a:pt x="3545624" y="1018489"/>
                  </a:lnTo>
                  <a:lnTo>
                    <a:pt x="3546741" y="1018959"/>
                  </a:lnTo>
                  <a:lnTo>
                    <a:pt x="3558895" y="1018959"/>
                  </a:lnTo>
                  <a:lnTo>
                    <a:pt x="3560013" y="1018489"/>
                  </a:lnTo>
                  <a:lnTo>
                    <a:pt x="3561880" y="1016622"/>
                  </a:lnTo>
                  <a:lnTo>
                    <a:pt x="3562350" y="1015504"/>
                  </a:lnTo>
                  <a:lnTo>
                    <a:pt x="3562350" y="1012875"/>
                  </a:lnTo>
                  <a:close/>
                </a:path>
                <a:path w="5048250" h="1019175">
                  <a:moveTo>
                    <a:pt x="3562350" y="508165"/>
                  </a:moveTo>
                  <a:lnTo>
                    <a:pt x="3561880" y="507034"/>
                  </a:lnTo>
                  <a:lnTo>
                    <a:pt x="3560013" y="505180"/>
                  </a:lnTo>
                  <a:lnTo>
                    <a:pt x="3558895" y="504710"/>
                  </a:lnTo>
                  <a:lnTo>
                    <a:pt x="3546741" y="504710"/>
                  </a:lnTo>
                  <a:lnTo>
                    <a:pt x="3545624" y="505180"/>
                  </a:lnTo>
                  <a:lnTo>
                    <a:pt x="3543757" y="507034"/>
                  </a:lnTo>
                  <a:lnTo>
                    <a:pt x="3543300" y="508165"/>
                  </a:lnTo>
                  <a:lnTo>
                    <a:pt x="3543300" y="510794"/>
                  </a:lnTo>
                  <a:lnTo>
                    <a:pt x="3543757" y="511911"/>
                  </a:lnTo>
                  <a:lnTo>
                    <a:pt x="3545624" y="513765"/>
                  </a:lnTo>
                  <a:lnTo>
                    <a:pt x="3546741" y="514235"/>
                  </a:lnTo>
                  <a:lnTo>
                    <a:pt x="3558895" y="514235"/>
                  </a:lnTo>
                  <a:lnTo>
                    <a:pt x="3560013" y="513765"/>
                  </a:lnTo>
                  <a:lnTo>
                    <a:pt x="3561880" y="511911"/>
                  </a:lnTo>
                  <a:lnTo>
                    <a:pt x="3562350" y="510794"/>
                  </a:lnTo>
                  <a:lnTo>
                    <a:pt x="3562350" y="508165"/>
                  </a:lnTo>
                  <a:close/>
                </a:path>
                <a:path w="5048250" h="1019175">
                  <a:moveTo>
                    <a:pt x="3562350" y="3441"/>
                  </a:moveTo>
                  <a:lnTo>
                    <a:pt x="3561880" y="2324"/>
                  </a:lnTo>
                  <a:lnTo>
                    <a:pt x="3560013" y="457"/>
                  </a:lnTo>
                  <a:lnTo>
                    <a:pt x="3558895" y="0"/>
                  </a:lnTo>
                  <a:lnTo>
                    <a:pt x="3546741" y="0"/>
                  </a:lnTo>
                  <a:lnTo>
                    <a:pt x="3545624" y="457"/>
                  </a:lnTo>
                  <a:lnTo>
                    <a:pt x="3543757" y="2324"/>
                  </a:lnTo>
                  <a:lnTo>
                    <a:pt x="3543300" y="3441"/>
                  </a:lnTo>
                  <a:lnTo>
                    <a:pt x="3543300" y="6070"/>
                  </a:lnTo>
                  <a:lnTo>
                    <a:pt x="3543757" y="7200"/>
                  </a:lnTo>
                  <a:lnTo>
                    <a:pt x="3545624" y="9055"/>
                  </a:lnTo>
                  <a:lnTo>
                    <a:pt x="3546741" y="9525"/>
                  </a:lnTo>
                  <a:lnTo>
                    <a:pt x="3558895" y="9525"/>
                  </a:lnTo>
                  <a:lnTo>
                    <a:pt x="3560013" y="9055"/>
                  </a:lnTo>
                  <a:lnTo>
                    <a:pt x="3561880" y="7200"/>
                  </a:lnTo>
                  <a:lnTo>
                    <a:pt x="3562350" y="6070"/>
                  </a:lnTo>
                  <a:lnTo>
                    <a:pt x="3562350" y="3441"/>
                  </a:lnTo>
                  <a:close/>
                </a:path>
                <a:path w="5048250" h="1019175">
                  <a:moveTo>
                    <a:pt x="3619500" y="1012875"/>
                  </a:moveTo>
                  <a:lnTo>
                    <a:pt x="3619030" y="1011758"/>
                  </a:lnTo>
                  <a:lnTo>
                    <a:pt x="3617163" y="1009891"/>
                  </a:lnTo>
                  <a:lnTo>
                    <a:pt x="3616045" y="1009434"/>
                  </a:lnTo>
                  <a:lnTo>
                    <a:pt x="3603891" y="1009434"/>
                  </a:lnTo>
                  <a:lnTo>
                    <a:pt x="3602774" y="1009891"/>
                  </a:lnTo>
                  <a:lnTo>
                    <a:pt x="3600907" y="1011758"/>
                  </a:lnTo>
                  <a:lnTo>
                    <a:pt x="3600450" y="1012875"/>
                  </a:lnTo>
                  <a:lnTo>
                    <a:pt x="3600450" y="1015504"/>
                  </a:lnTo>
                  <a:lnTo>
                    <a:pt x="3600907" y="1016622"/>
                  </a:lnTo>
                  <a:lnTo>
                    <a:pt x="3602774" y="1018489"/>
                  </a:lnTo>
                  <a:lnTo>
                    <a:pt x="3603891" y="1018959"/>
                  </a:lnTo>
                  <a:lnTo>
                    <a:pt x="3616045" y="1018959"/>
                  </a:lnTo>
                  <a:lnTo>
                    <a:pt x="3617163" y="1018489"/>
                  </a:lnTo>
                  <a:lnTo>
                    <a:pt x="3619030" y="1016622"/>
                  </a:lnTo>
                  <a:lnTo>
                    <a:pt x="3619500" y="1015504"/>
                  </a:lnTo>
                  <a:lnTo>
                    <a:pt x="3619500" y="1012875"/>
                  </a:lnTo>
                  <a:close/>
                </a:path>
                <a:path w="5048250" h="1019175">
                  <a:moveTo>
                    <a:pt x="3619500" y="508165"/>
                  </a:moveTo>
                  <a:lnTo>
                    <a:pt x="3619030" y="507034"/>
                  </a:lnTo>
                  <a:lnTo>
                    <a:pt x="3617163" y="505180"/>
                  </a:lnTo>
                  <a:lnTo>
                    <a:pt x="3616045" y="504710"/>
                  </a:lnTo>
                  <a:lnTo>
                    <a:pt x="3603891" y="504710"/>
                  </a:lnTo>
                  <a:lnTo>
                    <a:pt x="3602774" y="505180"/>
                  </a:lnTo>
                  <a:lnTo>
                    <a:pt x="3600907" y="507034"/>
                  </a:lnTo>
                  <a:lnTo>
                    <a:pt x="3600450" y="508165"/>
                  </a:lnTo>
                  <a:lnTo>
                    <a:pt x="3600450" y="510794"/>
                  </a:lnTo>
                  <a:lnTo>
                    <a:pt x="3600907" y="511911"/>
                  </a:lnTo>
                  <a:lnTo>
                    <a:pt x="3602774" y="513765"/>
                  </a:lnTo>
                  <a:lnTo>
                    <a:pt x="3603891" y="514235"/>
                  </a:lnTo>
                  <a:lnTo>
                    <a:pt x="3616045" y="514235"/>
                  </a:lnTo>
                  <a:lnTo>
                    <a:pt x="3617163" y="513765"/>
                  </a:lnTo>
                  <a:lnTo>
                    <a:pt x="3619030" y="511911"/>
                  </a:lnTo>
                  <a:lnTo>
                    <a:pt x="3619500" y="510794"/>
                  </a:lnTo>
                  <a:lnTo>
                    <a:pt x="3619500" y="508165"/>
                  </a:lnTo>
                  <a:close/>
                </a:path>
                <a:path w="5048250" h="1019175">
                  <a:moveTo>
                    <a:pt x="3619500" y="3441"/>
                  </a:moveTo>
                  <a:lnTo>
                    <a:pt x="3619030" y="2324"/>
                  </a:lnTo>
                  <a:lnTo>
                    <a:pt x="3617163" y="457"/>
                  </a:lnTo>
                  <a:lnTo>
                    <a:pt x="3616045" y="0"/>
                  </a:lnTo>
                  <a:lnTo>
                    <a:pt x="3603891" y="0"/>
                  </a:lnTo>
                  <a:lnTo>
                    <a:pt x="3602774" y="457"/>
                  </a:lnTo>
                  <a:lnTo>
                    <a:pt x="3600907" y="2324"/>
                  </a:lnTo>
                  <a:lnTo>
                    <a:pt x="3600450" y="3441"/>
                  </a:lnTo>
                  <a:lnTo>
                    <a:pt x="3600450" y="6070"/>
                  </a:lnTo>
                  <a:lnTo>
                    <a:pt x="3600907" y="7200"/>
                  </a:lnTo>
                  <a:lnTo>
                    <a:pt x="3602774" y="9055"/>
                  </a:lnTo>
                  <a:lnTo>
                    <a:pt x="3603891" y="9525"/>
                  </a:lnTo>
                  <a:lnTo>
                    <a:pt x="3616045" y="9525"/>
                  </a:lnTo>
                  <a:lnTo>
                    <a:pt x="3617163" y="9055"/>
                  </a:lnTo>
                  <a:lnTo>
                    <a:pt x="3619030" y="7200"/>
                  </a:lnTo>
                  <a:lnTo>
                    <a:pt x="3619500" y="6070"/>
                  </a:lnTo>
                  <a:lnTo>
                    <a:pt x="3619500" y="3441"/>
                  </a:lnTo>
                  <a:close/>
                </a:path>
                <a:path w="5048250" h="1019175">
                  <a:moveTo>
                    <a:pt x="3676650" y="1012875"/>
                  </a:moveTo>
                  <a:lnTo>
                    <a:pt x="3676180" y="1011758"/>
                  </a:lnTo>
                  <a:lnTo>
                    <a:pt x="3674313" y="1009891"/>
                  </a:lnTo>
                  <a:lnTo>
                    <a:pt x="3673195" y="1009434"/>
                  </a:lnTo>
                  <a:lnTo>
                    <a:pt x="3661041" y="1009434"/>
                  </a:lnTo>
                  <a:lnTo>
                    <a:pt x="3659924" y="1009891"/>
                  </a:lnTo>
                  <a:lnTo>
                    <a:pt x="3658057" y="1011758"/>
                  </a:lnTo>
                  <a:lnTo>
                    <a:pt x="3657600" y="1012875"/>
                  </a:lnTo>
                  <a:lnTo>
                    <a:pt x="3657600" y="1015504"/>
                  </a:lnTo>
                  <a:lnTo>
                    <a:pt x="3658057" y="1016622"/>
                  </a:lnTo>
                  <a:lnTo>
                    <a:pt x="3659924" y="1018489"/>
                  </a:lnTo>
                  <a:lnTo>
                    <a:pt x="3661041" y="1018959"/>
                  </a:lnTo>
                  <a:lnTo>
                    <a:pt x="3673195" y="1018959"/>
                  </a:lnTo>
                  <a:lnTo>
                    <a:pt x="3674313" y="1018489"/>
                  </a:lnTo>
                  <a:lnTo>
                    <a:pt x="3676180" y="1016622"/>
                  </a:lnTo>
                  <a:lnTo>
                    <a:pt x="3676650" y="1015504"/>
                  </a:lnTo>
                  <a:lnTo>
                    <a:pt x="3676650" y="1012875"/>
                  </a:lnTo>
                  <a:close/>
                </a:path>
                <a:path w="5048250" h="1019175">
                  <a:moveTo>
                    <a:pt x="3676650" y="508165"/>
                  </a:moveTo>
                  <a:lnTo>
                    <a:pt x="3676180" y="507034"/>
                  </a:lnTo>
                  <a:lnTo>
                    <a:pt x="3674313" y="505180"/>
                  </a:lnTo>
                  <a:lnTo>
                    <a:pt x="3673195" y="504710"/>
                  </a:lnTo>
                  <a:lnTo>
                    <a:pt x="3661041" y="504710"/>
                  </a:lnTo>
                  <a:lnTo>
                    <a:pt x="3659924" y="505180"/>
                  </a:lnTo>
                  <a:lnTo>
                    <a:pt x="3658057" y="507034"/>
                  </a:lnTo>
                  <a:lnTo>
                    <a:pt x="3657600" y="508165"/>
                  </a:lnTo>
                  <a:lnTo>
                    <a:pt x="3657600" y="510794"/>
                  </a:lnTo>
                  <a:lnTo>
                    <a:pt x="3658057" y="511911"/>
                  </a:lnTo>
                  <a:lnTo>
                    <a:pt x="3659924" y="513765"/>
                  </a:lnTo>
                  <a:lnTo>
                    <a:pt x="3661041" y="514235"/>
                  </a:lnTo>
                  <a:lnTo>
                    <a:pt x="3673195" y="514235"/>
                  </a:lnTo>
                  <a:lnTo>
                    <a:pt x="3674313" y="513765"/>
                  </a:lnTo>
                  <a:lnTo>
                    <a:pt x="3676180" y="511911"/>
                  </a:lnTo>
                  <a:lnTo>
                    <a:pt x="3676650" y="510794"/>
                  </a:lnTo>
                  <a:lnTo>
                    <a:pt x="3676650" y="508165"/>
                  </a:lnTo>
                  <a:close/>
                </a:path>
                <a:path w="5048250" h="1019175">
                  <a:moveTo>
                    <a:pt x="3676650" y="3441"/>
                  </a:moveTo>
                  <a:lnTo>
                    <a:pt x="3676180" y="2324"/>
                  </a:lnTo>
                  <a:lnTo>
                    <a:pt x="3674313" y="457"/>
                  </a:lnTo>
                  <a:lnTo>
                    <a:pt x="3673195" y="0"/>
                  </a:lnTo>
                  <a:lnTo>
                    <a:pt x="3661041" y="0"/>
                  </a:lnTo>
                  <a:lnTo>
                    <a:pt x="3659924" y="457"/>
                  </a:lnTo>
                  <a:lnTo>
                    <a:pt x="3658057" y="2324"/>
                  </a:lnTo>
                  <a:lnTo>
                    <a:pt x="3657600" y="3441"/>
                  </a:lnTo>
                  <a:lnTo>
                    <a:pt x="3657600" y="6070"/>
                  </a:lnTo>
                  <a:lnTo>
                    <a:pt x="3658057" y="7200"/>
                  </a:lnTo>
                  <a:lnTo>
                    <a:pt x="3659924" y="9055"/>
                  </a:lnTo>
                  <a:lnTo>
                    <a:pt x="3661041" y="9525"/>
                  </a:lnTo>
                  <a:lnTo>
                    <a:pt x="3673195" y="9525"/>
                  </a:lnTo>
                  <a:lnTo>
                    <a:pt x="3674313" y="9055"/>
                  </a:lnTo>
                  <a:lnTo>
                    <a:pt x="3676180" y="7200"/>
                  </a:lnTo>
                  <a:lnTo>
                    <a:pt x="3676650" y="6070"/>
                  </a:lnTo>
                  <a:lnTo>
                    <a:pt x="3676650" y="3441"/>
                  </a:lnTo>
                  <a:close/>
                </a:path>
                <a:path w="5048250" h="1019175">
                  <a:moveTo>
                    <a:pt x="3733800" y="1012875"/>
                  </a:moveTo>
                  <a:lnTo>
                    <a:pt x="3733330" y="1011758"/>
                  </a:lnTo>
                  <a:lnTo>
                    <a:pt x="3731463" y="1009891"/>
                  </a:lnTo>
                  <a:lnTo>
                    <a:pt x="3730345" y="1009434"/>
                  </a:lnTo>
                  <a:lnTo>
                    <a:pt x="3718191" y="1009434"/>
                  </a:lnTo>
                  <a:lnTo>
                    <a:pt x="3717074" y="1009891"/>
                  </a:lnTo>
                  <a:lnTo>
                    <a:pt x="3715207" y="1011758"/>
                  </a:lnTo>
                  <a:lnTo>
                    <a:pt x="3714750" y="1012875"/>
                  </a:lnTo>
                  <a:lnTo>
                    <a:pt x="3714750" y="1015504"/>
                  </a:lnTo>
                  <a:lnTo>
                    <a:pt x="3715207" y="1016622"/>
                  </a:lnTo>
                  <a:lnTo>
                    <a:pt x="3717074" y="1018489"/>
                  </a:lnTo>
                  <a:lnTo>
                    <a:pt x="3718191" y="1018959"/>
                  </a:lnTo>
                  <a:lnTo>
                    <a:pt x="3730345" y="1018959"/>
                  </a:lnTo>
                  <a:lnTo>
                    <a:pt x="3731463" y="1018489"/>
                  </a:lnTo>
                  <a:lnTo>
                    <a:pt x="3733330" y="1016622"/>
                  </a:lnTo>
                  <a:lnTo>
                    <a:pt x="3733800" y="1015504"/>
                  </a:lnTo>
                  <a:lnTo>
                    <a:pt x="3733800" y="1012875"/>
                  </a:lnTo>
                  <a:close/>
                </a:path>
                <a:path w="5048250" h="1019175">
                  <a:moveTo>
                    <a:pt x="3733800" y="508165"/>
                  </a:moveTo>
                  <a:lnTo>
                    <a:pt x="3733330" y="507034"/>
                  </a:lnTo>
                  <a:lnTo>
                    <a:pt x="3731463" y="505180"/>
                  </a:lnTo>
                  <a:lnTo>
                    <a:pt x="3730345" y="504710"/>
                  </a:lnTo>
                  <a:lnTo>
                    <a:pt x="3718191" y="504710"/>
                  </a:lnTo>
                  <a:lnTo>
                    <a:pt x="3717074" y="505180"/>
                  </a:lnTo>
                  <a:lnTo>
                    <a:pt x="3715207" y="507034"/>
                  </a:lnTo>
                  <a:lnTo>
                    <a:pt x="3714750" y="508165"/>
                  </a:lnTo>
                  <a:lnTo>
                    <a:pt x="3714750" y="510794"/>
                  </a:lnTo>
                  <a:lnTo>
                    <a:pt x="3715207" y="511911"/>
                  </a:lnTo>
                  <a:lnTo>
                    <a:pt x="3717074" y="513765"/>
                  </a:lnTo>
                  <a:lnTo>
                    <a:pt x="3718191" y="514235"/>
                  </a:lnTo>
                  <a:lnTo>
                    <a:pt x="3730345" y="514235"/>
                  </a:lnTo>
                  <a:lnTo>
                    <a:pt x="3731463" y="513765"/>
                  </a:lnTo>
                  <a:lnTo>
                    <a:pt x="3733330" y="511911"/>
                  </a:lnTo>
                  <a:lnTo>
                    <a:pt x="3733800" y="510794"/>
                  </a:lnTo>
                  <a:lnTo>
                    <a:pt x="3733800" y="508165"/>
                  </a:lnTo>
                  <a:close/>
                </a:path>
                <a:path w="5048250" h="1019175">
                  <a:moveTo>
                    <a:pt x="3733800" y="3441"/>
                  </a:moveTo>
                  <a:lnTo>
                    <a:pt x="3733330" y="2324"/>
                  </a:lnTo>
                  <a:lnTo>
                    <a:pt x="3731463" y="457"/>
                  </a:lnTo>
                  <a:lnTo>
                    <a:pt x="3730345" y="0"/>
                  </a:lnTo>
                  <a:lnTo>
                    <a:pt x="3718191" y="0"/>
                  </a:lnTo>
                  <a:lnTo>
                    <a:pt x="3717074" y="457"/>
                  </a:lnTo>
                  <a:lnTo>
                    <a:pt x="3715207" y="2324"/>
                  </a:lnTo>
                  <a:lnTo>
                    <a:pt x="3714750" y="3441"/>
                  </a:lnTo>
                  <a:lnTo>
                    <a:pt x="3714750" y="6070"/>
                  </a:lnTo>
                  <a:lnTo>
                    <a:pt x="3715207" y="7200"/>
                  </a:lnTo>
                  <a:lnTo>
                    <a:pt x="3717074" y="9055"/>
                  </a:lnTo>
                  <a:lnTo>
                    <a:pt x="3718191" y="9525"/>
                  </a:lnTo>
                  <a:lnTo>
                    <a:pt x="3730345" y="9525"/>
                  </a:lnTo>
                  <a:lnTo>
                    <a:pt x="3731463" y="9055"/>
                  </a:lnTo>
                  <a:lnTo>
                    <a:pt x="3733330" y="7200"/>
                  </a:lnTo>
                  <a:lnTo>
                    <a:pt x="3733800" y="6070"/>
                  </a:lnTo>
                  <a:lnTo>
                    <a:pt x="3733800" y="3441"/>
                  </a:lnTo>
                  <a:close/>
                </a:path>
                <a:path w="5048250" h="1019175">
                  <a:moveTo>
                    <a:pt x="3790950" y="1012875"/>
                  </a:moveTo>
                  <a:lnTo>
                    <a:pt x="3790480" y="1011758"/>
                  </a:lnTo>
                  <a:lnTo>
                    <a:pt x="3788613" y="1009891"/>
                  </a:lnTo>
                  <a:lnTo>
                    <a:pt x="3787495" y="1009434"/>
                  </a:lnTo>
                  <a:lnTo>
                    <a:pt x="3775341" y="1009434"/>
                  </a:lnTo>
                  <a:lnTo>
                    <a:pt x="3774224" y="1009891"/>
                  </a:lnTo>
                  <a:lnTo>
                    <a:pt x="3772357" y="1011758"/>
                  </a:lnTo>
                  <a:lnTo>
                    <a:pt x="3771900" y="1012875"/>
                  </a:lnTo>
                  <a:lnTo>
                    <a:pt x="3771900" y="1015504"/>
                  </a:lnTo>
                  <a:lnTo>
                    <a:pt x="3772357" y="1016622"/>
                  </a:lnTo>
                  <a:lnTo>
                    <a:pt x="3774224" y="1018489"/>
                  </a:lnTo>
                  <a:lnTo>
                    <a:pt x="3775341" y="1018959"/>
                  </a:lnTo>
                  <a:lnTo>
                    <a:pt x="3787495" y="1018959"/>
                  </a:lnTo>
                  <a:lnTo>
                    <a:pt x="3788613" y="1018489"/>
                  </a:lnTo>
                  <a:lnTo>
                    <a:pt x="3790480" y="1016622"/>
                  </a:lnTo>
                  <a:lnTo>
                    <a:pt x="3790950" y="1015504"/>
                  </a:lnTo>
                  <a:lnTo>
                    <a:pt x="3790950" y="1012875"/>
                  </a:lnTo>
                  <a:close/>
                </a:path>
                <a:path w="5048250" h="1019175">
                  <a:moveTo>
                    <a:pt x="3790950" y="508165"/>
                  </a:moveTo>
                  <a:lnTo>
                    <a:pt x="3790480" y="507034"/>
                  </a:lnTo>
                  <a:lnTo>
                    <a:pt x="3788613" y="505180"/>
                  </a:lnTo>
                  <a:lnTo>
                    <a:pt x="3787495" y="504710"/>
                  </a:lnTo>
                  <a:lnTo>
                    <a:pt x="3775341" y="504710"/>
                  </a:lnTo>
                  <a:lnTo>
                    <a:pt x="3774224" y="505180"/>
                  </a:lnTo>
                  <a:lnTo>
                    <a:pt x="3772357" y="507034"/>
                  </a:lnTo>
                  <a:lnTo>
                    <a:pt x="3771900" y="508165"/>
                  </a:lnTo>
                  <a:lnTo>
                    <a:pt x="3771900" y="510794"/>
                  </a:lnTo>
                  <a:lnTo>
                    <a:pt x="3772357" y="511911"/>
                  </a:lnTo>
                  <a:lnTo>
                    <a:pt x="3774224" y="513765"/>
                  </a:lnTo>
                  <a:lnTo>
                    <a:pt x="3775341" y="514235"/>
                  </a:lnTo>
                  <a:lnTo>
                    <a:pt x="3787495" y="514235"/>
                  </a:lnTo>
                  <a:lnTo>
                    <a:pt x="3788613" y="513765"/>
                  </a:lnTo>
                  <a:lnTo>
                    <a:pt x="3790480" y="511911"/>
                  </a:lnTo>
                  <a:lnTo>
                    <a:pt x="3790950" y="510794"/>
                  </a:lnTo>
                  <a:lnTo>
                    <a:pt x="3790950" y="508165"/>
                  </a:lnTo>
                  <a:close/>
                </a:path>
                <a:path w="5048250" h="1019175">
                  <a:moveTo>
                    <a:pt x="3790950" y="3441"/>
                  </a:moveTo>
                  <a:lnTo>
                    <a:pt x="3790480" y="2324"/>
                  </a:lnTo>
                  <a:lnTo>
                    <a:pt x="3788613" y="457"/>
                  </a:lnTo>
                  <a:lnTo>
                    <a:pt x="3787495" y="0"/>
                  </a:lnTo>
                  <a:lnTo>
                    <a:pt x="3775341" y="0"/>
                  </a:lnTo>
                  <a:lnTo>
                    <a:pt x="3774224" y="457"/>
                  </a:lnTo>
                  <a:lnTo>
                    <a:pt x="3772357" y="2324"/>
                  </a:lnTo>
                  <a:lnTo>
                    <a:pt x="3771900" y="3441"/>
                  </a:lnTo>
                  <a:lnTo>
                    <a:pt x="3771900" y="6070"/>
                  </a:lnTo>
                  <a:lnTo>
                    <a:pt x="3772357" y="7200"/>
                  </a:lnTo>
                  <a:lnTo>
                    <a:pt x="3774224" y="9055"/>
                  </a:lnTo>
                  <a:lnTo>
                    <a:pt x="3775341" y="9525"/>
                  </a:lnTo>
                  <a:lnTo>
                    <a:pt x="3787495" y="9525"/>
                  </a:lnTo>
                  <a:lnTo>
                    <a:pt x="3788613" y="9055"/>
                  </a:lnTo>
                  <a:lnTo>
                    <a:pt x="3790480" y="7200"/>
                  </a:lnTo>
                  <a:lnTo>
                    <a:pt x="3790950" y="6070"/>
                  </a:lnTo>
                  <a:lnTo>
                    <a:pt x="3790950" y="3441"/>
                  </a:lnTo>
                  <a:close/>
                </a:path>
                <a:path w="5048250" h="1019175">
                  <a:moveTo>
                    <a:pt x="3848100" y="1012875"/>
                  </a:moveTo>
                  <a:lnTo>
                    <a:pt x="3847630" y="1011758"/>
                  </a:lnTo>
                  <a:lnTo>
                    <a:pt x="3845763" y="1009891"/>
                  </a:lnTo>
                  <a:lnTo>
                    <a:pt x="3844645" y="1009434"/>
                  </a:lnTo>
                  <a:lnTo>
                    <a:pt x="3832491" y="1009434"/>
                  </a:lnTo>
                  <a:lnTo>
                    <a:pt x="3831374" y="1009891"/>
                  </a:lnTo>
                  <a:lnTo>
                    <a:pt x="3829507" y="1011758"/>
                  </a:lnTo>
                  <a:lnTo>
                    <a:pt x="3829050" y="1012875"/>
                  </a:lnTo>
                  <a:lnTo>
                    <a:pt x="3829050" y="1015504"/>
                  </a:lnTo>
                  <a:lnTo>
                    <a:pt x="3829507" y="1016622"/>
                  </a:lnTo>
                  <a:lnTo>
                    <a:pt x="3831374" y="1018489"/>
                  </a:lnTo>
                  <a:lnTo>
                    <a:pt x="3832491" y="1018959"/>
                  </a:lnTo>
                  <a:lnTo>
                    <a:pt x="3844645" y="1018959"/>
                  </a:lnTo>
                  <a:lnTo>
                    <a:pt x="3845763" y="1018489"/>
                  </a:lnTo>
                  <a:lnTo>
                    <a:pt x="3847630" y="1016622"/>
                  </a:lnTo>
                  <a:lnTo>
                    <a:pt x="3848100" y="1015504"/>
                  </a:lnTo>
                  <a:lnTo>
                    <a:pt x="3848100" y="1012875"/>
                  </a:lnTo>
                  <a:close/>
                </a:path>
                <a:path w="5048250" h="1019175">
                  <a:moveTo>
                    <a:pt x="3848100" y="508165"/>
                  </a:moveTo>
                  <a:lnTo>
                    <a:pt x="3847630" y="507034"/>
                  </a:lnTo>
                  <a:lnTo>
                    <a:pt x="3845763" y="505180"/>
                  </a:lnTo>
                  <a:lnTo>
                    <a:pt x="3844645" y="504710"/>
                  </a:lnTo>
                  <a:lnTo>
                    <a:pt x="3832491" y="504710"/>
                  </a:lnTo>
                  <a:lnTo>
                    <a:pt x="3831374" y="505180"/>
                  </a:lnTo>
                  <a:lnTo>
                    <a:pt x="3829507" y="507034"/>
                  </a:lnTo>
                  <a:lnTo>
                    <a:pt x="3829050" y="508165"/>
                  </a:lnTo>
                  <a:lnTo>
                    <a:pt x="3829050" y="510794"/>
                  </a:lnTo>
                  <a:lnTo>
                    <a:pt x="3829507" y="511911"/>
                  </a:lnTo>
                  <a:lnTo>
                    <a:pt x="3831374" y="513765"/>
                  </a:lnTo>
                  <a:lnTo>
                    <a:pt x="3832491" y="514235"/>
                  </a:lnTo>
                  <a:lnTo>
                    <a:pt x="3844645" y="514235"/>
                  </a:lnTo>
                  <a:lnTo>
                    <a:pt x="3845763" y="513765"/>
                  </a:lnTo>
                  <a:lnTo>
                    <a:pt x="3847630" y="511911"/>
                  </a:lnTo>
                  <a:lnTo>
                    <a:pt x="3848100" y="510794"/>
                  </a:lnTo>
                  <a:lnTo>
                    <a:pt x="3848100" y="508165"/>
                  </a:lnTo>
                  <a:close/>
                </a:path>
                <a:path w="5048250" h="1019175">
                  <a:moveTo>
                    <a:pt x="3848100" y="3441"/>
                  </a:moveTo>
                  <a:lnTo>
                    <a:pt x="3847630" y="2324"/>
                  </a:lnTo>
                  <a:lnTo>
                    <a:pt x="3845763" y="457"/>
                  </a:lnTo>
                  <a:lnTo>
                    <a:pt x="3844645" y="0"/>
                  </a:lnTo>
                  <a:lnTo>
                    <a:pt x="3832491" y="0"/>
                  </a:lnTo>
                  <a:lnTo>
                    <a:pt x="3831374" y="457"/>
                  </a:lnTo>
                  <a:lnTo>
                    <a:pt x="3829507" y="2324"/>
                  </a:lnTo>
                  <a:lnTo>
                    <a:pt x="3829050" y="3441"/>
                  </a:lnTo>
                  <a:lnTo>
                    <a:pt x="3829050" y="6070"/>
                  </a:lnTo>
                  <a:lnTo>
                    <a:pt x="3829507" y="7200"/>
                  </a:lnTo>
                  <a:lnTo>
                    <a:pt x="3831374" y="9055"/>
                  </a:lnTo>
                  <a:lnTo>
                    <a:pt x="3832491" y="9525"/>
                  </a:lnTo>
                  <a:lnTo>
                    <a:pt x="3844645" y="9525"/>
                  </a:lnTo>
                  <a:lnTo>
                    <a:pt x="3845763" y="9055"/>
                  </a:lnTo>
                  <a:lnTo>
                    <a:pt x="3847630" y="7200"/>
                  </a:lnTo>
                  <a:lnTo>
                    <a:pt x="3848100" y="6070"/>
                  </a:lnTo>
                  <a:lnTo>
                    <a:pt x="3848100" y="3441"/>
                  </a:lnTo>
                  <a:close/>
                </a:path>
                <a:path w="5048250" h="1019175">
                  <a:moveTo>
                    <a:pt x="3905250" y="1012875"/>
                  </a:moveTo>
                  <a:lnTo>
                    <a:pt x="3904780" y="1011758"/>
                  </a:lnTo>
                  <a:lnTo>
                    <a:pt x="3902913" y="1009891"/>
                  </a:lnTo>
                  <a:lnTo>
                    <a:pt x="3901795" y="1009434"/>
                  </a:lnTo>
                  <a:lnTo>
                    <a:pt x="3889641" y="1009434"/>
                  </a:lnTo>
                  <a:lnTo>
                    <a:pt x="3888524" y="1009891"/>
                  </a:lnTo>
                  <a:lnTo>
                    <a:pt x="3886657" y="1011758"/>
                  </a:lnTo>
                  <a:lnTo>
                    <a:pt x="3886200" y="1012875"/>
                  </a:lnTo>
                  <a:lnTo>
                    <a:pt x="3886200" y="1015504"/>
                  </a:lnTo>
                  <a:lnTo>
                    <a:pt x="3886657" y="1016622"/>
                  </a:lnTo>
                  <a:lnTo>
                    <a:pt x="3888524" y="1018489"/>
                  </a:lnTo>
                  <a:lnTo>
                    <a:pt x="3889641" y="1018959"/>
                  </a:lnTo>
                  <a:lnTo>
                    <a:pt x="3901795" y="1018959"/>
                  </a:lnTo>
                  <a:lnTo>
                    <a:pt x="3902913" y="1018489"/>
                  </a:lnTo>
                  <a:lnTo>
                    <a:pt x="3904780" y="1016622"/>
                  </a:lnTo>
                  <a:lnTo>
                    <a:pt x="3905250" y="1015504"/>
                  </a:lnTo>
                  <a:lnTo>
                    <a:pt x="3905250" y="1012875"/>
                  </a:lnTo>
                  <a:close/>
                </a:path>
                <a:path w="5048250" h="1019175">
                  <a:moveTo>
                    <a:pt x="3905250" y="508165"/>
                  </a:moveTo>
                  <a:lnTo>
                    <a:pt x="3904780" y="507034"/>
                  </a:lnTo>
                  <a:lnTo>
                    <a:pt x="3902913" y="505180"/>
                  </a:lnTo>
                  <a:lnTo>
                    <a:pt x="3901795" y="504710"/>
                  </a:lnTo>
                  <a:lnTo>
                    <a:pt x="3889641" y="504710"/>
                  </a:lnTo>
                  <a:lnTo>
                    <a:pt x="3888524" y="505180"/>
                  </a:lnTo>
                  <a:lnTo>
                    <a:pt x="3886657" y="507034"/>
                  </a:lnTo>
                  <a:lnTo>
                    <a:pt x="3886200" y="508165"/>
                  </a:lnTo>
                  <a:lnTo>
                    <a:pt x="3886200" y="510794"/>
                  </a:lnTo>
                  <a:lnTo>
                    <a:pt x="3886657" y="511911"/>
                  </a:lnTo>
                  <a:lnTo>
                    <a:pt x="3888524" y="513765"/>
                  </a:lnTo>
                  <a:lnTo>
                    <a:pt x="3889641" y="514235"/>
                  </a:lnTo>
                  <a:lnTo>
                    <a:pt x="3901795" y="514235"/>
                  </a:lnTo>
                  <a:lnTo>
                    <a:pt x="3902913" y="513765"/>
                  </a:lnTo>
                  <a:lnTo>
                    <a:pt x="3904780" y="511911"/>
                  </a:lnTo>
                  <a:lnTo>
                    <a:pt x="3905250" y="510794"/>
                  </a:lnTo>
                  <a:lnTo>
                    <a:pt x="3905250" y="508165"/>
                  </a:lnTo>
                  <a:close/>
                </a:path>
                <a:path w="5048250" h="1019175">
                  <a:moveTo>
                    <a:pt x="3905250" y="3441"/>
                  </a:moveTo>
                  <a:lnTo>
                    <a:pt x="3904780" y="2324"/>
                  </a:lnTo>
                  <a:lnTo>
                    <a:pt x="3902913" y="457"/>
                  </a:lnTo>
                  <a:lnTo>
                    <a:pt x="3901795" y="0"/>
                  </a:lnTo>
                  <a:lnTo>
                    <a:pt x="3889641" y="0"/>
                  </a:lnTo>
                  <a:lnTo>
                    <a:pt x="3888524" y="457"/>
                  </a:lnTo>
                  <a:lnTo>
                    <a:pt x="3886657" y="2324"/>
                  </a:lnTo>
                  <a:lnTo>
                    <a:pt x="3886200" y="3441"/>
                  </a:lnTo>
                  <a:lnTo>
                    <a:pt x="3886200" y="6070"/>
                  </a:lnTo>
                  <a:lnTo>
                    <a:pt x="3886657" y="7200"/>
                  </a:lnTo>
                  <a:lnTo>
                    <a:pt x="3888524" y="9055"/>
                  </a:lnTo>
                  <a:lnTo>
                    <a:pt x="3889641" y="9525"/>
                  </a:lnTo>
                  <a:lnTo>
                    <a:pt x="3901795" y="9525"/>
                  </a:lnTo>
                  <a:lnTo>
                    <a:pt x="3902913" y="9055"/>
                  </a:lnTo>
                  <a:lnTo>
                    <a:pt x="3904780" y="7200"/>
                  </a:lnTo>
                  <a:lnTo>
                    <a:pt x="3905250" y="6070"/>
                  </a:lnTo>
                  <a:lnTo>
                    <a:pt x="3905250" y="3441"/>
                  </a:lnTo>
                  <a:close/>
                </a:path>
                <a:path w="5048250" h="1019175">
                  <a:moveTo>
                    <a:pt x="3962400" y="1012875"/>
                  </a:moveTo>
                  <a:lnTo>
                    <a:pt x="3961930" y="1011758"/>
                  </a:lnTo>
                  <a:lnTo>
                    <a:pt x="3960063" y="1009891"/>
                  </a:lnTo>
                  <a:lnTo>
                    <a:pt x="3958945" y="1009434"/>
                  </a:lnTo>
                  <a:lnTo>
                    <a:pt x="3946791" y="1009434"/>
                  </a:lnTo>
                  <a:lnTo>
                    <a:pt x="3945674" y="1009891"/>
                  </a:lnTo>
                  <a:lnTo>
                    <a:pt x="3943807" y="1011758"/>
                  </a:lnTo>
                  <a:lnTo>
                    <a:pt x="3943350" y="1012875"/>
                  </a:lnTo>
                  <a:lnTo>
                    <a:pt x="3943350" y="1015504"/>
                  </a:lnTo>
                  <a:lnTo>
                    <a:pt x="3943807" y="1016622"/>
                  </a:lnTo>
                  <a:lnTo>
                    <a:pt x="3945674" y="1018489"/>
                  </a:lnTo>
                  <a:lnTo>
                    <a:pt x="3946791" y="1018959"/>
                  </a:lnTo>
                  <a:lnTo>
                    <a:pt x="3958945" y="1018959"/>
                  </a:lnTo>
                  <a:lnTo>
                    <a:pt x="3960063" y="1018489"/>
                  </a:lnTo>
                  <a:lnTo>
                    <a:pt x="3961930" y="1016622"/>
                  </a:lnTo>
                  <a:lnTo>
                    <a:pt x="3962400" y="1015504"/>
                  </a:lnTo>
                  <a:lnTo>
                    <a:pt x="3962400" y="1012875"/>
                  </a:lnTo>
                  <a:close/>
                </a:path>
                <a:path w="5048250" h="1019175">
                  <a:moveTo>
                    <a:pt x="3962400" y="508165"/>
                  </a:moveTo>
                  <a:lnTo>
                    <a:pt x="3961930" y="507034"/>
                  </a:lnTo>
                  <a:lnTo>
                    <a:pt x="3960063" y="505180"/>
                  </a:lnTo>
                  <a:lnTo>
                    <a:pt x="3958945" y="504710"/>
                  </a:lnTo>
                  <a:lnTo>
                    <a:pt x="3946791" y="504710"/>
                  </a:lnTo>
                  <a:lnTo>
                    <a:pt x="3945674" y="505180"/>
                  </a:lnTo>
                  <a:lnTo>
                    <a:pt x="3943807" y="507034"/>
                  </a:lnTo>
                  <a:lnTo>
                    <a:pt x="3943350" y="508165"/>
                  </a:lnTo>
                  <a:lnTo>
                    <a:pt x="3943350" y="510794"/>
                  </a:lnTo>
                  <a:lnTo>
                    <a:pt x="3943807" y="511911"/>
                  </a:lnTo>
                  <a:lnTo>
                    <a:pt x="3945674" y="513765"/>
                  </a:lnTo>
                  <a:lnTo>
                    <a:pt x="3946791" y="514235"/>
                  </a:lnTo>
                  <a:lnTo>
                    <a:pt x="3958945" y="514235"/>
                  </a:lnTo>
                  <a:lnTo>
                    <a:pt x="3960063" y="513765"/>
                  </a:lnTo>
                  <a:lnTo>
                    <a:pt x="3961930" y="511911"/>
                  </a:lnTo>
                  <a:lnTo>
                    <a:pt x="3962400" y="510794"/>
                  </a:lnTo>
                  <a:lnTo>
                    <a:pt x="3962400" y="508165"/>
                  </a:lnTo>
                  <a:close/>
                </a:path>
                <a:path w="5048250" h="1019175">
                  <a:moveTo>
                    <a:pt x="3962400" y="3441"/>
                  </a:moveTo>
                  <a:lnTo>
                    <a:pt x="3961930" y="2324"/>
                  </a:lnTo>
                  <a:lnTo>
                    <a:pt x="3960063" y="457"/>
                  </a:lnTo>
                  <a:lnTo>
                    <a:pt x="3958945" y="0"/>
                  </a:lnTo>
                  <a:lnTo>
                    <a:pt x="3946791" y="0"/>
                  </a:lnTo>
                  <a:lnTo>
                    <a:pt x="3945674" y="457"/>
                  </a:lnTo>
                  <a:lnTo>
                    <a:pt x="3943807" y="2324"/>
                  </a:lnTo>
                  <a:lnTo>
                    <a:pt x="3943350" y="3441"/>
                  </a:lnTo>
                  <a:lnTo>
                    <a:pt x="3943350" y="6070"/>
                  </a:lnTo>
                  <a:lnTo>
                    <a:pt x="3943807" y="7200"/>
                  </a:lnTo>
                  <a:lnTo>
                    <a:pt x="3945674" y="9055"/>
                  </a:lnTo>
                  <a:lnTo>
                    <a:pt x="3946791" y="9525"/>
                  </a:lnTo>
                  <a:lnTo>
                    <a:pt x="3958945" y="9525"/>
                  </a:lnTo>
                  <a:lnTo>
                    <a:pt x="3960063" y="9055"/>
                  </a:lnTo>
                  <a:lnTo>
                    <a:pt x="3961930" y="7200"/>
                  </a:lnTo>
                  <a:lnTo>
                    <a:pt x="3962400" y="6070"/>
                  </a:lnTo>
                  <a:lnTo>
                    <a:pt x="3962400" y="3441"/>
                  </a:lnTo>
                  <a:close/>
                </a:path>
                <a:path w="5048250" h="1019175">
                  <a:moveTo>
                    <a:pt x="4019550" y="1012875"/>
                  </a:moveTo>
                  <a:lnTo>
                    <a:pt x="4019080" y="1011758"/>
                  </a:lnTo>
                  <a:lnTo>
                    <a:pt x="4017213" y="1009891"/>
                  </a:lnTo>
                  <a:lnTo>
                    <a:pt x="4016095" y="1009434"/>
                  </a:lnTo>
                  <a:lnTo>
                    <a:pt x="4003941" y="1009434"/>
                  </a:lnTo>
                  <a:lnTo>
                    <a:pt x="4002824" y="1009891"/>
                  </a:lnTo>
                  <a:lnTo>
                    <a:pt x="4000957" y="1011758"/>
                  </a:lnTo>
                  <a:lnTo>
                    <a:pt x="4000500" y="1012875"/>
                  </a:lnTo>
                  <a:lnTo>
                    <a:pt x="4000500" y="1015504"/>
                  </a:lnTo>
                  <a:lnTo>
                    <a:pt x="4000957" y="1016622"/>
                  </a:lnTo>
                  <a:lnTo>
                    <a:pt x="4002824" y="1018489"/>
                  </a:lnTo>
                  <a:lnTo>
                    <a:pt x="4003941" y="1018959"/>
                  </a:lnTo>
                  <a:lnTo>
                    <a:pt x="4016095" y="1018959"/>
                  </a:lnTo>
                  <a:lnTo>
                    <a:pt x="4017213" y="1018489"/>
                  </a:lnTo>
                  <a:lnTo>
                    <a:pt x="4019080" y="1016622"/>
                  </a:lnTo>
                  <a:lnTo>
                    <a:pt x="4019550" y="1015504"/>
                  </a:lnTo>
                  <a:lnTo>
                    <a:pt x="4019550" y="1012875"/>
                  </a:lnTo>
                  <a:close/>
                </a:path>
                <a:path w="5048250" h="1019175">
                  <a:moveTo>
                    <a:pt x="4019550" y="508165"/>
                  </a:moveTo>
                  <a:lnTo>
                    <a:pt x="4019080" y="507034"/>
                  </a:lnTo>
                  <a:lnTo>
                    <a:pt x="4017213" y="505180"/>
                  </a:lnTo>
                  <a:lnTo>
                    <a:pt x="4016095" y="504710"/>
                  </a:lnTo>
                  <a:lnTo>
                    <a:pt x="4003941" y="504710"/>
                  </a:lnTo>
                  <a:lnTo>
                    <a:pt x="4002824" y="505180"/>
                  </a:lnTo>
                  <a:lnTo>
                    <a:pt x="4000957" y="507034"/>
                  </a:lnTo>
                  <a:lnTo>
                    <a:pt x="4000500" y="508165"/>
                  </a:lnTo>
                  <a:lnTo>
                    <a:pt x="4000500" y="510794"/>
                  </a:lnTo>
                  <a:lnTo>
                    <a:pt x="4000957" y="511911"/>
                  </a:lnTo>
                  <a:lnTo>
                    <a:pt x="4002824" y="513765"/>
                  </a:lnTo>
                  <a:lnTo>
                    <a:pt x="4003941" y="514235"/>
                  </a:lnTo>
                  <a:lnTo>
                    <a:pt x="4016095" y="514235"/>
                  </a:lnTo>
                  <a:lnTo>
                    <a:pt x="4017213" y="513765"/>
                  </a:lnTo>
                  <a:lnTo>
                    <a:pt x="4019080" y="511911"/>
                  </a:lnTo>
                  <a:lnTo>
                    <a:pt x="4019550" y="510794"/>
                  </a:lnTo>
                  <a:lnTo>
                    <a:pt x="4019550" y="508165"/>
                  </a:lnTo>
                  <a:close/>
                </a:path>
                <a:path w="5048250" h="1019175">
                  <a:moveTo>
                    <a:pt x="4019550" y="3441"/>
                  </a:moveTo>
                  <a:lnTo>
                    <a:pt x="4019080" y="2324"/>
                  </a:lnTo>
                  <a:lnTo>
                    <a:pt x="4017213" y="457"/>
                  </a:lnTo>
                  <a:lnTo>
                    <a:pt x="4016095" y="0"/>
                  </a:lnTo>
                  <a:lnTo>
                    <a:pt x="4003941" y="0"/>
                  </a:lnTo>
                  <a:lnTo>
                    <a:pt x="4002824" y="457"/>
                  </a:lnTo>
                  <a:lnTo>
                    <a:pt x="4000957" y="2324"/>
                  </a:lnTo>
                  <a:lnTo>
                    <a:pt x="4000500" y="3441"/>
                  </a:lnTo>
                  <a:lnTo>
                    <a:pt x="4000500" y="6070"/>
                  </a:lnTo>
                  <a:lnTo>
                    <a:pt x="4000957" y="7200"/>
                  </a:lnTo>
                  <a:lnTo>
                    <a:pt x="4002824" y="9055"/>
                  </a:lnTo>
                  <a:lnTo>
                    <a:pt x="4003941" y="9525"/>
                  </a:lnTo>
                  <a:lnTo>
                    <a:pt x="4016095" y="9525"/>
                  </a:lnTo>
                  <a:lnTo>
                    <a:pt x="4017213" y="9055"/>
                  </a:lnTo>
                  <a:lnTo>
                    <a:pt x="4019080" y="7200"/>
                  </a:lnTo>
                  <a:lnTo>
                    <a:pt x="4019550" y="6070"/>
                  </a:lnTo>
                  <a:lnTo>
                    <a:pt x="4019550" y="3441"/>
                  </a:lnTo>
                  <a:close/>
                </a:path>
                <a:path w="5048250" h="1019175">
                  <a:moveTo>
                    <a:pt x="4076700" y="1012875"/>
                  </a:moveTo>
                  <a:lnTo>
                    <a:pt x="4076230" y="1011758"/>
                  </a:lnTo>
                  <a:lnTo>
                    <a:pt x="4074363" y="1009891"/>
                  </a:lnTo>
                  <a:lnTo>
                    <a:pt x="4073245" y="1009434"/>
                  </a:lnTo>
                  <a:lnTo>
                    <a:pt x="4061091" y="1009434"/>
                  </a:lnTo>
                  <a:lnTo>
                    <a:pt x="4059974" y="1009891"/>
                  </a:lnTo>
                  <a:lnTo>
                    <a:pt x="4058107" y="1011758"/>
                  </a:lnTo>
                  <a:lnTo>
                    <a:pt x="4057650" y="1012875"/>
                  </a:lnTo>
                  <a:lnTo>
                    <a:pt x="4057650" y="1015504"/>
                  </a:lnTo>
                  <a:lnTo>
                    <a:pt x="4058107" y="1016622"/>
                  </a:lnTo>
                  <a:lnTo>
                    <a:pt x="4059974" y="1018489"/>
                  </a:lnTo>
                  <a:lnTo>
                    <a:pt x="4061091" y="1018959"/>
                  </a:lnTo>
                  <a:lnTo>
                    <a:pt x="4073245" y="1018959"/>
                  </a:lnTo>
                  <a:lnTo>
                    <a:pt x="4074363" y="1018489"/>
                  </a:lnTo>
                  <a:lnTo>
                    <a:pt x="4076230" y="1016622"/>
                  </a:lnTo>
                  <a:lnTo>
                    <a:pt x="4076700" y="1015504"/>
                  </a:lnTo>
                  <a:lnTo>
                    <a:pt x="4076700" y="1012875"/>
                  </a:lnTo>
                  <a:close/>
                </a:path>
                <a:path w="5048250" h="1019175">
                  <a:moveTo>
                    <a:pt x="4076700" y="508165"/>
                  </a:moveTo>
                  <a:lnTo>
                    <a:pt x="4076230" y="507034"/>
                  </a:lnTo>
                  <a:lnTo>
                    <a:pt x="4074363" y="505180"/>
                  </a:lnTo>
                  <a:lnTo>
                    <a:pt x="4073245" y="504710"/>
                  </a:lnTo>
                  <a:lnTo>
                    <a:pt x="4061091" y="504710"/>
                  </a:lnTo>
                  <a:lnTo>
                    <a:pt x="4059974" y="505180"/>
                  </a:lnTo>
                  <a:lnTo>
                    <a:pt x="4058107" y="507034"/>
                  </a:lnTo>
                  <a:lnTo>
                    <a:pt x="4057650" y="508165"/>
                  </a:lnTo>
                  <a:lnTo>
                    <a:pt x="4057650" y="510794"/>
                  </a:lnTo>
                  <a:lnTo>
                    <a:pt x="4058107" y="511911"/>
                  </a:lnTo>
                  <a:lnTo>
                    <a:pt x="4059974" y="513765"/>
                  </a:lnTo>
                  <a:lnTo>
                    <a:pt x="4061091" y="514235"/>
                  </a:lnTo>
                  <a:lnTo>
                    <a:pt x="4073245" y="514235"/>
                  </a:lnTo>
                  <a:lnTo>
                    <a:pt x="4074363" y="513765"/>
                  </a:lnTo>
                  <a:lnTo>
                    <a:pt x="4076230" y="511911"/>
                  </a:lnTo>
                  <a:lnTo>
                    <a:pt x="4076700" y="510794"/>
                  </a:lnTo>
                  <a:lnTo>
                    <a:pt x="4076700" y="508165"/>
                  </a:lnTo>
                  <a:close/>
                </a:path>
                <a:path w="5048250" h="1019175">
                  <a:moveTo>
                    <a:pt x="4076700" y="3441"/>
                  </a:moveTo>
                  <a:lnTo>
                    <a:pt x="4076230" y="2324"/>
                  </a:lnTo>
                  <a:lnTo>
                    <a:pt x="4074363" y="457"/>
                  </a:lnTo>
                  <a:lnTo>
                    <a:pt x="4073245" y="0"/>
                  </a:lnTo>
                  <a:lnTo>
                    <a:pt x="4061091" y="0"/>
                  </a:lnTo>
                  <a:lnTo>
                    <a:pt x="4059974" y="457"/>
                  </a:lnTo>
                  <a:lnTo>
                    <a:pt x="4058107" y="2324"/>
                  </a:lnTo>
                  <a:lnTo>
                    <a:pt x="4057650" y="3441"/>
                  </a:lnTo>
                  <a:lnTo>
                    <a:pt x="4057650" y="6070"/>
                  </a:lnTo>
                  <a:lnTo>
                    <a:pt x="4058107" y="7200"/>
                  </a:lnTo>
                  <a:lnTo>
                    <a:pt x="4059974" y="9055"/>
                  </a:lnTo>
                  <a:lnTo>
                    <a:pt x="4061091" y="9525"/>
                  </a:lnTo>
                  <a:lnTo>
                    <a:pt x="4073245" y="9525"/>
                  </a:lnTo>
                  <a:lnTo>
                    <a:pt x="4074363" y="9055"/>
                  </a:lnTo>
                  <a:lnTo>
                    <a:pt x="4076230" y="7200"/>
                  </a:lnTo>
                  <a:lnTo>
                    <a:pt x="4076700" y="6070"/>
                  </a:lnTo>
                  <a:lnTo>
                    <a:pt x="4076700" y="3441"/>
                  </a:lnTo>
                  <a:close/>
                </a:path>
                <a:path w="5048250" h="1019175">
                  <a:moveTo>
                    <a:pt x="4133850" y="1012875"/>
                  </a:moveTo>
                  <a:lnTo>
                    <a:pt x="4133380" y="1011758"/>
                  </a:lnTo>
                  <a:lnTo>
                    <a:pt x="4131513" y="1009891"/>
                  </a:lnTo>
                  <a:lnTo>
                    <a:pt x="4130395" y="1009434"/>
                  </a:lnTo>
                  <a:lnTo>
                    <a:pt x="4118241" y="1009434"/>
                  </a:lnTo>
                  <a:lnTo>
                    <a:pt x="4117124" y="1009891"/>
                  </a:lnTo>
                  <a:lnTo>
                    <a:pt x="4115257" y="1011758"/>
                  </a:lnTo>
                  <a:lnTo>
                    <a:pt x="4114800" y="1012875"/>
                  </a:lnTo>
                  <a:lnTo>
                    <a:pt x="4114800" y="1015504"/>
                  </a:lnTo>
                  <a:lnTo>
                    <a:pt x="4115257" y="1016622"/>
                  </a:lnTo>
                  <a:lnTo>
                    <a:pt x="4117124" y="1018489"/>
                  </a:lnTo>
                  <a:lnTo>
                    <a:pt x="4118241" y="1018959"/>
                  </a:lnTo>
                  <a:lnTo>
                    <a:pt x="4130395" y="1018959"/>
                  </a:lnTo>
                  <a:lnTo>
                    <a:pt x="4131513" y="1018489"/>
                  </a:lnTo>
                  <a:lnTo>
                    <a:pt x="4133380" y="1016622"/>
                  </a:lnTo>
                  <a:lnTo>
                    <a:pt x="4133850" y="1015504"/>
                  </a:lnTo>
                  <a:lnTo>
                    <a:pt x="4133850" y="1012875"/>
                  </a:lnTo>
                  <a:close/>
                </a:path>
                <a:path w="5048250" h="1019175">
                  <a:moveTo>
                    <a:pt x="4133850" y="508165"/>
                  </a:moveTo>
                  <a:lnTo>
                    <a:pt x="4133380" y="507034"/>
                  </a:lnTo>
                  <a:lnTo>
                    <a:pt x="4131513" y="505180"/>
                  </a:lnTo>
                  <a:lnTo>
                    <a:pt x="4130395" y="504710"/>
                  </a:lnTo>
                  <a:lnTo>
                    <a:pt x="4118241" y="504710"/>
                  </a:lnTo>
                  <a:lnTo>
                    <a:pt x="4117124" y="505180"/>
                  </a:lnTo>
                  <a:lnTo>
                    <a:pt x="4115257" y="507034"/>
                  </a:lnTo>
                  <a:lnTo>
                    <a:pt x="4114800" y="508165"/>
                  </a:lnTo>
                  <a:lnTo>
                    <a:pt x="4114800" y="510794"/>
                  </a:lnTo>
                  <a:lnTo>
                    <a:pt x="4115257" y="511911"/>
                  </a:lnTo>
                  <a:lnTo>
                    <a:pt x="4117124" y="513765"/>
                  </a:lnTo>
                  <a:lnTo>
                    <a:pt x="4118241" y="514235"/>
                  </a:lnTo>
                  <a:lnTo>
                    <a:pt x="4130395" y="514235"/>
                  </a:lnTo>
                  <a:lnTo>
                    <a:pt x="4131513" y="513765"/>
                  </a:lnTo>
                  <a:lnTo>
                    <a:pt x="4133380" y="511911"/>
                  </a:lnTo>
                  <a:lnTo>
                    <a:pt x="4133850" y="510794"/>
                  </a:lnTo>
                  <a:lnTo>
                    <a:pt x="4133850" y="508165"/>
                  </a:lnTo>
                  <a:close/>
                </a:path>
                <a:path w="5048250" h="1019175">
                  <a:moveTo>
                    <a:pt x="4133850" y="3441"/>
                  </a:moveTo>
                  <a:lnTo>
                    <a:pt x="4133380" y="2324"/>
                  </a:lnTo>
                  <a:lnTo>
                    <a:pt x="4131513" y="457"/>
                  </a:lnTo>
                  <a:lnTo>
                    <a:pt x="4130395" y="0"/>
                  </a:lnTo>
                  <a:lnTo>
                    <a:pt x="4118241" y="0"/>
                  </a:lnTo>
                  <a:lnTo>
                    <a:pt x="4117124" y="457"/>
                  </a:lnTo>
                  <a:lnTo>
                    <a:pt x="4115257" y="2324"/>
                  </a:lnTo>
                  <a:lnTo>
                    <a:pt x="4114800" y="3441"/>
                  </a:lnTo>
                  <a:lnTo>
                    <a:pt x="4114800" y="6070"/>
                  </a:lnTo>
                  <a:lnTo>
                    <a:pt x="4115257" y="7200"/>
                  </a:lnTo>
                  <a:lnTo>
                    <a:pt x="4117124" y="9055"/>
                  </a:lnTo>
                  <a:lnTo>
                    <a:pt x="4118241" y="9525"/>
                  </a:lnTo>
                  <a:lnTo>
                    <a:pt x="4130395" y="9525"/>
                  </a:lnTo>
                  <a:lnTo>
                    <a:pt x="4131513" y="9055"/>
                  </a:lnTo>
                  <a:lnTo>
                    <a:pt x="4133380" y="7200"/>
                  </a:lnTo>
                  <a:lnTo>
                    <a:pt x="4133850" y="6070"/>
                  </a:lnTo>
                  <a:lnTo>
                    <a:pt x="4133850" y="3441"/>
                  </a:lnTo>
                  <a:close/>
                </a:path>
                <a:path w="5048250" h="1019175">
                  <a:moveTo>
                    <a:pt x="4191000" y="1012875"/>
                  </a:moveTo>
                  <a:lnTo>
                    <a:pt x="4190530" y="1011758"/>
                  </a:lnTo>
                  <a:lnTo>
                    <a:pt x="4188663" y="1009891"/>
                  </a:lnTo>
                  <a:lnTo>
                    <a:pt x="4187545" y="1009434"/>
                  </a:lnTo>
                  <a:lnTo>
                    <a:pt x="4175391" y="1009434"/>
                  </a:lnTo>
                  <a:lnTo>
                    <a:pt x="4174274" y="1009891"/>
                  </a:lnTo>
                  <a:lnTo>
                    <a:pt x="4172407" y="1011758"/>
                  </a:lnTo>
                  <a:lnTo>
                    <a:pt x="4171950" y="1012875"/>
                  </a:lnTo>
                  <a:lnTo>
                    <a:pt x="4171950" y="1015504"/>
                  </a:lnTo>
                  <a:lnTo>
                    <a:pt x="4172407" y="1016622"/>
                  </a:lnTo>
                  <a:lnTo>
                    <a:pt x="4174274" y="1018489"/>
                  </a:lnTo>
                  <a:lnTo>
                    <a:pt x="4175391" y="1018959"/>
                  </a:lnTo>
                  <a:lnTo>
                    <a:pt x="4187545" y="1018959"/>
                  </a:lnTo>
                  <a:lnTo>
                    <a:pt x="4188663" y="1018489"/>
                  </a:lnTo>
                  <a:lnTo>
                    <a:pt x="4190530" y="1016622"/>
                  </a:lnTo>
                  <a:lnTo>
                    <a:pt x="4191000" y="1015504"/>
                  </a:lnTo>
                  <a:lnTo>
                    <a:pt x="4191000" y="1012875"/>
                  </a:lnTo>
                  <a:close/>
                </a:path>
                <a:path w="5048250" h="1019175">
                  <a:moveTo>
                    <a:pt x="4191000" y="508165"/>
                  </a:moveTo>
                  <a:lnTo>
                    <a:pt x="4190530" y="507034"/>
                  </a:lnTo>
                  <a:lnTo>
                    <a:pt x="4188663" y="505180"/>
                  </a:lnTo>
                  <a:lnTo>
                    <a:pt x="4187545" y="504710"/>
                  </a:lnTo>
                  <a:lnTo>
                    <a:pt x="4175391" y="504710"/>
                  </a:lnTo>
                  <a:lnTo>
                    <a:pt x="4174274" y="505180"/>
                  </a:lnTo>
                  <a:lnTo>
                    <a:pt x="4172407" y="507034"/>
                  </a:lnTo>
                  <a:lnTo>
                    <a:pt x="4171950" y="508165"/>
                  </a:lnTo>
                  <a:lnTo>
                    <a:pt x="4171950" y="510794"/>
                  </a:lnTo>
                  <a:lnTo>
                    <a:pt x="4172407" y="511911"/>
                  </a:lnTo>
                  <a:lnTo>
                    <a:pt x="4174274" y="513765"/>
                  </a:lnTo>
                  <a:lnTo>
                    <a:pt x="4175391" y="514235"/>
                  </a:lnTo>
                  <a:lnTo>
                    <a:pt x="4187545" y="514235"/>
                  </a:lnTo>
                  <a:lnTo>
                    <a:pt x="4188663" y="513765"/>
                  </a:lnTo>
                  <a:lnTo>
                    <a:pt x="4190530" y="511911"/>
                  </a:lnTo>
                  <a:lnTo>
                    <a:pt x="4191000" y="510794"/>
                  </a:lnTo>
                  <a:lnTo>
                    <a:pt x="4191000" y="508165"/>
                  </a:lnTo>
                  <a:close/>
                </a:path>
                <a:path w="5048250" h="1019175">
                  <a:moveTo>
                    <a:pt x="4191000" y="3441"/>
                  </a:moveTo>
                  <a:lnTo>
                    <a:pt x="4190530" y="2324"/>
                  </a:lnTo>
                  <a:lnTo>
                    <a:pt x="4188663" y="457"/>
                  </a:lnTo>
                  <a:lnTo>
                    <a:pt x="4187545" y="0"/>
                  </a:lnTo>
                  <a:lnTo>
                    <a:pt x="4175391" y="0"/>
                  </a:lnTo>
                  <a:lnTo>
                    <a:pt x="4174274" y="457"/>
                  </a:lnTo>
                  <a:lnTo>
                    <a:pt x="4172407" y="2324"/>
                  </a:lnTo>
                  <a:lnTo>
                    <a:pt x="4171950" y="3441"/>
                  </a:lnTo>
                  <a:lnTo>
                    <a:pt x="4171950" y="6070"/>
                  </a:lnTo>
                  <a:lnTo>
                    <a:pt x="4172407" y="7200"/>
                  </a:lnTo>
                  <a:lnTo>
                    <a:pt x="4174274" y="9055"/>
                  </a:lnTo>
                  <a:lnTo>
                    <a:pt x="4175391" y="9525"/>
                  </a:lnTo>
                  <a:lnTo>
                    <a:pt x="4187545" y="9525"/>
                  </a:lnTo>
                  <a:lnTo>
                    <a:pt x="4188663" y="9055"/>
                  </a:lnTo>
                  <a:lnTo>
                    <a:pt x="4190530" y="7200"/>
                  </a:lnTo>
                  <a:lnTo>
                    <a:pt x="4191000" y="6070"/>
                  </a:lnTo>
                  <a:lnTo>
                    <a:pt x="4191000" y="3441"/>
                  </a:lnTo>
                  <a:close/>
                </a:path>
                <a:path w="5048250" h="1019175">
                  <a:moveTo>
                    <a:pt x="4248150" y="1012875"/>
                  </a:moveTo>
                  <a:lnTo>
                    <a:pt x="4247680" y="1011758"/>
                  </a:lnTo>
                  <a:lnTo>
                    <a:pt x="4245813" y="1009891"/>
                  </a:lnTo>
                  <a:lnTo>
                    <a:pt x="4244695" y="1009434"/>
                  </a:lnTo>
                  <a:lnTo>
                    <a:pt x="4232541" y="1009434"/>
                  </a:lnTo>
                  <a:lnTo>
                    <a:pt x="4231424" y="1009891"/>
                  </a:lnTo>
                  <a:lnTo>
                    <a:pt x="4229557" y="1011758"/>
                  </a:lnTo>
                  <a:lnTo>
                    <a:pt x="4229100" y="1012875"/>
                  </a:lnTo>
                  <a:lnTo>
                    <a:pt x="4229100" y="1015504"/>
                  </a:lnTo>
                  <a:lnTo>
                    <a:pt x="4229557" y="1016622"/>
                  </a:lnTo>
                  <a:lnTo>
                    <a:pt x="4231424" y="1018489"/>
                  </a:lnTo>
                  <a:lnTo>
                    <a:pt x="4232541" y="1018959"/>
                  </a:lnTo>
                  <a:lnTo>
                    <a:pt x="4244695" y="1018959"/>
                  </a:lnTo>
                  <a:lnTo>
                    <a:pt x="4245813" y="1018489"/>
                  </a:lnTo>
                  <a:lnTo>
                    <a:pt x="4247680" y="1016622"/>
                  </a:lnTo>
                  <a:lnTo>
                    <a:pt x="4248150" y="1015504"/>
                  </a:lnTo>
                  <a:lnTo>
                    <a:pt x="4248150" y="1012875"/>
                  </a:lnTo>
                  <a:close/>
                </a:path>
                <a:path w="5048250" h="1019175">
                  <a:moveTo>
                    <a:pt x="4248150" y="508165"/>
                  </a:moveTo>
                  <a:lnTo>
                    <a:pt x="4247680" y="507034"/>
                  </a:lnTo>
                  <a:lnTo>
                    <a:pt x="4245813" y="505180"/>
                  </a:lnTo>
                  <a:lnTo>
                    <a:pt x="4244695" y="504710"/>
                  </a:lnTo>
                  <a:lnTo>
                    <a:pt x="4232541" y="504710"/>
                  </a:lnTo>
                  <a:lnTo>
                    <a:pt x="4231424" y="505180"/>
                  </a:lnTo>
                  <a:lnTo>
                    <a:pt x="4229557" y="507034"/>
                  </a:lnTo>
                  <a:lnTo>
                    <a:pt x="4229100" y="508165"/>
                  </a:lnTo>
                  <a:lnTo>
                    <a:pt x="4229100" y="510794"/>
                  </a:lnTo>
                  <a:lnTo>
                    <a:pt x="4229557" y="511911"/>
                  </a:lnTo>
                  <a:lnTo>
                    <a:pt x="4231424" y="513765"/>
                  </a:lnTo>
                  <a:lnTo>
                    <a:pt x="4232541" y="514235"/>
                  </a:lnTo>
                  <a:lnTo>
                    <a:pt x="4244695" y="514235"/>
                  </a:lnTo>
                  <a:lnTo>
                    <a:pt x="4245813" y="513765"/>
                  </a:lnTo>
                  <a:lnTo>
                    <a:pt x="4247680" y="511911"/>
                  </a:lnTo>
                  <a:lnTo>
                    <a:pt x="4248150" y="510794"/>
                  </a:lnTo>
                  <a:lnTo>
                    <a:pt x="4248150" y="508165"/>
                  </a:lnTo>
                  <a:close/>
                </a:path>
                <a:path w="5048250" h="1019175">
                  <a:moveTo>
                    <a:pt x="4248150" y="3441"/>
                  </a:moveTo>
                  <a:lnTo>
                    <a:pt x="4247680" y="2324"/>
                  </a:lnTo>
                  <a:lnTo>
                    <a:pt x="4245813" y="457"/>
                  </a:lnTo>
                  <a:lnTo>
                    <a:pt x="4244695" y="0"/>
                  </a:lnTo>
                  <a:lnTo>
                    <a:pt x="4232541" y="0"/>
                  </a:lnTo>
                  <a:lnTo>
                    <a:pt x="4231424" y="457"/>
                  </a:lnTo>
                  <a:lnTo>
                    <a:pt x="4229557" y="2324"/>
                  </a:lnTo>
                  <a:lnTo>
                    <a:pt x="4229100" y="3441"/>
                  </a:lnTo>
                  <a:lnTo>
                    <a:pt x="4229100" y="6070"/>
                  </a:lnTo>
                  <a:lnTo>
                    <a:pt x="4229557" y="7200"/>
                  </a:lnTo>
                  <a:lnTo>
                    <a:pt x="4231424" y="9055"/>
                  </a:lnTo>
                  <a:lnTo>
                    <a:pt x="4232541" y="9525"/>
                  </a:lnTo>
                  <a:lnTo>
                    <a:pt x="4244695" y="9525"/>
                  </a:lnTo>
                  <a:lnTo>
                    <a:pt x="4245813" y="9055"/>
                  </a:lnTo>
                  <a:lnTo>
                    <a:pt x="4247680" y="7200"/>
                  </a:lnTo>
                  <a:lnTo>
                    <a:pt x="4248150" y="6070"/>
                  </a:lnTo>
                  <a:lnTo>
                    <a:pt x="4248150" y="3441"/>
                  </a:lnTo>
                  <a:close/>
                </a:path>
                <a:path w="5048250" h="1019175">
                  <a:moveTo>
                    <a:pt x="4305300" y="1012875"/>
                  </a:moveTo>
                  <a:lnTo>
                    <a:pt x="4304830" y="1011758"/>
                  </a:lnTo>
                  <a:lnTo>
                    <a:pt x="4302963" y="1009891"/>
                  </a:lnTo>
                  <a:lnTo>
                    <a:pt x="4301845" y="1009434"/>
                  </a:lnTo>
                  <a:lnTo>
                    <a:pt x="4289691" y="1009434"/>
                  </a:lnTo>
                  <a:lnTo>
                    <a:pt x="4288574" y="1009891"/>
                  </a:lnTo>
                  <a:lnTo>
                    <a:pt x="4286707" y="1011758"/>
                  </a:lnTo>
                  <a:lnTo>
                    <a:pt x="4286250" y="1012875"/>
                  </a:lnTo>
                  <a:lnTo>
                    <a:pt x="4286250" y="1015504"/>
                  </a:lnTo>
                  <a:lnTo>
                    <a:pt x="4286707" y="1016622"/>
                  </a:lnTo>
                  <a:lnTo>
                    <a:pt x="4288574" y="1018489"/>
                  </a:lnTo>
                  <a:lnTo>
                    <a:pt x="4289691" y="1018959"/>
                  </a:lnTo>
                  <a:lnTo>
                    <a:pt x="4301845" y="1018959"/>
                  </a:lnTo>
                  <a:lnTo>
                    <a:pt x="4302963" y="1018489"/>
                  </a:lnTo>
                  <a:lnTo>
                    <a:pt x="4304830" y="1016622"/>
                  </a:lnTo>
                  <a:lnTo>
                    <a:pt x="4305300" y="1015504"/>
                  </a:lnTo>
                  <a:lnTo>
                    <a:pt x="4305300" y="1012875"/>
                  </a:lnTo>
                  <a:close/>
                </a:path>
                <a:path w="5048250" h="1019175">
                  <a:moveTo>
                    <a:pt x="4305300" y="508165"/>
                  </a:moveTo>
                  <a:lnTo>
                    <a:pt x="4304830" y="507034"/>
                  </a:lnTo>
                  <a:lnTo>
                    <a:pt x="4302963" y="505180"/>
                  </a:lnTo>
                  <a:lnTo>
                    <a:pt x="4301845" y="504710"/>
                  </a:lnTo>
                  <a:lnTo>
                    <a:pt x="4289691" y="504710"/>
                  </a:lnTo>
                  <a:lnTo>
                    <a:pt x="4288574" y="505180"/>
                  </a:lnTo>
                  <a:lnTo>
                    <a:pt x="4286707" y="507034"/>
                  </a:lnTo>
                  <a:lnTo>
                    <a:pt x="4286250" y="508165"/>
                  </a:lnTo>
                  <a:lnTo>
                    <a:pt x="4286250" y="510794"/>
                  </a:lnTo>
                  <a:lnTo>
                    <a:pt x="4286707" y="511911"/>
                  </a:lnTo>
                  <a:lnTo>
                    <a:pt x="4288574" y="513765"/>
                  </a:lnTo>
                  <a:lnTo>
                    <a:pt x="4289691" y="514235"/>
                  </a:lnTo>
                  <a:lnTo>
                    <a:pt x="4301845" y="514235"/>
                  </a:lnTo>
                  <a:lnTo>
                    <a:pt x="4302963" y="513765"/>
                  </a:lnTo>
                  <a:lnTo>
                    <a:pt x="4304830" y="511911"/>
                  </a:lnTo>
                  <a:lnTo>
                    <a:pt x="4305300" y="510794"/>
                  </a:lnTo>
                  <a:lnTo>
                    <a:pt x="4305300" y="508165"/>
                  </a:lnTo>
                  <a:close/>
                </a:path>
                <a:path w="5048250" h="1019175">
                  <a:moveTo>
                    <a:pt x="4305300" y="3441"/>
                  </a:moveTo>
                  <a:lnTo>
                    <a:pt x="4304830" y="2324"/>
                  </a:lnTo>
                  <a:lnTo>
                    <a:pt x="4302963" y="457"/>
                  </a:lnTo>
                  <a:lnTo>
                    <a:pt x="4301845" y="0"/>
                  </a:lnTo>
                  <a:lnTo>
                    <a:pt x="4289691" y="0"/>
                  </a:lnTo>
                  <a:lnTo>
                    <a:pt x="4288574" y="457"/>
                  </a:lnTo>
                  <a:lnTo>
                    <a:pt x="4286707" y="2324"/>
                  </a:lnTo>
                  <a:lnTo>
                    <a:pt x="4286250" y="3441"/>
                  </a:lnTo>
                  <a:lnTo>
                    <a:pt x="4286250" y="6070"/>
                  </a:lnTo>
                  <a:lnTo>
                    <a:pt x="4286707" y="7200"/>
                  </a:lnTo>
                  <a:lnTo>
                    <a:pt x="4288574" y="9055"/>
                  </a:lnTo>
                  <a:lnTo>
                    <a:pt x="4289691" y="9525"/>
                  </a:lnTo>
                  <a:lnTo>
                    <a:pt x="4301845" y="9525"/>
                  </a:lnTo>
                  <a:lnTo>
                    <a:pt x="4302963" y="9055"/>
                  </a:lnTo>
                  <a:lnTo>
                    <a:pt x="4304830" y="7200"/>
                  </a:lnTo>
                  <a:lnTo>
                    <a:pt x="4305300" y="6070"/>
                  </a:lnTo>
                  <a:lnTo>
                    <a:pt x="4305300" y="3441"/>
                  </a:lnTo>
                  <a:close/>
                </a:path>
                <a:path w="5048250" h="1019175">
                  <a:moveTo>
                    <a:pt x="4362450" y="1012875"/>
                  </a:moveTo>
                  <a:lnTo>
                    <a:pt x="4361980" y="1011758"/>
                  </a:lnTo>
                  <a:lnTo>
                    <a:pt x="4360113" y="1009891"/>
                  </a:lnTo>
                  <a:lnTo>
                    <a:pt x="4358995" y="1009434"/>
                  </a:lnTo>
                  <a:lnTo>
                    <a:pt x="4346841" y="1009434"/>
                  </a:lnTo>
                  <a:lnTo>
                    <a:pt x="4345724" y="1009891"/>
                  </a:lnTo>
                  <a:lnTo>
                    <a:pt x="4343857" y="1011758"/>
                  </a:lnTo>
                  <a:lnTo>
                    <a:pt x="4343400" y="1012875"/>
                  </a:lnTo>
                  <a:lnTo>
                    <a:pt x="4343400" y="1015504"/>
                  </a:lnTo>
                  <a:lnTo>
                    <a:pt x="4343857" y="1016622"/>
                  </a:lnTo>
                  <a:lnTo>
                    <a:pt x="4345724" y="1018489"/>
                  </a:lnTo>
                  <a:lnTo>
                    <a:pt x="4346841" y="1018959"/>
                  </a:lnTo>
                  <a:lnTo>
                    <a:pt x="4358995" y="1018959"/>
                  </a:lnTo>
                  <a:lnTo>
                    <a:pt x="4360113" y="1018489"/>
                  </a:lnTo>
                  <a:lnTo>
                    <a:pt x="4361980" y="1016622"/>
                  </a:lnTo>
                  <a:lnTo>
                    <a:pt x="4362450" y="1015504"/>
                  </a:lnTo>
                  <a:lnTo>
                    <a:pt x="4362450" y="1012875"/>
                  </a:lnTo>
                  <a:close/>
                </a:path>
                <a:path w="5048250" h="1019175">
                  <a:moveTo>
                    <a:pt x="4362450" y="508165"/>
                  </a:moveTo>
                  <a:lnTo>
                    <a:pt x="4361980" y="507034"/>
                  </a:lnTo>
                  <a:lnTo>
                    <a:pt x="4360113" y="505180"/>
                  </a:lnTo>
                  <a:lnTo>
                    <a:pt x="4358995" y="504710"/>
                  </a:lnTo>
                  <a:lnTo>
                    <a:pt x="4346841" y="504710"/>
                  </a:lnTo>
                  <a:lnTo>
                    <a:pt x="4345724" y="505180"/>
                  </a:lnTo>
                  <a:lnTo>
                    <a:pt x="4343857" y="507034"/>
                  </a:lnTo>
                  <a:lnTo>
                    <a:pt x="4343400" y="508165"/>
                  </a:lnTo>
                  <a:lnTo>
                    <a:pt x="4343400" y="510794"/>
                  </a:lnTo>
                  <a:lnTo>
                    <a:pt x="4343857" y="511911"/>
                  </a:lnTo>
                  <a:lnTo>
                    <a:pt x="4345724" y="513765"/>
                  </a:lnTo>
                  <a:lnTo>
                    <a:pt x="4346841" y="514235"/>
                  </a:lnTo>
                  <a:lnTo>
                    <a:pt x="4358995" y="514235"/>
                  </a:lnTo>
                  <a:lnTo>
                    <a:pt x="4360113" y="513765"/>
                  </a:lnTo>
                  <a:lnTo>
                    <a:pt x="4361980" y="511911"/>
                  </a:lnTo>
                  <a:lnTo>
                    <a:pt x="4362450" y="510794"/>
                  </a:lnTo>
                  <a:lnTo>
                    <a:pt x="4362450" y="508165"/>
                  </a:lnTo>
                  <a:close/>
                </a:path>
                <a:path w="5048250" h="1019175">
                  <a:moveTo>
                    <a:pt x="4362450" y="3441"/>
                  </a:moveTo>
                  <a:lnTo>
                    <a:pt x="4361980" y="2324"/>
                  </a:lnTo>
                  <a:lnTo>
                    <a:pt x="4360113" y="457"/>
                  </a:lnTo>
                  <a:lnTo>
                    <a:pt x="4358995" y="0"/>
                  </a:lnTo>
                  <a:lnTo>
                    <a:pt x="4346841" y="0"/>
                  </a:lnTo>
                  <a:lnTo>
                    <a:pt x="4345724" y="457"/>
                  </a:lnTo>
                  <a:lnTo>
                    <a:pt x="4343857" y="2324"/>
                  </a:lnTo>
                  <a:lnTo>
                    <a:pt x="4343400" y="3441"/>
                  </a:lnTo>
                  <a:lnTo>
                    <a:pt x="4343400" y="6070"/>
                  </a:lnTo>
                  <a:lnTo>
                    <a:pt x="4343857" y="7200"/>
                  </a:lnTo>
                  <a:lnTo>
                    <a:pt x="4345724" y="9055"/>
                  </a:lnTo>
                  <a:lnTo>
                    <a:pt x="4346841" y="9525"/>
                  </a:lnTo>
                  <a:lnTo>
                    <a:pt x="4358995" y="9525"/>
                  </a:lnTo>
                  <a:lnTo>
                    <a:pt x="4360113" y="9055"/>
                  </a:lnTo>
                  <a:lnTo>
                    <a:pt x="4361980" y="7200"/>
                  </a:lnTo>
                  <a:lnTo>
                    <a:pt x="4362450" y="6070"/>
                  </a:lnTo>
                  <a:lnTo>
                    <a:pt x="4362450" y="3441"/>
                  </a:lnTo>
                  <a:close/>
                </a:path>
                <a:path w="5048250" h="1019175">
                  <a:moveTo>
                    <a:pt x="4419600" y="1012875"/>
                  </a:moveTo>
                  <a:lnTo>
                    <a:pt x="4419130" y="1011758"/>
                  </a:lnTo>
                  <a:lnTo>
                    <a:pt x="4417263" y="1009891"/>
                  </a:lnTo>
                  <a:lnTo>
                    <a:pt x="4416145" y="1009434"/>
                  </a:lnTo>
                  <a:lnTo>
                    <a:pt x="4403991" y="1009434"/>
                  </a:lnTo>
                  <a:lnTo>
                    <a:pt x="4402874" y="1009891"/>
                  </a:lnTo>
                  <a:lnTo>
                    <a:pt x="4401007" y="1011758"/>
                  </a:lnTo>
                  <a:lnTo>
                    <a:pt x="4400550" y="1012875"/>
                  </a:lnTo>
                  <a:lnTo>
                    <a:pt x="4400550" y="1015504"/>
                  </a:lnTo>
                  <a:lnTo>
                    <a:pt x="4401007" y="1016622"/>
                  </a:lnTo>
                  <a:lnTo>
                    <a:pt x="4402874" y="1018489"/>
                  </a:lnTo>
                  <a:lnTo>
                    <a:pt x="4403991" y="1018959"/>
                  </a:lnTo>
                  <a:lnTo>
                    <a:pt x="4416145" y="1018959"/>
                  </a:lnTo>
                  <a:lnTo>
                    <a:pt x="4417263" y="1018489"/>
                  </a:lnTo>
                  <a:lnTo>
                    <a:pt x="4419130" y="1016622"/>
                  </a:lnTo>
                  <a:lnTo>
                    <a:pt x="4419600" y="1015504"/>
                  </a:lnTo>
                  <a:lnTo>
                    <a:pt x="4419600" y="1012875"/>
                  </a:lnTo>
                  <a:close/>
                </a:path>
                <a:path w="5048250" h="1019175">
                  <a:moveTo>
                    <a:pt x="4419600" y="508165"/>
                  </a:moveTo>
                  <a:lnTo>
                    <a:pt x="4419130" y="507034"/>
                  </a:lnTo>
                  <a:lnTo>
                    <a:pt x="4417263" y="505180"/>
                  </a:lnTo>
                  <a:lnTo>
                    <a:pt x="4416145" y="504710"/>
                  </a:lnTo>
                  <a:lnTo>
                    <a:pt x="4403991" y="504710"/>
                  </a:lnTo>
                  <a:lnTo>
                    <a:pt x="4402874" y="505180"/>
                  </a:lnTo>
                  <a:lnTo>
                    <a:pt x="4401007" y="507034"/>
                  </a:lnTo>
                  <a:lnTo>
                    <a:pt x="4400550" y="508165"/>
                  </a:lnTo>
                  <a:lnTo>
                    <a:pt x="4400550" y="510794"/>
                  </a:lnTo>
                  <a:lnTo>
                    <a:pt x="4401007" y="511911"/>
                  </a:lnTo>
                  <a:lnTo>
                    <a:pt x="4402874" y="513765"/>
                  </a:lnTo>
                  <a:lnTo>
                    <a:pt x="4403991" y="514235"/>
                  </a:lnTo>
                  <a:lnTo>
                    <a:pt x="4416145" y="514235"/>
                  </a:lnTo>
                  <a:lnTo>
                    <a:pt x="4417263" y="513765"/>
                  </a:lnTo>
                  <a:lnTo>
                    <a:pt x="4419130" y="511911"/>
                  </a:lnTo>
                  <a:lnTo>
                    <a:pt x="4419600" y="510794"/>
                  </a:lnTo>
                  <a:lnTo>
                    <a:pt x="4419600" y="508165"/>
                  </a:lnTo>
                  <a:close/>
                </a:path>
                <a:path w="5048250" h="1019175">
                  <a:moveTo>
                    <a:pt x="4419600" y="3441"/>
                  </a:moveTo>
                  <a:lnTo>
                    <a:pt x="4419130" y="2324"/>
                  </a:lnTo>
                  <a:lnTo>
                    <a:pt x="4417263" y="457"/>
                  </a:lnTo>
                  <a:lnTo>
                    <a:pt x="4416145" y="0"/>
                  </a:lnTo>
                  <a:lnTo>
                    <a:pt x="4403991" y="0"/>
                  </a:lnTo>
                  <a:lnTo>
                    <a:pt x="4402874" y="457"/>
                  </a:lnTo>
                  <a:lnTo>
                    <a:pt x="4401007" y="2324"/>
                  </a:lnTo>
                  <a:lnTo>
                    <a:pt x="4400550" y="3441"/>
                  </a:lnTo>
                  <a:lnTo>
                    <a:pt x="4400550" y="6070"/>
                  </a:lnTo>
                  <a:lnTo>
                    <a:pt x="4401007" y="7200"/>
                  </a:lnTo>
                  <a:lnTo>
                    <a:pt x="4402874" y="9055"/>
                  </a:lnTo>
                  <a:lnTo>
                    <a:pt x="4403991" y="9525"/>
                  </a:lnTo>
                  <a:lnTo>
                    <a:pt x="4416145" y="9525"/>
                  </a:lnTo>
                  <a:lnTo>
                    <a:pt x="4417263" y="9055"/>
                  </a:lnTo>
                  <a:lnTo>
                    <a:pt x="4419130" y="7200"/>
                  </a:lnTo>
                  <a:lnTo>
                    <a:pt x="4419600" y="6070"/>
                  </a:lnTo>
                  <a:lnTo>
                    <a:pt x="4419600" y="3441"/>
                  </a:lnTo>
                  <a:close/>
                </a:path>
                <a:path w="5048250" h="1019175">
                  <a:moveTo>
                    <a:pt x="4476750" y="1012875"/>
                  </a:moveTo>
                  <a:lnTo>
                    <a:pt x="4476280" y="1011758"/>
                  </a:lnTo>
                  <a:lnTo>
                    <a:pt x="4474413" y="1009891"/>
                  </a:lnTo>
                  <a:lnTo>
                    <a:pt x="4473295" y="1009434"/>
                  </a:lnTo>
                  <a:lnTo>
                    <a:pt x="4461141" y="1009434"/>
                  </a:lnTo>
                  <a:lnTo>
                    <a:pt x="4460024" y="1009891"/>
                  </a:lnTo>
                  <a:lnTo>
                    <a:pt x="4458157" y="1011758"/>
                  </a:lnTo>
                  <a:lnTo>
                    <a:pt x="4457700" y="1012875"/>
                  </a:lnTo>
                  <a:lnTo>
                    <a:pt x="4457700" y="1015504"/>
                  </a:lnTo>
                  <a:lnTo>
                    <a:pt x="4458157" y="1016622"/>
                  </a:lnTo>
                  <a:lnTo>
                    <a:pt x="4460024" y="1018489"/>
                  </a:lnTo>
                  <a:lnTo>
                    <a:pt x="4461141" y="1018959"/>
                  </a:lnTo>
                  <a:lnTo>
                    <a:pt x="4473295" y="1018959"/>
                  </a:lnTo>
                  <a:lnTo>
                    <a:pt x="4474413" y="1018489"/>
                  </a:lnTo>
                  <a:lnTo>
                    <a:pt x="4476280" y="1016622"/>
                  </a:lnTo>
                  <a:lnTo>
                    <a:pt x="4476750" y="1015504"/>
                  </a:lnTo>
                  <a:lnTo>
                    <a:pt x="4476750" y="1012875"/>
                  </a:lnTo>
                  <a:close/>
                </a:path>
                <a:path w="5048250" h="1019175">
                  <a:moveTo>
                    <a:pt x="4476750" y="508165"/>
                  </a:moveTo>
                  <a:lnTo>
                    <a:pt x="4476280" y="507034"/>
                  </a:lnTo>
                  <a:lnTo>
                    <a:pt x="4474413" y="505180"/>
                  </a:lnTo>
                  <a:lnTo>
                    <a:pt x="4473295" y="504710"/>
                  </a:lnTo>
                  <a:lnTo>
                    <a:pt x="4461141" y="504710"/>
                  </a:lnTo>
                  <a:lnTo>
                    <a:pt x="4460024" y="505180"/>
                  </a:lnTo>
                  <a:lnTo>
                    <a:pt x="4458157" y="507034"/>
                  </a:lnTo>
                  <a:lnTo>
                    <a:pt x="4457700" y="508165"/>
                  </a:lnTo>
                  <a:lnTo>
                    <a:pt x="4457700" y="510794"/>
                  </a:lnTo>
                  <a:lnTo>
                    <a:pt x="4458157" y="511911"/>
                  </a:lnTo>
                  <a:lnTo>
                    <a:pt x="4460024" y="513765"/>
                  </a:lnTo>
                  <a:lnTo>
                    <a:pt x="4461141" y="514235"/>
                  </a:lnTo>
                  <a:lnTo>
                    <a:pt x="4473295" y="514235"/>
                  </a:lnTo>
                  <a:lnTo>
                    <a:pt x="4474413" y="513765"/>
                  </a:lnTo>
                  <a:lnTo>
                    <a:pt x="4476280" y="511911"/>
                  </a:lnTo>
                  <a:lnTo>
                    <a:pt x="4476750" y="510794"/>
                  </a:lnTo>
                  <a:lnTo>
                    <a:pt x="4476750" y="508165"/>
                  </a:lnTo>
                  <a:close/>
                </a:path>
                <a:path w="5048250" h="1019175">
                  <a:moveTo>
                    <a:pt x="4476750" y="3441"/>
                  </a:moveTo>
                  <a:lnTo>
                    <a:pt x="4476280" y="2324"/>
                  </a:lnTo>
                  <a:lnTo>
                    <a:pt x="4474413" y="457"/>
                  </a:lnTo>
                  <a:lnTo>
                    <a:pt x="4473295" y="0"/>
                  </a:lnTo>
                  <a:lnTo>
                    <a:pt x="4461141" y="0"/>
                  </a:lnTo>
                  <a:lnTo>
                    <a:pt x="4460024" y="457"/>
                  </a:lnTo>
                  <a:lnTo>
                    <a:pt x="4458157" y="2324"/>
                  </a:lnTo>
                  <a:lnTo>
                    <a:pt x="4457700" y="3441"/>
                  </a:lnTo>
                  <a:lnTo>
                    <a:pt x="4457700" y="6070"/>
                  </a:lnTo>
                  <a:lnTo>
                    <a:pt x="4458157" y="7200"/>
                  </a:lnTo>
                  <a:lnTo>
                    <a:pt x="4460024" y="9055"/>
                  </a:lnTo>
                  <a:lnTo>
                    <a:pt x="4461141" y="9525"/>
                  </a:lnTo>
                  <a:lnTo>
                    <a:pt x="4473295" y="9525"/>
                  </a:lnTo>
                  <a:lnTo>
                    <a:pt x="4474413" y="9055"/>
                  </a:lnTo>
                  <a:lnTo>
                    <a:pt x="4476280" y="7200"/>
                  </a:lnTo>
                  <a:lnTo>
                    <a:pt x="4476750" y="6070"/>
                  </a:lnTo>
                  <a:lnTo>
                    <a:pt x="4476750" y="3441"/>
                  </a:lnTo>
                  <a:close/>
                </a:path>
                <a:path w="5048250" h="1019175">
                  <a:moveTo>
                    <a:pt x="4533900" y="1012875"/>
                  </a:moveTo>
                  <a:lnTo>
                    <a:pt x="4533430" y="1011758"/>
                  </a:lnTo>
                  <a:lnTo>
                    <a:pt x="4531563" y="1009891"/>
                  </a:lnTo>
                  <a:lnTo>
                    <a:pt x="4530445" y="1009434"/>
                  </a:lnTo>
                  <a:lnTo>
                    <a:pt x="4518291" y="1009434"/>
                  </a:lnTo>
                  <a:lnTo>
                    <a:pt x="4517174" y="1009891"/>
                  </a:lnTo>
                  <a:lnTo>
                    <a:pt x="4515307" y="1011758"/>
                  </a:lnTo>
                  <a:lnTo>
                    <a:pt x="4514850" y="1012875"/>
                  </a:lnTo>
                  <a:lnTo>
                    <a:pt x="4514850" y="1015504"/>
                  </a:lnTo>
                  <a:lnTo>
                    <a:pt x="4515307" y="1016622"/>
                  </a:lnTo>
                  <a:lnTo>
                    <a:pt x="4517174" y="1018489"/>
                  </a:lnTo>
                  <a:lnTo>
                    <a:pt x="4518291" y="1018959"/>
                  </a:lnTo>
                  <a:lnTo>
                    <a:pt x="4530445" y="1018959"/>
                  </a:lnTo>
                  <a:lnTo>
                    <a:pt x="4531563" y="1018489"/>
                  </a:lnTo>
                  <a:lnTo>
                    <a:pt x="4533430" y="1016622"/>
                  </a:lnTo>
                  <a:lnTo>
                    <a:pt x="4533900" y="1015504"/>
                  </a:lnTo>
                  <a:lnTo>
                    <a:pt x="4533900" y="1012875"/>
                  </a:lnTo>
                  <a:close/>
                </a:path>
                <a:path w="5048250" h="1019175">
                  <a:moveTo>
                    <a:pt x="4533900" y="508165"/>
                  </a:moveTo>
                  <a:lnTo>
                    <a:pt x="4533430" y="507034"/>
                  </a:lnTo>
                  <a:lnTo>
                    <a:pt x="4531563" y="505180"/>
                  </a:lnTo>
                  <a:lnTo>
                    <a:pt x="4530445" y="504710"/>
                  </a:lnTo>
                  <a:lnTo>
                    <a:pt x="4518291" y="504710"/>
                  </a:lnTo>
                  <a:lnTo>
                    <a:pt x="4517174" y="505180"/>
                  </a:lnTo>
                  <a:lnTo>
                    <a:pt x="4515307" y="507034"/>
                  </a:lnTo>
                  <a:lnTo>
                    <a:pt x="4514850" y="508165"/>
                  </a:lnTo>
                  <a:lnTo>
                    <a:pt x="4514850" y="510794"/>
                  </a:lnTo>
                  <a:lnTo>
                    <a:pt x="4515307" y="511911"/>
                  </a:lnTo>
                  <a:lnTo>
                    <a:pt x="4517174" y="513765"/>
                  </a:lnTo>
                  <a:lnTo>
                    <a:pt x="4518291" y="514235"/>
                  </a:lnTo>
                  <a:lnTo>
                    <a:pt x="4530445" y="514235"/>
                  </a:lnTo>
                  <a:lnTo>
                    <a:pt x="4531563" y="513765"/>
                  </a:lnTo>
                  <a:lnTo>
                    <a:pt x="4533430" y="511911"/>
                  </a:lnTo>
                  <a:lnTo>
                    <a:pt x="4533900" y="510794"/>
                  </a:lnTo>
                  <a:lnTo>
                    <a:pt x="4533900" y="508165"/>
                  </a:lnTo>
                  <a:close/>
                </a:path>
                <a:path w="5048250" h="1019175">
                  <a:moveTo>
                    <a:pt x="4533900" y="3441"/>
                  </a:moveTo>
                  <a:lnTo>
                    <a:pt x="4533430" y="2324"/>
                  </a:lnTo>
                  <a:lnTo>
                    <a:pt x="4531563" y="457"/>
                  </a:lnTo>
                  <a:lnTo>
                    <a:pt x="4530445" y="0"/>
                  </a:lnTo>
                  <a:lnTo>
                    <a:pt x="4518291" y="0"/>
                  </a:lnTo>
                  <a:lnTo>
                    <a:pt x="4517174" y="457"/>
                  </a:lnTo>
                  <a:lnTo>
                    <a:pt x="4515307" y="2324"/>
                  </a:lnTo>
                  <a:lnTo>
                    <a:pt x="4514850" y="3441"/>
                  </a:lnTo>
                  <a:lnTo>
                    <a:pt x="4514850" y="6070"/>
                  </a:lnTo>
                  <a:lnTo>
                    <a:pt x="4515307" y="7200"/>
                  </a:lnTo>
                  <a:lnTo>
                    <a:pt x="4517174" y="9055"/>
                  </a:lnTo>
                  <a:lnTo>
                    <a:pt x="4518291" y="9525"/>
                  </a:lnTo>
                  <a:lnTo>
                    <a:pt x="4530445" y="9525"/>
                  </a:lnTo>
                  <a:lnTo>
                    <a:pt x="4531563" y="9055"/>
                  </a:lnTo>
                  <a:lnTo>
                    <a:pt x="4533430" y="7200"/>
                  </a:lnTo>
                  <a:lnTo>
                    <a:pt x="4533900" y="6070"/>
                  </a:lnTo>
                  <a:lnTo>
                    <a:pt x="4533900" y="3441"/>
                  </a:lnTo>
                  <a:close/>
                </a:path>
                <a:path w="5048250" h="1019175">
                  <a:moveTo>
                    <a:pt x="4591050" y="1012875"/>
                  </a:moveTo>
                  <a:lnTo>
                    <a:pt x="4590580" y="1011758"/>
                  </a:lnTo>
                  <a:lnTo>
                    <a:pt x="4588713" y="1009891"/>
                  </a:lnTo>
                  <a:lnTo>
                    <a:pt x="4587595" y="1009434"/>
                  </a:lnTo>
                  <a:lnTo>
                    <a:pt x="4575441" y="1009434"/>
                  </a:lnTo>
                  <a:lnTo>
                    <a:pt x="4574324" y="1009891"/>
                  </a:lnTo>
                  <a:lnTo>
                    <a:pt x="4572457" y="1011758"/>
                  </a:lnTo>
                  <a:lnTo>
                    <a:pt x="4572000" y="1012875"/>
                  </a:lnTo>
                  <a:lnTo>
                    <a:pt x="4572000" y="1015504"/>
                  </a:lnTo>
                  <a:lnTo>
                    <a:pt x="4572457" y="1016622"/>
                  </a:lnTo>
                  <a:lnTo>
                    <a:pt x="4574324" y="1018489"/>
                  </a:lnTo>
                  <a:lnTo>
                    <a:pt x="4575441" y="1018959"/>
                  </a:lnTo>
                  <a:lnTo>
                    <a:pt x="4587595" y="1018959"/>
                  </a:lnTo>
                  <a:lnTo>
                    <a:pt x="4588713" y="1018489"/>
                  </a:lnTo>
                  <a:lnTo>
                    <a:pt x="4590580" y="1016622"/>
                  </a:lnTo>
                  <a:lnTo>
                    <a:pt x="4591050" y="1015504"/>
                  </a:lnTo>
                  <a:lnTo>
                    <a:pt x="4591050" y="1012875"/>
                  </a:lnTo>
                  <a:close/>
                </a:path>
                <a:path w="5048250" h="1019175">
                  <a:moveTo>
                    <a:pt x="4591050" y="508165"/>
                  </a:moveTo>
                  <a:lnTo>
                    <a:pt x="4590580" y="507034"/>
                  </a:lnTo>
                  <a:lnTo>
                    <a:pt x="4588713" y="505180"/>
                  </a:lnTo>
                  <a:lnTo>
                    <a:pt x="4587595" y="504710"/>
                  </a:lnTo>
                  <a:lnTo>
                    <a:pt x="4575441" y="504710"/>
                  </a:lnTo>
                  <a:lnTo>
                    <a:pt x="4574324" y="505180"/>
                  </a:lnTo>
                  <a:lnTo>
                    <a:pt x="4572457" y="507034"/>
                  </a:lnTo>
                  <a:lnTo>
                    <a:pt x="4572000" y="508165"/>
                  </a:lnTo>
                  <a:lnTo>
                    <a:pt x="4572000" y="510794"/>
                  </a:lnTo>
                  <a:lnTo>
                    <a:pt x="4572457" y="511911"/>
                  </a:lnTo>
                  <a:lnTo>
                    <a:pt x="4574324" y="513765"/>
                  </a:lnTo>
                  <a:lnTo>
                    <a:pt x="4575441" y="514235"/>
                  </a:lnTo>
                  <a:lnTo>
                    <a:pt x="4587595" y="514235"/>
                  </a:lnTo>
                  <a:lnTo>
                    <a:pt x="4588713" y="513765"/>
                  </a:lnTo>
                  <a:lnTo>
                    <a:pt x="4590580" y="511911"/>
                  </a:lnTo>
                  <a:lnTo>
                    <a:pt x="4591050" y="510794"/>
                  </a:lnTo>
                  <a:lnTo>
                    <a:pt x="4591050" y="508165"/>
                  </a:lnTo>
                  <a:close/>
                </a:path>
                <a:path w="5048250" h="1019175">
                  <a:moveTo>
                    <a:pt x="4591050" y="3441"/>
                  </a:moveTo>
                  <a:lnTo>
                    <a:pt x="4590580" y="2324"/>
                  </a:lnTo>
                  <a:lnTo>
                    <a:pt x="4588713" y="457"/>
                  </a:lnTo>
                  <a:lnTo>
                    <a:pt x="4587595" y="0"/>
                  </a:lnTo>
                  <a:lnTo>
                    <a:pt x="4575441" y="0"/>
                  </a:lnTo>
                  <a:lnTo>
                    <a:pt x="4574324" y="457"/>
                  </a:lnTo>
                  <a:lnTo>
                    <a:pt x="4572457" y="2324"/>
                  </a:lnTo>
                  <a:lnTo>
                    <a:pt x="4572000" y="3441"/>
                  </a:lnTo>
                  <a:lnTo>
                    <a:pt x="4572000" y="6070"/>
                  </a:lnTo>
                  <a:lnTo>
                    <a:pt x="4572457" y="7200"/>
                  </a:lnTo>
                  <a:lnTo>
                    <a:pt x="4574324" y="9055"/>
                  </a:lnTo>
                  <a:lnTo>
                    <a:pt x="4575441" y="9525"/>
                  </a:lnTo>
                  <a:lnTo>
                    <a:pt x="4587595" y="9525"/>
                  </a:lnTo>
                  <a:lnTo>
                    <a:pt x="4588713" y="9055"/>
                  </a:lnTo>
                  <a:lnTo>
                    <a:pt x="4590580" y="7200"/>
                  </a:lnTo>
                  <a:lnTo>
                    <a:pt x="4591050" y="6070"/>
                  </a:lnTo>
                  <a:lnTo>
                    <a:pt x="4591050" y="3441"/>
                  </a:lnTo>
                  <a:close/>
                </a:path>
                <a:path w="5048250" h="1019175">
                  <a:moveTo>
                    <a:pt x="4648200" y="1012875"/>
                  </a:moveTo>
                  <a:lnTo>
                    <a:pt x="4647730" y="1011758"/>
                  </a:lnTo>
                  <a:lnTo>
                    <a:pt x="4645863" y="1009891"/>
                  </a:lnTo>
                  <a:lnTo>
                    <a:pt x="4644745" y="1009434"/>
                  </a:lnTo>
                  <a:lnTo>
                    <a:pt x="4632591" y="1009434"/>
                  </a:lnTo>
                  <a:lnTo>
                    <a:pt x="4631474" y="1009891"/>
                  </a:lnTo>
                  <a:lnTo>
                    <a:pt x="4629607" y="1011758"/>
                  </a:lnTo>
                  <a:lnTo>
                    <a:pt x="4629150" y="1012875"/>
                  </a:lnTo>
                  <a:lnTo>
                    <a:pt x="4629150" y="1015504"/>
                  </a:lnTo>
                  <a:lnTo>
                    <a:pt x="4629607" y="1016622"/>
                  </a:lnTo>
                  <a:lnTo>
                    <a:pt x="4631474" y="1018489"/>
                  </a:lnTo>
                  <a:lnTo>
                    <a:pt x="4632591" y="1018959"/>
                  </a:lnTo>
                  <a:lnTo>
                    <a:pt x="4644745" y="1018959"/>
                  </a:lnTo>
                  <a:lnTo>
                    <a:pt x="4645863" y="1018489"/>
                  </a:lnTo>
                  <a:lnTo>
                    <a:pt x="4647730" y="1016622"/>
                  </a:lnTo>
                  <a:lnTo>
                    <a:pt x="4648200" y="1015504"/>
                  </a:lnTo>
                  <a:lnTo>
                    <a:pt x="4648200" y="1012875"/>
                  </a:lnTo>
                  <a:close/>
                </a:path>
                <a:path w="5048250" h="1019175">
                  <a:moveTo>
                    <a:pt x="4648200" y="508165"/>
                  </a:moveTo>
                  <a:lnTo>
                    <a:pt x="4647730" y="507034"/>
                  </a:lnTo>
                  <a:lnTo>
                    <a:pt x="4645863" y="505180"/>
                  </a:lnTo>
                  <a:lnTo>
                    <a:pt x="4644745" y="504710"/>
                  </a:lnTo>
                  <a:lnTo>
                    <a:pt x="4632591" y="504710"/>
                  </a:lnTo>
                  <a:lnTo>
                    <a:pt x="4631474" y="505180"/>
                  </a:lnTo>
                  <a:lnTo>
                    <a:pt x="4629607" y="507034"/>
                  </a:lnTo>
                  <a:lnTo>
                    <a:pt x="4629150" y="508165"/>
                  </a:lnTo>
                  <a:lnTo>
                    <a:pt x="4629150" y="510794"/>
                  </a:lnTo>
                  <a:lnTo>
                    <a:pt x="4629607" y="511911"/>
                  </a:lnTo>
                  <a:lnTo>
                    <a:pt x="4631474" y="513765"/>
                  </a:lnTo>
                  <a:lnTo>
                    <a:pt x="4632591" y="514235"/>
                  </a:lnTo>
                  <a:lnTo>
                    <a:pt x="4644745" y="514235"/>
                  </a:lnTo>
                  <a:lnTo>
                    <a:pt x="4645863" y="513765"/>
                  </a:lnTo>
                  <a:lnTo>
                    <a:pt x="4647730" y="511911"/>
                  </a:lnTo>
                  <a:lnTo>
                    <a:pt x="4648200" y="510794"/>
                  </a:lnTo>
                  <a:lnTo>
                    <a:pt x="4648200" y="508165"/>
                  </a:lnTo>
                  <a:close/>
                </a:path>
                <a:path w="5048250" h="1019175">
                  <a:moveTo>
                    <a:pt x="4648200" y="3441"/>
                  </a:moveTo>
                  <a:lnTo>
                    <a:pt x="4647730" y="2324"/>
                  </a:lnTo>
                  <a:lnTo>
                    <a:pt x="4645863" y="457"/>
                  </a:lnTo>
                  <a:lnTo>
                    <a:pt x="4644745" y="0"/>
                  </a:lnTo>
                  <a:lnTo>
                    <a:pt x="4632591" y="0"/>
                  </a:lnTo>
                  <a:lnTo>
                    <a:pt x="4631474" y="457"/>
                  </a:lnTo>
                  <a:lnTo>
                    <a:pt x="4629607" y="2324"/>
                  </a:lnTo>
                  <a:lnTo>
                    <a:pt x="4629150" y="3441"/>
                  </a:lnTo>
                  <a:lnTo>
                    <a:pt x="4629150" y="6070"/>
                  </a:lnTo>
                  <a:lnTo>
                    <a:pt x="4629607" y="7200"/>
                  </a:lnTo>
                  <a:lnTo>
                    <a:pt x="4631474" y="9055"/>
                  </a:lnTo>
                  <a:lnTo>
                    <a:pt x="4632591" y="9525"/>
                  </a:lnTo>
                  <a:lnTo>
                    <a:pt x="4644745" y="9525"/>
                  </a:lnTo>
                  <a:lnTo>
                    <a:pt x="4645863" y="9055"/>
                  </a:lnTo>
                  <a:lnTo>
                    <a:pt x="4647730" y="7200"/>
                  </a:lnTo>
                  <a:lnTo>
                    <a:pt x="4648200" y="6070"/>
                  </a:lnTo>
                  <a:lnTo>
                    <a:pt x="4648200" y="3441"/>
                  </a:lnTo>
                  <a:close/>
                </a:path>
                <a:path w="5048250" h="1019175">
                  <a:moveTo>
                    <a:pt x="4705350" y="1012875"/>
                  </a:moveTo>
                  <a:lnTo>
                    <a:pt x="4704880" y="1011758"/>
                  </a:lnTo>
                  <a:lnTo>
                    <a:pt x="4703013" y="1009891"/>
                  </a:lnTo>
                  <a:lnTo>
                    <a:pt x="4701895" y="1009434"/>
                  </a:lnTo>
                  <a:lnTo>
                    <a:pt x="4689741" y="1009434"/>
                  </a:lnTo>
                  <a:lnTo>
                    <a:pt x="4688624" y="1009891"/>
                  </a:lnTo>
                  <a:lnTo>
                    <a:pt x="4686757" y="1011758"/>
                  </a:lnTo>
                  <a:lnTo>
                    <a:pt x="4686300" y="1012875"/>
                  </a:lnTo>
                  <a:lnTo>
                    <a:pt x="4686300" y="1015504"/>
                  </a:lnTo>
                  <a:lnTo>
                    <a:pt x="4686757" y="1016622"/>
                  </a:lnTo>
                  <a:lnTo>
                    <a:pt x="4688624" y="1018489"/>
                  </a:lnTo>
                  <a:lnTo>
                    <a:pt x="4689741" y="1018959"/>
                  </a:lnTo>
                  <a:lnTo>
                    <a:pt x="4701895" y="1018959"/>
                  </a:lnTo>
                  <a:lnTo>
                    <a:pt x="4703013" y="1018489"/>
                  </a:lnTo>
                  <a:lnTo>
                    <a:pt x="4704880" y="1016622"/>
                  </a:lnTo>
                  <a:lnTo>
                    <a:pt x="4705350" y="1015504"/>
                  </a:lnTo>
                  <a:lnTo>
                    <a:pt x="4705350" y="1012875"/>
                  </a:lnTo>
                  <a:close/>
                </a:path>
                <a:path w="5048250" h="1019175">
                  <a:moveTo>
                    <a:pt x="4705350" y="508165"/>
                  </a:moveTo>
                  <a:lnTo>
                    <a:pt x="4704880" y="507034"/>
                  </a:lnTo>
                  <a:lnTo>
                    <a:pt x="4703013" y="505180"/>
                  </a:lnTo>
                  <a:lnTo>
                    <a:pt x="4701895" y="504710"/>
                  </a:lnTo>
                  <a:lnTo>
                    <a:pt x="4689741" y="504710"/>
                  </a:lnTo>
                  <a:lnTo>
                    <a:pt x="4688624" y="505180"/>
                  </a:lnTo>
                  <a:lnTo>
                    <a:pt x="4686757" y="507034"/>
                  </a:lnTo>
                  <a:lnTo>
                    <a:pt x="4686300" y="508165"/>
                  </a:lnTo>
                  <a:lnTo>
                    <a:pt x="4686300" y="510794"/>
                  </a:lnTo>
                  <a:lnTo>
                    <a:pt x="4686757" y="511911"/>
                  </a:lnTo>
                  <a:lnTo>
                    <a:pt x="4688624" y="513765"/>
                  </a:lnTo>
                  <a:lnTo>
                    <a:pt x="4689741" y="514235"/>
                  </a:lnTo>
                  <a:lnTo>
                    <a:pt x="4701895" y="514235"/>
                  </a:lnTo>
                  <a:lnTo>
                    <a:pt x="4703013" y="513765"/>
                  </a:lnTo>
                  <a:lnTo>
                    <a:pt x="4704880" y="511911"/>
                  </a:lnTo>
                  <a:lnTo>
                    <a:pt x="4705350" y="510794"/>
                  </a:lnTo>
                  <a:lnTo>
                    <a:pt x="4705350" y="508165"/>
                  </a:lnTo>
                  <a:close/>
                </a:path>
                <a:path w="5048250" h="1019175">
                  <a:moveTo>
                    <a:pt x="4705350" y="3441"/>
                  </a:moveTo>
                  <a:lnTo>
                    <a:pt x="4704880" y="2324"/>
                  </a:lnTo>
                  <a:lnTo>
                    <a:pt x="4703013" y="457"/>
                  </a:lnTo>
                  <a:lnTo>
                    <a:pt x="4701895" y="0"/>
                  </a:lnTo>
                  <a:lnTo>
                    <a:pt x="4689741" y="0"/>
                  </a:lnTo>
                  <a:lnTo>
                    <a:pt x="4688624" y="457"/>
                  </a:lnTo>
                  <a:lnTo>
                    <a:pt x="4686757" y="2324"/>
                  </a:lnTo>
                  <a:lnTo>
                    <a:pt x="4686300" y="3441"/>
                  </a:lnTo>
                  <a:lnTo>
                    <a:pt x="4686300" y="6070"/>
                  </a:lnTo>
                  <a:lnTo>
                    <a:pt x="4686757" y="7200"/>
                  </a:lnTo>
                  <a:lnTo>
                    <a:pt x="4688624" y="9055"/>
                  </a:lnTo>
                  <a:lnTo>
                    <a:pt x="4689741" y="9525"/>
                  </a:lnTo>
                  <a:lnTo>
                    <a:pt x="4701895" y="9525"/>
                  </a:lnTo>
                  <a:lnTo>
                    <a:pt x="4703013" y="9055"/>
                  </a:lnTo>
                  <a:lnTo>
                    <a:pt x="4704880" y="7200"/>
                  </a:lnTo>
                  <a:lnTo>
                    <a:pt x="4705350" y="6070"/>
                  </a:lnTo>
                  <a:lnTo>
                    <a:pt x="4705350" y="3441"/>
                  </a:lnTo>
                  <a:close/>
                </a:path>
                <a:path w="5048250" h="1019175">
                  <a:moveTo>
                    <a:pt x="4762500" y="1012875"/>
                  </a:moveTo>
                  <a:lnTo>
                    <a:pt x="4762030" y="1011758"/>
                  </a:lnTo>
                  <a:lnTo>
                    <a:pt x="4760163" y="1009891"/>
                  </a:lnTo>
                  <a:lnTo>
                    <a:pt x="4759045" y="1009434"/>
                  </a:lnTo>
                  <a:lnTo>
                    <a:pt x="4746891" y="1009434"/>
                  </a:lnTo>
                  <a:lnTo>
                    <a:pt x="4745774" y="1009891"/>
                  </a:lnTo>
                  <a:lnTo>
                    <a:pt x="4743907" y="1011758"/>
                  </a:lnTo>
                  <a:lnTo>
                    <a:pt x="4743450" y="1012875"/>
                  </a:lnTo>
                  <a:lnTo>
                    <a:pt x="4743450" y="1015504"/>
                  </a:lnTo>
                  <a:lnTo>
                    <a:pt x="4743907" y="1016622"/>
                  </a:lnTo>
                  <a:lnTo>
                    <a:pt x="4745774" y="1018489"/>
                  </a:lnTo>
                  <a:lnTo>
                    <a:pt x="4746891" y="1018959"/>
                  </a:lnTo>
                  <a:lnTo>
                    <a:pt x="4759045" y="1018959"/>
                  </a:lnTo>
                  <a:lnTo>
                    <a:pt x="4760163" y="1018489"/>
                  </a:lnTo>
                  <a:lnTo>
                    <a:pt x="4762030" y="1016622"/>
                  </a:lnTo>
                  <a:lnTo>
                    <a:pt x="4762500" y="1015504"/>
                  </a:lnTo>
                  <a:lnTo>
                    <a:pt x="4762500" y="1012875"/>
                  </a:lnTo>
                  <a:close/>
                </a:path>
                <a:path w="5048250" h="1019175">
                  <a:moveTo>
                    <a:pt x="4762500" y="508165"/>
                  </a:moveTo>
                  <a:lnTo>
                    <a:pt x="4762030" y="507034"/>
                  </a:lnTo>
                  <a:lnTo>
                    <a:pt x="4760163" y="505180"/>
                  </a:lnTo>
                  <a:lnTo>
                    <a:pt x="4759045" y="504710"/>
                  </a:lnTo>
                  <a:lnTo>
                    <a:pt x="4746891" y="504710"/>
                  </a:lnTo>
                  <a:lnTo>
                    <a:pt x="4745774" y="505180"/>
                  </a:lnTo>
                  <a:lnTo>
                    <a:pt x="4743907" y="507034"/>
                  </a:lnTo>
                  <a:lnTo>
                    <a:pt x="4743450" y="508165"/>
                  </a:lnTo>
                  <a:lnTo>
                    <a:pt x="4743450" y="510794"/>
                  </a:lnTo>
                  <a:lnTo>
                    <a:pt x="4743907" y="511911"/>
                  </a:lnTo>
                  <a:lnTo>
                    <a:pt x="4745774" y="513765"/>
                  </a:lnTo>
                  <a:lnTo>
                    <a:pt x="4746891" y="514235"/>
                  </a:lnTo>
                  <a:lnTo>
                    <a:pt x="4759045" y="514235"/>
                  </a:lnTo>
                  <a:lnTo>
                    <a:pt x="4760163" y="513765"/>
                  </a:lnTo>
                  <a:lnTo>
                    <a:pt x="4762030" y="511911"/>
                  </a:lnTo>
                  <a:lnTo>
                    <a:pt x="4762500" y="510794"/>
                  </a:lnTo>
                  <a:lnTo>
                    <a:pt x="4762500" y="508165"/>
                  </a:lnTo>
                  <a:close/>
                </a:path>
                <a:path w="5048250" h="1019175">
                  <a:moveTo>
                    <a:pt x="4762500" y="3441"/>
                  </a:moveTo>
                  <a:lnTo>
                    <a:pt x="4762030" y="2324"/>
                  </a:lnTo>
                  <a:lnTo>
                    <a:pt x="4760163" y="457"/>
                  </a:lnTo>
                  <a:lnTo>
                    <a:pt x="4759045" y="0"/>
                  </a:lnTo>
                  <a:lnTo>
                    <a:pt x="4746891" y="0"/>
                  </a:lnTo>
                  <a:lnTo>
                    <a:pt x="4745774" y="457"/>
                  </a:lnTo>
                  <a:lnTo>
                    <a:pt x="4743907" y="2324"/>
                  </a:lnTo>
                  <a:lnTo>
                    <a:pt x="4743450" y="3441"/>
                  </a:lnTo>
                  <a:lnTo>
                    <a:pt x="4743450" y="6070"/>
                  </a:lnTo>
                  <a:lnTo>
                    <a:pt x="4743907" y="7200"/>
                  </a:lnTo>
                  <a:lnTo>
                    <a:pt x="4745774" y="9055"/>
                  </a:lnTo>
                  <a:lnTo>
                    <a:pt x="4746891" y="9525"/>
                  </a:lnTo>
                  <a:lnTo>
                    <a:pt x="4759045" y="9525"/>
                  </a:lnTo>
                  <a:lnTo>
                    <a:pt x="4760163" y="9055"/>
                  </a:lnTo>
                  <a:lnTo>
                    <a:pt x="4762030" y="7200"/>
                  </a:lnTo>
                  <a:lnTo>
                    <a:pt x="4762500" y="6070"/>
                  </a:lnTo>
                  <a:lnTo>
                    <a:pt x="4762500" y="3441"/>
                  </a:lnTo>
                  <a:close/>
                </a:path>
                <a:path w="5048250" h="1019175">
                  <a:moveTo>
                    <a:pt x="4819650" y="1012875"/>
                  </a:moveTo>
                  <a:lnTo>
                    <a:pt x="4819180" y="1011758"/>
                  </a:lnTo>
                  <a:lnTo>
                    <a:pt x="4817313" y="1009891"/>
                  </a:lnTo>
                  <a:lnTo>
                    <a:pt x="4816195" y="1009434"/>
                  </a:lnTo>
                  <a:lnTo>
                    <a:pt x="4804041" y="1009434"/>
                  </a:lnTo>
                  <a:lnTo>
                    <a:pt x="4802924" y="1009891"/>
                  </a:lnTo>
                  <a:lnTo>
                    <a:pt x="4801057" y="1011758"/>
                  </a:lnTo>
                  <a:lnTo>
                    <a:pt x="4800600" y="1012875"/>
                  </a:lnTo>
                  <a:lnTo>
                    <a:pt x="4800600" y="1015504"/>
                  </a:lnTo>
                  <a:lnTo>
                    <a:pt x="4801057" y="1016622"/>
                  </a:lnTo>
                  <a:lnTo>
                    <a:pt x="4802924" y="1018489"/>
                  </a:lnTo>
                  <a:lnTo>
                    <a:pt x="4804041" y="1018959"/>
                  </a:lnTo>
                  <a:lnTo>
                    <a:pt x="4816195" y="1018959"/>
                  </a:lnTo>
                  <a:lnTo>
                    <a:pt x="4817313" y="1018489"/>
                  </a:lnTo>
                  <a:lnTo>
                    <a:pt x="4819180" y="1016622"/>
                  </a:lnTo>
                  <a:lnTo>
                    <a:pt x="4819650" y="1015504"/>
                  </a:lnTo>
                  <a:lnTo>
                    <a:pt x="4819650" y="1012875"/>
                  </a:lnTo>
                  <a:close/>
                </a:path>
                <a:path w="5048250" h="1019175">
                  <a:moveTo>
                    <a:pt x="4819650" y="508165"/>
                  </a:moveTo>
                  <a:lnTo>
                    <a:pt x="4819180" y="507034"/>
                  </a:lnTo>
                  <a:lnTo>
                    <a:pt x="4817313" y="505180"/>
                  </a:lnTo>
                  <a:lnTo>
                    <a:pt x="4816195" y="504710"/>
                  </a:lnTo>
                  <a:lnTo>
                    <a:pt x="4804041" y="504710"/>
                  </a:lnTo>
                  <a:lnTo>
                    <a:pt x="4802924" y="505180"/>
                  </a:lnTo>
                  <a:lnTo>
                    <a:pt x="4801057" y="507034"/>
                  </a:lnTo>
                  <a:lnTo>
                    <a:pt x="4800600" y="508165"/>
                  </a:lnTo>
                  <a:lnTo>
                    <a:pt x="4800600" y="510794"/>
                  </a:lnTo>
                  <a:lnTo>
                    <a:pt x="4801057" y="511911"/>
                  </a:lnTo>
                  <a:lnTo>
                    <a:pt x="4802924" y="513765"/>
                  </a:lnTo>
                  <a:lnTo>
                    <a:pt x="4804041" y="514235"/>
                  </a:lnTo>
                  <a:lnTo>
                    <a:pt x="4816195" y="514235"/>
                  </a:lnTo>
                  <a:lnTo>
                    <a:pt x="4817313" y="513765"/>
                  </a:lnTo>
                  <a:lnTo>
                    <a:pt x="4819180" y="511911"/>
                  </a:lnTo>
                  <a:lnTo>
                    <a:pt x="4819650" y="510794"/>
                  </a:lnTo>
                  <a:lnTo>
                    <a:pt x="4819650" y="508165"/>
                  </a:lnTo>
                  <a:close/>
                </a:path>
                <a:path w="5048250" h="1019175">
                  <a:moveTo>
                    <a:pt x="4819650" y="3441"/>
                  </a:moveTo>
                  <a:lnTo>
                    <a:pt x="4819180" y="2324"/>
                  </a:lnTo>
                  <a:lnTo>
                    <a:pt x="4817313" y="457"/>
                  </a:lnTo>
                  <a:lnTo>
                    <a:pt x="4816195" y="0"/>
                  </a:lnTo>
                  <a:lnTo>
                    <a:pt x="4804041" y="0"/>
                  </a:lnTo>
                  <a:lnTo>
                    <a:pt x="4802924" y="457"/>
                  </a:lnTo>
                  <a:lnTo>
                    <a:pt x="4801057" y="2324"/>
                  </a:lnTo>
                  <a:lnTo>
                    <a:pt x="4800600" y="3441"/>
                  </a:lnTo>
                  <a:lnTo>
                    <a:pt x="4800600" y="6070"/>
                  </a:lnTo>
                  <a:lnTo>
                    <a:pt x="4801057" y="7200"/>
                  </a:lnTo>
                  <a:lnTo>
                    <a:pt x="4802924" y="9055"/>
                  </a:lnTo>
                  <a:lnTo>
                    <a:pt x="4804041" y="9525"/>
                  </a:lnTo>
                  <a:lnTo>
                    <a:pt x="4816195" y="9525"/>
                  </a:lnTo>
                  <a:lnTo>
                    <a:pt x="4817313" y="9055"/>
                  </a:lnTo>
                  <a:lnTo>
                    <a:pt x="4819180" y="7200"/>
                  </a:lnTo>
                  <a:lnTo>
                    <a:pt x="4819650" y="6070"/>
                  </a:lnTo>
                  <a:lnTo>
                    <a:pt x="4819650" y="3441"/>
                  </a:lnTo>
                  <a:close/>
                </a:path>
                <a:path w="5048250" h="1019175">
                  <a:moveTo>
                    <a:pt x="4876800" y="1012875"/>
                  </a:moveTo>
                  <a:lnTo>
                    <a:pt x="4876330" y="1011758"/>
                  </a:lnTo>
                  <a:lnTo>
                    <a:pt x="4874463" y="1009891"/>
                  </a:lnTo>
                  <a:lnTo>
                    <a:pt x="4873345" y="1009434"/>
                  </a:lnTo>
                  <a:lnTo>
                    <a:pt x="4861191" y="1009434"/>
                  </a:lnTo>
                  <a:lnTo>
                    <a:pt x="4860074" y="1009891"/>
                  </a:lnTo>
                  <a:lnTo>
                    <a:pt x="4858207" y="1011758"/>
                  </a:lnTo>
                  <a:lnTo>
                    <a:pt x="4857750" y="1012875"/>
                  </a:lnTo>
                  <a:lnTo>
                    <a:pt x="4857750" y="1015504"/>
                  </a:lnTo>
                  <a:lnTo>
                    <a:pt x="4858207" y="1016622"/>
                  </a:lnTo>
                  <a:lnTo>
                    <a:pt x="4860074" y="1018489"/>
                  </a:lnTo>
                  <a:lnTo>
                    <a:pt x="4861191" y="1018959"/>
                  </a:lnTo>
                  <a:lnTo>
                    <a:pt x="4873345" y="1018959"/>
                  </a:lnTo>
                  <a:lnTo>
                    <a:pt x="4874463" y="1018489"/>
                  </a:lnTo>
                  <a:lnTo>
                    <a:pt x="4876330" y="1016622"/>
                  </a:lnTo>
                  <a:lnTo>
                    <a:pt x="4876800" y="1015504"/>
                  </a:lnTo>
                  <a:lnTo>
                    <a:pt x="4876800" y="1012875"/>
                  </a:lnTo>
                  <a:close/>
                </a:path>
                <a:path w="5048250" h="1019175">
                  <a:moveTo>
                    <a:pt x="4876800" y="508165"/>
                  </a:moveTo>
                  <a:lnTo>
                    <a:pt x="4876330" y="507034"/>
                  </a:lnTo>
                  <a:lnTo>
                    <a:pt x="4874463" y="505180"/>
                  </a:lnTo>
                  <a:lnTo>
                    <a:pt x="4873345" y="504710"/>
                  </a:lnTo>
                  <a:lnTo>
                    <a:pt x="4861191" y="504710"/>
                  </a:lnTo>
                  <a:lnTo>
                    <a:pt x="4860074" y="505180"/>
                  </a:lnTo>
                  <a:lnTo>
                    <a:pt x="4858207" y="507034"/>
                  </a:lnTo>
                  <a:lnTo>
                    <a:pt x="4857750" y="508165"/>
                  </a:lnTo>
                  <a:lnTo>
                    <a:pt x="4857750" y="510794"/>
                  </a:lnTo>
                  <a:lnTo>
                    <a:pt x="4858207" y="511911"/>
                  </a:lnTo>
                  <a:lnTo>
                    <a:pt x="4860074" y="513765"/>
                  </a:lnTo>
                  <a:lnTo>
                    <a:pt x="4861191" y="514235"/>
                  </a:lnTo>
                  <a:lnTo>
                    <a:pt x="4873345" y="514235"/>
                  </a:lnTo>
                  <a:lnTo>
                    <a:pt x="4874463" y="513765"/>
                  </a:lnTo>
                  <a:lnTo>
                    <a:pt x="4876330" y="511911"/>
                  </a:lnTo>
                  <a:lnTo>
                    <a:pt x="4876800" y="510794"/>
                  </a:lnTo>
                  <a:lnTo>
                    <a:pt x="4876800" y="508165"/>
                  </a:lnTo>
                  <a:close/>
                </a:path>
                <a:path w="5048250" h="1019175">
                  <a:moveTo>
                    <a:pt x="4876800" y="3441"/>
                  </a:moveTo>
                  <a:lnTo>
                    <a:pt x="4876330" y="2324"/>
                  </a:lnTo>
                  <a:lnTo>
                    <a:pt x="4874463" y="457"/>
                  </a:lnTo>
                  <a:lnTo>
                    <a:pt x="4873345" y="0"/>
                  </a:lnTo>
                  <a:lnTo>
                    <a:pt x="4861191" y="0"/>
                  </a:lnTo>
                  <a:lnTo>
                    <a:pt x="4860074" y="457"/>
                  </a:lnTo>
                  <a:lnTo>
                    <a:pt x="4858207" y="2324"/>
                  </a:lnTo>
                  <a:lnTo>
                    <a:pt x="4857750" y="3441"/>
                  </a:lnTo>
                  <a:lnTo>
                    <a:pt x="4857750" y="6070"/>
                  </a:lnTo>
                  <a:lnTo>
                    <a:pt x="4858207" y="7200"/>
                  </a:lnTo>
                  <a:lnTo>
                    <a:pt x="4860074" y="9055"/>
                  </a:lnTo>
                  <a:lnTo>
                    <a:pt x="4861191" y="9525"/>
                  </a:lnTo>
                  <a:lnTo>
                    <a:pt x="4873345" y="9525"/>
                  </a:lnTo>
                  <a:lnTo>
                    <a:pt x="4874463" y="9055"/>
                  </a:lnTo>
                  <a:lnTo>
                    <a:pt x="4876330" y="7200"/>
                  </a:lnTo>
                  <a:lnTo>
                    <a:pt x="4876800" y="6070"/>
                  </a:lnTo>
                  <a:lnTo>
                    <a:pt x="4876800" y="3441"/>
                  </a:lnTo>
                  <a:close/>
                </a:path>
                <a:path w="5048250" h="1019175">
                  <a:moveTo>
                    <a:pt x="4933937" y="1012875"/>
                  </a:moveTo>
                  <a:lnTo>
                    <a:pt x="4933480" y="1011758"/>
                  </a:lnTo>
                  <a:lnTo>
                    <a:pt x="4931613" y="1009891"/>
                  </a:lnTo>
                  <a:lnTo>
                    <a:pt x="4930495" y="1009434"/>
                  </a:lnTo>
                  <a:lnTo>
                    <a:pt x="4918341" y="1009434"/>
                  </a:lnTo>
                  <a:lnTo>
                    <a:pt x="4917224" y="1009891"/>
                  </a:lnTo>
                  <a:lnTo>
                    <a:pt x="4915357" y="1011758"/>
                  </a:lnTo>
                  <a:lnTo>
                    <a:pt x="4914900" y="1012875"/>
                  </a:lnTo>
                  <a:lnTo>
                    <a:pt x="4914900" y="1015504"/>
                  </a:lnTo>
                  <a:lnTo>
                    <a:pt x="4915357" y="1016622"/>
                  </a:lnTo>
                  <a:lnTo>
                    <a:pt x="4917224" y="1018489"/>
                  </a:lnTo>
                  <a:lnTo>
                    <a:pt x="4918341" y="1018959"/>
                  </a:lnTo>
                  <a:lnTo>
                    <a:pt x="4930495" y="1018959"/>
                  </a:lnTo>
                  <a:lnTo>
                    <a:pt x="4931613" y="1018489"/>
                  </a:lnTo>
                  <a:lnTo>
                    <a:pt x="4933480" y="1016622"/>
                  </a:lnTo>
                  <a:lnTo>
                    <a:pt x="4933937" y="1015504"/>
                  </a:lnTo>
                  <a:lnTo>
                    <a:pt x="4933937" y="1012875"/>
                  </a:lnTo>
                  <a:close/>
                </a:path>
                <a:path w="5048250" h="1019175">
                  <a:moveTo>
                    <a:pt x="4933937" y="508165"/>
                  </a:moveTo>
                  <a:lnTo>
                    <a:pt x="4933480" y="507034"/>
                  </a:lnTo>
                  <a:lnTo>
                    <a:pt x="4931613" y="505180"/>
                  </a:lnTo>
                  <a:lnTo>
                    <a:pt x="4930495" y="504710"/>
                  </a:lnTo>
                  <a:lnTo>
                    <a:pt x="4918341" y="504710"/>
                  </a:lnTo>
                  <a:lnTo>
                    <a:pt x="4917224" y="505180"/>
                  </a:lnTo>
                  <a:lnTo>
                    <a:pt x="4915357" y="507034"/>
                  </a:lnTo>
                  <a:lnTo>
                    <a:pt x="4914900" y="508165"/>
                  </a:lnTo>
                  <a:lnTo>
                    <a:pt x="4914900" y="510794"/>
                  </a:lnTo>
                  <a:lnTo>
                    <a:pt x="4915357" y="511911"/>
                  </a:lnTo>
                  <a:lnTo>
                    <a:pt x="4917224" y="513765"/>
                  </a:lnTo>
                  <a:lnTo>
                    <a:pt x="4918341" y="514235"/>
                  </a:lnTo>
                  <a:lnTo>
                    <a:pt x="4930495" y="514235"/>
                  </a:lnTo>
                  <a:lnTo>
                    <a:pt x="4931613" y="513765"/>
                  </a:lnTo>
                  <a:lnTo>
                    <a:pt x="4933480" y="511911"/>
                  </a:lnTo>
                  <a:lnTo>
                    <a:pt x="4933937" y="510794"/>
                  </a:lnTo>
                  <a:lnTo>
                    <a:pt x="4933937" y="508165"/>
                  </a:lnTo>
                  <a:close/>
                </a:path>
                <a:path w="5048250" h="1019175">
                  <a:moveTo>
                    <a:pt x="4933937" y="3441"/>
                  </a:moveTo>
                  <a:lnTo>
                    <a:pt x="4933480" y="2324"/>
                  </a:lnTo>
                  <a:lnTo>
                    <a:pt x="4931613" y="457"/>
                  </a:lnTo>
                  <a:lnTo>
                    <a:pt x="4930495" y="0"/>
                  </a:lnTo>
                  <a:lnTo>
                    <a:pt x="4918341" y="0"/>
                  </a:lnTo>
                  <a:lnTo>
                    <a:pt x="4917224" y="457"/>
                  </a:lnTo>
                  <a:lnTo>
                    <a:pt x="4915357" y="2324"/>
                  </a:lnTo>
                  <a:lnTo>
                    <a:pt x="4914900" y="3441"/>
                  </a:lnTo>
                  <a:lnTo>
                    <a:pt x="4914900" y="6070"/>
                  </a:lnTo>
                  <a:lnTo>
                    <a:pt x="4915357" y="7200"/>
                  </a:lnTo>
                  <a:lnTo>
                    <a:pt x="4917224" y="9055"/>
                  </a:lnTo>
                  <a:lnTo>
                    <a:pt x="4918341" y="9525"/>
                  </a:lnTo>
                  <a:lnTo>
                    <a:pt x="4930495" y="9525"/>
                  </a:lnTo>
                  <a:lnTo>
                    <a:pt x="4931613" y="9055"/>
                  </a:lnTo>
                  <a:lnTo>
                    <a:pt x="4933480" y="7200"/>
                  </a:lnTo>
                  <a:lnTo>
                    <a:pt x="4933937" y="6070"/>
                  </a:lnTo>
                  <a:lnTo>
                    <a:pt x="4933937" y="3441"/>
                  </a:lnTo>
                  <a:close/>
                </a:path>
                <a:path w="5048250" h="1019175">
                  <a:moveTo>
                    <a:pt x="4991100" y="1012875"/>
                  </a:moveTo>
                  <a:lnTo>
                    <a:pt x="4990630" y="1011758"/>
                  </a:lnTo>
                  <a:lnTo>
                    <a:pt x="4988763" y="1009891"/>
                  </a:lnTo>
                  <a:lnTo>
                    <a:pt x="4987645" y="1009434"/>
                  </a:lnTo>
                  <a:lnTo>
                    <a:pt x="4975491" y="1009434"/>
                  </a:lnTo>
                  <a:lnTo>
                    <a:pt x="4974374" y="1009891"/>
                  </a:lnTo>
                  <a:lnTo>
                    <a:pt x="4972507" y="1011758"/>
                  </a:lnTo>
                  <a:lnTo>
                    <a:pt x="4972050" y="1012875"/>
                  </a:lnTo>
                  <a:lnTo>
                    <a:pt x="4972050" y="1015504"/>
                  </a:lnTo>
                  <a:lnTo>
                    <a:pt x="4972507" y="1016622"/>
                  </a:lnTo>
                  <a:lnTo>
                    <a:pt x="4974374" y="1018489"/>
                  </a:lnTo>
                  <a:lnTo>
                    <a:pt x="4975491" y="1018959"/>
                  </a:lnTo>
                  <a:lnTo>
                    <a:pt x="4987645" y="1018959"/>
                  </a:lnTo>
                  <a:lnTo>
                    <a:pt x="4988763" y="1018489"/>
                  </a:lnTo>
                  <a:lnTo>
                    <a:pt x="4990630" y="1016622"/>
                  </a:lnTo>
                  <a:lnTo>
                    <a:pt x="4991100" y="1015504"/>
                  </a:lnTo>
                  <a:lnTo>
                    <a:pt x="4991100" y="1012875"/>
                  </a:lnTo>
                  <a:close/>
                </a:path>
                <a:path w="5048250" h="1019175">
                  <a:moveTo>
                    <a:pt x="4991100" y="508165"/>
                  </a:moveTo>
                  <a:lnTo>
                    <a:pt x="4990630" y="507034"/>
                  </a:lnTo>
                  <a:lnTo>
                    <a:pt x="4988763" y="505180"/>
                  </a:lnTo>
                  <a:lnTo>
                    <a:pt x="4987645" y="504710"/>
                  </a:lnTo>
                  <a:lnTo>
                    <a:pt x="4975491" y="504710"/>
                  </a:lnTo>
                  <a:lnTo>
                    <a:pt x="4974374" y="505180"/>
                  </a:lnTo>
                  <a:lnTo>
                    <a:pt x="4972507" y="507034"/>
                  </a:lnTo>
                  <a:lnTo>
                    <a:pt x="4972050" y="508165"/>
                  </a:lnTo>
                  <a:lnTo>
                    <a:pt x="4972050" y="510794"/>
                  </a:lnTo>
                  <a:lnTo>
                    <a:pt x="4972507" y="511911"/>
                  </a:lnTo>
                  <a:lnTo>
                    <a:pt x="4974374" y="513765"/>
                  </a:lnTo>
                  <a:lnTo>
                    <a:pt x="4975491" y="514235"/>
                  </a:lnTo>
                  <a:lnTo>
                    <a:pt x="4987645" y="514235"/>
                  </a:lnTo>
                  <a:lnTo>
                    <a:pt x="4988763" y="513765"/>
                  </a:lnTo>
                  <a:lnTo>
                    <a:pt x="4990630" y="511911"/>
                  </a:lnTo>
                  <a:lnTo>
                    <a:pt x="4991100" y="510794"/>
                  </a:lnTo>
                  <a:lnTo>
                    <a:pt x="4991100" y="508165"/>
                  </a:lnTo>
                  <a:close/>
                </a:path>
                <a:path w="5048250" h="1019175">
                  <a:moveTo>
                    <a:pt x="4991100" y="3441"/>
                  </a:moveTo>
                  <a:lnTo>
                    <a:pt x="4990630" y="2324"/>
                  </a:lnTo>
                  <a:lnTo>
                    <a:pt x="4988763" y="457"/>
                  </a:lnTo>
                  <a:lnTo>
                    <a:pt x="4987645" y="0"/>
                  </a:lnTo>
                  <a:lnTo>
                    <a:pt x="4975491" y="0"/>
                  </a:lnTo>
                  <a:lnTo>
                    <a:pt x="4974374" y="457"/>
                  </a:lnTo>
                  <a:lnTo>
                    <a:pt x="4972507" y="2324"/>
                  </a:lnTo>
                  <a:lnTo>
                    <a:pt x="4972050" y="3441"/>
                  </a:lnTo>
                  <a:lnTo>
                    <a:pt x="4972050" y="6070"/>
                  </a:lnTo>
                  <a:lnTo>
                    <a:pt x="4972507" y="7200"/>
                  </a:lnTo>
                  <a:lnTo>
                    <a:pt x="4974374" y="9055"/>
                  </a:lnTo>
                  <a:lnTo>
                    <a:pt x="4975491" y="9525"/>
                  </a:lnTo>
                  <a:lnTo>
                    <a:pt x="4987645" y="9525"/>
                  </a:lnTo>
                  <a:lnTo>
                    <a:pt x="4988763" y="9055"/>
                  </a:lnTo>
                  <a:lnTo>
                    <a:pt x="4990630" y="7200"/>
                  </a:lnTo>
                  <a:lnTo>
                    <a:pt x="4991100" y="6070"/>
                  </a:lnTo>
                  <a:lnTo>
                    <a:pt x="4991100" y="3441"/>
                  </a:lnTo>
                  <a:close/>
                </a:path>
                <a:path w="5048250" h="1019175">
                  <a:moveTo>
                    <a:pt x="5048237" y="1012875"/>
                  </a:moveTo>
                  <a:lnTo>
                    <a:pt x="5047780" y="1011758"/>
                  </a:lnTo>
                  <a:lnTo>
                    <a:pt x="5045913" y="1009891"/>
                  </a:lnTo>
                  <a:lnTo>
                    <a:pt x="5044795" y="1009434"/>
                  </a:lnTo>
                  <a:lnTo>
                    <a:pt x="5032641" y="1009434"/>
                  </a:lnTo>
                  <a:lnTo>
                    <a:pt x="5031524" y="1009891"/>
                  </a:lnTo>
                  <a:lnTo>
                    <a:pt x="5029657" y="1011758"/>
                  </a:lnTo>
                  <a:lnTo>
                    <a:pt x="5029187" y="1012875"/>
                  </a:lnTo>
                  <a:lnTo>
                    <a:pt x="5029187" y="1015504"/>
                  </a:lnTo>
                  <a:lnTo>
                    <a:pt x="5029657" y="1016622"/>
                  </a:lnTo>
                  <a:lnTo>
                    <a:pt x="5031524" y="1018489"/>
                  </a:lnTo>
                  <a:lnTo>
                    <a:pt x="5032641" y="1018959"/>
                  </a:lnTo>
                  <a:lnTo>
                    <a:pt x="5044795" y="1018959"/>
                  </a:lnTo>
                  <a:lnTo>
                    <a:pt x="5045913" y="1018489"/>
                  </a:lnTo>
                  <a:lnTo>
                    <a:pt x="5047780" y="1016622"/>
                  </a:lnTo>
                  <a:lnTo>
                    <a:pt x="5048237" y="1015504"/>
                  </a:lnTo>
                  <a:lnTo>
                    <a:pt x="5048237" y="1012875"/>
                  </a:lnTo>
                  <a:close/>
                </a:path>
                <a:path w="5048250" h="1019175">
                  <a:moveTo>
                    <a:pt x="5048237" y="508165"/>
                  </a:moveTo>
                  <a:lnTo>
                    <a:pt x="5047780" y="507034"/>
                  </a:lnTo>
                  <a:lnTo>
                    <a:pt x="5045913" y="505180"/>
                  </a:lnTo>
                  <a:lnTo>
                    <a:pt x="5044795" y="504710"/>
                  </a:lnTo>
                  <a:lnTo>
                    <a:pt x="5032641" y="504710"/>
                  </a:lnTo>
                  <a:lnTo>
                    <a:pt x="5031524" y="505180"/>
                  </a:lnTo>
                  <a:lnTo>
                    <a:pt x="5029657" y="507034"/>
                  </a:lnTo>
                  <a:lnTo>
                    <a:pt x="5029187" y="508165"/>
                  </a:lnTo>
                  <a:lnTo>
                    <a:pt x="5029187" y="510794"/>
                  </a:lnTo>
                  <a:lnTo>
                    <a:pt x="5029657" y="511911"/>
                  </a:lnTo>
                  <a:lnTo>
                    <a:pt x="5031524" y="513765"/>
                  </a:lnTo>
                  <a:lnTo>
                    <a:pt x="5032641" y="514235"/>
                  </a:lnTo>
                  <a:lnTo>
                    <a:pt x="5044795" y="514235"/>
                  </a:lnTo>
                  <a:lnTo>
                    <a:pt x="5045913" y="513765"/>
                  </a:lnTo>
                  <a:lnTo>
                    <a:pt x="5047780" y="511911"/>
                  </a:lnTo>
                  <a:lnTo>
                    <a:pt x="5048237" y="510794"/>
                  </a:lnTo>
                  <a:lnTo>
                    <a:pt x="5048237" y="508165"/>
                  </a:lnTo>
                  <a:close/>
                </a:path>
                <a:path w="5048250" h="1019175">
                  <a:moveTo>
                    <a:pt x="5048237" y="3441"/>
                  </a:moveTo>
                  <a:lnTo>
                    <a:pt x="5047780" y="2324"/>
                  </a:lnTo>
                  <a:lnTo>
                    <a:pt x="5045913" y="457"/>
                  </a:lnTo>
                  <a:lnTo>
                    <a:pt x="5044795" y="0"/>
                  </a:lnTo>
                  <a:lnTo>
                    <a:pt x="5032641" y="0"/>
                  </a:lnTo>
                  <a:lnTo>
                    <a:pt x="5031524" y="457"/>
                  </a:lnTo>
                  <a:lnTo>
                    <a:pt x="5029657" y="2324"/>
                  </a:lnTo>
                  <a:lnTo>
                    <a:pt x="5029187" y="3441"/>
                  </a:lnTo>
                  <a:lnTo>
                    <a:pt x="5029187" y="6070"/>
                  </a:lnTo>
                  <a:lnTo>
                    <a:pt x="5029657" y="7200"/>
                  </a:lnTo>
                  <a:lnTo>
                    <a:pt x="5031524" y="9055"/>
                  </a:lnTo>
                  <a:lnTo>
                    <a:pt x="5032641" y="9525"/>
                  </a:lnTo>
                  <a:lnTo>
                    <a:pt x="5044795" y="9525"/>
                  </a:lnTo>
                  <a:lnTo>
                    <a:pt x="5045913" y="9055"/>
                  </a:lnTo>
                  <a:lnTo>
                    <a:pt x="5047780" y="7200"/>
                  </a:lnTo>
                  <a:lnTo>
                    <a:pt x="5048237" y="6070"/>
                  </a:lnTo>
                  <a:lnTo>
                    <a:pt x="5048237" y="34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661223" y="333406"/>
            <a:ext cx="1155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EC3C3C"/>
                </a:solidFill>
                <a:latin typeface="Arial MT"/>
                <a:cs typeface="Arial MT"/>
              </a:rPr>
              <a:t>$459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839620" y="333406"/>
            <a:ext cx="1437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EC3C3C"/>
                </a:solidFill>
                <a:latin typeface="Arial MT"/>
                <a:cs typeface="Arial MT"/>
              </a:rPr>
              <a:t>2.30M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147200" y="259306"/>
            <a:ext cx="1918335" cy="9144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4000" dirty="0">
                <a:solidFill>
                  <a:srgbClr val="EC3C3C"/>
                </a:solidFill>
                <a:latin typeface="Arial MT"/>
                <a:cs typeface="Arial MT"/>
              </a:rPr>
              <a:t>286.40K</a:t>
            </a:r>
            <a:endParaRPr sz="4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Total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Profit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Discount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3384748" y="333406"/>
            <a:ext cx="1155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9994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3541166" y="965200"/>
            <a:ext cx="8426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2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otal Orders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27167" y="3171924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965553" y="2667208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965553" y="2162492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$20K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404995" y="3806825"/>
            <a:ext cx="888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Customer</a:t>
            </a:r>
            <a:r>
              <a:rPr sz="1200" spc="-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ID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595119" y="2187351"/>
            <a:ext cx="228600" cy="64516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Pu</a:t>
            </a:r>
            <a:r>
              <a:rPr sz="12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chase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76" name="object 76"/>
          <p:cNvSpPr txBox="1"/>
          <p:nvPr/>
        </p:nvSpPr>
        <p:spPr>
          <a:xfrm rot="19500000">
            <a:off x="6967350" y="3424008"/>
            <a:ext cx="52999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SM-20320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7" name="object 77"/>
          <p:cNvSpPr txBox="1"/>
          <p:nvPr/>
        </p:nvSpPr>
        <p:spPr>
          <a:xfrm rot="19500000">
            <a:off x="7246452" y="3413140"/>
            <a:ext cx="49286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C-20980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8" name="object 78"/>
          <p:cNvSpPr txBox="1"/>
          <p:nvPr/>
        </p:nvSpPr>
        <p:spPr>
          <a:xfrm rot="19500000">
            <a:off x="7483903" y="3415557"/>
            <a:ext cx="50089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RB-19360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9" name="object 79"/>
          <p:cNvSpPr txBox="1"/>
          <p:nvPr/>
        </p:nvSpPr>
        <p:spPr>
          <a:xfrm rot="19500000">
            <a:off x="7736176" y="3413268"/>
            <a:ext cx="49347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6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A-21385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0" name="object 80"/>
          <p:cNvSpPr txBox="1"/>
          <p:nvPr/>
        </p:nvSpPr>
        <p:spPr>
          <a:xfrm rot="19500000">
            <a:off x="7969225" y="3417093"/>
            <a:ext cx="50646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AB-10105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 rot="19500000">
            <a:off x="8231366" y="3411657"/>
            <a:ext cx="48792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KL-16645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 rot="19500000">
            <a:off x="8466288" y="3414879"/>
            <a:ext cx="49904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SC-20095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 rot="19500000">
            <a:off x="8708273" y="3415850"/>
            <a:ext cx="50213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HL-15040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4" name="object 84"/>
          <p:cNvSpPr txBox="1"/>
          <p:nvPr/>
        </p:nvSpPr>
        <p:spPr>
          <a:xfrm rot="19500000">
            <a:off x="8968005" y="3411166"/>
            <a:ext cx="48606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SE-20110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5" name="object 85"/>
          <p:cNvSpPr txBox="1"/>
          <p:nvPr/>
        </p:nvSpPr>
        <p:spPr>
          <a:xfrm rot="19500000">
            <a:off x="9195200" y="3416891"/>
            <a:ext cx="50584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C-12370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6" name="object 86"/>
          <p:cNvSpPr txBox="1"/>
          <p:nvPr/>
        </p:nvSpPr>
        <p:spPr>
          <a:xfrm rot="19500000">
            <a:off x="9458263" y="3411128"/>
            <a:ext cx="48606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0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S-21370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7" name="object 87"/>
          <p:cNvSpPr txBox="1"/>
          <p:nvPr/>
        </p:nvSpPr>
        <p:spPr>
          <a:xfrm rot="19500000">
            <a:off x="9687982" y="3416016"/>
            <a:ext cx="50275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T-14710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8" name="object 88"/>
          <p:cNvSpPr txBox="1"/>
          <p:nvPr/>
        </p:nvSpPr>
        <p:spPr>
          <a:xfrm rot="19500000">
            <a:off x="9903794" y="3425363"/>
            <a:ext cx="53433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BM-11140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9" name="object 89"/>
          <p:cNvSpPr txBox="1"/>
          <p:nvPr/>
        </p:nvSpPr>
        <p:spPr>
          <a:xfrm rot="19500000">
            <a:off x="10181449" y="3414986"/>
            <a:ext cx="49904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SV-20365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0" name="object 90"/>
          <p:cNvSpPr txBox="1"/>
          <p:nvPr/>
        </p:nvSpPr>
        <p:spPr>
          <a:xfrm rot="19500000">
            <a:off x="10444630" y="3409155"/>
            <a:ext cx="47928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CJ-12010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1" name="object 91"/>
          <p:cNvSpPr txBox="1"/>
          <p:nvPr/>
        </p:nvSpPr>
        <p:spPr>
          <a:xfrm rot="19500000">
            <a:off x="10677974" y="3412937"/>
            <a:ext cx="49224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CL-12565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2" name="object 92"/>
          <p:cNvSpPr txBox="1"/>
          <p:nvPr/>
        </p:nvSpPr>
        <p:spPr>
          <a:xfrm rot="19500000">
            <a:off x="10890862" y="3423218"/>
            <a:ext cx="52689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ME-17320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3" name="object 93"/>
          <p:cNvSpPr txBox="1"/>
          <p:nvPr/>
        </p:nvSpPr>
        <p:spPr>
          <a:xfrm rot="19500000">
            <a:off x="11170354" y="3412190"/>
            <a:ext cx="48977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KF-16285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4" name="object 94"/>
          <p:cNvSpPr txBox="1"/>
          <p:nvPr/>
        </p:nvSpPr>
        <p:spPr>
          <a:xfrm rot="19500000">
            <a:off x="11411680" y="3413396"/>
            <a:ext cx="49347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BS-11365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5" name="object 95"/>
          <p:cNvSpPr txBox="1"/>
          <p:nvPr/>
        </p:nvSpPr>
        <p:spPr>
          <a:xfrm rot="19500000">
            <a:off x="11645397" y="3417003"/>
            <a:ext cx="50584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EH-13765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7422743" y="1993594"/>
            <a:ext cx="4850765" cy="1264285"/>
          </a:xfrm>
          <a:custGeom>
            <a:avLst/>
            <a:gdLst/>
            <a:ahLst/>
            <a:cxnLst/>
            <a:rect l="l" t="t" r="r" b="b"/>
            <a:pathLst>
              <a:path w="4850765" h="1264285">
                <a:moveTo>
                  <a:pt x="194157" y="0"/>
                </a:moveTo>
                <a:lnTo>
                  <a:pt x="0" y="0"/>
                </a:lnTo>
                <a:lnTo>
                  <a:pt x="0" y="1263967"/>
                </a:lnTo>
                <a:lnTo>
                  <a:pt x="194157" y="1263967"/>
                </a:lnTo>
                <a:lnTo>
                  <a:pt x="194157" y="0"/>
                </a:lnTo>
                <a:close/>
              </a:path>
              <a:path w="4850765" h="1264285">
                <a:moveTo>
                  <a:pt x="439229" y="302361"/>
                </a:moveTo>
                <a:lnTo>
                  <a:pt x="245059" y="302361"/>
                </a:lnTo>
                <a:lnTo>
                  <a:pt x="245059" y="1263967"/>
                </a:lnTo>
                <a:lnTo>
                  <a:pt x="439229" y="1263967"/>
                </a:lnTo>
                <a:lnTo>
                  <a:pt x="439229" y="302361"/>
                </a:lnTo>
                <a:close/>
              </a:path>
              <a:path w="4850765" h="1264285">
                <a:moveTo>
                  <a:pt x="684288" y="500964"/>
                </a:moveTo>
                <a:lnTo>
                  <a:pt x="490118" y="500964"/>
                </a:lnTo>
                <a:lnTo>
                  <a:pt x="490118" y="1263967"/>
                </a:lnTo>
                <a:lnTo>
                  <a:pt x="684288" y="1263967"/>
                </a:lnTo>
                <a:lnTo>
                  <a:pt x="684288" y="500964"/>
                </a:lnTo>
                <a:close/>
              </a:path>
              <a:path w="4850765" h="1264285">
                <a:moveTo>
                  <a:pt x="929347" y="527291"/>
                </a:moveTo>
                <a:lnTo>
                  <a:pt x="735177" y="527291"/>
                </a:lnTo>
                <a:lnTo>
                  <a:pt x="735177" y="1263967"/>
                </a:lnTo>
                <a:lnTo>
                  <a:pt x="929347" y="1263967"/>
                </a:lnTo>
                <a:lnTo>
                  <a:pt x="929347" y="527291"/>
                </a:lnTo>
                <a:close/>
              </a:path>
              <a:path w="4850765" h="1264285">
                <a:moveTo>
                  <a:pt x="1174407" y="533450"/>
                </a:moveTo>
                <a:lnTo>
                  <a:pt x="980236" y="533450"/>
                </a:lnTo>
                <a:lnTo>
                  <a:pt x="980236" y="1263967"/>
                </a:lnTo>
                <a:lnTo>
                  <a:pt x="1174407" y="1263967"/>
                </a:lnTo>
                <a:lnTo>
                  <a:pt x="1174407" y="533450"/>
                </a:lnTo>
                <a:close/>
              </a:path>
              <a:path w="4850765" h="1264285">
                <a:moveTo>
                  <a:pt x="1419466" y="548513"/>
                </a:moveTo>
                <a:lnTo>
                  <a:pt x="1225308" y="548513"/>
                </a:lnTo>
                <a:lnTo>
                  <a:pt x="1225308" y="1263967"/>
                </a:lnTo>
                <a:lnTo>
                  <a:pt x="1419466" y="1263967"/>
                </a:lnTo>
                <a:lnTo>
                  <a:pt x="1419466" y="548513"/>
                </a:lnTo>
                <a:close/>
              </a:path>
              <a:path w="4850765" h="1264285">
                <a:moveTo>
                  <a:pt x="1664525" y="550176"/>
                </a:moveTo>
                <a:lnTo>
                  <a:pt x="1470367" y="550176"/>
                </a:lnTo>
                <a:lnTo>
                  <a:pt x="1470367" y="1263967"/>
                </a:lnTo>
                <a:lnTo>
                  <a:pt x="1664525" y="1263967"/>
                </a:lnTo>
                <a:lnTo>
                  <a:pt x="1664525" y="550176"/>
                </a:lnTo>
                <a:close/>
              </a:path>
              <a:path w="4850765" h="1264285">
                <a:moveTo>
                  <a:pt x="1909584" y="614222"/>
                </a:moveTo>
                <a:lnTo>
                  <a:pt x="1715427" y="614222"/>
                </a:lnTo>
                <a:lnTo>
                  <a:pt x="1715427" y="1263967"/>
                </a:lnTo>
                <a:lnTo>
                  <a:pt x="1909584" y="1263967"/>
                </a:lnTo>
                <a:lnTo>
                  <a:pt x="1909584" y="614222"/>
                </a:lnTo>
                <a:close/>
              </a:path>
              <a:path w="4850765" h="1264285">
                <a:moveTo>
                  <a:pt x="2154644" y="647725"/>
                </a:moveTo>
                <a:lnTo>
                  <a:pt x="1960486" y="647725"/>
                </a:lnTo>
                <a:lnTo>
                  <a:pt x="1960486" y="1263967"/>
                </a:lnTo>
                <a:lnTo>
                  <a:pt x="2154644" y="1263967"/>
                </a:lnTo>
                <a:lnTo>
                  <a:pt x="2154644" y="647725"/>
                </a:lnTo>
                <a:close/>
              </a:path>
              <a:path w="4850765" h="1264285">
                <a:moveTo>
                  <a:pt x="2399703" y="651789"/>
                </a:moveTo>
                <a:lnTo>
                  <a:pt x="2205545" y="651789"/>
                </a:lnTo>
                <a:lnTo>
                  <a:pt x="2205545" y="1263967"/>
                </a:lnTo>
                <a:lnTo>
                  <a:pt x="2399703" y="1263967"/>
                </a:lnTo>
                <a:lnTo>
                  <a:pt x="2399703" y="651789"/>
                </a:lnTo>
                <a:close/>
              </a:path>
              <a:path w="4850765" h="1264285">
                <a:moveTo>
                  <a:pt x="2644775" y="663765"/>
                </a:moveTo>
                <a:lnTo>
                  <a:pt x="2450604" y="663765"/>
                </a:lnTo>
                <a:lnTo>
                  <a:pt x="2450604" y="1263967"/>
                </a:lnTo>
                <a:lnTo>
                  <a:pt x="2644775" y="1263967"/>
                </a:lnTo>
                <a:lnTo>
                  <a:pt x="2644775" y="663765"/>
                </a:lnTo>
                <a:close/>
              </a:path>
              <a:path w="4850765" h="1264285">
                <a:moveTo>
                  <a:pt x="2889834" y="667385"/>
                </a:moveTo>
                <a:lnTo>
                  <a:pt x="2695664" y="667385"/>
                </a:lnTo>
                <a:lnTo>
                  <a:pt x="2695664" y="1263967"/>
                </a:lnTo>
                <a:lnTo>
                  <a:pt x="2889834" y="1263967"/>
                </a:lnTo>
                <a:lnTo>
                  <a:pt x="2889834" y="667385"/>
                </a:lnTo>
                <a:close/>
              </a:path>
              <a:path w="4850765" h="1264285">
                <a:moveTo>
                  <a:pt x="3134893" y="668921"/>
                </a:moveTo>
                <a:lnTo>
                  <a:pt x="2940723" y="668921"/>
                </a:lnTo>
                <a:lnTo>
                  <a:pt x="2940723" y="1263967"/>
                </a:lnTo>
                <a:lnTo>
                  <a:pt x="3134893" y="1263967"/>
                </a:lnTo>
                <a:lnTo>
                  <a:pt x="3134893" y="668921"/>
                </a:lnTo>
                <a:close/>
              </a:path>
              <a:path w="4850765" h="1264285">
                <a:moveTo>
                  <a:pt x="3379952" y="684999"/>
                </a:moveTo>
                <a:lnTo>
                  <a:pt x="3185782" y="684999"/>
                </a:lnTo>
                <a:lnTo>
                  <a:pt x="3185782" y="1263967"/>
                </a:lnTo>
                <a:lnTo>
                  <a:pt x="3379952" y="1263967"/>
                </a:lnTo>
                <a:lnTo>
                  <a:pt x="3379952" y="684999"/>
                </a:lnTo>
                <a:close/>
              </a:path>
              <a:path w="4850765" h="1264285">
                <a:moveTo>
                  <a:pt x="3625011" y="700443"/>
                </a:moveTo>
                <a:lnTo>
                  <a:pt x="3430854" y="700443"/>
                </a:lnTo>
                <a:lnTo>
                  <a:pt x="3430854" y="1263967"/>
                </a:lnTo>
                <a:lnTo>
                  <a:pt x="3625011" y="1263967"/>
                </a:lnTo>
                <a:lnTo>
                  <a:pt x="3625011" y="700443"/>
                </a:lnTo>
                <a:close/>
              </a:path>
              <a:path w="4850765" h="1264285">
                <a:moveTo>
                  <a:pt x="3870071" y="714806"/>
                </a:moveTo>
                <a:lnTo>
                  <a:pt x="3675913" y="714806"/>
                </a:lnTo>
                <a:lnTo>
                  <a:pt x="3675913" y="1263967"/>
                </a:lnTo>
                <a:lnTo>
                  <a:pt x="3870071" y="1263967"/>
                </a:lnTo>
                <a:lnTo>
                  <a:pt x="3870071" y="714806"/>
                </a:lnTo>
                <a:close/>
              </a:path>
              <a:path w="4850765" h="1264285">
                <a:moveTo>
                  <a:pt x="4115130" y="725741"/>
                </a:moveTo>
                <a:lnTo>
                  <a:pt x="3920972" y="725741"/>
                </a:lnTo>
                <a:lnTo>
                  <a:pt x="3920972" y="1263967"/>
                </a:lnTo>
                <a:lnTo>
                  <a:pt x="4115130" y="1263967"/>
                </a:lnTo>
                <a:lnTo>
                  <a:pt x="4115130" y="725741"/>
                </a:lnTo>
                <a:close/>
              </a:path>
              <a:path w="4850765" h="1264285">
                <a:moveTo>
                  <a:pt x="4360189" y="728751"/>
                </a:moveTo>
                <a:lnTo>
                  <a:pt x="4166031" y="728751"/>
                </a:lnTo>
                <a:lnTo>
                  <a:pt x="4166031" y="1263967"/>
                </a:lnTo>
                <a:lnTo>
                  <a:pt x="4360189" y="1263967"/>
                </a:lnTo>
                <a:lnTo>
                  <a:pt x="4360189" y="728751"/>
                </a:lnTo>
                <a:close/>
              </a:path>
              <a:path w="4850765" h="1264285">
                <a:moveTo>
                  <a:pt x="4605261" y="733920"/>
                </a:moveTo>
                <a:lnTo>
                  <a:pt x="4411091" y="733920"/>
                </a:lnTo>
                <a:lnTo>
                  <a:pt x="4411091" y="1263967"/>
                </a:lnTo>
                <a:lnTo>
                  <a:pt x="4605261" y="1263967"/>
                </a:lnTo>
                <a:lnTo>
                  <a:pt x="4605261" y="733920"/>
                </a:lnTo>
                <a:close/>
              </a:path>
              <a:path w="4850765" h="1264285">
                <a:moveTo>
                  <a:pt x="4850320" y="743559"/>
                </a:moveTo>
                <a:lnTo>
                  <a:pt x="4656150" y="743559"/>
                </a:lnTo>
                <a:lnTo>
                  <a:pt x="4656150" y="1263967"/>
                </a:lnTo>
                <a:lnTo>
                  <a:pt x="4850320" y="1263967"/>
                </a:lnTo>
                <a:lnTo>
                  <a:pt x="4850320" y="743559"/>
                </a:lnTo>
                <a:close/>
              </a:path>
            </a:pathLst>
          </a:custGeom>
          <a:solidFill>
            <a:srgbClr val="E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5533380" y="965200"/>
            <a:ext cx="4069079" cy="97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3350" algn="l"/>
              </a:tabLst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Average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Order</a:t>
            </a:r>
            <a:r>
              <a:rPr sz="12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Segoe UI"/>
                <a:cs typeface="Segoe UI"/>
              </a:rPr>
              <a:t>Value	</a:t>
            </a: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Sales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Segoe UI"/>
              <a:cs typeface="Segoe UI"/>
            </a:endParaRPr>
          </a:p>
          <a:p>
            <a:pPr marL="111506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Customers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with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Purchases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upto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$10k</a:t>
            </a:r>
            <a:endParaRPr sz="1400">
              <a:latin typeface="Segoe UI Semibold"/>
              <a:cs typeface="Segoe UI Semibold"/>
            </a:endParaRPr>
          </a:p>
          <a:p>
            <a:pPr marR="87630" algn="ctr">
              <a:lnSpc>
                <a:spcPct val="100000"/>
              </a:lnSpc>
              <a:spcBef>
                <a:spcPts val="1365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$25K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8" name="object 10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Page</a:t>
            </a:r>
            <a:r>
              <a:rPr spc="-30" dirty="0"/>
              <a:t> </a:t>
            </a:r>
            <a:fld id="{81D60167-4931-47E6-BA6A-407CBD079E47}" type="slidenum">
              <a:rPr dirty="0"/>
              <a:t>1</a:t>
            </a:fld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3</a:t>
            </a:r>
          </a:p>
        </p:txBody>
      </p:sp>
      <p:sp>
        <p:nvSpPr>
          <p:cNvPr id="98" name="object 98"/>
          <p:cNvSpPr txBox="1"/>
          <p:nvPr/>
        </p:nvSpPr>
        <p:spPr>
          <a:xfrm>
            <a:off x="7626729" y="2079449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$19K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871790" y="2278048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361912" y="2310540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852034" y="2327258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9342154" y="2424815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832276" y="2440849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322397" y="2446003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812519" y="2477530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302640" y="2502829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1792761" y="2511009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$11K</a:t>
            </a:r>
            <a:endParaRPr sz="9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228600"/>
            <a:ext cx="12192000" cy="1597660"/>
            <a:chOff x="228600" y="228600"/>
            <a:chExt cx="12192000" cy="1597660"/>
          </a:xfrm>
        </p:grpSpPr>
        <p:sp>
          <p:nvSpPr>
            <p:cNvPr id="3" name="object 3"/>
            <p:cNvSpPr/>
            <p:nvPr/>
          </p:nvSpPr>
          <p:spPr>
            <a:xfrm>
              <a:off x="228600" y="228600"/>
              <a:ext cx="12192000" cy="323850"/>
            </a:xfrm>
            <a:custGeom>
              <a:avLst/>
              <a:gdLst/>
              <a:ahLst/>
              <a:cxnLst/>
              <a:rect l="l" t="t" r="r" b="b"/>
              <a:pathLst>
                <a:path w="12192000" h="323850">
                  <a:moveTo>
                    <a:pt x="1219200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323850"/>
                  </a:lnTo>
                  <a:close/>
                </a:path>
              </a:pathLst>
            </a:custGeom>
            <a:solidFill>
              <a:srgbClr val="3B3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548639"/>
              <a:ext cx="12192000" cy="1222375"/>
            </a:xfrm>
            <a:custGeom>
              <a:avLst/>
              <a:gdLst/>
              <a:ahLst/>
              <a:cxnLst/>
              <a:rect l="l" t="t" r="r" b="b"/>
              <a:pathLst>
                <a:path w="12192000" h="1222375">
                  <a:moveTo>
                    <a:pt x="12192000" y="1213497"/>
                  </a:moveTo>
                  <a:lnTo>
                    <a:pt x="0" y="1213497"/>
                  </a:lnTo>
                  <a:lnTo>
                    <a:pt x="0" y="1221752"/>
                  </a:lnTo>
                  <a:lnTo>
                    <a:pt x="12192000" y="1221752"/>
                  </a:lnTo>
                  <a:lnTo>
                    <a:pt x="12192000" y="1213497"/>
                  </a:lnTo>
                  <a:close/>
                </a:path>
                <a:path w="12192000" h="1222375">
                  <a:moveTo>
                    <a:pt x="12192000" y="0"/>
                  </a:moveTo>
                  <a:lnTo>
                    <a:pt x="0" y="0"/>
                  </a:lnTo>
                  <a:lnTo>
                    <a:pt x="0" y="3822"/>
                  </a:lnTo>
                  <a:lnTo>
                    <a:pt x="12192000" y="382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1762125"/>
              <a:ext cx="12192000" cy="64135"/>
            </a:xfrm>
            <a:custGeom>
              <a:avLst/>
              <a:gdLst/>
              <a:ahLst/>
              <a:cxnLst/>
              <a:rect l="l" t="t" r="r" b="b"/>
              <a:pathLst>
                <a:path w="12192000" h="64135">
                  <a:moveTo>
                    <a:pt x="0" y="64134"/>
                  </a:moveTo>
                  <a:lnTo>
                    <a:pt x="12192000" y="6413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134"/>
                  </a:lnTo>
                  <a:close/>
                </a:path>
              </a:pathLst>
            </a:custGeom>
            <a:solidFill>
              <a:srgbClr val="000000">
                <a:alpha val="12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552450"/>
              <a:ext cx="12192000" cy="1209675"/>
            </a:xfrm>
            <a:custGeom>
              <a:avLst/>
              <a:gdLst/>
              <a:ahLst/>
              <a:cxnLst/>
              <a:rect l="l" t="t" r="r" b="b"/>
              <a:pathLst>
                <a:path w="12192000" h="1209675">
                  <a:moveTo>
                    <a:pt x="12192000" y="1209675"/>
                  </a:moveTo>
                  <a:lnTo>
                    <a:pt x="0" y="120967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1209675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2649200" cy="7315200"/>
            <a:chOff x="228600" y="228600"/>
            <a:chExt cx="12192000" cy="6858000"/>
          </a:xfrm>
        </p:grpSpPr>
        <p:sp>
          <p:nvSpPr>
            <p:cNvPr id="9" name="object 9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325" y="342900"/>
              <a:ext cx="2238375" cy="847725"/>
            </a:xfrm>
            <a:custGeom>
              <a:avLst/>
              <a:gdLst/>
              <a:ahLst/>
              <a:cxnLst/>
              <a:rect l="l" t="t" r="r" b="b"/>
              <a:pathLst>
                <a:path w="2238375" h="847725">
                  <a:moveTo>
                    <a:pt x="2238375" y="847725"/>
                  </a:moveTo>
                  <a:lnTo>
                    <a:pt x="0" y="847725"/>
                  </a:lnTo>
                  <a:lnTo>
                    <a:pt x="0" y="0"/>
                  </a:lnTo>
                  <a:lnTo>
                    <a:pt x="2238375" y="0"/>
                  </a:lnTo>
                  <a:lnTo>
                    <a:pt x="2238375" y="847725"/>
                  </a:lnTo>
                  <a:close/>
                </a:path>
              </a:pathLst>
            </a:custGeom>
            <a:solidFill>
              <a:srgbClr val="FFFF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" y="390525"/>
              <a:ext cx="2038350" cy="7524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359001" y="259306"/>
            <a:ext cx="1416685" cy="9144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4000" dirty="0">
                <a:solidFill>
                  <a:srgbClr val="EC3C3C"/>
                </a:solidFill>
                <a:latin typeface="Arial MT"/>
                <a:cs typeface="Arial MT"/>
              </a:rPr>
              <a:t>781</a:t>
            </a:r>
            <a:endParaRPr sz="4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Repeated</a:t>
            </a:r>
            <a:r>
              <a:rPr sz="12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Customers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9162" y="4552962"/>
            <a:ext cx="5276850" cy="1943100"/>
          </a:xfrm>
          <a:custGeom>
            <a:avLst/>
            <a:gdLst/>
            <a:ahLst/>
            <a:cxnLst/>
            <a:rect l="l" t="t" r="r" b="b"/>
            <a:pathLst>
              <a:path w="5276850" h="1943100">
                <a:moveTo>
                  <a:pt x="19050" y="1937016"/>
                </a:moveTo>
                <a:lnTo>
                  <a:pt x="18580" y="1935899"/>
                </a:lnTo>
                <a:lnTo>
                  <a:pt x="16713" y="1934032"/>
                </a:lnTo>
                <a:lnTo>
                  <a:pt x="15595" y="1933575"/>
                </a:lnTo>
                <a:lnTo>
                  <a:pt x="3441" y="1933575"/>
                </a:lnTo>
                <a:lnTo>
                  <a:pt x="2324" y="1934032"/>
                </a:lnTo>
                <a:lnTo>
                  <a:pt x="457" y="1935899"/>
                </a:lnTo>
                <a:lnTo>
                  <a:pt x="0" y="1937016"/>
                </a:lnTo>
                <a:lnTo>
                  <a:pt x="0" y="1939645"/>
                </a:lnTo>
                <a:lnTo>
                  <a:pt x="457" y="1940763"/>
                </a:lnTo>
                <a:lnTo>
                  <a:pt x="2324" y="1942630"/>
                </a:lnTo>
                <a:lnTo>
                  <a:pt x="3441" y="1943100"/>
                </a:lnTo>
                <a:lnTo>
                  <a:pt x="15595" y="1943100"/>
                </a:lnTo>
                <a:lnTo>
                  <a:pt x="16713" y="1942630"/>
                </a:lnTo>
                <a:lnTo>
                  <a:pt x="18580" y="1940763"/>
                </a:lnTo>
                <a:lnTo>
                  <a:pt x="19050" y="1939645"/>
                </a:lnTo>
                <a:lnTo>
                  <a:pt x="19050" y="1937016"/>
                </a:lnTo>
                <a:close/>
              </a:path>
              <a:path w="5276850" h="1943100">
                <a:moveTo>
                  <a:pt x="19050" y="1453616"/>
                </a:moveTo>
                <a:lnTo>
                  <a:pt x="18580" y="1452499"/>
                </a:lnTo>
                <a:lnTo>
                  <a:pt x="16713" y="1450644"/>
                </a:lnTo>
                <a:lnTo>
                  <a:pt x="15595" y="1450174"/>
                </a:lnTo>
                <a:lnTo>
                  <a:pt x="3441" y="1450174"/>
                </a:lnTo>
                <a:lnTo>
                  <a:pt x="2324" y="1450644"/>
                </a:lnTo>
                <a:lnTo>
                  <a:pt x="457" y="1452499"/>
                </a:lnTo>
                <a:lnTo>
                  <a:pt x="0" y="1453616"/>
                </a:lnTo>
                <a:lnTo>
                  <a:pt x="0" y="1456258"/>
                </a:lnTo>
                <a:lnTo>
                  <a:pt x="457" y="1457375"/>
                </a:lnTo>
                <a:lnTo>
                  <a:pt x="2324" y="1459230"/>
                </a:lnTo>
                <a:lnTo>
                  <a:pt x="3441" y="1459699"/>
                </a:lnTo>
                <a:lnTo>
                  <a:pt x="15595" y="1459699"/>
                </a:lnTo>
                <a:lnTo>
                  <a:pt x="16713" y="1459230"/>
                </a:lnTo>
                <a:lnTo>
                  <a:pt x="18580" y="1457375"/>
                </a:lnTo>
                <a:lnTo>
                  <a:pt x="19050" y="1456258"/>
                </a:lnTo>
                <a:lnTo>
                  <a:pt x="19050" y="1453616"/>
                </a:lnTo>
                <a:close/>
              </a:path>
              <a:path w="5276850" h="1943100">
                <a:moveTo>
                  <a:pt x="19050" y="970229"/>
                </a:moveTo>
                <a:lnTo>
                  <a:pt x="18580" y="969111"/>
                </a:lnTo>
                <a:lnTo>
                  <a:pt x="16713" y="967244"/>
                </a:lnTo>
                <a:lnTo>
                  <a:pt x="15595" y="966787"/>
                </a:lnTo>
                <a:lnTo>
                  <a:pt x="3441" y="966787"/>
                </a:lnTo>
                <a:lnTo>
                  <a:pt x="2324" y="967244"/>
                </a:lnTo>
                <a:lnTo>
                  <a:pt x="457" y="969111"/>
                </a:lnTo>
                <a:lnTo>
                  <a:pt x="0" y="970229"/>
                </a:lnTo>
                <a:lnTo>
                  <a:pt x="0" y="972858"/>
                </a:lnTo>
                <a:lnTo>
                  <a:pt x="457" y="973975"/>
                </a:lnTo>
                <a:lnTo>
                  <a:pt x="2324" y="975842"/>
                </a:lnTo>
                <a:lnTo>
                  <a:pt x="3441" y="976312"/>
                </a:lnTo>
                <a:lnTo>
                  <a:pt x="15595" y="976312"/>
                </a:lnTo>
                <a:lnTo>
                  <a:pt x="16713" y="975842"/>
                </a:lnTo>
                <a:lnTo>
                  <a:pt x="18580" y="973975"/>
                </a:lnTo>
                <a:lnTo>
                  <a:pt x="19050" y="972858"/>
                </a:lnTo>
                <a:lnTo>
                  <a:pt x="19050" y="970229"/>
                </a:lnTo>
                <a:close/>
              </a:path>
              <a:path w="5276850" h="1943100">
                <a:moveTo>
                  <a:pt x="19050" y="486829"/>
                </a:moveTo>
                <a:lnTo>
                  <a:pt x="18580" y="485711"/>
                </a:lnTo>
                <a:lnTo>
                  <a:pt x="16713" y="483857"/>
                </a:lnTo>
                <a:lnTo>
                  <a:pt x="15595" y="483387"/>
                </a:lnTo>
                <a:lnTo>
                  <a:pt x="3441" y="483387"/>
                </a:lnTo>
                <a:lnTo>
                  <a:pt x="2324" y="483857"/>
                </a:lnTo>
                <a:lnTo>
                  <a:pt x="457" y="485711"/>
                </a:lnTo>
                <a:lnTo>
                  <a:pt x="0" y="486829"/>
                </a:lnTo>
                <a:lnTo>
                  <a:pt x="0" y="489470"/>
                </a:lnTo>
                <a:lnTo>
                  <a:pt x="457" y="490588"/>
                </a:lnTo>
                <a:lnTo>
                  <a:pt x="2324" y="492442"/>
                </a:lnTo>
                <a:lnTo>
                  <a:pt x="3441" y="492912"/>
                </a:lnTo>
                <a:lnTo>
                  <a:pt x="15595" y="492912"/>
                </a:lnTo>
                <a:lnTo>
                  <a:pt x="16713" y="492442"/>
                </a:lnTo>
                <a:lnTo>
                  <a:pt x="18580" y="490588"/>
                </a:lnTo>
                <a:lnTo>
                  <a:pt x="19050" y="489470"/>
                </a:lnTo>
                <a:lnTo>
                  <a:pt x="19050" y="486829"/>
                </a:lnTo>
                <a:close/>
              </a:path>
              <a:path w="5276850" h="1943100">
                <a:moveTo>
                  <a:pt x="19050" y="3441"/>
                </a:moveTo>
                <a:lnTo>
                  <a:pt x="18580" y="2324"/>
                </a:lnTo>
                <a:lnTo>
                  <a:pt x="16713" y="457"/>
                </a:lnTo>
                <a:lnTo>
                  <a:pt x="15595" y="0"/>
                </a:lnTo>
                <a:lnTo>
                  <a:pt x="3441" y="0"/>
                </a:lnTo>
                <a:lnTo>
                  <a:pt x="2324" y="457"/>
                </a:lnTo>
                <a:lnTo>
                  <a:pt x="457" y="2324"/>
                </a:lnTo>
                <a:lnTo>
                  <a:pt x="0" y="3441"/>
                </a:lnTo>
                <a:lnTo>
                  <a:pt x="0" y="6070"/>
                </a:lnTo>
                <a:lnTo>
                  <a:pt x="457" y="7188"/>
                </a:lnTo>
                <a:lnTo>
                  <a:pt x="2324" y="9055"/>
                </a:lnTo>
                <a:lnTo>
                  <a:pt x="3441" y="9525"/>
                </a:lnTo>
                <a:lnTo>
                  <a:pt x="15595" y="9525"/>
                </a:lnTo>
                <a:lnTo>
                  <a:pt x="16713" y="9055"/>
                </a:lnTo>
                <a:lnTo>
                  <a:pt x="18580" y="7188"/>
                </a:lnTo>
                <a:lnTo>
                  <a:pt x="19050" y="6070"/>
                </a:lnTo>
                <a:lnTo>
                  <a:pt x="19050" y="3441"/>
                </a:lnTo>
                <a:close/>
              </a:path>
              <a:path w="5276850" h="1943100">
                <a:moveTo>
                  <a:pt x="76200" y="1937016"/>
                </a:moveTo>
                <a:lnTo>
                  <a:pt x="75730" y="1935899"/>
                </a:lnTo>
                <a:lnTo>
                  <a:pt x="73863" y="1934032"/>
                </a:lnTo>
                <a:lnTo>
                  <a:pt x="72745" y="1933575"/>
                </a:lnTo>
                <a:lnTo>
                  <a:pt x="60591" y="1933575"/>
                </a:lnTo>
                <a:lnTo>
                  <a:pt x="59474" y="1934032"/>
                </a:lnTo>
                <a:lnTo>
                  <a:pt x="57607" y="1935899"/>
                </a:lnTo>
                <a:lnTo>
                  <a:pt x="57150" y="1937016"/>
                </a:lnTo>
                <a:lnTo>
                  <a:pt x="57150" y="1939645"/>
                </a:lnTo>
                <a:lnTo>
                  <a:pt x="57607" y="1940763"/>
                </a:lnTo>
                <a:lnTo>
                  <a:pt x="59474" y="1942630"/>
                </a:lnTo>
                <a:lnTo>
                  <a:pt x="60591" y="1943100"/>
                </a:lnTo>
                <a:lnTo>
                  <a:pt x="72745" y="1943100"/>
                </a:lnTo>
                <a:lnTo>
                  <a:pt x="73863" y="1942630"/>
                </a:lnTo>
                <a:lnTo>
                  <a:pt x="75730" y="1940763"/>
                </a:lnTo>
                <a:lnTo>
                  <a:pt x="76200" y="1939645"/>
                </a:lnTo>
                <a:lnTo>
                  <a:pt x="76200" y="1937016"/>
                </a:lnTo>
                <a:close/>
              </a:path>
              <a:path w="5276850" h="1943100">
                <a:moveTo>
                  <a:pt x="76200" y="1453616"/>
                </a:moveTo>
                <a:lnTo>
                  <a:pt x="75730" y="1452499"/>
                </a:lnTo>
                <a:lnTo>
                  <a:pt x="73863" y="1450644"/>
                </a:lnTo>
                <a:lnTo>
                  <a:pt x="72745" y="1450174"/>
                </a:lnTo>
                <a:lnTo>
                  <a:pt x="60591" y="1450174"/>
                </a:lnTo>
                <a:lnTo>
                  <a:pt x="59474" y="1450644"/>
                </a:lnTo>
                <a:lnTo>
                  <a:pt x="57607" y="1452499"/>
                </a:lnTo>
                <a:lnTo>
                  <a:pt x="57150" y="1453616"/>
                </a:lnTo>
                <a:lnTo>
                  <a:pt x="57150" y="1456258"/>
                </a:lnTo>
                <a:lnTo>
                  <a:pt x="57607" y="1457375"/>
                </a:lnTo>
                <a:lnTo>
                  <a:pt x="59474" y="1459230"/>
                </a:lnTo>
                <a:lnTo>
                  <a:pt x="60591" y="1459699"/>
                </a:lnTo>
                <a:lnTo>
                  <a:pt x="72745" y="1459699"/>
                </a:lnTo>
                <a:lnTo>
                  <a:pt x="73863" y="1459230"/>
                </a:lnTo>
                <a:lnTo>
                  <a:pt x="75730" y="1457375"/>
                </a:lnTo>
                <a:lnTo>
                  <a:pt x="76200" y="1456258"/>
                </a:lnTo>
                <a:lnTo>
                  <a:pt x="76200" y="1453616"/>
                </a:lnTo>
                <a:close/>
              </a:path>
              <a:path w="5276850" h="1943100">
                <a:moveTo>
                  <a:pt x="76200" y="970229"/>
                </a:moveTo>
                <a:lnTo>
                  <a:pt x="75730" y="969111"/>
                </a:lnTo>
                <a:lnTo>
                  <a:pt x="73863" y="967244"/>
                </a:lnTo>
                <a:lnTo>
                  <a:pt x="72745" y="966787"/>
                </a:lnTo>
                <a:lnTo>
                  <a:pt x="60591" y="966787"/>
                </a:lnTo>
                <a:lnTo>
                  <a:pt x="59474" y="967244"/>
                </a:lnTo>
                <a:lnTo>
                  <a:pt x="57607" y="969111"/>
                </a:lnTo>
                <a:lnTo>
                  <a:pt x="57150" y="970229"/>
                </a:lnTo>
                <a:lnTo>
                  <a:pt x="57150" y="972858"/>
                </a:lnTo>
                <a:lnTo>
                  <a:pt x="57607" y="973975"/>
                </a:lnTo>
                <a:lnTo>
                  <a:pt x="59474" y="975842"/>
                </a:lnTo>
                <a:lnTo>
                  <a:pt x="60591" y="976312"/>
                </a:lnTo>
                <a:lnTo>
                  <a:pt x="72745" y="976312"/>
                </a:lnTo>
                <a:lnTo>
                  <a:pt x="73863" y="975842"/>
                </a:lnTo>
                <a:lnTo>
                  <a:pt x="75730" y="973975"/>
                </a:lnTo>
                <a:lnTo>
                  <a:pt x="76200" y="972858"/>
                </a:lnTo>
                <a:lnTo>
                  <a:pt x="76200" y="970229"/>
                </a:lnTo>
                <a:close/>
              </a:path>
              <a:path w="5276850" h="1943100">
                <a:moveTo>
                  <a:pt x="76200" y="486829"/>
                </a:moveTo>
                <a:lnTo>
                  <a:pt x="75730" y="485711"/>
                </a:lnTo>
                <a:lnTo>
                  <a:pt x="73863" y="483857"/>
                </a:lnTo>
                <a:lnTo>
                  <a:pt x="72745" y="483387"/>
                </a:lnTo>
                <a:lnTo>
                  <a:pt x="60591" y="483387"/>
                </a:lnTo>
                <a:lnTo>
                  <a:pt x="59474" y="483857"/>
                </a:lnTo>
                <a:lnTo>
                  <a:pt x="57607" y="485711"/>
                </a:lnTo>
                <a:lnTo>
                  <a:pt x="57150" y="486829"/>
                </a:lnTo>
                <a:lnTo>
                  <a:pt x="57150" y="489470"/>
                </a:lnTo>
                <a:lnTo>
                  <a:pt x="57607" y="490588"/>
                </a:lnTo>
                <a:lnTo>
                  <a:pt x="59474" y="492442"/>
                </a:lnTo>
                <a:lnTo>
                  <a:pt x="60591" y="492912"/>
                </a:lnTo>
                <a:lnTo>
                  <a:pt x="72745" y="492912"/>
                </a:lnTo>
                <a:lnTo>
                  <a:pt x="73863" y="492442"/>
                </a:lnTo>
                <a:lnTo>
                  <a:pt x="75730" y="490588"/>
                </a:lnTo>
                <a:lnTo>
                  <a:pt x="76200" y="489470"/>
                </a:lnTo>
                <a:lnTo>
                  <a:pt x="76200" y="486829"/>
                </a:lnTo>
                <a:close/>
              </a:path>
              <a:path w="5276850" h="1943100">
                <a:moveTo>
                  <a:pt x="76200" y="3441"/>
                </a:moveTo>
                <a:lnTo>
                  <a:pt x="75730" y="2324"/>
                </a:lnTo>
                <a:lnTo>
                  <a:pt x="73863" y="457"/>
                </a:lnTo>
                <a:lnTo>
                  <a:pt x="72745" y="0"/>
                </a:lnTo>
                <a:lnTo>
                  <a:pt x="60591" y="0"/>
                </a:lnTo>
                <a:lnTo>
                  <a:pt x="59474" y="457"/>
                </a:lnTo>
                <a:lnTo>
                  <a:pt x="57607" y="2324"/>
                </a:lnTo>
                <a:lnTo>
                  <a:pt x="57150" y="3441"/>
                </a:lnTo>
                <a:lnTo>
                  <a:pt x="57150" y="6070"/>
                </a:lnTo>
                <a:lnTo>
                  <a:pt x="57607" y="7188"/>
                </a:lnTo>
                <a:lnTo>
                  <a:pt x="59474" y="9055"/>
                </a:lnTo>
                <a:lnTo>
                  <a:pt x="60591" y="9525"/>
                </a:lnTo>
                <a:lnTo>
                  <a:pt x="72745" y="9525"/>
                </a:lnTo>
                <a:lnTo>
                  <a:pt x="73863" y="9055"/>
                </a:lnTo>
                <a:lnTo>
                  <a:pt x="75730" y="7188"/>
                </a:lnTo>
                <a:lnTo>
                  <a:pt x="76200" y="6070"/>
                </a:lnTo>
                <a:lnTo>
                  <a:pt x="76200" y="3441"/>
                </a:lnTo>
                <a:close/>
              </a:path>
              <a:path w="5276850" h="1943100">
                <a:moveTo>
                  <a:pt x="133350" y="1937016"/>
                </a:moveTo>
                <a:lnTo>
                  <a:pt x="132880" y="1935899"/>
                </a:lnTo>
                <a:lnTo>
                  <a:pt x="131013" y="1934032"/>
                </a:lnTo>
                <a:lnTo>
                  <a:pt x="129895" y="1933575"/>
                </a:lnTo>
                <a:lnTo>
                  <a:pt x="117741" y="1933575"/>
                </a:lnTo>
                <a:lnTo>
                  <a:pt x="116624" y="1934032"/>
                </a:lnTo>
                <a:lnTo>
                  <a:pt x="114757" y="1935899"/>
                </a:lnTo>
                <a:lnTo>
                  <a:pt x="114300" y="1937016"/>
                </a:lnTo>
                <a:lnTo>
                  <a:pt x="114300" y="1939645"/>
                </a:lnTo>
                <a:lnTo>
                  <a:pt x="114757" y="1940763"/>
                </a:lnTo>
                <a:lnTo>
                  <a:pt x="116624" y="1942630"/>
                </a:lnTo>
                <a:lnTo>
                  <a:pt x="117741" y="1943100"/>
                </a:lnTo>
                <a:lnTo>
                  <a:pt x="129895" y="1943100"/>
                </a:lnTo>
                <a:lnTo>
                  <a:pt x="131013" y="1942630"/>
                </a:lnTo>
                <a:lnTo>
                  <a:pt x="132880" y="1940763"/>
                </a:lnTo>
                <a:lnTo>
                  <a:pt x="133350" y="1939645"/>
                </a:lnTo>
                <a:lnTo>
                  <a:pt x="133350" y="1937016"/>
                </a:lnTo>
                <a:close/>
              </a:path>
              <a:path w="5276850" h="1943100">
                <a:moveTo>
                  <a:pt x="133350" y="1453616"/>
                </a:moveTo>
                <a:lnTo>
                  <a:pt x="132880" y="1452499"/>
                </a:lnTo>
                <a:lnTo>
                  <a:pt x="131013" y="1450644"/>
                </a:lnTo>
                <a:lnTo>
                  <a:pt x="129895" y="1450174"/>
                </a:lnTo>
                <a:lnTo>
                  <a:pt x="117741" y="1450174"/>
                </a:lnTo>
                <a:lnTo>
                  <a:pt x="116624" y="1450644"/>
                </a:lnTo>
                <a:lnTo>
                  <a:pt x="114757" y="1452499"/>
                </a:lnTo>
                <a:lnTo>
                  <a:pt x="114300" y="1453616"/>
                </a:lnTo>
                <a:lnTo>
                  <a:pt x="114300" y="1456258"/>
                </a:lnTo>
                <a:lnTo>
                  <a:pt x="114757" y="1457375"/>
                </a:lnTo>
                <a:lnTo>
                  <a:pt x="116624" y="1459230"/>
                </a:lnTo>
                <a:lnTo>
                  <a:pt x="117741" y="1459699"/>
                </a:lnTo>
                <a:lnTo>
                  <a:pt x="129895" y="1459699"/>
                </a:lnTo>
                <a:lnTo>
                  <a:pt x="131013" y="1459230"/>
                </a:lnTo>
                <a:lnTo>
                  <a:pt x="132880" y="1457375"/>
                </a:lnTo>
                <a:lnTo>
                  <a:pt x="133350" y="1456258"/>
                </a:lnTo>
                <a:lnTo>
                  <a:pt x="133350" y="1453616"/>
                </a:lnTo>
                <a:close/>
              </a:path>
              <a:path w="5276850" h="1943100">
                <a:moveTo>
                  <a:pt x="133350" y="970229"/>
                </a:moveTo>
                <a:lnTo>
                  <a:pt x="132880" y="969111"/>
                </a:lnTo>
                <a:lnTo>
                  <a:pt x="131013" y="967244"/>
                </a:lnTo>
                <a:lnTo>
                  <a:pt x="129895" y="966787"/>
                </a:lnTo>
                <a:lnTo>
                  <a:pt x="117741" y="966787"/>
                </a:lnTo>
                <a:lnTo>
                  <a:pt x="116624" y="967244"/>
                </a:lnTo>
                <a:lnTo>
                  <a:pt x="114757" y="969111"/>
                </a:lnTo>
                <a:lnTo>
                  <a:pt x="114300" y="970229"/>
                </a:lnTo>
                <a:lnTo>
                  <a:pt x="114300" y="972858"/>
                </a:lnTo>
                <a:lnTo>
                  <a:pt x="114757" y="973975"/>
                </a:lnTo>
                <a:lnTo>
                  <a:pt x="116624" y="975842"/>
                </a:lnTo>
                <a:lnTo>
                  <a:pt x="117741" y="976312"/>
                </a:lnTo>
                <a:lnTo>
                  <a:pt x="129895" y="976312"/>
                </a:lnTo>
                <a:lnTo>
                  <a:pt x="131013" y="975842"/>
                </a:lnTo>
                <a:lnTo>
                  <a:pt x="132880" y="973975"/>
                </a:lnTo>
                <a:lnTo>
                  <a:pt x="133350" y="972858"/>
                </a:lnTo>
                <a:lnTo>
                  <a:pt x="133350" y="970229"/>
                </a:lnTo>
                <a:close/>
              </a:path>
              <a:path w="5276850" h="1943100">
                <a:moveTo>
                  <a:pt x="133350" y="486829"/>
                </a:moveTo>
                <a:lnTo>
                  <a:pt x="132880" y="485711"/>
                </a:lnTo>
                <a:lnTo>
                  <a:pt x="131013" y="483857"/>
                </a:lnTo>
                <a:lnTo>
                  <a:pt x="129895" y="483387"/>
                </a:lnTo>
                <a:lnTo>
                  <a:pt x="117741" y="483387"/>
                </a:lnTo>
                <a:lnTo>
                  <a:pt x="116624" y="483857"/>
                </a:lnTo>
                <a:lnTo>
                  <a:pt x="114757" y="485711"/>
                </a:lnTo>
                <a:lnTo>
                  <a:pt x="114300" y="486829"/>
                </a:lnTo>
                <a:lnTo>
                  <a:pt x="114300" y="489470"/>
                </a:lnTo>
                <a:lnTo>
                  <a:pt x="114757" y="490588"/>
                </a:lnTo>
                <a:lnTo>
                  <a:pt x="116624" y="492442"/>
                </a:lnTo>
                <a:lnTo>
                  <a:pt x="117741" y="492912"/>
                </a:lnTo>
                <a:lnTo>
                  <a:pt x="129895" y="492912"/>
                </a:lnTo>
                <a:lnTo>
                  <a:pt x="131013" y="492442"/>
                </a:lnTo>
                <a:lnTo>
                  <a:pt x="132880" y="490588"/>
                </a:lnTo>
                <a:lnTo>
                  <a:pt x="133350" y="489470"/>
                </a:lnTo>
                <a:lnTo>
                  <a:pt x="133350" y="486829"/>
                </a:lnTo>
                <a:close/>
              </a:path>
              <a:path w="5276850" h="1943100">
                <a:moveTo>
                  <a:pt x="133350" y="3441"/>
                </a:moveTo>
                <a:lnTo>
                  <a:pt x="132880" y="2324"/>
                </a:lnTo>
                <a:lnTo>
                  <a:pt x="131013" y="457"/>
                </a:lnTo>
                <a:lnTo>
                  <a:pt x="129895" y="0"/>
                </a:lnTo>
                <a:lnTo>
                  <a:pt x="117741" y="0"/>
                </a:lnTo>
                <a:lnTo>
                  <a:pt x="116624" y="457"/>
                </a:lnTo>
                <a:lnTo>
                  <a:pt x="114757" y="2324"/>
                </a:lnTo>
                <a:lnTo>
                  <a:pt x="114300" y="3441"/>
                </a:lnTo>
                <a:lnTo>
                  <a:pt x="114300" y="6070"/>
                </a:lnTo>
                <a:lnTo>
                  <a:pt x="114757" y="7188"/>
                </a:lnTo>
                <a:lnTo>
                  <a:pt x="116624" y="9055"/>
                </a:lnTo>
                <a:lnTo>
                  <a:pt x="117741" y="9525"/>
                </a:lnTo>
                <a:lnTo>
                  <a:pt x="129895" y="9525"/>
                </a:lnTo>
                <a:lnTo>
                  <a:pt x="131013" y="9055"/>
                </a:lnTo>
                <a:lnTo>
                  <a:pt x="132880" y="7188"/>
                </a:lnTo>
                <a:lnTo>
                  <a:pt x="133350" y="6070"/>
                </a:lnTo>
                <a:lnTo>
                  <a:pt x="133350" y="3441"/>
                </a:lnTo>
                <a:close/>
              </a:path>
              <a:path w="5276850" h="1943100">
                <a:moveTo>
                  <a:pt x="190500" y="1937016"/>
                </a:moveTo>
                <a:lnTo>
                  <a:pt x="190030" y="1935899"/>
                </a:lnTo>
                <a:lnTo>
                  <a:pt x="188163" y="1934032"/>
                </a:lnTo>
                <a:lnTo>
                  <a:pt x="187045" y="1933575"/>
                </a:lnTo>
                <a:lnTo>
                  <a:pt x="174891" y="1933575"/>
                </a:lnTo>
                <a:lnTo>
                  <a:pt x="173774" y="1934032"/>
                </a:lnTo>
                <a:lnTo>
                  <a:pt x="171907" y="1935899"/>
                </a:lnTo>
                <a:lnTo>
                  <a:pt x="171450" y="1937016"/>
                </a:lnTo>
                <a:lnTo>
                  <a:pt x="171450" y="1939645"/>
                </a:lnTo>
                <a:lnTo>
                  <a:pt x="171907" y="1940763"/>
                </a:lnTo>
                <a:lnTo>
                  <a:pt x="173774" y="1942630"/>
                </a:lnTo>
                <a:lnTo>
                  <a:pt x="174891" y="1943100"/>
                </a:lnTo>
                <a:lnTo>
                  <a:pt x="187045" y="1943100"/>
                </a:lnTo>
                <a:lnTo>
                  <a:pt x="188163" y="1942630"/>
                </a:lnTo>
                <a:lnTo>
                  <a:pt x="190030" y="1940763"/>
                </a:lnTo>
                <a:lnTo>
                  <a:pt x="190500" y="1939645"/>
                </a:lnTo>
                <a:lnTo>
                  <a:pt x="190500" y="1937016"/>
                </a:lnTo>
                <a:close/>
              </a:path>
              <a:path w="5276850" h="1943100">
                <a:moveTo>
                  <a:pt x="190500" y="1453616"/>
                </a:moveTo>
                <a:lnTo>
                  <a:pt x="190030" y="1452499"/>
                </a:lnTo>
                <a:lnTo>
                  <a:pt x="188163" y="1450644"/>
                </a:lnTo>
                <a:lnTo>
                  <a:pt x="187045" y="1450174"/>
                </a:lnTo>
                <a:lnTo>
                  <a:pt x="174891" y="1450174"/>
                </a:lnTo>
                <a:lnTo>
                  <a:pt x="173774" y="1450644"/>
                </a:lnTo>
                <a:lnTo>
                  <a:pt x="171907" y="1452499"/>
                </a:lnTo>
                <a:lnTo>
                  <a:pt x="171450" y="1453616"/>
                </a:lnTo>
                <a:lnTo>
                  <a:pt x="171450" y="1456258"/>
                </a:lnTo>
                <a:lnTo>
                  <a:pt x="171907" y="1457375"/>
                </a:lnTo>
                <a:lnTo>
                  <a:pt x="173774" y="1459230"/>
                </a:lnTo>
                <a:lnTo>
                  <a:pt x="174891" y="1459699"/>
                </a:lnTo>
                <a:lnTo>
                  <a:pt x="187045" y="1459699"/>
                </a:lnTo>
                <a:lnTo>
                  <a:pt x="188163" y="1459230"/>
                </a:lnTo>
                <a:lnTo>
                  <a:pt x="190030" y="1457375"/>
                </a:lnTo>
                <a:lnTo>
                  <a:pt x="190500" y="1456258"/>
                </a:lnTo>
                <a:lnTo>
                  <a:pt x="190500" y="1453616"/>
                </a:lnTo>
                <a:close/>
              </a:path>
              <a:path w="5276850" h="1943100">
                <a:moveTo>
                  <a:pt x="190500" y="970229"/>
                </a:moveTo>
                <a:lnTo>
                  <a:pt x="190030" y="969111"/>
                </a:lnTo>
                <a:lnTo>
                  <a:pt x="188163" y="967244"/>
                </a:lnTo>
                <a:lnTo>
                  <a:pt x="187045" y="966787"/>
                </a:lnTo>
                <a:lnTo>
                  <a:pt x="174891" y="966787"/>
                </a:lnTo>
                <a:lnTo>
                  <a:pt x="173774" y="967244"/>
                </a:lnTo>
                <a:lnTo>
                  <a:pt x="171907" y="969111"/>
                </a:lnTo>
                <a:lnTo>
                  <a:pt x="171450" y="970229"/>
                </a:lnTo>
                <a:lnTo>
                  <a:pt x="171450" y="972858"/>
                </a:lnTo>
                <a:lnTo>
                  <a:pt x="171907" y="973975"/>
                </a:lnTo>
                <a:lnTo>
                  <a:pt x="173774" y="975842"/>
                </a:lnTo>
                <a:lnTo>
                  <a:pt x="174891" y="976312"/>
                </a:lnTo>
                <a:lnTo>
                  <a:pt x="187045" y="976312"/>
                </a:lnTo>
                <a:lnTo>
                  <a:pt x="188163" y="975842"/>
                </a:lnTo>
                <a:lnTo>
                  <a:pt x="190030" y="973975"/>
                </a:lnTo>
                <a:lnTo>
                  <a:pt x="190500" y="972858"/>
                </a:lnTo>
                <a:lnTo>
                  <a:pt x="190500" y="970229"/>
                </a:lnTo>
                <a:close/>
              </a:path>
              <a:path w="5276850" h="1943100">
                <a:moveTo>
                  <a:pt x="190500" y="486829"/>
                </a:moveTo>
                <a:lnTo>
                  <a:pt x="190030" y="485711"/>
                </a:lnTo>
                <a:lnTo>
                  <a:pt x="188163" y="483857"/>
                </a:lnTo>
                <a:lnTo>
                  <a:pt x="187045" y="483387"/>
                </a:lnTo>
                <a:lnTo>
                  <a:pt x="174891" y="483387"/>
                </a:lnTo>
                <a:lnTo>
                  <a:pt x="173774" y="483857"/>
                </a:lnTo>
                <a:lnTo>
                  <a:pt x="171907" y="485711"/>
                </a:lnTo>
                <a:lnTo>
                  <a:pt x="171450" y="486829"/>
                </a:lnTo>
                <a:lnTo>
                  <a:pt x="171450" y="489470"/>
                </a:lnTo>
                <a:lnTo>
                  <a:pt x="171907" y="490588"/>
                </a:lnTo>
                <a:lnTo>
                  <a:pt x="173774" y="492442"/>
                </a:lnTo>
                <a:lnTo>
                  <a:pt x="174891" y="492912"/>
                </a:lnTo>
                <a:lnTo>
                  <a:pt x="187045" y="492912"/>
                </a:lnTo>
                <a:lnTo>
                  <a:pt x="188163" y="492442"/>
                </a:lnTo>
                <a:lnTo>
                  <a:pt x="190030" y="490588"/>
                </a:lnTo>
                <a:lnTo>
                  <a:pt x="190500" y="489470"/>
                </a:lnTo>
                <a:lnTo>
                  <a:pt x="190500" y="486829"/>
                </a:lnTo>
                <a:close/>
              </a:path>
              <a:path w="5276850" h="1943100">
                <a:moveTo>
                  <a:pt x="190500" y="3441"/>
                </a:moveTo>
                <a:lnTo>
                  <a:pt x="190030" y="2324"/>
                </a:lnTo>
                <a:lnTo>
                  <a:pt x="188163" y="457"/>
                </a:lnTo>
                <a:lnTo>
                  <a:pt x="187045" y="0"/>
                </a:lnTo>
                <a:lnTo>
                  <a:pt x="174891" y="0"/>
                </a:lnTo>
                <a:lnTo>
                  <a:pt x="173774" y="457"/>
                </a:lnTo>
                <a:lnTo>
                  <a:pt x="171907" y="2324"/>
                </a:lnTo>
                <a:lnTo>
                  <a:pt x="171450" y="3441"/>
                </a:lnTo>
                <a:lnTo>
                  <a:pt x="171450" y="6070"/>
                </a:lnTo>
                <a:lnTo>
                  <a:pt x="171907" y="7188"/>
                </a:lnTo>
                <a:lnTo>
                  <a:pt x="173774" y="9055"/>
                </a:lnTo>
                <a:lnTo>
                  <a:pt x="174891" y="9525"/>
                </a:lnTo>
                <a:lnTo>
                  <a:pt x="187045" y="9525"/>
                </a:lnTo>
                <a:lnTo>
                  <a:pt x="188163" y="9055"/>
                </a:lnTo>
                <a:lnTo>
                  <a:pt x="190030" y="7188"/>
                </a:lnTo>
                <a:lnTo>
                  <a:pt x="190500" y="6070"/>
                </a:lnTo>
                <a:lnTo>
                  <a:pt x="190500" y="3441"/>
                </a:lnTo>
                <a:close/>
              </a:path>
              <a:path w="5276850" h="1943100">
                <a:moveTo>
                  <a:pt x="247650" y="1937016"/>
                </a:moveTo>
                <a:lnTo>
                  <a:pt x="247180" y="1935899"/>
                </a:lnTo>
                <a:lnTo>
                  <a:pt x="245313" y="1934032"/>
                </a:lnTo>
                <a:lnTo>
                  <a:pt x="244195" y="1933575"/>
                </a:lnTo>
                <a:lnTo>
                  <a:pt x="232041" y="1933575"/>
                </a:lnTo>
                <a:lnTo>
                  <a:pt x="230924" y="1934032"/>
                </a:lnTo>
                <a:lnTo>
                  <a:pt x="229057" y="1935899"/>
                </a:lnTo>
                <a:lnTo>
                  <a:pt x="228600" y="1937016"/>
                </a:lnTo>
                <a:lnTo>
                  <a:pt x="228600" y="1939645"/>
                </a:lnTo>
                <a:lnTo>
                  <a:pt x="229057" y="1940763"/>
                </a:lnTo>
                <a:lnTo>
                  <a:pt x="230924" y="1942630"/>
                </a:lnTo>
                <a:lnTo>
                  <a:pt x="232041" y="1943100"/>
                </a:lnTo>
                <a:lnTo>
                  <a:pt x="244195" y="1943100"/>
                </a:lnTo>
                <a:lnTo>
                  <a:pt x="245313" y="1942630"/>
                </a:lnTo>
                <a:lnTo>
                  <a:pt x="247180" y="1940763"/>
                </a:lnTo>
                <a:lnTo>
                  <a:pt x="247650" y="1939645"/>
                </a:lnTo>
                <a:lnTo>
                  <a:pt x="247650" y="1937016"/>
                </a:lnTo>
                <a:close/>
              </a:path>
              <a:path w="5276850" h="1943100">
                <a:moveTo>
                  <a:pt x="247650" y="1453616"/>
                </a:moveTo>
                <a:lnTo>
                  <a:pt x="247180" y="1452499"/>
                </a:lnTo>
                <a:lnTo>
                  <a:pt x="245313" y="1450644"/>
                </a:lnTo>
                <a:lnTo>
                  <a:pt x="244195" y="1450174"/>
                </a:lnTo>
                <a:lnTo>
                  <a:pt x="232041" y="1450174"/>
                </a:lnTo>
                <a:lnTo>
                  <a:pt x="230924" y="1450644"/>
                </a:lnTo>
                <a:lnTo>
                  <a:pt x="229057" y="1452499"/>
                </a:lnTo>
                <a:lnTo>
                  <a:pt x="228600" y="1453616"/>
                </a:lnTo>
                <a:lnTo>
                  <a:pt x="228600" y="1456258"/>
                </a:lnTo>
                <a:lnTo>
                  <a:pt x="229057" y="1457375"/>
                </a:lnTo>
                <a:lnTo>
                  <a:pt x="230924" y="1459230"/>
                </a:lnTo>
                <a:lnTo>
                  <a:pt x="232041" y="1459699"/>
                </a:lnTo>
                <a:lnTo>
                  <a:pt x="244195" y="1459699"/>
                </a:lnTo>
                <a:lnTo>
                  <a:pt x="245313" y="1459230"/>
                </a:lnTo>
                <a:lnTo>
                  <a:pt x="247180" y="1457375"/>
                </a:lnTo>
                <a:lnTo>
                  <a:pt x="247650" y="1456258"/>
                </a:lnTo>
                <a:lnTo>
                  <a:pt x="247650" y="1453616"/>
                </a:lnTo>
                <a:close/>
              </a:path>
              <a:path w="5276850" h="1943100">
                <a:moveTo>
                  <a:pt x="247650" y="970229"/>
                </a:moveTo>
                <a:lnTo>
                  <a:pt x="247180" y="969111"/>
                </a:lnTo>
                <a:lnTo>
                  <a:pt x="245313" y="967244"/>
                </a:lnTo>
                <a:lnTo>
                  <a:pt x="244195" y="966787"/>
                </a:lnTo>
                <a:lnTo>
                  <a:pt x="232041" y="966787"/>
                </a:lnTo>
                <a:lnTo>
                  <a:pt x="230924" y="967244"/>
                </a:lnTo>
                <a:lnTo>
                  <a:pt x="229057" y="969111"/>
                </a:lnTo>
                <a:lnTo>
                  <a:pt x="228600" y="970229"/>
                </a:lnTo>
                <a:lnTo>
                  <a:pt x="228600" y="972858"/>
                </a:lnTo>
                <a:lnTo>
                  <a:pt x="229057" y="973975"/>
                </a:lnTo>
                <a:lnTo>
                  <a:pt x="230924" y="975842"/>
                </a:lnTo>
                <a:lnTo>
                  <a:pt x="232041" y="976312"/>
                </a:lnTo>
                <a:lnTo>
                  <a:pt x="244195" y="976312"/>
                </a:lnTo>
                <a:lnTo>
                  <a:pt x="245313" y="975842"/>
                </a:lnTo>
                <a:lnTo>
                  <a:pt x="247180" y="973975"/>
                </a:lnTo>
                <a:lnTo>
                  <a:pt x="247650" y="972858"/>
                </a:lnTo>
                <a:lnTo>
                  <a:pt x="247650" y="970229"/>
                </a:lnTo>
                <a:close/>
              </a:path>
              <a:path w="5276850" h="1943100">
                <a:moveTo>
                  <a:pt x="247650" y="486829"/>
                </a:moveTo>
                <a:lnTo>
                  <a:pt x="247180" y="485711"/>
                </a:lnTo>
                <a:lnTo>
                  <a:pt x="245313" y="483857"/>
                </a:lnTo>
                <a:lnTo>
                  <a:pt x="244195" y="483387"/>
                </a:lnTo>
                <a:lnTo>
                  <a:pt x="232041" y="483387"/>
                </a:lnTo>
                <a:lnTo>
                  <a:pt x="230924" y="483857"/>
                </a:lnTo>
                <a:lnTo>
                  <a:pt x="229057" y="485711"/>
                </a:lnTo>
                <a:lnTo>
                  <a:pt x="228600" y="486829"/>
                </a:lnTo>
                <a:lnTo>
                  <a:pt x="228600" y="489470"/>
                </a:lnTo>
                <a:lnTo>
                  <a:pt x="229057" y="490588"/>
                </a:lnTo>
                <a:lnTo>
                  <a:pt x="230924" y="492442"/>
                </a:lnTo>
                <a:lnTo>
                  <a:pt x="232041" y="492912"/>
                </a:lnTo>
                <a:lnTo>
                  <a:pt x="244195" y="492912"/>
                </a:lnTo>
                <a:lnTo>
                  <a:pt x="245313" y="492442"/>
                </a:lnTo>
                <a:lnTo>
                  <a:pt x="247180" y="490588"/>
                </a:lnTo>
                <a:lnTo>
                  <a:pt x="247650" y="489470"/>
                </a:lnTo>
                <a:lnTo>
                  <a:pt x="247650" y="486829"/>
                </a:lnTo>
                <a:close/>
              </a:path>
              <a:path w="5276850" h="1943100">
                <a:moveTo>
                  <a:pt x="247650" y="3441"/>
                </a:moveTo>
                <a:lnTo>
                  <a:pt x="247180" y="2324"/>
                </a:lnTo>
                <a:lnTo>
                  <a:pt x="245313" y="457"/>
                </a:lnTo>
                <a:lnTo>
                  <a:pt x="244195" y="0"/>
                </a:lnTo>
                <a:lnTo>
                  <a:pt x="232041" y="0"/>
                </a:lnTo>
                <a:lnTo>
                  <a:pt x="230924" y="457"/>
                </a:lnTo>
                <a:lnTo>
                  <a:pt x="229057" y="2324"/>
                </a:lnTo>
                <a:lnTo>
                  <a:pt x="228600" y="3441"/>
                </a:lnTo>
                <a:lnTo>
                  <a:pt x="228600" y="6070"/>
                </a:lnTo>
                <a:lnTo>
                  <a:pt x="229057" y="7188"/>
                </a:lnTo>
                <a:lnTo>
                  <a:pt x="230924" y="9055"/>
                </a:lnTo>
                <a:lnTo>
                  <a:pt x="232041" y="9525"/>
                </a:lnTo>
                <a:lnTo>
                  <a:pt x="244195" y="9525"/>
                </a:lnTo>
                <a:lnTo>
                  <a:pt x="245313" y="9055"/>
                </a:lnTo>
                <a:lnTo>
                  <a:pt x="247180" y="7188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5276850" h="1943100">
                <a:moveTo>
                  <a:pt x="304800" y="1937016"/>
                </a:moveTo>
                <a:lnTo>
                  <a:pt x="304330" y="1935899"/>
                </a:lnTo>
                <a:lnTo>
                  <a:pt x="302463" y="1934032"/>
                </a:lnTo>
                <a:lnTo>
                  <a:pt x="301345" y="1933575"/>
                </a:lnTo>
                <a:lnTo>
                  <a:pt x="289191" y="1933575"/>
                </a:lnTo>
                <a:lnTo>
                  <a:pt x="288074" y="1934032"/>
                </a:lnTo>
                <a:lnTo>
                  <a:pt x="286207" y="1935899"/>
                </a:lnTo>
                <a:lnTo>
                  <a:pt x="285750" y="1937016"/>
                </a:lnTo>
                <a:lnTo>
                  <a:pt x="285750" y="1939645"/>
                </a:lnTo>
                <a:lnTo>
                  <a:pt x="286207" y="1940763"/>
                </a:lnTo>
                <a:lnTo>
                  <a:pt x="288074" y="1942630"/>
                </a:lnTo>
                <a:lnTo>
                  <a:pt x="289191" y="1943100"/>
                </a:lnTo>
                <a:lnTo>
                  <a:pt x="301345" y="1943100"/>
                </a:lnTo>
                <a:lnTo>
                  <a:pt x="302463" y="1942630"/>
                </a:lnTo>
                <a:lnTo>
                  <a:pt x="304330" y="1940763"/>
                </a:lnTo>
                <a:lnTo>
                  <a:pt x="304800" y="1939645"/>
                </a:lnTo>
                <a:lnTo>
                  <a:pt x="304800" y="1937016"/>
                </a:lnTo>
                <a:close/>
              </a:path>
              <a:path w="5276850" h="1943100">
                <a:moveTo>
                  <a:pt x="304800" y="1453616"/>
                </a:moveTo>
                <a:lnTo>
                  <a:pt x="304330" y="1452499"/>
                </a:lnTo>
                <a:lnTo>
                  <a:pt x="302463" y="1450644"/>
                </a:lnTo>
                <a:lnTo>
                  <a:pt x="301345" y="1450174"/>
                </a:lnTo>
                <a:lnTo>
                  <a:pt x="289191" y="1450174"/>
                </a:lnTo>
                <a:lnTo>
                  <a:pt x="288074" y="1450644"/>
                </a:lnTo>
                <a:lnTo>
                  <a:pt x="286207" y="1452499"/>
                </a:lnTo>
                <a:lnTo>
                  <a:pt x="285750" y="1453616"/>
                </a:lnTo>
                <a:lnTo>
                  <a:pt x="285750" y="1456258"/>
                </a:lnTo>
                <a:lnTo>
                  <a:pt x="286207" y="1457375"/>
                </a:lnTo>
                <a:lnTo>
                  <a:pt x="288074" y="1459230"/>
                </a:lnTo>
                <a:lnTo>
                  <a:pt x="289191" y="1459699"/>
                </a:lnTo>
                <a:lnTo>
                  <a:pt x="301345" y="1459699"/>
                </a:lnTo>
                <a:lnTo>
                  <a:pt x="302463" y="1459230"/>
                </a:lnTo>
                <a:lnTo>
                  <a:pt x="304330" y="1457375"/>
                </a:lnTo>
                <a:lnTo>
                  <a:pt x="304800" y="1456258"/>
                </a:lnTo>
                <a:lnTo>
                  <a:pt x="304800" y="1453616"/>
                </a:lnTo>
                <a:close/>
              </a:path>
              <a:path w="5276850" h="1943100">
                <a:moveTo>
                  <a:pt x="304800" y="970229"/>
                </a:moveTo>
                <a:lnTo>
                  <a:pt x="304330" y="969111"/>
                </a:lnTo>
                <a:lnTo>
                  <a:pt x="302463" y="967244"/>
                </a:lnTo>
                <a:lnTo>
                  <a:pt x="301345" y="966787"/>
                </a:lnTo>
                <a:lnTo>
                  <a:pt x="289191" y="966787"/>
                </a:lnTo>
                <a:lnTo>
                  <a:pt x="288074" y="967244"/>
                </a:lnTo>
                <a:lnTo>
                  <a:pt x="286207" y="969111"/>
                </a:lnTo>
                <a:lnTo>
                  <a:pt x="285750" y="970229"/>
                </a:lnTo>
                <a:lnTo>
                  <a:pt x="285750" y="972858"/>
                </a:lnTo>
                <a:lnTo>
                  <a:pt x="286207" y="973975"/>
                </a:lnTo>
                <a:lnTo>
                  <a:pt x="288074" y="975842"/>
                </a:lnTo>
                <a:lnTo>
                  <a:pt x="289191" y="976312"/>
                </a:lnTo>
                <a:lnTo>
                  <a:pt x="301345" y="976312"/>
                </a:lnTo>
                <a:lnTo>
                  <a:pt x="302463" y="975842"/>
                </a:lnTo>
                <a:lnTo>
                  <a:pt x="304330" y="973975"/>
                </a:lnTo>
                <a:lnTo>
                  <a:pt x="304800" y="972858"/>
                </a:lnTo>
                <a:lnTo>
                  <a:pt x="304800" y="970229"/>
                </a:lnTo>
                <a:close/>
              </a:path>
              <a:path w="5276850" h="1943100">
                <a:moveTo>
                  <a:pt x="304800" y="486829"/>
                </a:moveTo>
                <a:lnTo>
                  <a:pt x="304330" y="485711"/>
                </a:lnTo>
                <a:lnTo>
                  <a:pt x="302463" y="483857"/>
                </a:lnTo>
                <a:lnTo>
                  <a:pt x="301345" y="483387"/>
                </a:lnTo>
                <a:lnTo>
                  <a:pt x="289191" y="483387"/>
                </a:lnTo>
                <a:lnTo>
                  <a:pt x="288074" y="483857"/>
                </a:lnTo>
                <a:lnTo>
                  <a:pt x="286207" y="485711"/>
                </a:lnTo>
                <a:lnTo>
                  <a:pt x="285750" y="486829"/>
                </a:lnTo>
                <a:lnTo>
                  <a:pt x="285750" y="489470"/>
                </a:lnTo>
                <a:lnTo>
                  <a:pt x="286207" y="490588"/>
                </a:lnTo>
                <a:lnTo>
                  <a:pt x="288074" y="492442"/>
                </a:lnTo>
                <a:lnTo>
                  <a:pt x="289191" y="492912"/>
                </a:lnTo>
                <a:lnTo>
                  <a:pt x="301345" y="492912"/>
                </a:lnTo>
                <a:lnTo>
                  <a:pt x="302463" y="492442"/>
                </a:lnTo>
                <a:lnTo>
                  <a:pt x="304330" y="490588"/>
                </a:lnTo>
                <a:lnTo>
                  <a:pt x="304800" y="489470"/>
                </a:lnTo>
                <a:lnTo>
                  <a:pt x="304800" y="486829"/>
                </a:lnTo>
                <a:close/>
              </a:path>
              <a:path w="5276850" h="1943100">
                <a:moveTo>
                  <a:pt x="304800" y="3441"/>
                </a:moveTo>
                <a:lnTo>
                  <a:pt x="304330" y="2324"/>
                </a:lnTo>
                <a:lnTo>
                  <a:pt x="302463" y="457"/>
                </a:lnTo>
                <a:lnTo>
                  <a:pt x="301345" y="0"/>
                </a:lnTo>
                <a:lnTo>
                  <a:pt x="289191" y="0"/>
                </a:lnTo>
                <a:lnTo>
                  <a:pt x="288074" y="457"/>
                </a:lnTo>
                <a:lnTo>
                  <a:pt x="286207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07" y="7188"/>
                </a:lnTo>
                <a:lnTo>
                  <a:pt x="288074" y="9055"/>
                </a:lnTo>
                <a:lnTo>
                  <a:pt x="289191" y="9525"/>
                </a:lnTo>
                <a:lnTo>
                  <a:pt x="301345" y="9525"/>
                </a:lnTo>
                <a:lnTo>
                  <a:pt x="302463" y="9055"/>
                </a:lnTo>
                <a:lnTo>
                  <a:pt x="304330" y="7188"/>
                </a:lnTo>
                <a:lnTo>
                  <a:pt x="304800" y="6070"/>
                </a:lnTo>
                <a:lnTo>
                  <a:pt x="304800" y="3441"/>
                </a:lnTo>
                <a:close/>
              </a:path>
              <a:path w="5276850" h="1943100">
                <a:moveTo>
                  <a:pt x="361950" y="1937016"/>
                </a:moveTo>
                <a:lnTo>
                  <a:pt x="361480" y="1935899"/>
                </a:lnTo>
                <a:lnTo>
                  <a:pt x="359613" y="1934032"/>
                </a:lnTo>
                <a:lnTo>
                  <a:pt x="358495" y="1933575"/>
                </a:lnTo>
                <a:lnTo>
                  <a:pt x="346341" y="1933575"/>
                </a:lnTo>
                <a:lnTo>
                  <a:pt x="345224" y="1934032"/>
                </a:lnTo>
                <a:lnTo>
                  <a:pt x="343357" y="1935899"/>
                </a:lnTo>
                <a:lnTo>
                  <a:pt x="342900" y="1937016"/>
                </a:lnTo>
                <a:lnTo>
                  <a:pt x="342900" y="1939645"/>
                </a:lnTo>
                <a:lnTo>
                  <a:pt x="343357" y="1940763"/>
                </a:lnTo>
                <a:lnTo>
                  <a:pt x="345224" y="1942630"/>
                </a:lnTo>
                <a:lnTo>
                  <a:pt x="346341" y="1943100"/>
                </a:lnTo>
                <a:lnTo>
                  <a:pt x="358495" y="1943100"/>
                </a:lnTo>
                <a:lnTo>
                  <a:pt x="359613" y="1942630"/>
                </a:lnTo>
                <a:lnTo>
                  <a:pt x="361480" y="1940763"/>
                </a:lnTo>
                <a:lnTo>
                  <a:pt x="361950" y="1939645"/>
                </a:lnTo>
                <a:lnTo>
                  <a:pt x="361950" y="1937016"/>
                </a:lnTo>
                <a:close/>
              </a:path>
              <a:path w="5276850" h="1943100">
                <a:moveTo>
                  <a:pt x="361950" y="1453616"/>
                </a:moveTo>
                <a:lnTo>
                  <a:pt x="361480" y="1452499"/>
                </a:lnTo>
                <a:lnTo>
                  <a:pt x="359613" y="1450644"/>
                </a:lnTo>
                <a:lnTo>
                  <a:pt x="358495" y="1450174"/>
                </a:lnTo>
                <a:lnTo>
                  <a:pt x="346341" y="1450174"/>
                </a:lnTo>
                <a:lnTo>
                  <a:pt x="345224" y="1450644"/>
                </a:lnTo>
                <a:lnTo>
                  <a:pt x="343357" y="1452499"/>
                </a:lnTo>
                <a:lnTo>
                  <a:pt x="342900" y="1453616"/>
                </a:lnTo>
                <a:lnTo>
                  <a:pt x="342900" y="1456258"/>
                </a:lnTo>
                <a:lnTo>
                  <a:pt x="343357" y="1457375"/>
                </a:lnTo>
                <a:lnTo>
                  <a:pt x="345224" y="1459230"/>
                </a:lnTo>
                <a:lnTo>
                  <a:pt x="346341" y="1459699"/>
                </a:lnTo>
                <a:lnTo>
                  <a:pt x="358495" y="1459699"/>
                </a:lnTo>
                <a:lnTo>
                  <a:pt x="359613" y="1459230"/>
                </a:lnTo>
                <a:lnTo>
                  <a:pt x="361480" y="1457375"/>
                </a:lnTo>
                <a:lnTo>
                  <a:pt x="361950" y="1456258"/>
                </a:lnTo>
                <a:lnTo>
                  <a:pt x="361950" y="1453616"/>
                </a:lnTo>
                <a:close/>
              </a:path>
              <a:path w="5276850" h="1943100">
                <a:moveTo>
                  <a:pt x="361950" y="970229"/>
                </a:moveTo>
                <a:lnTo>
                  <a:pt x="361480" y="969111"/>
                </a:lnTo>
                <a:lnTo>
                  <a:pt x="359613" y="967244"/>
                </a:lnTo>
                <a:lnTo>
                  <a:pt x="358495" y="966787"/>
                </a:lnTo>
                <a:lnTo>
                  <a:pt x="346341" y="966787"/>
                </a:lnTo>
                <a:lnTo>
                  <a:pt x="345224" y="967244"/>
                </a:lnTo>
                <a:lnTo>
                  <a:pt x="343357" y="969111"/>
                </a:lnTo>
                <a:lnTo>
                  <a:pt x="342900" y="970229"/>
                </a:lnTo>
                <a:lnTo>
                  <a:pt x="342900" y="972858"/>
                </a:lnTo>
                <a:lnTo>
                  <a:pt x="343357" y="973975"/>
                </a:lnTo>
                <a:lnTo>
                  <a:pt x="345224" y="975842"/>
                </a:lnTo>
                <a:lnTo>
                  <a:pt x="346341" y="976312"/>
                </a:lnTo>
                <a:lnTo>
                  <a:pt x="358495" y="976312"/>
                </a:lnTo>
                <a:lnTo>
                  <a:pt x="359613" y="975842"/>
                </a:lnTo>
                <a:lnTo>
                  <a:pt x="361480" y="973975"/>
                </a:lnTo>
                <a:lnTo>
                  <a:pt x="361950" y="972858"/>
                </a:lnTo>
                <a:lnTo>
                  <a:pt x="361950" y="970229"/>
                </a:lnTo>
                <a:close/>
              </a:path>
              <a:path w="5276850" h="1943100">
                <a:moveTo>
                  <a:pt x="361950" y="486829"/>
                </a:moveTo>
                <a:lnTo>
                  <a:pt x="361480" y="485711"/>
                </a:lnTo>
                <a:lnTo>
                  <a:pt x="359613" y="483857"/>
                </a:lnTo>
                <a:lnTo>
                  <a:pt x="358495" y="483387"/>
                </a:lnTo>
                <a:lnTo>
                  <a:pt x="346341" y="483387"/>
                </a:lnTo>
                <a:lnTo>
                  <a:pt x="345224" y="483857"/>
                </a:lnTo>
                <a:lnTo>
                  <a:pt x="343357" y="485711"/>
                </a:lnTo>
                <a:lnTo>
                  <a:pt x="342900" y="486829"/>
                </a:lnTo>
                <a:lnTo>
                  <a:pt x="342900" y="489470"/>
                </a:lnTo>
                <a:lnTo>
                  <a:pt x="343357" y="490588"/>
                </a:lnTo>
                <a:lnTo>
                  <a:pt x="345224" y="492442"/>
                </a:lnTo>
                <a:lnTo>
                  <a:pt x="346341" y="492912"/>
                </a:lnTo>
                <a:lnTo>
                  <a:pt x="358495" y="492912"/>
                </a:lnTo>
                <a:lnTo>
                  <a:pt x="359613" y="492442"/>
                </a:lnTo>
                <a:lnTo>
                  <a:pt x="361480" y="490588"/>
                </a:lnTo>
                <a:lnTo>
                  <a:pt x="361950" y="489470"/>
                </a:lnTo>
                <a:lnTo>
                  <a:pt x="361950" y="486829"/>
                </a:lnTo>
                <a:close/>
              </a:path>
              <a:path w="5276850" h="1943100">
                <a:moveTo>
                  <a:pt x="361950" y="3441"/>
                </a:moveTo>
                <a:lnTo>
                  <a:pt x="361480" y="2324"/>
                </a:lnTo>
                <a:lnTo>
                  <a:pt x="359613" y="457"/>
                </a:lnTo>
                <a:lnTo>
                  <a:pt x="358495" y="0"/>
                </a:lnTo>
                <a:lnTo>
                  <a:pt x="346341" y="0"/>
                </a:lnTo>
                <a:lnTo>
                  <a:pt x="345224" y="457"/>
                </a:lnTo>
                <a:lnTo>
                  <a:pt x="343357" y="2324"/>
                </a:lnTo>
                <a:lnTo>
                  <a:pt x="342900" y="3441"/>
                </a:lnTo>
                <a:lnTo>
                  <a:pt x="342900" y="6070"/>
                </a:lnTo>
                <a:lnTo>
                  <a:pt x="343357" y="7188"/>
                </a:lnTo>
                <a:lnTo>
                  <a:pt x="345224" y="9055"/>
                </a:lnTo>
                <a:lnTo>
                  <a:pt x="346341" y="9525"/>
                </a:lnTo>
                <a:lnTo>
                  <a:pt x="358495" y="9525"/>
                </a:lnTo>
                <a:lnTo>
                  <a:pt x="359613" y="9055"/>
                </a:lnTo>
                <a:lnTo>
                  <a:pt x="361480" y="7188"/>
                </a:lnTo>
                <a:lnTo>
                  <a:pt x="361950" y="6070"/>
                </a:lnTo>
                <a:lnTo>
                  <a:pt x="361950" y="3441"/>
                </a:lnTo>
                <a:close/>
              </a:path>
              <a:path w="5276850" h="1943100">
                <a:moveTo>
                  <a:pt x="419100" y="1937016"/>
                </a:moveTo>
                <a:lnTo>
                  <a:pt x="418630" y="1935899"/>
                </a:lnTo>
                <a:lnTo>
                  <a:pt x="416763" y="1934032"/>
                </a:lnTo>
                <a:lnTo>
                  <a:pt x="415645" y="1933575"/>
                </a:lnTo>
                <a:lnTo>
                  <a:pt x="403491" y="1933575"/>
                </a:lnTo>
                <a:lnTo>
                  <a:pt x="402374" y="1934032"/>
                </a:lnTo>
                <a:lnTo>
                  <a:pt x="400507" y="1935899"/>
                </a:lnTo>
                <a:lnTo>
                  <a:pt x="400050" y="1937016"/>
                </a:lnTo>
                <a:lnTo>
                  <a:pt x="400050" y="1939645"/>
                </a:lnTo>
                <a:lnTo>
                  <a:pt x="400507" y="1940763"/>
                </a:lnTo>
                <a:lnTo>
                  <a:pt x="402374" y="1942630"/>
                </a:lnTo>
                <a:lnTo>
                  <a:pt x="403491" y="1943100"/>
                </a:lnTo>
                <a:lnTo>
                  <a:pt x="415645" y="1943100"/>
                </a:lnTo>
                <a:lnTo>
                  <a:pt x="416763" y="1942630"/>
                </a:lnTo>
                <a:lnTo>
                  <a:pt x="418630" y="1940763"/>
                </a:lnTo>
                <a:lnTo>
                  <a:pt x="419100" y="1939645"/>
                </a:lnTo>
                <a:lnTo>
                  <a:pt x="419100" y="1937016"/>
                </a:lnTo>
                <a:close/>
              </a:path>
              <a:path w="5276850" h="1943100">
                <a:moveTo>
                  <a:pt x="419100" y="1453616"/>
                </a:moveTo>
                <a:lnTo>
                  <a:pt x="418630" y="1452499"/>
                </a:lnTo>
                <a:lnTo>
                  <a:pt x="416763" y="1450644"/>
                </a:lnTo>
                <a:lnTo>
                  <a:pt x="415645" y="1450174"/>
                </a:lnTo>
                <a:lnTo>
                  <a:pt x="403491" y="1450174"/>
                </a:lnTo>
                <a:lnTo>
                  <a:pt x="402374" y="1450644"/>
                </a:lnTo>
                <a:lnTo>
                  <a:pt x="400507" y="1452499"/>
                </a:lnTo>
                <a:lnTo>
                  <a:pt x="400050" y="1453616"/>
                </a:lnTo>
                <a:lnTo>
                  <a:pt x="400050" y="1456258"/>
                </a:lnTo>
                <a:lnTo>
                  <a:pt x="400507" y="1457375"/>
                </a:lnTo>
                <a:lnTo>
                  <a:pt x="402374" y="1459230"/>
                </a:lnTo>
                <a:lnTo>
                  <a:pt x="403491" y="1459699"/>
                </a:lnTo>
                <a:lnTo>
                  <a:pt x="415645" y="1459699"/>
                </a:lnTo>
                <a:lnTo>
                  <a:pt x="416763" y="1459230"/>
                </a:lnTo>
                <a:lnTo>
                  <a:pt x="418630" y="1457375"/>
                </a:lnTo>
                <a:lnTo>
                  <a:pt x="419100" y="1456258"/>
                </a:lnTo>
                <a:lnTo>
                  <a:pt x="419100" y="1453616"/>
                </a:lnTo>
                <a:close/>
              </a:path>
              <a:path w="5276850" h="1943100">
                <a:moveTo>
                  <a:pt x="419100" y="970229"/>
                </a:moveTo>
                <a:lnTo>
                  <a:pt x="418630" y="969111"/>
                </a:lnTo>
                <a:lnTo>
                  <a:pt x="416763" y="967244"/>
                </a:lnTo>
                <a:lnTo>
                  <a:pt x="415645" y="966787"/>
                </a:lnTo>
                <a:lnTo>
                  <a:pt x="403491" y="966787"/>
                </a:lnTo>
                <a:lnTo>
                  <a:pt x="402374" y="967244"/>
                </a:lnTo>
                <a:lnTo>
                  <a:pt x="400507" y="969111"/>
                </a:lnTo>
                <a:lnTo>
                  <a:pt x="400050" y="970229"/>
                </a:lnTo>
                <a:lnTo>
                  <a:pt x="400050" y="972858"/>
                </a:lnTo>
                <a:lnTo>
                  <a:pt x="400507" y="973975"/>
                </a:lnTo>
                <a:lnTo>
                  <a:pt x="402374" y="975842"/>
                </a:lnTo>
                <a:lnTo>
                  <a:pt x="403491" y="976312"/>
                </a:lnTo>
                <a:lnTo>
                  <a:pt x="415645" y="976312"/>
                </a:lnTo>
                <a:lnTo>
                  <a:pt x="416763" y="975842"/>
                </a:lnTo>
                <a:lnTo>
                  <a:pt x="418630" y="973975"/>
                </a:lnTo>
                <a:lnTo>
                  <a:pt x="419100" y="972858"/>
                </a:lnTo>
                <a:lnTo>
                  <a:pt x="419100" y="970229"/>
                </a:lnTo>
                <a:close/>
              </a:path>
              <a:path w="5276850" h="1943100">
                <a:moveTo>
                  <a:pt x="419100" y="486829"/>
                </a:moveTo>
                <a:lnTo>
                  <a:pt x="418630" y="485711"/>
                </a:lnTo>
                <a:lnTo>
                  <a:pt x="416763" y="483857"/>
                </a:lnTo>
                <a:lnTo>
                  <a:pt x="415645" y="483387"/>
                </a:lnTo>
                <a:lnTo>
                  <a:pt x="403491" y="483387"/>
                </a:lnTo>
                <a:lnTo>
                  <a:pt x="402374" y="483857"/>
                </a:lnTo>
                <a:lnTo>
                  <a:pt x="400507" y="485711"/>
                </a:lnTo>
                <a:lnTo>
                  <a:pt x="400050" y="486829"/>
                </a:lnTo>
                <a:lnTo>
                  <a:pt x="400050" y="489470"/>
                </a:lnTo>
                <a:lnTo>
                  <a:pt x="400507" y="490588"/>
                </a:lnTo>
                <a:lnTo>
                  <a:pt x="402374" y="492442"/>
                </a:lnTo>
                <a:lnTo>
                  <a:pt x="403491" y="492912"/>
                </a:lnTo>
                <a:lnTo>
                  <a:pt x="415645" y="492912"/>
                </a:lnTo>
                <a:lnTo>
                  <a:pt x="416763" y="492442"/>
                </a:lnTo>
                <a:lnTo>
                  <a:pt x="418630" y="490588"/>
                </a:lnTo>
                <a:lnTo>
                  <a:pt x="419100" y="489470"/>
                </a:lnTo>
                <a:lnTo>
                  <a:pt x="419100" y="486829"/>
                </a:lnTo>
                <a:close/>
              </a:path>
              <a:path w="5276850" h="1943100">
                <a:moveTo>
                  <a:pt x="419100" y="3441"/>
                </a:moveTo>
                <a:lnTo>
                  <a:pt x="418630" y="2324"/>
                </a:lnTo>
                <a:lnTo>
                  <a:pt x="416763" y="457"/>
                </a:lnTo>
                <a:lnTo>
                  <a:pt x="415645" y="0"/>
                </a:lnTo>
                <a:lnTo>
                  <a:pt x="403491" y="0"/>
                </a:lnTo>
                <a:lnTo>
                  <a:pt x="402374" y="457"/>
                </a:lnTo>
                <a:lnTo>
                  <a:pt x="400507" y="2324"/>
                </a:lnTo>
                <a:lnTo>
                  <a:pt x="400050" y="3441"/>
                </a:lnTo>
                <a:lnTo>
                  <a:pt x="400050" y="6070"/>
                </a:lnTo>
                <a:lnTo>
                  <a:pt x="400507" y="7188"/>
                </a:lnTo>
                <a:lnTo>
                  <a:pt x="402374" y="9055"/>
                </a:lnTo>
                <a:lnTo>
                  <a:pt x="403491" y="9525"/>
                </a:lnTo>
                <a:lnTo>
                  <a:pt x="415645" y="9525"/>
                </a:lnTo>
                <a:lnTo>
                  <a:pt x="416763" y="9055"/>
                </a:lnTo>
                <a:lnTo>
                  <a:pt x="418630" y="7188"/>
                </a:lnTo>
                <a:lnTo>
                  <a:pt x="419100" y="6070"/>
                </a:lnTo>
                <a:lnTo>
                  <a:pt x="419100" y="3441"/>
                </a:lnTo>
                <a:close/>
              </a:path>
              <a:path w="5276850" h="1943100">
                <a:moveTo>
                  <a:pt x="476237" y="1937016"/>
                </a:moveTo>
                <a:lnTo>
                  <a:pt x="475780" y="1935899"/>
                </a:lnTo>
                <a:lnTo>
                  <a:pt x="473913" y="1934032"/>
                </a:lnTo>
                <a:lnTo>
                  <a:pt x="472795" y="1933575"/>
                </a:lnTo>
                <a:lnTo>
                  <a:pt x="460641" y="1933575"/>
                </a:lnTo>
                <a:lnTo>
                  <a:pt x="459524" y="1934032"/>
                </a:lnTo>
                <a:lnTo>
                  <a:pt x="457657" y="1935899"/>
                </a:lnTo>
                <a:lnTo>
                  <a:pt x="457200" y="1937016"/>
                </a:lnTo>
                <a:lnTo>
                  <a:pt x="457200" y="1939645"/>
                </a:lnTo>
                <a:lnTo>
                  <a:pt x="457657" y="1940763"/>
                </a:lnTo>
                <a:lnTo>
                  <a:pt x="459524" y="1942630"/>
                </a:lnTo>
                <a:lnTo>
                  <a:pt x="460641" y="1943100"/>
                </a:lnTo>
                <a:lnTo>
                  <a:pt x="472795" y="1943100"/>
                </a:lnTo>
                <a:lnTo>
                  <a:pt x="473913" y="1942630"/>
                </a:lnTo>
                <a:lnTo>
                  <a:pt x="475780" y="1940763"/>
                </a:lnTo>
                <a:lnTo>
                  <a:pt x="476237" y="1939645"/>
                </a:lnTo>
                <a:lnTo>
                  <a:pt x="476237" y="1937016"/>
                </a:lnTo>
                <a:close/>
              </a:path>
              <a:path w="5276850" h="1943100">
                <a:moveTo>
                  <a:pt x="476237" y="1453616"/>
                </a:moveTo>
                <a:lnTo>
                  <a:pt x="475780" y="1452499"/>
                </a:lnTo>
                <a:lnTo>
                  <a:pt x="473913" y="1450644"/>
                </a:lnTo>
                <a:lnTo>
                  <a:pt x="472795" y="1450174"/>
                </a:lnTo>
                <a:lnTo>
                  <a:pt x="460641" y="1450174"/>
                </a:lnTo>
                <a:lnTo>
                  <a:pt x="459524" y="1450644"/>
                </a:lnTo>
                <a:lnTo>
                  <a:pt x="457657" y="1452499"/>
                </a:lnTo>
                <a:lnTo>
                  <a:pt x="457200" y="1453616"/>
                </a:lnTo>
                <a:lnTo>
                  <a:pt x="457200" y="1456258"/>
                </a:lnTo>
                <a:lnTo>
                  <a:pt x="457657" y="1457375"/>
                </a:lnTo>
                <a:lnTo>
                  <a:pt x="459524" y="1459230"/>
                </a:lnTo>
                <a:lnTo>
                  <a:pt x="460641" y="1459699"/>
                </a:lnTo>
                <a:lnTo>
                  <a:pt x="472795" y="1459699"/>
                </a:lnTo>
                <a:lnTo>
                  <a:pt x="473913" y="1459230"/>
                </a:lnTo>
                <a:lnTo>
                  <a:pt x="475780" y="1457375"/>
                </a:lnTo>
                <a:lnTo>
                  <a:pt x="476237" y="1456258"/>
                </a:lnTo>
                <a:lnTo>
                  <a:pt x="476237" y="1453616"/>
                </a:lnTo>
                <a:close/>
              </a:path>
              <a:path w="5276850" h="1943100">
                <a:moveTo>
                  <a:pt x="476237" y="970229"/>
                </a:moveTo>
                <a:lnTo>
                  <a:pt x="475780" y="969111"/>
                </a:lnTo>
                <a:lnTo>
                  <a:pt x="473913" y="967244"/>
                </a:lnTo>
                <a:lnTo>
                  <a:pt x="472795" y="966787"/>
                </a:lnTo>
                <a:lnTo>
                  <a:pt x="460641" y="966787"/>
                </a:lnTo>
                <a:lnTo>
                  <a:pt x="459524" y="967244"/>
                </a:lnTo>
                <a:lnTo>
                  <a:pt x="457657" y="969111"/>
                </a:lnTo>
                <a:lnTo>
                  <a:pt x="457200" y="970229"/>
                </a:lnTo>
                <a:lnTo>
                  <a:pt x="457200" y="972858"/>
                </a:lnTo>
                <a:lnTo>
                  <a:pt x="457657" y="973975"/>
                </a:lnTo>
                <a:lnTo>
                  <a:pt x="459524" y="975842"/>
                </a:lnTo>
                <a:lnTo>
                  <a:pt x="460641" y="976312"/>
                </a:lnTo>
                <a:lnTo>
                  <a:pt x="472795" y="976312"/>
                </a:lnTo>
                <a:lnTo>
                  <a:pt x="473913" y="975842"/>
                </a:lnTo>
                <a:lnTo>
                  <a:pt x="475780" y="973975"/>
                </a:lnTo>
                <a:lnTo>
                  <a:pt x="476237" y="972858"/>
                </a:lnTo>
                <a:lnTo>
                  <a:pt x="476237" y="970229"/>
                </a:lnTo>
                <a:close/>
              </a:path>
              <a:path w="5276850" h="1943100">
                <a:moveTo>
                  <a:pt x="476237" y="486829"/>
                </a:moveTo>
                <a:lnTo>
                  <a:pt x="475780" y="485711"/>
                </a:lnTo>
                <a:lnTo>
                  <a:pt x="473913" y="483857"/>
                </a:lnTo>
                <a:lnTo>
                  <a:pt x="472795" y="483387"/>
                </a:lnTo>
                <a:lnTo>
                  <a:pt x="460641" y="483387"/>
                </a:lnTo>
                <a:lnTo>
                  <a:pt x="459524" y="483857"/>
                </a:lnTo>
                <a:lnTo>
                  <a:pt x="457657" y="485711"/>
                </a:lnTo>
                <a:lnTo>
                  <a:pt x="457200" y="486829"/>
                </a:lnTo>
                <a:lnTo>
                  <a:pt x="457200" y="489470"/>
                </a:lnTo>
                <a:lnTo>
                  <a:pt x="457657" y="490588"/>
                </a:lnTo>
                <a:lnTo>
                  <a:pt x="459524" y="492442"/>
                </a:lnTo>
                <a:lnTo>
                  <a:pt x="460641" y="492912"/>
                </a:lnTo>
                <a:lnTo>
                  <a:pt x="472795" y="492912"/>
                </a:lnTo>
                <a:lnTo>
                  <a:pt x="473913" y="492442"/>
                </a:lnTo>
                <a:lnTo>
                  <a:pt x="475780" y="490588"/>
                </a:lnTo>
                <a:lnTo>
                  <a:pt x="476237" y="489470"/>
                </a:lnTo>
                <a:lnTo>
                  <a:pt x="476237" y="486829"/>
                </a:lnTo>
                <a:close/>
              </a:path>
              <a:path w="5276850" h="1943100">
                <a:moveTo>
                  <a:pt x="476237" y="3441"/>
                </a:moveTo>
                <a:lnTo>
                  <a:pt x="475780" y="2324"/>
                </a:lnTo>
                <a:lnTo>
                  <a:pt x="473913" y="457"/>
                </a:lnTo>
                <a:lnTo>
                  <a:pt x="472795" y="0"/>
                </a:lnTo>
                <a:lnTo>
                  <a:pt x="460641" y="0"/>
                </a:lnTo>
                <a:lnTo>
                  <a:pt x="459524" y="457"/>
                </a:lnTo>
                <a:lnTo>
                  <a:pt x="457657" y="2324"/>
                </a:lnTo>
                <a:lnTo>
                  <a:pt x="457200" y="3441"/>
                </a:lnTo>
                <a:lnTo>
                  <a:pt x="457200" y="6070"/>
                </a:lnTo>
                <a:lnTo>
                  <a:pt x="457657" y="7188"/>
                </a:lnTo>
                <a:lnTo>
                  <a:pt x="459524" y="9055"/>
                </a:lnTo>
                <a:lnTo>
                  <a:pt x="460641" y="9525"/>
                </a:lnTo>
                <a:lnTo>
                  <a:pt x="472795" y="9525"/>
                </a:lnTo>
                <a:lnTo>
                  <a:pt x="473913" y="9055"/>
                </a:lnTo>
                <a:lnTo>
                  <a:pt x="475780" y="7188"/>
                </a:lnTo>
                <a:lnTo>
                  <a:pt x="476237" y="6070"/>
                </a:lnTo>
                <a:lnTo>
                  <a:pt x="476237" y="3441"/>
                </a:lnTo>
                <a:close/>
              </a:path>
              <a:path w="5276850" h="1943100">
                <a:moveTo>
                  <a:pt x="533400" y="1937016"/>
                </a:moveTo>
                <a:lnTo>
                  <a:pt x="532930" y="1935899"/>
                </a:lnTo>
                <a:lnTo>
                  <a:pt x="531063" y="1934032"/>
                </a:lnTo>
                <a:lnTo>
                  <a:pt x="529945" y="1933575"/>
                </a:lnTo>
                <a:lnTo>
                  <a:pt x="517791" y="1933575"/>
                </a:lnTo>
                <a:lnTo>
                  <a:pt x="516674" y="1934032"/>
                </a:lnTo>
                <a:lnTo>
                  <a:pt x="514807" y="1935899"/>
                </a:lnTo>
                <a:lnTo>
                  <a:pt x="514350" y="1937016"/>
                </a:lnTo>
                <a:lnTo>
                  <a:pt x="514350" y="1939645"/>
                </a:lnTo>
                <a:lnTo>
                  <a:pt x="514807" y="1940763"/>
                </a:lnTo>
                <a:lnTo>
                  <a:pt x="516674" y="1942630"/>
                </a:lnTo>
                <a:lnTo>
                  <a:pt x="517791" y="1943100"/>
                </a:lnTo>
                <a:lnTo>
                  <a:pt x="529945" y="1943100"/>
                </a:lnTo>
                <a:lnTo>
                  <a:pt x="531063" y="1942630"/>
                </a:lnTo>
                <a:lnTo>
                  <a:pt x="532930" y="1940763"/>
                </a:lnTo>
                <a:lnTo>
                  <a:pt x="533400" y="1939645"/>
                </a:lnTo>
                <a:lnTo>
                  <a:pt x="533400" y="1937016"/>
                </a:lnTo>
                <a:close/>
              </a:path>
              <a:path w="5276850" h="1943100">
                <a:moveTo>
                  <a:pt x="533400" y="1453616"/>
                </a:moveTo>
                <a:lnTo>
                  <a:pt x="532930" y="1452499"/>
                </a:lnTo>
                <a:lnTo>
                  <a:pt x="531063" y="1450644"/>
                </a:lnTo>
                <a:lnTo>
                  <a:pt x="529945" y="1450174"/>
                </a:lnTo>
                <a:lnTo>
                  <a:pt x="517791" y="1450174"/>
                </a:lnTo>
                <a:lnTo>
                  <a:pt x="516674" y="1450644"/>
                </a:lnTo>
                <a:lnTo>
                  <a:pt x="514807" y="1452499"/>
                </a:lnTo>
                <a:lnTo>
                  <a:pt x="514350" y="1453616"/>
                </a:lnTo>
                <a:lnTo>
                  <a:pt x="514350" y="1456258"/>
                </a:lnTo>
                <a:lnTo>
                  <a:pt x="514807" y="1457375"/>
                </a:lnTo>
                <a:lnTo>
                  <a:pt x="516674" y="1459230"/>
                </a:lnTo>
                <a:lnTo>
                  <a:pt x="517791" y="1459699"/>
                </a:lnTo>
                <a:lnTo>
                  <a:pt x="529945" y="1459699"/>
                </a:lnTo>
                <a:lnTo>
                  <a:pt x="531063" y="1459230"/>
                </a:lnTo>
                <a:lnTo>
                  <a:pt x="532930" y="1457375"/>
                </a:lnTo>
                <a:lnTo>
                  <a:pt x="533400" y="1456258"/>
                </a:lnTo>
                <a:lnTo>
                  <a:pt x="533400" y="1453616"/>
                </a:lnTo>
                <a:close/>
              </a:path>
              <a:path w="5276850" h="1943100">
                <a:moveTo>
                  <a:pt x="533400" y="970229"/>
                </a:moveTo>
                <a:lnTo>
                  <a:pt x="532930" y="969111"/>
                </a:lnTo>
                <a:lnTo>
                  <a:pt x="531063" y="967244"/>
                </a:lnTo>
                <a:lnTo>
                  <a:pt x="529945" y="966787"/>
                </a:lnTo>
                <a:lnTo>
                  <a:pt x="517791" y="966787"/>
                </a:lnTo>
                <a:lnTo>
                  <a:pt x="516674" y="967244"/>
                </a:lnTo>
                <a:lnTo>
                  <a:pt x="514807" y="969111"/>
                </a:lnTo>
                <a:lnTo>
                  <a:pt x="514350" y="970229"/>
                </a:lnTo>
                <a:lnTo>
                  <a:pt x="514350" y="972858"/>
                </a:lnTo>
                <a:lnTo>
                  <a:pt x="514807" y="973975"/>
                </a:lnTo>
                <a:lnTo>
                  <a:pt x="516674" y="975842"/>
                </a:lnTo>
                <a:lnTo>
                  <a:pt x="517791" y="976312"/>
                </a:lnTo>
                <a:lnTo>
                  <a:pt x="529945" y="976312"/>
                </a:lnTo>
                <a:lnTo>
                  <a:pt x="531063" y="975842"/>
                </a:lnTo>
                <a:lnTo>
                  <a:pt x="532930" y="973975"/>
                </a:lnTo>
                <a:lnTo>
                  <a:pt x="533400" y="972858"/>
                </a:lnTo>
                <a:lnTo>
                  <a:pt x="533400" y="970229"/>
                </a:lnTo>
                <a:close/>
              </a:path>
              <a:path w="5276850" h="1943100">
                <a:moveTo>
                  <a:pt x="533400" y="486829"/>
                </a:moveTo>
                <a:lnTo>
                  <a:pt x="532930" y="485711"/>
                </a:lnTo>
                <a:lnTo>
                  <a:pt x="531063" y="483857"/>
                </a:lnTo>
                <a:lnTo>
                  <a:pt x="529945" y="483387"/>
                </a:lnTo>
                <a:lnTo>
                  <a:pt x="517791" y="483387"/>
                </a:lnTo>
                <a:lnTo>
                  <a:pt x="516674" y="483857"/>
                </a:lnTo>
                <a:lnTo>
                  <a:pt x="514807" y="485711"/>
                </a:lnTo>
                <a:lnTo>
                  <a:pt x="514350" y="486829"/>
                </a:lnTo>
                <a:lnTo>
                  <a:pt x="514350" y="489470"/>
                </a:lnTo>
                <a:lnTo>
                  <a:pt x="514807" y="490588"/>
                </a:lnTo>
                <a:lnTo>
                  <a:pt x="516674" y="492442"/>
                </a:lnTo>
                <a:lnTo>
                  <a:pt x="517791" y="492912"/>
                </a:lnTo>
                <a:lnTo>
                  <a:pt x="529945" y="492912"/>
                </a:lnTo>
                <a:lnTo>
                  <a:pt x="531063" y="492442"/>
                </a:lnTo>
                <a:lnTo>
                  <a:pt x="532930" y="490588"/>
                </a:lnTo>
                <a:lnTo>
                  <a:pt x="533400" y="489470"/>
                </a:lnTo>
                <a:lnTo>
                  <a:pt x="533400" y="486829"/>
                </a:lnTo>
                <a:close/>
              </a:path>
              <a:path w="5276850" h="1943100">
                <a:moveTo>
                  <a:pt x="533400" y="3441"/>
                </a:moveTo>
                <a:lnTo>
                  <a:pt x="532930" y="2324"/>
                </a:lnTo>
                <a:lnTo>
                  <a:pt x="531063" y="457"/>
                </a:lnTo>
                <a:lnTo>
                  <a:pt x="529945" y="0"/>
                </a:lnTo>
                <a:lnTo>
                  <a:pt x="517791" y="0"/>
                </a:lnTo>
                <a:lnTo>
                  <a:pt x="516674" y="457"/>
                </a:lnTo>
                <a:lnTo>
                  <a:pt x="514807" y="2324"/>
                </a:lnTo>
                <a:lnTo>
                  <a:pt x="514350" y="3441"/>
                </a:lnTo>
                <a:lnTo>
                  <a:pt x="514350" y="6070"/>
                </a:lnTo>
                <a:lnTo>
                  <a:pt x="514807" y="7188"/>
                </a:lnTo>
                <a:lnTo>
                  <a:pt x="516674" y="9055"/>
                </a:lnTo>
                <a:lnTo>
                  <a:pt x="517791" y="9525"/>
                </a:lnTo>
                <a:lnTo>
                  <a:pt x="529945" y="9525"/>
                </a:lnTo>
                <a:lnTo>
                  <a:pt x="531063" y="9055"/>
                </a:lnTo>
                <a:lnTo>
                  <a:pt x="532930" y="7188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5276850" h="1943100">
                <a:moveTo>
                  <a:pt x="590550" y="1937016"/>
                </a:moveTo>
                <a:lnTo>
                  <a:pt x="590080" y="1935899"/>
                </a:lnTo>
                <a:lnTo>
                  <a:pt x="588213" y="1934032"/>
                </a:lnTo>
                <a:lnTo>
                  <a:pt x="587095" y="1933575"/>
                </a:lnTo>
                <a:lnTo>
                  <a:pt x="574941" y="1933575"/>
                </a:lnTo>
                <a:lnTo>
                  <a:pt x="573824" y="1934032"/>
                </a:lnTo>
                <a:lnTo>
                  <a:pt x="571957" y="1935899"/>
                </a:lnTo>
                <a:lnTo>
                  <a:pt x="571500" y="1937016"/>
                </a:lnTo>
                <a:lnTo>
                  <a:pt x="571500" y="1939645"/>
                </a:lnTo>
                <a:lnTo>
                  <a:pt x="571957" y="1940763"/>
                </a:lnTo>
                <a:lnTo>
                  <a:pt x="573824" y="1942630"/>
                </a:lnTo>
                <a:lnTo>
                  <a:pt x="574941" y="1943100"/>
                </a:lnTo>
                <a:lnTo>
                  <a:pt x="587095" y="1943100"/>
                </a:lnTo>
                <a:lnTo>
                  <a:pt x="588213" y="1942630"/>
                </a:lnTo>
                <a:lnTo>
                  <a:pt x="590080" y="1940763"/>
                </a:lnTo>
                <a:lnTo>
                  <a:pt x="590550" y="1939645"/>
                </a:lnTo>
                <a:lnTo>
                  <a:pt x="590550" y="1937016"/>
                </a:lnTo>
                <a:close/>
              </a:path>
              <a:path w="5276850" h="1943100">
                <a:moveTo>
                  <a:pt x="590550" y="1453616"/>
                </a:moveTo>
                <a:lnTo>
                  <a:pt x="590080" y="1452499"/>
                </a:lnTo>
                <a:lnTo>
                  <a:pt x="588213" y="1450644"/>
                </a:lnTo>
                <a:lnTo>
                  <a:pt x="587095" y="1450174"/>
                </a:lnTo>
                <a:lnTo>
                  <a:pt x="574941" y="1450174"/>
                </a:lnTo>
                <a:lnTo>
                  <a:pt x="573824" y="1450644"/>
                </a:lnTo>
                <a:lnTo>
                  <a:pt x="571957" y="1452499"/>
                </a:lnTo>
                <a:lnTo>
                  <a:pt x="571500" y="1453616"/>
                </a:lnTo>
                <a:lnTo>
                  <a:pt x="571500" y="1456258"/>
                </a:lnTo>
                <a:lnTo>
                  <a:pt x="571957" y="1457375"/>
                </a:lnTo>
                <a:lnTo>
                  <a:pt x="573824" y="1459230"/>
                </a:lnTo>
                <a:lnTo>
                  <a:pt x="574941" y="1459699"/>
                </a:lnTo>
                <a:lnTo>
                  <a:pt x="587095" y="1459699"/>
                </a:lnTo>
                <a:lnTo>
                  <a:pt x="588213" y="1459230"/>
                </a:lnTo>
                <a:lnTo>
                  <a:pt x="590080" y="1457375"/>
                </a:lnTo>
                <a:lnTo>
                  <a:pt x="590550" y="1456258"/>
                </a:lnTo>
                <a:lnTo>
                  <a:pt x="590550" y="1453616"/>
                </a:lnTo>
                <a:close/>
              </a:path>
              <a:path w="5276850" h="1943100">
                <a:moveTo>
                  <a:pt x="590550" y="970229"/>
                </a:moveTo>
                <a:lnTo>
                  <a:pt x="590080" y="969111"/>
                </a:lnTo>
                <a:lnTo>
                  <a:pt x="588213" y="967244"/>
                </a:lnTo>
                <a:lnTo>
                  <a:pt x="587095" y="966787"/>
                </a:lnTo>
                <a:lnTo>
                  <a:pt x="574941" y="966787"/>
                </a:lnTo>
                <a:lnTo>
                  <a:pt x="573824" y="967244"/>
                </a:lnTo>
                <a:lnTo>
                  <a:pt x="571957" y="969111"/>
                </a:lnTo>
                <a:lnTo>
                  <a:pt x="571500" y="970229"/>
                </a:lnTo>
                <a:lnTo>
                  <a:pt x="571500" y="972858"/>
                </a:lnTo>
                <a:lnTo>
                  <a:pt x="571957" y="973975"/>
                </a:lnTo>
                <a:lnTo>
                  <a:pt x="573824" y="975842"/>
                </a:lnTo>
                <a:lnTo>
                  <a:pt x="574941" y="976312"/>
                </a:lnTo>
                <a:lnTo>
                  <a:pt x="587095" y="976312"/>
                </a:lnTo>
                <a:lnTo>
                  <a:pt x="588213" y="975842"/>
                </a:lnTo>
                <a:lnTo>
                  <a:pt x="590080" y="973975"/>
                </a:lnTo>
                <a:lnTo>
                  <a:pt x="590550" y="972858"/>
                </a:lnTo>
                <a:lnTo>
                  <a:pt x="590550" y="970229"/>
                </a:lnTo>
                <a:close/>
              </a:path>
              <a:path w="5276850" h="1943100">
                <a:moveTo>
                  <a:pt x="590550" y="486829"/>
                </a:moveTo>
                <a:lnTo>
                  <a:pt x="590080" y="485711"/>
                </a:lnTo>
                <a:lnTo>
                  <a:pt x="588213" y="483857"/>
                </a:lnTo>
                <a:lnTo>
                  <a:pt x="587095" y="483387"/>
                </a:lnTo>
                <a:lnTo>
                  <a:pt x="574941" y="483387"/>
                </a:lnTo>
                <a:lnTo>
                  <a:pt x="573824" y="483857"/>
                </a:lnTo>
                <a:lnTo>
                  <a:pt x="571957" y="485711"/>
                </a:lnTo>
                <a:lnTo>
                  <a:pt x="571500" y="486829"/>
                </a:lnTo>
                <a:lnTo>
                  <a:pt x="571500" y="489470"/>
                </a:lnTo>
                <a:lnTo>
                  <a:pt x="571957" y="490588"/>
                </a:lnTo>
                <a:lnTo>
                  <a:pt x="573824" y="492442"/>
                </a:lnTo>
                <a:lnTo>
                  <a:pt x="574941" y="492912"/>
                </a:lnTo>
                <a:lnTo>
                  <a:pt x="587095" y="492912"/>
                </a:lnTo>
                <a:lnTo>
                  <a:pt x="588213" y="492442"/>
                </a:lnTo>
                <a:lnTo>
                  <a:pt x="590080" y="490588"/>
                </a:lnTo>
                <a:lnTo>
                  <a:pt x="590550" y="489470"/>
                </a:lnTo>
                <a:lnTo>
                  <a:pt x="590550" y="486829"/>
                </a:lnTo>
                <a:close/>
              </a:path>
              <a:path w="5276850" h="1943100">
                <a:moveTo>
                  <a:pt x="590550" y="3441"/>
                </a:moveTo>
                <a:lnTo>
                  <a:pt x="590080" y="2324"/>
                </a:lnTo>
                <a:lnTo>
                  <a:pt x="588213" y="457"/>
                </a:lnTo>
                <a:lnTo>
                  <a:pt x="587095" y="0"/>
                </a:lnTo>
                <a:lnTo>
                  <a:pt x="574941" y="0"/>
                </a:lnTo>
                <a:lnTo>
                  <a:pt x="573824" y="457"/>
                </a:lnTo>
                <a:lnTo>
                  <a:pt x="571957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57" y="7188"/>
                </a:lnTo>
                <a:lnTo>
                  <a:pt x="573824" y="9055"/>
                </a:lnTo>
                <a:lnTo>
                  <a:pt x="574941" y="9525"/>
                </a:lnTo>
                <a:lnTo>
                  <a:pt x="587095" y="9525"/>
                </a:lnTo>
                <a:lnTo>
                  <a:pt x="588213" y="9055"/>
                </a:lnTo>
                <a:lnTo>
                  <a:pt x="590080" y="7188"/>
                </a:lnTo>
                <a:lnTo>
                  <a:pt x="590550" y="6070"/>
                </a:lnTo>
                <a:lnTo>
                  <a:pt x="590550" y="3441"/>
                </a:lnTo>
                <a:close/>
              </a:path>
              <a:path w="5276850" h="1943100">
                <a:moveTo>
                  <a:pt x="647687" y="1937016"/>
                </a:moveTo>
                <a:lnTo>
                  <a:pt x="647230" y="1935899"/>
                </a:lnTo>
                <a:lnTo>
                  <a:pt x="645363" y="1934032"/>
                </a:lnTo>
                <a:lnTo>
                  <a:pt x="644245" y="1933575"/>
                </a:lnTo>
                <a:lnTo>
                  <a:pt x="632091" y="1933575"/>
                </a:lnTo>
                <a:lnTo>
                  <a:pt x="630974" y="1934032"/>
                </a:lnTo>
                <a:lnTo>
                  <a:pt x="629107" y="1935899"/>
                </a:lnTo>
                <a:lnTo>
                  <a:pt x="628637" y="1937016"/>
                </a:lnTo>
                <a:lnTo>
                  <a:pt x="628637" y="1939645"/>
                </a:lnTo>
                <a:lnTo>
                  <a:pt x="629107" y="1940763"/>
                </a:lnTo>
                <a:lnTo>
                  <a:pt x="630974" y="1942630"/>
                </a:lnTo>
                <a:lnTo>
                  <a:pt x="632091" y="1943100"/>
                </a:lnTo>
                <a:lnTo>
                  <a:pt x="644245" y="1943100"/>
                </a:lnTo>
                <a:lnTo>
                  <a:pt x="645363" y="1942630"/>
                </a:lnTo>
                <a:lnTo>
                  <a:pt x="647230" y="1940763"/>
                </a:lnTo>
                <a:lnTo>
                  <a:pt x="647687" y="1939645"/>
                </a:lnTo>
                <a:lnTo>
                  <a:pt x="647687" y="1937016"/>
                </a:lnTo>
                <a:close/>
              </a:path>
              <a:path w="5276850" h="1943100">
                <a:moveTo>
                  <a:pt x="647687" y="1453616"/>
                </a:moveTo>
                <a:lnTo>
                  <a:pt x="647230" y="1452499"/>
                </a:lnTo>
                <a:lnTo>
                  <a:pt x="645363" y="1450644"/>
                </a:lnTo>
                <a:lnTo>
                  <a:pt x="644245" y="1450174"/>
                </a:lnTo>
                <a:lnTo>
                  <a:pt x="632091" y="1450174"/>
                </a:lnTo>
                <a:lnTo>
                  <a:pt x="630974" y="1450644"/>
                </a:lnTo>
                <a:lnTo>
                  <a:pt x="629107" y="1452499"/>
                </a:lnTo>
                <a:lnTo>
                  <a:pt x="628637" y="1453616"/>
                </a:lnTo>
                <a:lnTo>
                  <a:pt x="628637" y="1456258"/>
                </a:lnTo>
                <a:lnTo>
                  <a:pt x="629107" y="1457375"/>
                </a:lnTo>
                <a:lnTo>
                  <a:pt x="630974" y="1459230"/>
                </a:lnTo>
                <a:lnTo>
                  <a:pt x="632091" y="1459699"/>
                </a:lnTo>
                <a:lnTo>
                  <a:pt x="644245" y="1459699"/>
                </a:lnTo>
                <a:lnTo>
                  <a:pt x="645363" y="1459230"/>
                </a:lnTo>
                <a:lnTo>
                  <a:pt x="647230" y="1457375"/>
                </a:lnTo>
                <a:lnTo>
                  <a:pt x="647687" y="1456258"/>
                </a:lnTo>
                <a:lnTo>
                  <a:pt x="647687" y="1453616"/>
                </a:lnTo>
                <a:close/>
              </a:path>
              <a:path w="5276850" h="1943100">
                <a:moveTo>
                  <a:pt x="647687" y="970229"/>
                </a:moveTo>
                <a:lnTo>
                  <a:pt x="647230" y="969111"/>
                </a:lnTo>
                <a:lnTo>
                  <a:pt x="645363" y="967244"/>
                </a:lnTo>
                <a:lnTo>
                  <a:pt x="644245" y="966787"/>
                </a:lnTo>
                <a:lnTo>
                  <a:pt x="632091" y="966787"/>
                </a:lnTo>
                <a:lnTo>
                  <a:pt x="630974" y="967244"/>
                </a:lnTo>
                <a:lnTo>
                  <a:pt x="629107" y="969111"/>
                </a:lnTo>
                <a:lnTo>
                  <a:pt x="628637" y="970229"/>
                </a:lnTo>
                <a:lnTo>
                  <a:pt x="628637" y="972858"/>
                </a:lnTo>
                <a:lnTo>
                  <a:pt x="629107" y="973975"/>
                </a:lnTo>
                <a:lnTo>
                  <a:pt x="630974" y="975842"/>
                </a:lnTo>
                <a:lnTo>
                  <a:pt x="632091" y="976312"/>
                </a:lnTo>
                <a:lnTo>
                  <a:pt x="644245" y="976312"/>
                </a:lnTo>
                <a:lnTo>
                  <a:pt x="645363" y="975842"/>
                </a:lnTo>
                <a:lnTo>
                  <a:pt x="647230" y="973975"/>
                </a:lnTo>
                <a:lnTo>
                  <a:pt x="647687" y="972858"/>
                </a:lnTo>
                <a:lnTo>
                  <a:pt x="647687" y="970229"/>
                </a:lnTo>
                <a:close/>
              </a:path>
              <a:path w="5276850" h="1943100">
                <a:moveTo>
                  <a:pt x="647687" y="486829"/>
                </a:moveTo>
                <a:lnTo>
                  <a:pt x="647230" y="485711"/>
                </a:lnTo>
                <a:lnTo>
                  <a:pt x="645363" y="483857"/>
                </a:lnTo>
                <a:lnTo>
                  <a:pt x="644245" y="483387"/>
                </a:lnTo>
                <a:lnTo>
                  <a:pt x="632091" y="483387"/>
                </a:lnTo>
                <a:lnTo>
                  <a:pt x="630974" y="483857"/>
                </a:lnTo>
                <a:lnTo>
                  <a:pt x="629107" y="485711"/>
                </a:lnTo>
                <a:lnTo>
                  <a:pt x="628637" y="486829"/>
                </a:lnTo>
                <a:lnTo>
                  <a:pt x="628637" y="489470"/>
                </a:lnTo>
                <a:lnTo>
                  <a:pt x="629107" y="490588"/>
                </a:lnTo>
                <a:lnTo>
                  <a:pt x="630974" y="492442"/>
                </a:lnTo>
                <a:lnTo>
                  <a:pt x="632091" y="492912"/>
                </a:lnTo>
                <a:lnTo>
                  <a:pt x="644245" y="492912"/>
                </a:lnTo>
                <a:lnTo>
                  <a:pt x="645363" y="492442"/>
                </a:lnTo>
                <a:lnTo>
                  <a:pt x="647230" y="490588"/>
                </a:lnTo>
                <a:lnTo>
                  <a:pt x="647687" y="489470"/>
                </a:lnTo>
                <a:lnTo>
                  <a:pt x="647687" y="486829"/>
                </a:lnTo>
                <a:close/>
              </a:path>
              <a:path w="5276850" h="1943100">
                <a:moveTo>
                  <a:pt x="647687" y="3441"/>
                </a:moveTo>
                <a:lnTo>
                  <a:pt x="647230" y="2324"/>
                </a:lnTo>
                <a:lnTo>
                  <a:pt x="645363" y="457"/>
                </a:lnTo>
                <a:lnTo>
                  <a:pt x="644245" y="0"/>
                </a:lnTo>
                <a:lnTo>
                  <a:pt x="632091" y="0"/>
                </a:lnTo>
                <a:lnTo>
                  <a:pt x="630974" y="457"/>
                </a:lnTo>
                <a:lnTo>
                  <a:pt x="629107" y="2324"/>
                </a:lnTo>
                <a:lnTo>
                  <a:pt x="628637" y="3441"/>
                </a:lnTo>
                <a:lnTo>
                  <a:pt x="628637" y="6070"/>
                </a:lnTo>
                <a:lnTo>
                  <a:pt x="629107" y="7188"/>
                </a:lnTo>
                <a:lnTo>
                  <a:pt x="630974" y="9055"/>
                </a:lnTo>
                <a:lnTo>
                  <a:pt x="632091" y="9525"/>
                </a:lnTo>
                <a:lnTo>
                  <a:pt x="644245" y="9525"/>
                </a:lnTo>
                <a:lnTo>
                  <a:pt x="645363" y="9055"/>
                </a:lnTo>
                <a:lnTo>
                  <a:pt x="647230" y="7188"/>
                </a:lnTo>
                <a:lnTo>
                  <a:pt x="647687" y="6070"/>
                </a:lnTo>
                <a:lnTo>
                  <a:pt x="647687" y="3441"/>
                </a:lnTo>
                <a:close/>
              </a:path>
              <a:path w="5276850" h="1943100">
                <a:moveTo>
                  <a:pt x="704850" y="1937016"/>
                </a:moveTo>
                <a:lnTo>
                  <a:pt x="704380" y="1935899"/>
                </a:lnTo>
                <a:lnTo>
                  <a:pt x="702513" y="1934032"/>
                </a:lnTo>
                <a:lnTo>
                  <a:pt x="701395" y="1933575"/>
                </a:lnTo>
                <a:lnTo>
                  <a:pt x="689241" y="1933575"/>
                </a:lnTo>
                <a:lnTo>
                  <a:pt x="688124" y="1934032"/>
                </a:lnTo>
                <a:lnTo>
                  <a:pt x="686257" y="1935899"/>
                </a:lnTo>
                <a:lnTo>
                  <a:pt x="685800" y="1937016"/>
                </a:lnTo>
                <a:lnTo>
                  <a:pt x="685800" y="1939645"/>
                </a:lnTo>
                <a:lnTo>
                  <a:pt x="686257" y="1940763"/>
                </a:lnTo>
                <a:lnTo>
                  <a:pt x="688124" y="1942630"/>
                </a:lnTo>
                <a:lnTo>
                  <a:pt x="689241" y="1943100"/>
                </a:lnTo>
                <a:lnTo>
                  <a:pt x="701395" y="1943100"/>
                </a:lnTo>
                <a:lnTo>
                  <a:pt x="702513" y="1942630"/>
                </a:lnTo>
                <a:lnTo>
                  <a:pt x="704380" y="1940763"/>
                </a:lnTo>
                <a:lnTo>
                  <a:pt x="704850" y="1939645"/>
                </a:lnTo>
                <a:lnTo>
                  <a:pt x="704850" y="1937016"/>
                </a:lnTo>
                <a:close/>
              </a:path>
              <a:path w="5276850" h="1943100">
                <a:moveTo>
                  <a:pt x="704850" y="1453616"/>
                </a:moveTo>
                <a:lnTo>
                  <a:pt x="704380" y="1452499"/>
                </a:lnTo>
                <a:lnTo>
                  <a:pt x="702513" y="1450644"/>
                </a:lnTo>
                <a:lnTo>
                  <a:pt x="701395" y="1450174"/>
                </a:lnTo>
                <a:lnTo>
                  <a:pt x="689241" y="1450174"/>
                </a:lnTo>
                <a:lnTo>
                  <a:pt x="688124" y="1450644"/>
                </a:lnTo>
                <a:lnTo>
                  <a:pt x="686257" y="1452499"/>
                </a:lnTo>
                <a:lnTo>
                  <a:pt x="685800" y="1453616"/>
                </a:lnTo>
                <a:lnTo>
                  <a:pt x="685800" y="1456258"/>
                </a:lnTo>
                <a:lnTo>
                  <a:pt x="686257" y="1457375"/>
                </a:lnTo>
                <a:lnTo>
                  <a:pt x="688124" y="1459230"/>
                </a:lnTo>
                <a:lnTo>
                  <a:pt x="689241" y="1459699"/>
                </a:lnTo>
                <a:lnTo>
                  <a:pt x="701395" y="1459699"/>
                </a:lnTo>
                <a:lnTo>
                  <a:pt x="702513" y="1459230"/>
                </a:lnTo>
                <a:lnTo>
                  <a:pt x="704380" y="1457375"/>
                </a:lnTo>
                <a:lnTo>
                  <a:pt x="704850" y="1456258"/>
                </a:lnTo>
                <a:lnTo>
                  <a:pt x="704850" y="1453616"/>
                </a:lnTo>
                <a:close/>
              </a:path>
              <a:path w="5276850" h="1943100">
                <a:moveTo>
                  <a:pt x="704850" y="970229"/>
                </a:moveTo>
                <a:lnTo>
                  <a:pt x="704380" y="969111"/>
                </a:lnTo>
                <a:lnTo>
                  <a:pt x="702513" y="967244"/>
                </a:lnTo>
                <a:lnTo>
                  <a:pt x="701395" y="966787"/>
                </a:lnTo>
                <a:lnTo>
                  <a:pt x="689241" y="966787"/>
                </a:lnTo>
                <a:lnTo>
                  <a:pt x="688124" y="967244"/>
                </a:lnTo>
                <a:lnTo>
                  <a:pt x="686257" y="969111"/>
                </a:lnTo>
                <a:lnTo>
                  <a:pt x="685800" y="970229"/>
                </a:lnTo>
                <a:lnTo>
                  <a:pt x="685800" y="972858"/>
                </a:lnTo>
                <a:lnTo>
                  <a:pt x="686257" y="973975"/>
                </a:lnTo>
                <a:lnTo>
                  <a:pt x="688124" y="975842"/>
                </a:lnTo>
                <a:lnTo>
                  <a:pt x="689241" y="976312"/>
                </a:lnTo>
                <a:lnTo>
                  <a:pt x="701395" y="976312"/>
                </a:lnTo>
                <a:lnTo>
                  <a:pt x="702513" y="975842"/>
                </a:lnTo>
                <a:lnTo>
                  <a:pt x="704380" y="973975"/>
                </a:lnTo>
                <a:lnTo>
                  <a:pt x="704850" y="972858"/>
                </a:lnTo>
                <a:lnTo>
                  <a:pt x="704850" y="970229"/>
                </a:lnTo>
                <a:close/>
              </a:path>
              <a:path w="5276850" h="1943100">
                <a:moveTo>
                  <a:pt x="704850" y="486829"/>
                </a:moveTo>
                <a:lnTo>
                  <a:pt x="704380" y="485711"/>
                </a:lnTo>
                <a:lnTo>
                  <a:pt x="702513" y="483857"/>
                </a:lnTo>
                <a:lnTo>
                  <a:pt x="701395" y="483387"/>
                </a:lnTo>
                <a:lnTo>
                  <a:pt x="689241" y="483387"/>
                </a:lnTo>
                <a:lnTo>
                  <a:pt x="688124" y="483857"/>
                </a:lnTo>
                <a:lnTo>
                  <a:pt x="686257" y="485711"/>
                </a:lnTo>
                <a:lnTo>
                  <a:pt x="685800" y="486829"/>
                </a:lnTo>
                <a:lnTo>
                  <a:pt x="685800" y="489470"/>
                </a:lnTo>
                <a:lnTo>
                  <a:pt x="686257" y="490588"/>
                </a:lnTo>
                <a:lnTo>
                  <a:pt x="688124" y="492442"/>
                </a:lnTo>
                <a:lnTo>
                  <a:pt x="689241" y="492912"/>
                </a:lnTo>
                <a:lnTo>
                  <a:pt x="701395" y="492912"/>
                </a:lnTo>
                <a:lnTo>
                  <a:pt x="702513" y="492442"/>
                </a:lnTo>
                <a:lnTo>
                  <a:pt x="704380" y="490588"/>
                </a:lnTo>
                <a:lnTo>
                  <a:pt x="704850" y="489470"/>
                </a:lnTo>
                <a:lnTo>
                  <a:pt x="704850" y="486829"/>
                </a:lnTo>
                <a:close/>
              </a:path>
              <a:path w="5276850" h="1943100">
                <a:moveTo>
                  <a:pt x="704850" y="3441"/>
                </a:moveTo>
                <a:lnTo>
                  <a:pt x="704380" y="2324"/>
                </a:lnTo>
                <a:lnTo>
                  <a:pt x="702513" y="457"/>
                </a:lnTo>
                <a:lnTo>
                  <a:pt x="701395" y="0"/>
                </a:lnTo>
                <a:lnTo>
                  <a:pt x="689241" y="0"/>
                </a:lnTo>
                <a:lnTo>
                  <a:pt x="688124" y="457"/>
                </a:lnTo>
                <a:lnTo>
                  <a:pt x="686257" y="2324"/>
                </a:lnTo>
                <a:lnTo>
                  <a:pt x="685800" y="3441"/>
                </a:lnTo>
                <a:lnTo>
                  <a:pt x="685800" y="6070"/>
                </a:lnTo>
                <a:lnTo>
                  <a:pt x="686257" y="7188"/>
                </a:lnTo>
                <a:lnTo>
                  <a:pt x="688124" y="9055"/>
                </a:lnTo>
                <a:lnTo>
                  <a:pt x="689241" y="9525"/>
                </a:lnTo>
                <a:lnTo>
                  <a:pt x="701395" y="9525"/>
                </a:lnTo>
                <a:lnTo>
                  <a:pt x="702513" y="9055"/>
                </a:lnTo>
                <a:lnTo>
                  <a:pt x="704380" y="7188"/>
                </a:lnTo>
                <a:lnTo>
                  <a:pt x="704850" y="6070"/>
                </a:lnTo>
                <a:lnTo>
                  <a:pt x="704850" y="3441"/>
                </a:lnTo>
                <a:close/>
              </a:path>
              <a:path w="5276850" h="1943100">
                <a:moveTo>
                  <a:pt x="762000" y="1937016"/>
                </a:moveTo>
                <a:lnTo>
                  <a:pt x="761530" y="1935899"/>
                </a:lnTo>
                <a:lnTo>
                  <a:pt x="759663" y="1934032"/>
                </a:lnTo>
                <a:lnTo>
                  <a:pt x="758545" y="1933575"/>
                </a:lnTo>
                <a:lnTo>
                  <a:pt x="746391" y="1933575"/>
                </a:lnTo>
                <a:lnTo>
                  <a:pt x="745274" y="1934032"/>
                </a:lnTo>
                <a:lnTo>
                  <a:pt x="743407" y="1935899"/>
                </a:lnTo>
                <a:lnTo>
                  <a:pt x="742950" y="1937016"/>
                </a:lnTo>
                <a:lnTo>
                  <a:pt x="742950" y="1939645"/>
                </a:lnTo>
                <a:lnTo>
                  <a:pt x="743407" y="1940763"/>
                </a:lnTo>
                <a:lnTo>
                  <a:pt x="745274" y="1942630"/>
                </a:lnTo>
                <a:lnTo>
                  <a:pt x="746391" y="1943100"/>
                </a:lnTo>
                <a:lnTo>
                  <a:pt x="758545" y="1943100"/>
                </a:lnTo>
                <a:lnTo>
                  <a:pt x="759663" y="1942630"/>
                </a:lnTo>
                <a:lnTo>
                  <a:pt x="761530" y="1940763"/>
                </a:lnTo>
                <a:lnTo>
                  <a:pt x="762000" y="1939645"/>
                </a:lnTo>
                <a:lnTo>
                  <a:pt x="762000" y="1937016"/>
                </a:lnTo>
                <a:close/>
              </a:path>
              <a:path w="5276850" h="1943100">
                <a:moveTo>
                  <a:pt x="762000" y="1453616"/>
                </a:moveTo>
                <a:lnTo>
                  <a:pt x="761530" y="1452499"/>
                </a:lnTo>
                <a:lnTo>
                  <a:pt x="759663" y="1450644"/>
                </a:lnTo>
                <a:lnTo>
                  <a:pt x="758545" y="1450174"/>
                </a:lnTo>
                <a:lnTo>
                  <a:pt x="746391" y="1450174"/>
                </a:lnTo>
                <a:lnTo>
                  <a:pt x="745274" y="1450644"/>
                </a:lnTo>
                <a:lnTo>
                  <a:pt x="743407" y="1452499"/>
                </a:lnTo>
                <a:lnTo>
                  <a:pt x="742950" y="1453616"/>
                </a:lnTo>
                <a:lnTo>
                  <a:pt x="742950" y="1456258"/>
                </a:lnTo>
                <a:lnTo>
                  <a:pt x="743407" y="1457375"/>
                </a:lnTo>
                <a:lnTo>
                  <a:pt x="745274" y="1459230"/>
                </a:lnTo>
                <a:lnTo>
                  <a:pt x="746391" y="1459699"/>
                </a:lnTo>
                <a:lnTo>
                  <a:pt x="758545" y="1459699"/>
                </a:lnTo>
                <a:lnTo>
                  <a:pt x="759663" y="1459230"/>
                </a:lnTo>
                <a:lnTo>
                  <a:pt x="761530" y="1457375"/>
                </a:lnTo>
                <a:lnTo>
                  <a:pt x="762000" y="1456258"/>
                </a:lnTo>
                <a:lnTo>
                  <a:pt x="762000" y="1453616"/>
                </a:lnTo>
                <a:close/>
              </a:path>
              <a:path w="5276850" h="1943100">
                <a:moveTo>
                  <a:pt x="762000" y="970229"/>
                </a:moveTo>
                <a:lnTo>
                  <a:pt x="761530" y="969111"/>
                </a:lnTo>
                <a:lnTo>
                  <a:pt x="759663" y="967244"/>
                </a:lnTo>
                <a:lnTo>
                  <a:pt x="758545" y="966787"/>
                </a:lnTo>
                <a:lnTo>
                  <a:pt x="746391" y="966787"/>
                </a:lnTo>
                <a:lnTo>
                  <a:pt x="745274" y="967244"/>
                </a:lnTo>
                <a:lnTo>
                  <a:pt x="743407" y="969111"/>
                </a:lnTo>
                <a:lnTo>
                  <a:pt x="742950" y="970229"/>
                </a:lnTo>
                <a:lnTo>
                  <a:pt x="742950" y="972858"/>
                </a:lnTo>
                <a:lnTo>
                  <a:pt x="743407" y="973975"/>
                </a:lnTo>
                <a:lnTo>
                  <a:pt x="745274" y="975842"/>
                </a:lnTo>
                <a:lnTo>
                  <a:pt x="746391" y="976312"/>
                </a:lnTo>
                <a:lnTo>
                  <a:pt x="758545" y="976312"/>
                </a:lnTo>
                <a:lnTo>
                  <a:pt x="759663" y="975842"/>
                </a:lnTo>
                <a:lnTo>
                  <a:pt x="761530" y="973975"/>
                </a:lnTo>
                <a:lnTo>
                  <a:pt x="762000" y="972858"/>
                </a:lnTo>
                <a:lnTo>
                  <a:pt x="762000" y="970229"/>
                </a:lnTo>
                <a:close/>
              </a:path>
              <a:path w="5276850" h="1943100">
                <a:moveTo>
                  <a:pt x="762000" y="486829"/>
                </a:moveTo>
                <a:lnTo>
                  <a:pt x="761530" y="485711"/>
                </a:lnTo>
                <a:lnTo>
                  <a:pt x="759663" y="483857"/>
                </a:lnTo>
                <a:lnTo>
                  <a:pt x="758545" y="483387"/>
                </a:lnTo>
                <a:lnTo>
                  <a:pt x="746391" y="483387"/>
                </a:lnTo>
                <a:lnTo>
                  <a:pt x="745274" y="483857"/>
                </a:lnTo>
                <a:lnTo>
                  <a:pt x="743407" y="485711"/>
                </a:lnTo>
                <a:lnTo>
                  <a:pt x="742950" y="486829"/>
                </a:lnTo>
                <a:lnTo>
                  <a:pt x="742950" y="489470"/>
                </a:lnTo>
                <a:lnTo>
                  <a:pt x="743407" y="490588"/>
                </a:lnTo>
                <a:lnTo>
                  <a:pt x="745274" y="492442"/>
                </a:lnTo>
                <a:lnTo>
                  <a:pt x="746391" y="492912"/>
                </a:lnTo>
                <a:lnTo>
                  <a:pt x="758545" y="492912"/>
                </a:lnTo>
                <a:lnTo>
                  <a:pt x="759663" y="492442"/>
                </a:lnTo>
                <a:lnTo>
                  <a:pt x="761530" y="490588"/>
                </a:lnTo>
                <a:lnTo>
                  <a:pt x="762000" y="489470"/>
                </a:lnTo>
                <a:lnTo>
                  <a:pt x="762000" y="486829"/>
                </a:lnTo>
                <a:close/>
              </a:path>
              <a:path w="5276850" h="1943100">
                <a:moveTo>
                  <a:pt x="762000" y="3441"/>
                </a:moveTo>
                <a:lnTo>
                  <a:pt x="761530" y="2324"/>
                </a:lnTo>
                <a:lnTo>
                  <a:pt x="759663" y="457"/>
                </a:lnTo>
                <a:lnTo>
                  <a:pt x="758545" y="0"/>
                </a:lnTo>
                <a:lnTo>
                  <a:pt x="746391" y="0"/>
                </a:lnTo>
                <a:lnTo>
                  <a:pt x="745274" y="457"/>
                </a:lnTo>
                <a:lnTo>
                  <a:pt x="743407" y="2324"/>
                </a:lnTo>
                <a:lnTo>
                  <a:pt x="742950" y="3441"/>
                </a:lnTo>
                <a:lnTo>
                  <a:pt x="742950" y="6070"/>
                </a:lnTo>
                <a:lnTo>
                  <a:pt x="743407" y="7188"/>
                </a:lnTo>
                <a:lnTo>
                  <a:pt x="745274" y="9055"/>
                </a:lnTo>
                <a:lnTo>
                  <a:pt x="746391" y="9525"/>
                </a:lnTo>
                <a:lnTo>
                  <a:pt x="758545" y="9525"/>
                </a:lnTo>
                <a:lnTo>
                  <a:pt x="759663" y="9055"/>
                </a:lnTo>
                <a:lnTo>
                  <a:pt x="761530" y="7188"/>
                </a:lnTo>
                <a:lnTo>
                  <a:pt x="762000" y="6070"/>
                </a:lnTo>
                <a:lnTo>
                  <a:pt x="762000" y="3441"/>
                </a:lnTo>
                <a:close/>
              </a:path>
              <a:path w="5276850" h="1943100">
                <a:moveTo>
                  <a:pt x="819150" y="1937016"/>
                </a:moveTo>
                <a:lnTo>
                  <a:pt x="818680" y="1935899"/>
                </a:lnTo>
                <a:lnTo>
                  <a:pt x="816813" y="1934032"/>
                </a:lnTo>
                <a:lnTo>
                  <a:pt x="815695" y="1933575"/>
                </a:lnTo>
                <a:lnTo>
                  <a:pt x="803541" y="1933575"/>
                </a:lnTo>
                <a:lnTo>
                  <a:pt x="802424" y="1934032"/>
                </a:lnTo>
                <a:lnTo>
                  <a:pt x="800557" y="1935899"/>
                </a:lnTo>
                <a:lnTo>
                  <a:pt x="800100" y="1937016"/>
                </a:lnTo>
                <a:lnTo>
                  <a:pt x="800100" y="1939645"/>
                </a:lnTo>
                <a:lnTo>
                  <a:pt x="800557" y="1940763"/>
                </a:lnTo>
                <a:lnTo>
                  <a:pt x="802424" y="1942630"/>
                </a:lnTo>
                <a:lnTo>
                  <a:pt x="803541" y="1943100"/>
                </a:lnTo>
                <a:lnTo>
                  <a:pt x="815695" y="1943100"/>
                </a:lnTo>
                <a:lnTo>
                  <a:pt x="816813" y="1942630"/>
                </a:lnTo>
                <a:lnTo>
                  <a:pt x="818680" y="1940763"/>
                </a:lnTo>
                <a:lnTo>
                  <a:pt x="819150" y="1939645"/>
                </a:lnTo>
                <a:lnTo>
                  <a:pt x="819150" y="1937016"/>
                </a:lnTo>
                <a:close/>
              </a:path>
              <a:path w="5276850" h="1943100">
                <a:moveTo>
                  <a:pt x="819150" y="1453616"/>
                </a:moveTo>
                <a:lnTo>
                  <a:pt x="818680" y="1452499"/>
                </a:lnTo>
                <a:lnTo>
                  <a:pt x="816813" y="1450644"/>
                </a:lnTo>
                <a:lnTo>
                  <a:pt x="815695" y="1450174"/>
                </a:lnTo>
                <a:lnTo>
                  <a:pt x="803541" y="1450174"/>
                </a:lnTo>
                <a:lnTo>
                  <a:pt x="802424" y="1450644"/>
                </a:lnTo>
                <a:lnTo>
                  <a:pt x="800557" y="1452499"/>
                </a:lnTo>
                <a:lnTo>
                  <a:pt x="800100" y="1453616"/>
                </a:lnTo>
                <a:lnTo>
                  <a:pt x="800100" y="1456258"/>
                </a:lnTo>
                <a:lnTo>
                  <a:pt x="800557" y="1457375"/>
                </a:lnTo>
                <a:lnTo>
                  <a:pt x="802424" y="1459230"/>
                </a:lnTo>
                <a:lnTo>
                  <a:pt x="803541" y="1459699"/>
                </a:lnTo>
                <a:lnTo>
                  <a:pt x="815695" y="1459699"/>
                </a:lnTo>
                <a:lnTo>
                  <a:pt x="816813" y="1459230"/>
                </a:lnTo>
                <a:lnTo>
                  <a:pt x="818680" y="1457375"/>
                </a:lnTo>
                <a:lnTo>
                  <a:pt x="819150" y="1456258"/>
                </a:lnTo>
                <a:lnTo>
                  <a:pt x="819150" y="1453616"/>
                </a:lnTo>
                <a:close/>
              </a:path>
              <a:path w="5276850" h="1943100">
                <a:moveTo>
                  <a:pt x="819150" y="970229"/>
                </a:moveTo>
                <a:lnTo>
                  <a:pt x="818680" y="969111"/>
                </a:lnTo>
                <a:lnTo>
                  <a:pt x="816813" y="967244"/>
                </a:lnTo>
                <a:lnTo>
                  <a:pt x="815695" y="966787"/>
                </a:lnTo>
                <a:lnTo>
                  <a:pt x="803541" y="966787"/>
                </a:lnTo>
                <a:lnTo>
                  <a:pt x="802424" y="967244"/>
                </a:lnTo>
                <a:lnTo>
                  <a:pt x="800557" y="969111"/>
                </a:lnTo>
                <a:lnTo>
                  <a:pt x="800100" y="970229"/>
                </a:lnTo>
                <a:lnTo>
                  <a:pt x="800100" y="972858"/>
                </a:lnTo>
                <a:lnTo>
                  <a:pt x="800557" y="973975"/>
                </a:lnTo>
                <a:lnTo>
                  <a:pt x="802424" y="975842"/>
                </a:lnTo>
                <a:lnTo>
                  <a:pt x="803541" y="976312"/>
                </a:lnTo>
                <a:lnTo>
                  <a:pt x="815695" y="976312"/>
                </a:lnTo>
                <a:lnTo>
                  <a:pt x="816813" y="975842"/>
                </a:lnTo>
                <a:lnTo>
                  <a:pt x="818680" y="973975"/>
                </a:lnTo>
                <a:lnTo>
                  <a:pt x="819150" y="972858"/>
                </a:lnTo>
                <a:lnTo>
                  <a:pt x="819150" y="970229"/>
                </a:lnTo>
                <a:close/>
              </a:path>
              <a:path w="5276850" h="1943100">
                <a:moveTo>
                  <a:pt x="819150" y="486829"/>
                </a:moveTo>
                <a:lnTo>
                  <a:pt x="818680" y="485711"/>
                </a:lnTo>
                <a:lnTo>
                  <a:pt x="816813" y="483857"/>
                </a:lnTo>
                <a:lnTo>
                  <a:pt x="815695" y="483387"/>
                </a:lnTo>
                <a:lnTo>
                  <a:pt x="803541" y="483387"/>
                </a:lnTo>
                <a:lnTo>
                  <a:pt x="802424" y="483857"/>
                </a:lnTo>
                <a:lnTo>
                  <a:pt x="800557" y="485711"/>
                </a:lnTo>
                <a:lnTo>
                  <a:pt x="800100" y="486829"/>
                </a:lnTo>
                <a:lnTo>
                  <a:pt x="800100" y="489470"/>
                </a:lnTo>
                <a:lnTo>
                  <a:pt x="800557" y="490588"/>
                </a:lnTo>
                <a:lnTo>
                  <a:pt x="802424" y="492442"/>
                </a:lnTo>
                <a:lnTo>
                  <a:pt x="803541" y="492912"/>
                </a:lnTo>
                <a:lnTo>
                  <a:pt x="815695" y="492912"/>
                </a:lnTo>
                <a:lnTo>
                  <a:pt x="816813" y="492442"/>
                </a:lnTo>
                <a:lnTo>
                  <a:pt x="818680" y="490588"/>
                </a:lnTo>
                <a:lnTo>
                  <a:pt x="819150" y="489470"/>
                </a:lnTo>
                <a:lnTo>
                  <a:pt x="819150" y="486829"/>
                </a:lnTo>
                <a:close/>
              </a:path>
              <a:path w="5276850" h="1943100">
                <a:moveTo>
                  <a:pt x="819150" y="3441"/>
                </a:moveTo>
                <a:lnTo>
                  <a:pt x="818680" y="2324"/>
                </a:lnTo>
                <a:lnTo>
                  <a:pt x="816813" y="457"/>
                </a:lnTo>
                <a:lnTo>
                  <a:pt x="815695" y="0"/>
                </a:lnTo>
                <a:lnTo>
                  <a:pt x="803541" y="0"/>
                </a:lnTo>
                <a:lnTo>
                  <a:pt x="802424" y="457"/>
                </a:lnTo>
                <a:lnTo>
                  <a:pt x="800557" y="2324"/>
                </a:lnTo>
                <a:lnTo>
                  <a:pt x="800100" y="3441"/>
                </a:lnTo>
                <a:lnTo>
                  <a:pt x="800100" y="6070"/>
                </a:lnTo>
                <a:lnTo>
                  <a:pt x="800557" y="7188"/>
                </a:lnTo>
                <a:lnTo>
                  <a:pt x="802424" y="9055"/>
                </a:lnTo>
                <a:lnTo>
                  <a:pt x="803541" y="9525"/>
                </a:lnTo>
                <a:lnTo>
                  <a:pt x="815695" y="9525"/>
                </a:lnTo>
                <a:lnTo>
                  <a:pt x="816813" y="9055"/>
                </a:lnTo>
                <a:lnTo>
                  <a:pt x="818680" y="7188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5276850" h="1943100">
                <a:moveTo>
                  <a:pt x="876300" y="1937016"/>
                </a:moveTo>
                <a:lnTo>
                  <a:pt x="875830" y="1935899"/>
                </a:lnTo>
                <a:lnTo>
                  <a:pt x="873963" y="1934032"/>
                </a:lnTo>
                <a:lnTo>
                  <a:pt x="872845" y="1933575"/>
                </a:lnTo>
                <a:lnTo>
                  <a:pt x="860691" y="1933575"/>
                </a:lnTo>
                <a:lnTo>
                  <a:pt x="859574" y="1934032"/>
                </a:lnTo>
                <a:lnTo>
                  <a:pt x="857707" y="1935899"/>
                </a:lnTo>
                <a:lnTo>
                  <a:pt x="857237" y="1937016"/>
                </a:lnTo>
                <a:lnTo>
                  <a:pt x="857237" y="1939645"/>
                </a:lnTo>
                <a:lnTo>
                  <a:pt x="857707" y="1940763"/>
                </a:lnTo>
                <a:lnTo>
                  <a:pt x="859574" y="1942630"/>
                </a:lnTo>
                <a:lnTo>
                  <a:pt x="860691" y="1943100"/>
                </a:lnTo>
                <a:lnTo>
                  <a:pt x="872845" y="1943100"/>
                </a:lnTo>
                <a:lnTo>
                  <a:pt x="873963" y="1942630"/>
                </a:lnTo>
                <a:lnTo>
                  <a:pt x="875830" y="1940763"/>
                </a:lnTo>
                <a:lnTo>
                  <a:pt x="876300" y="1939645"/>
                </a:lnTo>
                <a:lnTo>
                  <a:pt x="876300" y="1937016"/>
                </a:lnTo>
                <a:close/>
              </a:path>
              <a:path w="5276850" h="1943100">
                <a:moveTo>
                  <a:pt x="876300" y="1453616"/>
                </a:moveTo>
                <a:lnTo>
                  <a:pt x="875830" y="1452499"/>
                </a:lnTo>
                <a:lnTo>
                  <a:pt x="873963" y="1450644"/>
                </a:lnTo>
                <a:lnTo>
                  <a:pt x="872845" y="1450174"/>
                </a:lnTo>
                <a:lnTo>
                  <a:pt x="860691" y="1450174"/>
                </a:lnTo>
                <a:lnTo>
                  <a:pt x="859574" y="1450644"/>
                </a:lnTo>
                <a:lnTo>
                  <a:pt x="857707" y="1452499"/>
                </a:lnTo>
                <a:lnTo>
                  <a:pt x="857237" y="1453616"/>
                </a:lnTo>
                <a:lnTo>
                  <a:pt x="857237" y="1456258"/>
                </a:lnTo>
                <a:lnTo>
                  <a:pt x="857707" y="1457375"/>
                </a:lnTo>
                <a:lnTo>
                  <a:pt x="859574" y="1459230"/>
                </a:lnTo>
                <a:lnTo>
                  <a:pt x="860691" y="1459699"/>
                </a:lnTo>
                <a:lnTo>
                  <a:pt x="872845" y="1459699"/>
                </a:lnTo>
                <a:lnTo>
                  <a:pt x="873963" y="1459230"/>
                </a:lnTo>
                <a:lnTo>
                  <a:pt x="875830" y="1457375"/>
                </a:lnTo>
                <a:lnTo>
                  <a:pt x="876300" y="1456258"/>
                </a:lnTo>
                <a:lnTo>
                  <a:pt x="876300" y="1453616"/>
                </a:lnTo>
                <a:close/>
              </a:path>
              <a:path w="5276850" h="1943100">
                <a:moveTo>
                  <a:pt x="876300" y="970229"/>
                </a:moveTo>
                <a:lnTo>
                  <a:pt x="875830" y="969111"/>
                </a:lnTo>
                <a:lnTo>
                  <a:pt x="873963" y="967244"/>
                </a:lnTo>
                <a:lnTo>
                  <a:pt x="872845" y="966787"/>
                </a:lnTo>
                <a:lnTo>
                  <a:pt x="860691" y="966787"/>
                </a:lnTo>
                <a:lnTo>
                  <a:pt x="859574" y="967244"/>
                </a:lnTo>
                <a:lnTo>
                  <a:pt x="857707" y="969111"/>
                </a:lnTo>
                <a:lnTo>
                  <a:pt x="857237" y="970229"/>
                </a:lnTo>
                <a:lnTo>
                  <a:pt x="857237" y="972858"/>
                </a:lnTo>
                <a:lnTo>
                  <a:pt x="857707" y="973975"/>
                </a:lnTo>
                <a:lnTo>
                  <a:pt x="859574" y="975842"/>
                </a:lnTo>
                <a:lnTo>
                  <a:pt x="860691" y="976312"/>
                </a:lnTo>
                <a:lnTo>
                  <a:pt x="872845" y="976312"/>
                </a:lnTo>
                <a:lnTo>
                  <a:pt x="873963" y="975842"/>
                </a:lnTo>
                <a:lnTo>
                  <a:pt x="875830" y="973975"/>
                </a:lnTo>
                <a:lnTo>
                  <a:pt x="876300" y="972858"/>
                </a:lnTo>
                <a:lnTo>
                  <a:pt x="876300" y="970229"/>
                </a:lnTo>
                <a:close/>
              </a:path>
              <a:path w="5276850" h="1943100">
                <a:moveTo>
                  <a:pt x="876300" y="486829"/>
                </a:moveTo>
                <a:lnTo>
                  <a:pt x="875830" y="485711"/>
                </a:lnTo>
                <a:lnTo>
                  <a:pt x="873963" y="483857"/>
                </a:lnTo>
                <a:lnTo>
                  <a:pt x="872845" y="483387"/>
                </a:lnTo>
                <a:lnTo>
                  <a:pt x="860691" y="483387"/>
                </a:lnTo>
                <a:lnTo>
                  <a:pt x="859574" y="483857"/>
                </a:lnTo>
                <a:lnTo>
                  <a:pt x="857707" y="485711"/>
                </a:lnTo>
                <a:lnTo>
                  <a:pt x="857237" y="486829"/>
                </a:lnTo>
                <a:lnTo>
                  <a:pt x="857237" y="489470"/>
                </a:lnTo>
                <a:lnTo>
                  <a:pt x="857707" y="490588"/>
                </a:lnTo>
                <a:lnTo>
                  <a:pt x="859574" y="492442"/>
                </a:lnTo>
                <a:lnTo>
                  <a:pt x="860691" y="492912"/>
                </a:lnTo>
                <a:lnTo>
                  <a:pt x="872845" y="492912"/>
                </a:lnTo>
                <a:lnTo>
                  <a:pt x="873963" y="492442"/>
                </a:lnTo>
                <a:lnTo>
                  <a:pt x="875830" y="490588"/>
                </a:lnTo>
                <a:lnTo>
                  <a:pt x="876300" y="489470"/>
                </a:lnTo>
                <a:lnTo>
                  <a:pt x="876300" y="486829"/>
                </a:lnTo>
                <a:close/>
              </a:path>
              <a:path w="5276850" h="1943100">
                <a:moveTo>
                  <a:pt x="876300" y="3441"/>
                </a:moveTo>
                <a:lnTo>
                  <a:pt x="875830" y="2324"/>
                </a:lnTo>
                <a:lnTo>
                  <a:pt x="873963" y="457"/>
                </a:lnTo>
                <a:lnTo>
                  <a:pt x="872845" y="0"/>
                </a:lnTo>
                <a:lnTo>
                  <a:pt x="860691" y="0"/>
                </a:lnTo>
                <a:lnTo>
                  <a:pt x="859574" y="457"/>
                </a:lnTo>
                <a:lnTo>
                  <a:pt x="857707" y="2324"/>
                </a:lnTo>
                <a:lnTo>
                  <a:pt x="857237" y="3441"/>
                </a:lnTo>
                <a:lnTo>
                  <a:pt x="857237" y="6070"/>
                </a:lnTo>
                <a:lnTo>
                  <a:pt x="857707" y="7188"/>
                </a:lnTo>
                <a:lnTo>
                  <a:pt x="859574" y="9055"/>
                </a:lnTo>
                <a:lnTo>
                  <a:pt x="860691" y="9525"/>
                </a:lnTo>
                <a:lnTo>
                  <a:pt x="872845" y="9525"/>
                </a:lnTo>
                <a:lnTo>
                  <a:pt x="873963" y="9055"/>
                </a:lnTo>
                <a:lnTo>
                  <a:pt x="875830" y="7188"/>
                </a:lnTo>
                <a:lnTo>
                  <a:pt x="876300" y="6070"/>
                </a:lnTo>
                <a:lnTo>
                  <a:pt x="876300" y="3441"/>
                </a:lnTo>
                <a:close/>
              </a:path>
              <a:path w="5276850" h="1943100">
                <a:moveTo>
                  <a:pt x="933450" y="1937016"/>
                </a:moveTo>
                <a:lnTo>
                  <a:pt x="932980" y="1935899"/>
                </a:lnTo>
                <a:lnTo>
                  <a:pt x="931113" y="1934032"/>
                </a:lnTo>
                <a:lnTo>
                  <a:pt x="929995" y="1933575"/>
                </a:lnTo>
                <a:lnTo>
                  <a:pt x="917841" y="1933575"/>
                </a:lnTo>
                <a:lnTo>
                  <a:pt x="916724" y="1934032"/>
                </a:lnTo>
                <a:lnTo>
                  <a:pt x="914857" y="1935899"/>
                </a:lnTo>
                <a:lnTo>
                  <a:pt x="914400" y="1937016"/>
                </a:lnTo>
                <a:lnTo>
                  <a:pt x="914400" y="1939645"/>
                </a:lnTo>
                <a:lnTo>
                  <a:pt x="914857" y="1940763"/>
                </a:lnTo>
                <a:lnTo>
                  <a:pt x="916724" y="1942630"/>
                </a:lnTo>
                <a:lnTo>
                  <a:pt x="917841" y="1943100"/>
                </a:lnTo>
                <a:lnTo>
                  <a:pt x="929995" y="1943100"/>
                </a:lnTo>
                <a:lnTo>
                  <a:pt x="931113" y="1942630"/>
                </a:lnTo>
                <a:lnTo>
                  <a:pt x="932980" y="1940763"/>
                </a:lnTo>
                <a:lnTo>
                  <a:pt x="933450" y="1939645"/>
                </a:lnTo>
                <a:lnTo>
                  <a:pt x="933450" y="1937016"/>
                </a:lnTo>
                <a:close/>
              </a:path>
              <a:path w="5276850" h="1943100">
                <a:moveTo>
                  <a:pt x="933450" y="1453616"/>
                </a:moveTo>
                <a:lnTo>
                  <a:pt x="932980" y="1452499"/>
                </a:lnTo>
                <a:lnTo>
                  <a:pt x="931113" y="1450644"/>
                </a:lnTo>
                <a:lnTo>
                  <a:pt x="929995" y="1450174"/>
                </a:lnTo>
                <a:lnTo>
                  <a:pt x="917841" y="1450174"/>
                </a:lnTo>
                <a:lnTo>
                  <a:pt x="916724" y="1450644"/>
                </a:lnTo>
                <a:lnTo>
                  <a:pt x="914857" y="1452499"/>
                </a:lnTo>
                <a:lnTo>
                  <a:pt x="914400" y="1453616"/>
                </a:lnTo>
                <a:lnTo>
                  <a:pt x="914400" y="1456258"/>
                </a:lnTo>
                <a:lnTo>
                  <a:pt x="914857" y="1457375"/>
                </a:lnTo>
                <a:lnTo>
                  <a:pt x="916724" y="1459230"/>
                </a:lnTo>
                <a:lnTo>
                  <a:pt x="917841" y="1459699"/>
                </a:lnTo>
                <a:lnTo>
                  <a:pt x="929995" y="1459699"/>
                </a:lnTo>
                <a:lnTo>
                  <a:pt x="931113" y="1459230"/>
                </a:lnTo>
                <a:lnTo>
                  <a:pt x="932980" y="1457375"/>
                </a:lnTo>
                <a:lnTo>
                  <a:pt x="933450" y="1456258"/>
                </a:lnTo>
                <a:lnTo>
                  <a:pt x="933450" y="1453616"/>
                </a:lnTo>
                <a:close/>
              </a:path>
              <a:path w="5276850" h="1943100">
                <a:moveTo>
                  <a:pt x="933450" y="970229"/>
                </a:moveTo>
                <a:lnTo>
                  <a:pt x="932980" y="969111"/>
                </a:lnTo>
                <a:lnTo>
                  <a:pt x="931113" y="967244"/>
                </a:lnTo>
                <a:lnTo>
                  <a:pt x="929995" y="966787"/>
                </a:lnTo>
                <a:lnTo>
                  <a:pt x="917841" y="966787"/>
                </a:lnTo>
                <a:lnTo>
                  <a:pt x="916724" y="967244"/>
                </a:lnTo>
                <a:lnTo>
                  <a:pt x="914857" y="969111"/>
                </a:lnTo>
                <a:lnTo>
                  <a:pt x="914400" y="970229"/>
                </a:lnTo>
                <a:lnTo>
                  <a:pt x="914400" y="972858"/>
                </a:lnTo>
                <a:lnTo>
                  <a:pt x="914857" y="973975"/>
                </a:lnTo>
                <a:lnTo>
                  <a:pt x="916724" y="975842"/>
                </a:lnTo>
                <a:lnTo>
                  <a:pt x="917841" y="976312"/>
                </a:lnTo>
                <a:lnTo>
                  <a:pt x="929995" y="976312"/>
                </a:lnTo>
                <a:lnTo>
                  <a:pt x="931113" y="975842"/>
                </a:lnTo>
                <a:lnTo>
                  <a:pt x="932980" y="973975"/>
                </a:lnTo>
                <a:lnTo>
                  <a:pt x="933450" y="972858"/>
                </a:lnTo>
                <a:lnTo>
                  <a:pt x="933450" y="970229"/>
                </a:lnTo>
                <a:close/>
              </a:path>
              <a:path w="5276850" h="1943100">
                <a:moveTo>
                  <a:pt x="933450" y="486829"/>
                </a:moveTo>
                <a:lnTo>
                  <a:pt x="932980" y="485711"/>
                </a:lnTo>
                <a:lnTo>
                  <a:pt x="931113" y="483857"/>
                </a:lnTo>
                <a:lnTo>
                  <a:pt x="929995" y="483387"/>
                </a:lnTo>
                <a:lnTo>
                  <a:pt x="917841" y="483387"/>
                </a:lnTo>
                <a:lnTo>
                  <a:pt x="916724" y="483857"/>
                </a:lnTo>
                <a:lnTo>
                  <a:pt x="914857" y="485711"/>
                </a:lnTo>
                <a:lnTo>
                  <a:pt x="914400" y="486829"/>
                </a:lnTo>
                <a:lnTo>
                  <a:pt x="914400" y="489470"/>
                </a:lnTo>
                <a:lnTo>
                  <a:pt x="914857" y="490588"/>
                </a:lnTo>
                <a:lnTo>
                  <a:pt x="916724" y="492442"/>
                </a:lnTo>
                <a:lnTo>
                  <a:pt x="917841" y="492912"/>
                </a:lnTo>
                <a:lnTo>
                  <a:pt x="929995" y="492912"/>
                </a:lnTo>
                <a:lnTo>
                  <a:pt x="931113" y="492442"/>
                </a:lnTo>
                <a:lnTo>
                  <a:pt x="932980" y="490588"/>
                </a:lnTo>
                <a:lnTo>
                  <a:pt x="933450" y="489470"/>
                </a:lnTo>
                <a:lnTo>
                  <a:pt x="933450" y="486829"/>
                </a:lnTo>
                <a:close/>
              </a:path>
              <a:path w="5276850" h="1943100">
                <a:moveTo>
                  <a:pt x="933450" y="3441"/>
                </a:moveTo>
                <a:lnTo>
                  <a:pt x="932980" y="2324"/>
                </a:lnTo>
                <a:lnTo>
                  <a:pt x="931113" y="457"/>
                </a:lnTo>
                <a:lnTo>
                  <a:pt x="929995" y="0"/>
                </a:lnTo>
                <a:lnTo>
                  <a:pt x="917841" y="0"/>
                </a:lnTo>
                <a:lnTo>
                  <a:pt x="916724" y="457"/>
                </a:lnTo>
                <a:lnTo>
                  <a:pt x="914857" y="2324"/>
                </a:lnTo>
                <a:lnTo>
                  <a:pt x="914400" y="3441"/>
                </a:lnTo>
                <a:lnTo>
                  <a:pt x="914400" y="6070"/>
                </a:lnTo>
                <a:lnTo>
                  <a:pt x="914857" y="7188"/>
                </a:lnTo>
                <a:lnTo>
                  <a:pt x="916724" y="9055"/>
                </a:lnTo>
                <a:lnTo>
                  <a:pt x="917841" y="9525"/>
                </a:lnTo>
                <a:lnTo>
                  <a:pt x="929995" y="9525"/>
                </a:lnTo>
                <a:lnTo>
                  <a:pt x="931113" y="9055"/>
                </a:lnTo>
                <a:lnTo>
                  <a:pt x="932980" y="7188"/>
                </a:lnTo>
                <a:lnTo>
                  <a:pt x="933450" y="6070"/>
                </a:lnTo>
                <a:lnTo>
                  <a:pt x="933450" y="3441"/>
                </a:lnTo>
                <a:close/>
              </a:path>
              <a:path w="5276850" h="1943100">
                <a:moveTo>
                  <a:pt x="990600" y="1937016"/>
                </a:moveTo>
                <a:lnTo>
                  <a:pt x="990130" y="1935899"/>
                </a:lnTo>
                <a:lnTo>
                  <a:pt x="988263" y="1934032"/>
                </a:lnTo>
                <a:lnTo>
                  <a:pt x="987145" y="1933575"/>
                </a:lnTo>
                <a:lnTo>
                  <a:pt x="974991" y="1933575"/>
                </a:lnTo>
                <a:lnTo>
                  <a:pt x="973874" y="1934032"/>
                </a:lnTo>
                <a:lnTo>
                  <a:pt x="972007" y="1935899"/>
                </a:lnTo>
                <a:lnTo>
                  <a:pt x="971550" y="1937016"/>
                </a:lnTo>
                <a:lnTo>
                  <a:pt x="971550" y="1939645"/>
                </a:lnTo>
                <a:lnTo>
                  <a:pt x="972007" y="1940763"/>
                </a:lnTo>
                <a:lnTo>
                  <a:pt x="973874" y="1942630"/>
                </a:lnTo>
                <a:lnTo>
                  <a:pt x="974991" y="1943100"/>
                </a:lnTo>
                <a:lnTo>
                  <a:pt x="987145" y="1943100"/>
                </a:lnTo>
                <a:lnTo>
                  <a:pt x="988263" y="1942630"/>
                </a:lnTo>
                <a:lnTo>
                  <a:pt x="990130" y="1940763"/>
                </a:lnTo>
                <a:lnTo>
                  <a:pt x="990600" y="1939645"/>
                </a:lnTo>
                <a:lnTo>
                  <a:pt x="990600" y="1937016"/>
                </a:lnTo>
                <a:close/>
              </a:path>
              <a:path w="5276850" h="1943100">
                <a:moveTo>
                  <a:pt x="990600" y="1453616"/>
                </a:moveTo>
                <a:lnTo>
                  <a:pt x="990130" y="1452499"/>
                </a:lnTo>
                <a:lnTo>
                  <a:pt x="988263" y="1450644"/>
                </a:lnTo>
                <a:lnTo>
                  <a:pt x="987145" y="1450174"/>
                </a:lnTo>
                <a:lnTo>
                  <a:pt x="974991" y="1450174"/>
                </a:lnTo>
                <a:lnTo>
                  <a:pt x="973874" y="1450644"/>
                </a:lnTo>
                <a:lnTo>
                  <a:pt x="972007" y="1452499"/>
                </a:lnTo>
                <a:lnTo>
                  <a:pt x="971550" y="1453616"/>
                </a:lnTo>
                <a:lnTo>
                  <a:pt x="971550" y="1456258"/>
                </a:lnTo>
                <a:lnTo>
                  <a:pt x="972007" y="1457375"/>
                </a:lnTo>
                <a:lnTo>
                  <a:pt x="973874" y="1459230"/>
                </a:lnTo>
                <a:lnTo>
                  <a:pt x="974991" y="1459699"/>
                </a:lnTo>
                <a:lnTo>
                  <a:pt x="987145" y="1459699"/>
                </a:lnTo>
                <a:lnTo>
                  <a:pt x="988263" y="1459230"/>
                </a:lnTo>
                <a:lnTo>
                  <a:pt x="990130" y="1457375"/>
                </a:lnTo>
                <a:lnTo>
                  <a:pt x="990600" y="1456258"/>
                </a:lnTo>
                <a:lnTo>
                  <a:pt x="990600" y="1453616"/>
                </a:lnTo>
                <a:close/>
              </a:path>
              <a:path w="5276850" h="1943100">
                <a:moveTo>
                  <a:pt x="990600" y="970229"/>
                </a:moveTo>
                <a:lnTo>
                  <a:pt x="990130" y="969111"/>
                </a:lnTo>
                <a:lnTo>
                  <a:pt x="988263" y="967244"/>
                </a:lnTo>
                <a:lnTo>
                  <a:pt x="987145" y="966787"/>
                </a:lnTo>
                <a:lnTo>
                  <a:pt x="974991" y="966787"/>
                </a:lnTo>
                <a:lnTo>
                  <a:pt x="973874" y="967244"/>
                </a:lnTo>
                <a:lnTo>
                  <a:pt x="972007" y="969111"/>
                </a:lnTo>
                <a:lnTo>
                  <a:pt x="971550" y="970229"/>
                </a:lnTo>
                <a:lnTo>
                  <a:pt x="971550" y="972858"/>
                </a:lnTo>
                <a:lnTo>
                  <a:pt x="972007" y="973975"/>
                </a:lnTo>
                <a:lnTo>
                  <a:pt x="973874" y="975842"/>
                </a:lnTo>
                <a:lnTo>
                  <a:pt x="974991" y="976312"/>
                </a:lnTo>
                <a:lnTo>
                  <a:pt x="987145" y="976312"/>
                </a:lnTo>
                <a:lnTo>
                  <a:pt x="988263" y="975842"/>
                </a:lnTo>
                <a:lnTo>
                  <a:pt x="990130" y="973975"/>
                </a:lnTo>
                <a:lnTo>
                  <a:pt x="990600" y="972858"/>
                </a:lnTo>
                <a:lnTo>
                  <a:pt x="990600" y="970229"/>
                </a:lnTo>
                <a:close/>
              </a:path>
              <a:path w="5276850" h="1943100">
                <a:moveTo>
                  <a:pt x="990600" y="486829"/>
                </a:moveTo>
                <a:lnTo>
                  <a:pt x="990130" y="485711"/>
                </a:lnTo>
                <a:lnTo>
                  <a:pt x="988263" y="483857"/>
                </a:lnTo>
                <a:lnTo>
                  <a:pt x="987145" y="483387"/>
                </a:lnTo>
                <a:lnTo>
                  <a:pt x="974991" y="483387"/>
                </a:lnTo>
                <a:lnTo>
                  <a:pt x="973874" y="483857"/>
                </a:lnTo>
                <a:lnTo>
                  <a:pt x="972007" y="485711"/>
                </a:lnTo>
                <a:lnTo>
                  <a:pt x="971550" y="486829"/>
                </a:lnTo>
                <a:lnTo>
                  <a:pt x="971550" y="489470"/>
                </a:lnTo>
                <a:lnTo>
                  <a:pt x="972007" y="490588"/>
                </a:lnTo>
                <a:lnTo>
                  <a:pt x="973874" y="492442"/>
                </a:lnTo>
                <a:lnTo>
                  <a:pt x="974991" y="492912"/>
                </a:lnTo>
                <a:lnTo>
                  <a:pt x="987145" y="492912"/>
                </a:lnTo>
                <a:lnTo>
                  <a:pt x="988263" y="492442"/>
                </a:lnTo>
                <a:lnTo>
                  <a:pt x="990130" y="490588"/>
                </a:lnTo>
                <a:lnTo>
                  <a:pt x="990600" y="489470"/>
                </a:lnTo>
                <a:lnTo>
                  <a:pt x="990600" y="486829"/>
                </a:lnTo>
                <a:close/>
              </a:path>
              <a:path w="5276850" h="1943100">
                <a:moveTo>
                  <a:pt x="990600" y="3441"/>
                </a:moveTo>
                <a:lnTo>
                  <a:pt x="990130" y="2324"/>
                </a:lnTo>
                <a:lnTo>
                  <a:pt x="988263" y="457"/>
                </a:lnTo>
                <a:lnTo>
                  <a:pt x="987145" y="0"/>
                </a:lnTo>
                <a:lnTo>
                  <a:pt x="974991" y="0"/>
                </a:lnTo>
                <a:lnTo>
                  <a:pt x="973874" y="457"/>
                </a:lnTo>
                <a:lnTo>
                  <a:pt x="972007" y="2324"/>
                </a:lnTo>
                <a:lnTo>
                  <a:pt x="971550" y="3441"/>
                </a:lnTo>
                <a:lnTo>
                  <a:pt x="971550" y="6070"/>
                </a:lnTo>
                <a:lnTo>
                  <a:pt x="972007" y="7188"/>
                </a:lnTo>
                <a:lnTo>
                  <a:pt x="973874" y="9055"/>
                </a:lnTo>
                <a:lnTo>
                  <a:pt x="974991" y="9525"/>
                </a:lnTo>
                <a:lnTo>
                  <a:pt x="987145" y="9525"/>
                </a:lnTo>
                <a:lnTo>
                  <a:pt x="988263" y="9055"/>
                </a:lnTo>
                <a:lnTo>
                  <a:pt x="990130" y="7188"/>
                </a:lnTo>
                <a:lnTo>
                  <a:pt x="990600" y="6070"/>
                </a:lnTo>
                <a:lnTo>
                  <a:pt x="990600" y="3441"/>
                </a:lnTo>
                <a:close/>
              </a:path>
              <a:path w="5276850" h="1943100">
                <a:moveTo>
                  <a:pt x="1047750" y="1937016"/>
                </a:moveTo>
                <a:lnTo>
                  <a:pt x="1047280" y="1935899"/>
                </a:lnTo>
                <a:lnTo>
                  <a:pt x="1045413" y="1934032"/>
                </a:lnTo>
                <a:lnTo>
                  <a:pt x="1044295" y="1933575"/>
                </a:lnTo>
                <a:lnTo>
                  <a:pt x="1032141" y="1933575"/>
                </a:lnTo>
                <a:lnTo>
                  <a:pt x="1031024" y="1934032"/>
                </a:lnTo>
                <a:lnTo>
                  <a:pt x="1029157" y="1935899"/>
                </a:lnTo>
                <a:lnTo>
                  <a:pt x="1028700" y="1937016"/>
                </a:lnTo>
                <a:lnTo>
                  <a:pt x="1028700" y="1939645"/>
                </a:lnTo>
                <a:lnTo>
                  <a:pt x="1029157" y="1940763"/>
                </a:lnTo>
                <a:lnTo>
                  <a:pt x="1031024" y="1942630"/>
                </a:lnTo>
                <a:lnTo>
                  <a:pt x="1032141" y="1943100"/>
                </a:lnTo>
                <a:lnTo>
                  <a:pt x="1044295" y="1943100"/>
                </a:lnTo>
                <a:lnTo>
                  <a:pt x="1045413" y="1942630"/>
                </a:lnTo>
                <a:lnTo>
                  <a:pt x="1047280" y="1940763"/>
                </a:lnTo>
                <a:lnTo>
                  <a:pt x="1047750" y="1939645"/>
                </a:lnTo>
                <a:lnTo>
                  <a:pt x="1047750" y="1937016"/>
                </a:lnTo>
                <a:close/>
              </a:path>
              <a:path w="5276850" h="1943100">
                <a:moveTo>
                  <a:pt x="1047750" y="1453616"/>
                </a:moveTo>
                <a:lnTo>
                  <a:pt x="1047280" y="1452499"/>
                </a:lnTo>
                <a:lnTo>
                  <a:pt x="1045413" y="1450644"/>
                </a:lnTo>
                <a:lnTo>
                  <a:pt x="1044295" y="1450174"/>
                </a:lnTo>
                <a:lnTo>
                  <a:pt x="1032141" y="1450174"/>
                </a:lnTo>
                <a:lnTo>
                  <a:pt x="1031024" y="1450644"/>
                </a:lnTo>
                <a:lnTo>
                  <a:pt x="1029157" y="1452499"/>
                </a:lnTo>
                <a:lnTo>
                  <a:pt x="1028700" y="1453616"/>
                </a:lnTo>
                <a:lnTo>
                  <a:pt x="1028700" y="1456258"/>
                </a:lnTo>
                <a:lnTo>
                  <a:pt x="1029157" y="1457375"/>
                </a:lnTo>
                <a:lnTo>
                  <a:pt x="1031024" y="1459230"/>
                </a:lnTo>
                <a:lnTo>
                  <a:pt x="1032141" y="1459699"/>
                </a:lnTo>
                <a:lnTo>
                  <a:pt x="1044295" y="1459699"/>
                </a:lnTo>
                <a:lnTo>
                  <a:pt x="1045413" y="1459230"/>
                </a:lnTo>
                <a:lnTo>
                  <a:pt x="1047280" y="1457375"/>
                </a:lnTo>
                <a:lnTo>
                  <a:pt x="1047750" y="1456258"/>
                </a:lnTo>
                <a:lnTo>
                  <a:pt x="1047750" y="1453616"/>
                </a:lnTo>
                <a:close/>
              </a:path>
              <a:path w="5276850" h="1943100">
                <a:moveTo>
                  <a:pt x="1047750" y="970229"/>
                </a:moveTo>
                <a:lnTo>
                  <a:pt x="1047280" y="969111"/>
                </a:lnTo>
                <a:lnTo>
                  <a:pt x="1045413" y="967244"/>
                </a:lnTo>
                <a:lnTo>
                  <a:pt x="1044295" y="966787"/>
                </a:lnTo>
                <a:lnTo>
                  <a:pt x="1032141" y="966787"/>
                </a:lnTo>
                <a:lnTo>
                  <a:pt x="1031024" y="967244"/>
                </a:lnTo>
                <a:lnTo>
                  <a:pt x="1029157" y="969111"/>
                </a:lnTo>
                <a:lnTo>
                  <a:pt x="1028700" y="970229"/>
                </a:lnTo>
                <a:lnTo>
                  <a:pt x="1028700" y="972858"/>
                </a:lnTo>
                <a:lnTo>
                  <a:pt x="1029157" y="973975"/>
                </a:lnTo>
                <a:lnTo>
                  <a:pt x="1031024" y="975842"/>
                </a:lnTo>
                <a:lnTo>
                  <a:pt x="1032141" y="976312"/>
                </a:lnTo>
                <a:lnTo>
                  <a:pt x="1044295" y="976312"/>
                </a:lnTo>
                <a:lnTo>
                  <a:pt x="1045413" y="975842"/>
                </a:lnTo>
                <a:lnTo>
                  <a:pt x="1047280" y="973975"/>
                </a:lnTo>
                <a:lnTo>
                  <a:pt x="1047750" y="972858"/>
                </a:lnTo>
                <a:lnTo>
                  <a:pt x="1047750" y="970229"/>
                </a:lnTo>
                <a:close/>
              </a:path>
              <a:path w="5276850" h="1943100">
                <a:moveTo>
                  <a:pt x="1047750" y="486829"/>
                </a:moveTo>
                <a:lnTo>
                  <a:pt x="1047280" y="485711"/>
                </a:lnTo>
                <a:lnTo>
                  <a:pt x="1045413" y="483857"/>
                </a:lnTo>
                <a:lnTo>
                  <a:pt x="1044295" y="483387"/>
                </a:lnTo>
                <a:lnTo>
                  <a:pt x="1032141" y="483387"/>
                </a:lnTo>
                <a:lnTo>
                  <a:pt x="1031024" y="483857"/>
                </a:lnTo>
                <a:lnTo>
                  <a:pt x="1029157" y="485711"/>
                </a:lnTo>
                <a:lnTo>
                  <a:pt x="1028700" y="486829"/>
                </a:lnTo>
                <a:lnTo>
                  <a:pt x="1028700" y="489470"/>
                </a:lnTo>
                <a:lnTo>
                  <a:pt x="1029157" y="490588"/>
                </a:lnTo>
                <a:lnTo>
                  <a:pt x="1031024" y="492442"/>
                </a:lnTo>
                <a:lnTo>
                  <a:pt x="1032141" y="492912"/>
                </a:lnTo>
                <a:lnTo>
                  <a:pt x="1044295" y="492912"/>
                </a:lnTo>
                <a:lnTo>
                  <a:pt x="1045413" y="492442"/>
                </a:lnTo>
                <a:lnTo>
                  <a:pt x="1047280" y="490588"/>
                </a:lnTo>
                <a:lnTo>
                  <a:pt x="1047750" y="489470"/>
                </a:lnTo>
                <a:lnTo>
                  <a:pt x="1047750" y="486829"/>
                </a:lnTo>
                <a:close/>
              </a:path>
              <a:path w="5276850" h="1943100">
                <a:moveTo>
                  <a:pt x="1047750" y="3441"/>
                </a:moveTo>
                <a:lnTo>
                  <a:pt x="1047280" y="2324"/>
                </a:lnTo>
                <a:lnTo>
                  <a:pt x="1045413" y="457"/>
                </a:lnTo>
                <a:lnTo>
                  <a:pt x="1044295" y="0"/>
                </a:lnTo>
                <a:lnTo>
                  <a:pt x="1032141" y="0"/>
                </a:lnTo>
                <a:lnTo>
                  <a:pt x="1031024" y="457"/>
                </a:lnTo>
                <a:lnTo>
                  <a:pt x="1029157" y="2324"/>
                </a:lnTo>
                <a:lnTo>
                  <a:pt x="1028700" y="3441"/>
                </a:lnTo>
                <a:lnTo>
                  <a:pt x="1028700" y="6070"/>
                </a:lnTo>
                <a:lnTo>
                  <a:pt x="1029157" y="7188"/>
                </a:lnTo>
                <a:lnTo>
                  <a:pt x="1031024" y="9055"/>
                </a:lnTo>
                <a:lnTo>
                  <a:pt x="1032141" y="9525"/>
                </a:lnTo>
                <a:lnTo>
                  <a:pt x="1044295" y="9525"/>
                </a:lnTo>
                <a:lnTo>
                  <a:pt x="1045413" y="9055"/>
                </a:lnTo>
                <a:lnTo>
                  <a:pt x="1047280" y="7188"/>
                </a:lnTo>
                <a:lnTo>
                  <a:pt x="1047750" y="6070"/>
                </a:lnTo>
                <a:lnTo>
                  <a:pt x="1047750" y="3441"/>
                </a:lnTo>
                <a:close/>
              </a:path>
              <a:path w="5276850" h="1943100">
                <a:moveTo>
                  <a:pt x="1104900" y="1937016"/>
                </a:moveTo>
                <a:lnTo>
                  <a:pt x="1104430" y="1935899"/>
                </a:lnTo>
                <a:lnTo>
                  <a:pt x="1102563" y="1934032"/>
                </a:lnTo>
                <a:lnTo>
                  <a:pt x="1101445" y="1933575"/>
                </a:lnTo>
                <a:lnTo>
                  <a:pt x="1089291" y="1933575"/>
                </a:lnTo>
                <a:lnTo>
                  <a:pt x="1088174" y="1934032"/>
                </a:lnTo>
                <a:lnTo>
                  <a:pt x="1086307" y="1935899"/>
                </a:lnTo>
                <a:lnTo>
                  <a:pt x="1085850" y="1937016"/>
                </a:lnTo>
                <a:lnTo>
                  <a:pt x="1085850" y="1939645"/>
                </a:lnTo>
                <a:lnTo>
                  <a:pt x="1086307" y="1940763"/>
                </a:lnTo>
                <a:lnTo>
                  <a:pt x="1088174" y="1942630"/>
                </a:lnTo>
                <a:lnTo>
                  <a:pt x="1089291" y="1943100"/>
                </a:lnTo>
                <a:lnTo>
                  <a:pt x="1101445" y="1943100"/>
                </a:lnTo>
                <a:lnTo>
                  <a:pt x="1102563" y="1942630"/>
                </a:lnTo>
                <a:lnTo>
                  <a:pt x="1104430" y="1940763"/>
                </a:lnTo>
                <a:lnTo>
                  <a:pt x="1104900" y="1939645"/>
                </a:lnTo>
                <a:lnTo>
                  <a:pt x="1104900" y="1937016"/>
                </a:lnTo>
                <a:close/>
              </a:path>
              <a:path w="5276850" h="1943100">
                <a:moveTo>
                  <a:pt x="1104900" y="1453616"/>
                </a:moveTo>
                <a:lnTo>
                  <a:pt x="1104430" y="1452499"/>
                </a:lnTo>
                <a:lnTo>
                  <a:pt x="1102563" y="1450644"/>
                </a:lnTo>
                <a:lnTo>
                  <a:pt x="1101445" y="1450174"/>
                </a:lnTo>
                <a:lnTo>
                  <a:pt x="1089291" y="1450174"/>
                </a:lnTo>
                <a:lnTo>
                  <a:pt x="1088174" y="1450644"/>
                </a:lnTo>
                <a:lnTo>
                  <a:pt x="1086307" y="1452499"/>
                </a:lnTo>
                <a:lnTo>
                  <a:pt x="1085850" y="1453616"/>
                </a:lnTo>
                <a:lnTo>
                  <a:pt x="1085850" y="1456258"/>
                </a:lnTo>
                <a:lnTo>
                  <a:pt x="1086307" y="1457375"/>
                </a:lnTo>
                <a:lnTo>
                  <a:pt x="1088174" y="1459230"/>
                </a:lnTo>
                <a:lnTo>
                  <a:pt x="1089291" y="1459699"/>
                </a:lnTo>
                <a:lnTo>
                  <a:pt x="1101445" y="1459699"/>
                </a:lnTo>
                <a:lnTo>
                  <a:pt x="1102563" y="1459230"/>
                </a:lnTo>
                <a:lnTo>
                  <a:pt x="1104430" y="1457375"/>
                </a:lnTo>
                <a:lnTo>
                  <a:pt x="1104900" y="1456258"/>
                </a:lnTo>
                <a:lnTo>
                  <a:pt x="1104900" y="1453616"/>
                </a:lnTo>
                <a:close/>
              </a:path>
              <a:path w="5276850" h="1943100">
                <a:moveTo>
                  <a:pt x="1104900" y="970229"/>
                </a:moveTo>
                <a:lnTo>
                  <a:pt x="1104430" y="969111"/>
                </a:lnTo>
                <a:lnTo>
                  <a:pt x="1102563" y="967244"/>
                </a:lnTo>
                <a:lnTo>
                  <a:pt x="1101445" y="966787"/>
                </a:lnTo>
                <a:lnTo>
                  <a:pt x="1089291" y="966787"/>
                </a:lnTo>
                <a:lnTo>
                  <a:pt x="1088174" y="967244"/>
                </a:lnTo>
                <a:lnTo>
                  <a:pt x="1086307" y="969111"/>
                </a:lnTo>
                <a:lnTo>
                  <a:pt x="1085850" y="970229"/>
                </a:lnTo>
                <a:lnTo>
                  <a:pt x="1085850" y="972858"/>
                </a:lnTo>
                <a:lnTo>
                  <a:pt x="1086307" y="973975"/>
                </a:lnTo>
                <a:lnTo>
                  <a:pt x="1088174" y="975842"/>
                </a:lnTo>
                <a:lnTo>
                  <a:pt x="1089291" y="976312"/>
                </a:lnTo>
                <a:lnTo>
                  <a:pt x="1101445" y="976312"/>
                </a:lnTo>
                <a:lnTo>
                  <a:pt x="1102563" y="975842"/>
                </a:lnTo>
                <a:lnTo>
                  <a:pt x="1104430" y="973975"/>
                </a:lnTo>
                <a:lnTo>
                  <a:pt x="1104900" y="972858"/>
                </a:lnTo>
                <a:lnTo>
                  <a:pt x="1104900" y="970229"/>
                </a:lnTo>
                <a:close/>
              </a:path>
              <a:path w="5276850" h="1943100">
                <a:moveTo>
                  <a:pt x="1104900" y="486829"/>
                </a:moveTo>
                <a:lnTo>
                  <a:pt x="1104430" y="485711"/>
                </a:lnTo>
                <a:lnTo>
                  <a:pt x="1102563" y="483857"/>
                </a:lnTo>
                <a:lnTo>
                  <a:pt x="1101445" y="483387"/>
                </a:lnTo>
                <a:lnTo>
                  <a:pt x="1089291" y="483387"/>
                </a:lnTo>
                <a:lnTo>
                  <a:pt x="1088174" y="483857"/>
                </a:lnTo>
                <a:lnTo>
                  <a:pt x="1086307" y="485711"/>
                </a:lnTo>
                <a:lnTo>
                  <a:pt x="1085850" y="486829"/>
                </a:lnTo>
                <a:lnTo>
                  <a:pt x="1085850" y="489470"/>
                </a:lnTo>
                <a:lnTo>
                  <a:pt x="1086307" y="490588"/>
                </a:lnTo>
                <a:lnTo>
                  <a:pt x="1088174" y="492442"/>
                </a:lnTo>
                <a:lnTo>
                  <a:pt x="1089291" y="492912"/>
                </a:lnTo>
                <a:lnTo>
                  <a:pt x="1101445" y="492912"/>
                </a:lnTo>
                <a:lnTo>
                  <a:pt x="1102563" y="492442"/>
                </a:lnTo>
                <a:lnTo>
                  <a:pt x="1104430" y="490588"/>
                </a:lnTo>
                <a:lnTo>
                  <a:pt x="1104900" y="489470"/>
                </a:lnTo>
                <a:lnTo>
                  <a:pt x="1104900" y="486829"/>
                </a:lnTo>
                <a:close/>
              </a:path>
              <a:path w="5276850" h="1943100">
                <a:moveTo>
                  <a:pt x="1104900" y="3441"/>
                </a:moveTo>
                <a:lnTo>
                  <a:pt x="1104430" y="2324"/>
                </a:lnTo>
                <a:lnTo>
                  <a:pt x="1102563" y="457"/>
                </a:lnTo>
                <a:lnTo>
                  <a:pt x="1101445" y="0"/>
                </a:lnTo>
                <a:lnTo>
                  <a:pt x="1089291" y="0"/>
                </a:lnTo>
                <a:lnTo>
                  <a:pt x="1088174" y="457"/>
                </a:lnTo>
                <a:lnTo>
                  <a:pt x="1086307" y="2324"/>
                </a:lnTo>
                <a:lnTo>
                  <a:pt x="1085850" y="3441"/>
                </a:lnTo>
                <a:lnTo>
                  <a:pt x="1085850" y="6070"/>
                </a:lnTo>
                <a:lnTo>
                  <a:pt x="1086307" y="7188"/>
                </a:lnTo>
                <a:lnTo>
                  <a:pt x="1088174" y="9055"/>
                </a:lnTo>
                <a:lnTo>
                  <a:pt x="1089291" y="9525"/>
                </a:lnTo>
                <a:lnTo>
                  <a:pt x="1101445" y="9525"/>
                </a:lnTo>
                <a:lnTo>
                  <a:pt x="1102563" y="9055"/>
                </a:lnTo>
                <a:lnTo>
                  <a:pt x="1104430" y="7188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5276850" h="1943100">
                <a:moveTo>
                  <a:pt x="1162050" y="1937016"/>
                </a:moveTo>
                <a:lnTo>
                  <a:pt x="1161580" y="1935899"/>
                </a:lnTo>
                <a:lnTo>
                  <a:pt x="1159713" y="1934032"/>
                </a:lnTo>
                <a:lnTo>
                  <a:pt x="1158595" y="1933575"/>
                </a:lnTo>
                <a:lnTo>
                  <a:pt x="1146441" y="1933575"/>
                </a:lnTo>
                <a:lnTo>
                  <a:pt x="1145324" y="1934032"/>
                </a:lnTo>
                <a:lnTo>
                  <a:pt x="1143457" y="1935899"/>
                </a:lnTo>
                <a:lnTo>
                  <a:pt x="1143000" y="1937016"/>
                </a:lnTo>
                <a:lnTo>
                  <a:pt x="1143000" y="1939645"/>
                </a:lnTo>
                <a:lnTo>
                  <a:pt x="1143457" y="1940763"/>
                </a:lnTo>
                <a:lnTo>
                  <a:pt x="1145324" y="1942630"/>
                </a:lnTo>
                <a:lnTo>
                  <a:pt x="1146441" y="1943100"/>
                </a:lnTo>
                <a:lnTo>
                  <a:pt x="1158595" y="1943100"/>
                </a:lnTo>
                <a:lnTo>
                  <a:pt x="1159713" y="1942630"/>
                </a:lnTo>
                <a:lnTo>
                  <a:pt x="1161580" y="1940763"/>
                </a:lnTo>
                <a:lnTo>
                  <a:pt x="1162050" y="1939645"/>
                </a:lnTo>
                <a:lnTo>
                  <a:pt x="1162050" y="1937016"/>
                </a:lnTo>
                <a:close/>
              </a:path>
              <a:path w="5276850" h="1943100">
                <a:moveTo>
                  <a:pt x="1162050" y="1453616"/>
                </a:moveTo>
                <a:lnTo>
                  <a:pt x="1161580" y="1452499"/>
                </a:lnTo>
                <a:lnTo>
                  <a:pt x="1159713" y="1450644"/>
                </a:lnTo>
                <a:lnTo>
                  <a:pt x="1158595" y="1450174"/>
                </a:lnTo>
                <a:lnTo>
                  <a:pt x="1146441" y="1450174"/>
                </a:lnTo>
                <a:lnTo>
                  <a:pt x="1145324" y="1450644"/>
                </a:lnTo>
                <a:lnTo>
                  <a:pt x="1143457" y="1452499"/>
                </a:lnTo>
                <a:lnTo>
                  <a:pt x="1143000" y="1453616"/>
                </a:lnTo>
                <a:lnTo>
                  <a:pt x="1143000" y="1456258"/>
                </a:lnTo>
                <a:lnTo>
                  <a:pt x="1143457" y="1457375"/>
                </a:lnTo>
                <a:lnTo>
                  <a:pt x="1145324" y="1459230"/>
                </a:lnTo>
                <a:lnTo>
                  <a:pt x="1146441" y="1459699"/>
                </a:lnTo>
                <a:lnTo>
                  <a:pt x="1158595" y="1459699"/>
                </a:lnTo>
                <a:lnTo>
                  <a:pt x="1159713" y="1459230"/>
                </a:lnTo>
                <a:lnTo>
                  <a:pt x="1161580" y="1457375"/>
                </a:lnTo>
                <a:lnTo>
                  <a:pt x="1162050" y="1456258"/>
                </a:lnTo>
                <a:lnTo>
                  <a:pt x="1162050" y="1453616"/>
                </a:lnTo>
                <a:close/>
              </a:path>
              <a:path w="5276850" h="1943100">
                <a:moveTo>
                  <a:pt x="1162050" y="970229"/>
                </a:moveTo>
                <a:lnTo>
                  <a:pt x="1161580" y="969111"/>
                </a:lnTo>
                <a:lnTo>
                  <a:pt x="1159713" y="967244"/>
                </a:lnTo>
                <a:lnTo>
                  <a:pt x="1158595" y="966787"/>
                </a:lnTo>
                <a:lnTo>
                  <a:pt x="1146441" y="966787"/>
                </a:lnTo>
                <a:lnTo>
                  <a:pt x="1145324" y="967244"/>
                </a:lnTo>
                <a:lnTo>
                  <a:pt x="1143457" y="969111"/>
                </a:lnTo>
                <a:lnTo>
                  <a:pt x="1143000" y="970229"/>
                </a:lnTo>
                <a:lnTo>
                  <a:pt x="1143000" y="972858"/>
                </a:lnTo>
                <a:lnTo>
                  <a:pt x="1143457" y="973975"/>
                </a:lnTo>
                <a:lnTo>
                  <a:pt x="1145324" y="975842"/>
                </a:lnTo>
                <a:lnTo>
                  <a:pt x="1146441" y="976312"/>
                </a:lnTo>
                <a:lnTo>
                  <a:pt x="1158595" y="976312"/>
                </a:lnTo>
                <a:lnTo>
                  <a:pt x="1159713" y="975842"/>
                </a:lnTo>
                <a:lnTo>
                  <a:pt x="1161580" y="973975"/>
                </a:lnTo>
                <a:lnTo>
                  <a:pt x="1162050" y="972858"/>
                </a:lnTo>
                <a:lnTo>
                  <a:pt x="1162050" y="970229"/>
                </a:lnTo>
                <a:close/>
              </a:path>
              <a:path w="5276850" h="1943100">
                <a:moveTo>
                  <a:pt x="1162050" y="486829"/>
                </a:moveTo>
                <a:lnTo>
                  <a:pt x="1161580" y="485711"/>
                </a:lnTo>
                <a:lnTo>
                  <a:pt x="1159713" y="483857"/>
                </a:lnTo>
                <a:lnTo>
                  <a:pt x="1158595" y="483387"/>
                </a:lnTo>
                <a:lnTo>
                  <a:pt x="1146441" y="483387"/>
                </a:lnTo>
                <a:lnTo>
                  <a:pt x="1145324" y="483857"/>
                </a:lnTo>
                <a:lnTo>
                  <a:pt x="1143457" y="485711"/>
                </a:lnTo>
                <a:lnTo>
                  <a:pt x="1143000" y="486829"/>
                </a:lnTo>
                <a:lnTo>
                  <a:pt x="1143000" y="489470"/>
                </a:lnTo>
                <a:lnTo>
                  <a:pt x="1143457" y="490588"/>
                </a:lnTo>
                <a:lnTo>
                  <a:pt x="1145324" y="492442"/>
                </a:lnTo>
                <a:lnTo>
                  <a:pt x="1146441" y="492912"/>
                </a:lnTo>
                <a:lnTo>
                  <a:pt x="1158595" y="492912"/>
                </a:lnTo>
                <a:lnTo>
                  <a:pt x="1159713" y="492442"/>
                </a:lnTo>
                <a:lnTo>
                  <a:pt x="1161580" y="490588"/>
                </a:lnTo>
                <a:lnTo>
                  <a:pt x="1162050" y="489470"/>
                </a:lnTo>
                <a:lnTo>
                  <a:pt x="1162050" y="486829"/>
                </a:lnTo>
                <a:close/>
              </a:path>
              <a:path w="5276850" h="1943100">
                <a:moveTo>
                  <a:pt x="1162050" y="3441"/>
                </a:moveTo>
                <a:lnTo>
                  <a:pt x="1161580" y="2324"/>
                </a:lnTo>
                <a:lnTo>
                  <a:pt x="1159713" y="457"/>
                </a:lnTo>
                <a:lnTo>
                  <a:pt x="1158595" y="0"/>
                </a:lnTo>
                <a:lnTo>
                  <a:pt x="1146441" y="0"/>
                </a:lnTo>
                <a:lnTo>
                  <a:pt x="1145324" y="457"/>
                </a:lnTo>
                <a:lnTo>
                  <a:pt x="1143457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57" y="7188"/>
                </a:lnTo>
                <a:lnTo>
                  <a:pt x="1145324" y="9055"/>
                </a:lnTo>
                <a:lnTo>
                  <a:pt x="1146441" y="9525"/>
                </a:lnTo>
                <a:lnTo>
                  <a:pt x="1158595" y="9525"/>
                </a:lnTo>
                <a:lnTo>
                  <a:pt x="1159713" y="9055"/>
                </a:lnTo>
                <a:lnTo>
                  <a:pt x="1161580" y="7188"/>
                </a:lnTo>
                <a:lnTo>
                  <a:pt x="1162050" y="6070"/>
                </a:lnTo>
                <a:lnTo>
                  <a:pt x="1162050" y="3441"/>
                </a:lnTo>
                <a:close/>
              </a:path>
              <a:path w="5276850" h="1943100">
                <a:moveTo>
                  <a:pt x="1219200" y="1937016"/>
                </a:moveTo>
                <a:lnTo>
                  <a:pt x="1218730" y="1935899"/>
                </a:lnTo>
                <a:lnTo>
                  <a:pt x="1216863" y="1934032"/>
                </a:lnTo>
                <a:lnTo>
                  <a:pt x="1215745" y="1933575"/>
                </a:lnTo>
                <a:lnTo>
                  <a:pt x="1203591" y="1933575"/>
                </a:lnTo>
                <a:lnTo>
                  <a:pt x="1202474" y="1934032"/>
                </a:lnTo>
                <a:lnTo>
                  <a:pt x="1200607" y="1935899"/>
                </a:lnTo>
                <a:lnTo>
                  <a:pt x="1200150" y="1937016"/>
                </a:lnTo>
                <a:lnTo>
                  <a:pt x="1200150" y="1939645"/>
                </a:lnTo>
                <a:lnTo>
                  <a:pt x="1200607" y="1940763"/>
                </a:lnTo>
                <a:lnTo>
                  <a:pt x="1202474" y="1942630"/>
                </a:lnTo>
                <a:lnTo>
                  <a:pt x="1203591" y="1943100"/>
                </a:lnTo>
                <a:lnTo>
                  <a:pt x="1215745" y="1943100"/>
                </a:lnTo>
                <a:lnTo>
                  <a:pt x="1216863" y="1942630"/>
                </a:lnTo>
                <a:lnTo>
                  <a:pt x="1218730" y="1940763"/>
                </a:lnTo>
                <a:lnTo>
                  <a:pt x="1219200" y="1939645"/>
                </a:lnTo>
                <a:lnTo>
                  <a:pt x="1219200" y="1937016"/>
                </a:lnTo>
                <a:close/>
              </a:path>
              <a:path w="5276850" h="1943100">
                <a:moveTo>
                  <a:pt x="1219200" y="1453616"/>
                </a:moveTo>
                <a:lnTo>
                  <a:pt x="1218730" y="1452499"/>
                </a:lnTo>
                <a:lnTo>
                  <a:pt x="1216863" y="1450644"/>
                </a:lnTo>
                <a:lnTo>
                  <a:pt x="1215745" y="1450174"/>
                </a:lnTo>
                <a:lnTo>
                  <a:pt x="1203591" y="1450174"/>
                </a:lnTo>
                <a:lnTo>
                  <a:pt x="1202474" y="1450644"/>
                </a:lnTo>
                <a:lnTo>
                  <a:pt x="1200607" y="1452499"/>
                </a:lnTo>
                <a:lnTo>
                  <a:pt x="1200150" y="1453616"/>
                </a:lnTo>
                <a:lnTo>
                  <a:pt x="1200150" y="1456258"/>
                </a:lnTo>
                <a:lnTo>
                  <a:pt x="1200607" y="1457375"/>
                </a:lnTo>
                <a:lnTo>
                  <a:pt x="1202474" y="1459230"/>
                </a:lnTo>
                <a:lnTo>
                  <a:pt x="1203591" y="1459699"/>
                </a:lnTo>
                <a:lnTo>
                  <a:pt x="1215745" y="1459699"/>
                </a:lnTo>
                <a:lnTo>
                  <a:pt x="1216863" y="1459230"/>
                </a:lnTo>
                <a:lnTo>
                  <a:pt x="1218730" y="1457375"/>
                </a:lnTo>
                <a:lnTo>
                  <a:pt x="1219200" y="1456258"/>
                </a:lnTo>
                <a:lnTo>
                  <a:pt x="1219200" y="1453616"/>
                </a:lnTo>
                <a:close/>
              </a:path>
              <a:path w="5276850" h="1943100">
                <a:moveTo>
                  <a:pt x="1219200" y="970229"/>
                </a:moveTo>
                <a:lnTo>
                  <a:pt x="1218730" y="969111"/>
                </a:lnTo>
                <a:lnTo>
                  <a:pt x="1216863" y="967244"/>
                </a:lnTo>
                <a:lnTo>
                  <a:pt x="1215745" y="966787"/>
                </a:lnTo>
                <a:lnTo>
                  <a:pt x="1203591" y="966787"/>
                </a:lnTo>
                <a:lnTo>
                  <a:pt x="1202474" y="967244"/>
                </a:lnTo>
                <a:lnTo>
                  <a:pt x="1200607" y="969111"/>
                </a:lnTo>
                <a:lnTo>
                  <a:pt x="1200150" y="970229"/>
                </a:lnTo>
                <a:lnTo>
                  <a:pt x="1200150" y="972858"/>
                </a:lnTo>
                <a:lnTo>
                  <a:pt x="1200607" y="973975"/>
                </a:lnTo>
                <a:lnTo>
                  <a:pt x="1202474" y="975842"/>
                </a:lnTo>
                <a:lnTo>
                  <a:pt x="1203591" y="976312"/>
                </a:lnTo>
                <a:lnTo>
                  <a:pt x="1215745" y="976312"/>
                </a:lnTo>
                <a:lnTo>
                  <a:pt x="1216863" y="975842"/>
                </a:lnTo>
                <a:lnTo>
                  <a:pt x="1218730" y="973975"/>
                </a:lnTo>
                <a:lnTo>
                  <a:pt x="1219200" y="972858"/>
                </a:lnTo>
                <a:lnTo>
                  <a:pt x="1219200" y="970229"/>
                </a:lnTo>
                <a:close/>
              </a:path>
              <a:path w="5276850" h="1943100">
                <a:moveTo>
                  <a:pt x="1219200" y="486829"/>
                </a:moveTo>
                <a:lnTo>
                  <a:pt x="1218730" y="485711"/>
                </a:lnTo>
                <a:lnTo>
                  <a:pt x="1216863" y="483857"/>
                </a:lnTo>
                <a:lnTo>
                  <a:pt x="1215745" y="483387"/>
                </a:lnTo>
                <a:lnTo>
                  <a:pt x="1203591" y="483387"/>
                </a:lnTo>
                <a:lnTo>
                  <a:pt x="1202474" y="483857"/>
                </a:lnTo>
                <a:lnTo>
                  <a:pt x="1200607" y="485711"/>
                </a:lnTo>
                <a:lnTo>
                  <a:pt x="1200150" y="486829"/>
                </a:lnTo>
                <a:lnTo>
                  <a:pt x="1200150" y="489470"/>
                </a:lnTo>
                <a:lnTo>
                  <a:pt x="1200607" y="490588"/>
                </a:lnTo>
                <a:lnTo>
                  <a:pt x="1202474" y="492442"/>
                </a:lnTo>
                <a:lnTo>
                  <a:pt x="1203591" y="492912"/>
                </a:lnTo>
                <a:lnTo>
                  <a:pt x="1215745" y="492912"/>
                </a:lnTo>
                <a:lnTo>
                  <a:pt x="1216863" y="492442"/>
                </a:lnTo>
                <a:lnTo>
                  <a:pt x="1218730" y="490588"/>
                </a:lnTo>
                <a:lnTo>
                  <a:pt x="1219200" y="489470"/>
                </a:lnTo>
                <a:lnTo>
                  <a:pt x="1219200" y="486829"/>
                </a:lnTo>
                <a:close/>
              </a:path>
              <a:path w="5276850" h="1943100">
                <a:moveTo>
                  <a:pt x="1219200" y="3441"/>
                </a:moveTo>
                <a:lnTo>
                  <a:pt x="1218730" y="2324"/>
                </a:lnTo>
                <a:lnTo>
                  <a:pt x="1216863" y="457"/>
                </a:lnTo>
                <a:lnTo>
                  <a:pt x="1215745" y="0"/>
                </a:lnTo>
                <a:lnTo>
                  <a:pt x="1203591" y="0"/>
                </a:lnTo>
                <a:lnTo>
                  <a:pt x="1202474" y="457"/>
                </a:lnTo>
                <a:lnTo>
                  <a:pt x="1200607" y="2324"/>
                </a:lnTo>
                <a:lnTo>
                  <a:pt x="1200150" y="3441"/>
                </a:lnTo>
                <a:lnTo>
                  <a:pt x="1200150" y="6070"/>
                </a:lnTo>
                <a:lnTo>
                  <a:pt x="1200607" y="7188"/>
                </a:lnTo>
                <a:lnTo>
                  <a:pt x="1202474" y="9055"/>
                </a:lnTo>
                <a:lnTo>
                  <a:pt x="1203591" y="9525"/>
                </a:lnTo>
                <a:lnTo>
                  <a:pt x="1215745" y="9525"/>
                </a:lnTo>
                <a:lnTo>
                  <a:pt x="1216863" y="9055"/>
                </a:lnTo>
                <a:lnTo>
                  <a:pt x="1218730" y="7188"/>
                </a:lnTo>
                <a:lnTo>
                  <a:pt x="1219200" y="6070"/>
                </a:lnTo>
                <a:lnTo>
                  <a:pt x="1219200" y="3441"/>
                </a:lnTo>
                <a:close/>
              </a:path>
              <a:path w="5276850" h="1943100">
                <a:moveTo>
                  <a:pt x="1276337" y="1937016"/>
                </a:moveTo>
                <a:lnTo>
                  <a:pt x="1275880" y="1935899"/>
                </a:lnTo>
                <a:lnTo>
                  <a:pt x="1274013" y="1934032"/>
                </a:lnTo>
                <a:lnTo>
                  <a:pt x="1272895" y="1933575"/>
                </a:lnTo>
                <a:lnTo>
                  <a:pt x="1260741" y="1933575"/>
                </a:lnTo>
                <a:lnTo>
                  <a:pt x="1259624" y="1934032"/>
                </a:lnTo>
                <a:lnTo>
                  <a:pt x="1257757" y="1935899"/>
                </a:lnTo>
                <a:lnTo>
                  <a:pt x="1257300" y="1937016"/>
                </a:lnTo>
                <a:lnTo>
                  <a:pt x="1257300" y="1939645"/>
                </a:lnTo>
                <a:lnTo>
                  <a:pt x="1257757" y="1940763"/>
                </a:lnTo>
                <a:lnTo>
                  <a:pt x="1259624" y="1942630"/>
                </a:lnTo>
                <a:lnTo>
                  <a:pt x="1260741" y="1943100"/>
                </a:lnTo>
                <a:lnTo>
                  <a:pt x="1272895" y="1943100"/>
                </a:lnTo>
                <a:lnTo>
                  <a:pt x="1274013" y="1942630"/>
                </a:lnTo>
                <a:lnTo>
                  <a:pt x="1275880" y="1940763"/>
                </a:lnTo>
                <a:lnTo>
                  <a:pt x="1276337" y="1939645"/>
                </a:lnTo>
                <a:lnTo>
                  <a:pt x="1276337" y="1937016"/>
                </a:lnTo>
                <a:close/>
              </a:path>
              <a:path w="5276850" h="1943100">
                <a:moveTo>
                  <a:pt x="1276337" y="1453616"/>
                </a:moveTo>
                <a:lnTo>
                  <a:pt x="1275880" y="1452499"/>
                </a:lnTo>
                <a:lnTo>
                  <a:pt x="1274013" y="1450644"/>
                </a:lnTo>
                <a:lnTo>
                  <a:pt x="1272895" y="1450174"/>
                </a:lnTo>
                <a:lnTo>
                  <a:pt x="1260741" y="1450174"/>
                </a:lnTo>
                <a:lnTo>
                  <a:pt x="1259624" y="1450644"/>
                </a:lnTo>
                <a:lnTo>
                  <a:pt x="1257757" y="1452499"/>
                </a:lnTo>
                <a:lnTo>
                  <a:pt x="1257300" y="1453616"/>
                </a:lnTo>
                <a:lnTo>
                  <a:pt x="1257300" y="1456258"/>
                </a:lnTo>
                <a:lnTo>
                  <a:pt x="1257757" y="1457375"/>
                </a:lnTo>
                <a:lnTo>
                  <a:pt x="1259624" y="1459230"/>
                </a:lnTo>
                <a:lnTo>
                  <a:pt x="1260741" y="1459699"/>
                </a:lnTo>
                <a:lnTo>
                  <a:pt x="1272895" y="1459699"/>
                </a:lnTo>
                <a:lnTo>
                  <a:pt x="1274013" y="1459230"/>
                </a:lnTo>
                <a:lnTo>
                  <a:pt x="1275880" y="1457375"/>
                </a:lnTo>
                <a:lnTo>
                  <a:pt x="1276337" y="1456258"/>
                </a:lnTo>
                <a:lnTo>
                  <a:pt x="1276337" y="1453616"/>
                </a:lnTo>
                <a:close/>
              </a:path>
              <a:path w="5276850" h="1943100">
                <a:moveTo>
                  <a:pt x="1276337" y="970229"/>
                </a:moveTo>
                <a:lnTo>
                  <a:pt x="1275880" y="969111"/>
                </a:lnTo>
                <a:lnTo>
                  <a:pt x="1274013" y="967244"/>
                </a:lnTo>
                <a:lnTo>
                  <a:pt x="1272895" y="966787"/>
                </a:lnTo>
                <a:lnTo>
                  <a:pt x="1260741" y="966787"/>
                </a:lnTo>
                <a:lnTo>
                  <a:pt x="1259624" y="967244"/>
                </a:lnTo>
                <a:lnTo>
                  <a:pt x="1257757" y="969111"/>
                </a:lnTo>
                <a:lnTo>
                  <a:pt x="1257300" y="970229"/>
                </a:lnTo>
                <a:lnTo>
                  <a:pt x="1257300" y="972858"/>
                </a:lnTo>
                <a:lnTo>
                  <a:pt x="1257757" y="973975"/>
                </a:lnTo>
                <a:lnTo>
                  <a:pt x="1259624" y="975842"/>
                </a:lnTo>
                <a:lnTo>
                  <a:pt x="1260741" y="976312"/>
                </a:lnTo>
                <a:lnTo>
                  <a:pt x="1272895" y="976312"/>
                </a:lnTo>
                <a:lnTo>
                  <a:pt x="1274013" y="975842"/>
                </a:lnTo>
                <a:lnTo>
                  <a:pt x="1275880" y="973975"/>
                </a:lnTo>
                <a:lnTo>
                  <a:pt x="1276337" y="972858"/>
                </a:lnTo>
                <a:lnTo>
                  <a:pt x="1276337" y="970229"/>
                </a:lnTo>
                <a:close/>
              </a:path>
              <a:path w="5276850" h="1943100">
                <a:moveTo>
                  <a:pt x="1276337" y="486829"/>
                </a:moveTo>
                <a:lnTo>
                  <a:pt x="1275880" y="485711"/>
                </a:lnTo>
                <a:lnTo>
                  <a:pt x="1274013" y="483857"/>
                </a:lnTo>
                <a:lnTo>
                  <a:pt x="1272895" y="483387"/>
                </a:lnTo>
                <a:lnTo>
                  <a:pt x="1260741" y="483387"/>
                </a:lnTo>
                <a:lnTo>
                  <a:pt x="1259624" y="483857"/>
                </a:lnTo>
                <a:lnTo>
                  <a:pt x="1257757" y="485711"/>
                </a:lnTo>
                <a:lnTo>
                  <a:pt x="1257300" y="486829"/>
                </a:lnTo>
                <a:lnTo>
                  <a:pt x="1257300" y="489470"/>
                </a:lnTo>
                <a:lnTo>
                  <a:pt x="1257757" y="490588"/>
                </a:lnTo>
                <a:lnTo>
                  <a:pt x="1259624" y="492442"/>
                </a:lnTo>
                <a:lnTo>
                  <a:pt x="1260741" y="492912"/>
                </a:lnTo>
                <a:lnTo>
                  <a:pt x="1272895" y="492912"/>
                </a:lnTo>
                <a:lnTo>
                  <a:pt x="1274013" y="492442"/>
                </a:lnTo>
                <a:lnTo>
                  <a:pt x="1275880" y="490588"/>
                </a:lnTo>
                <a:lnTo>
                  <a:pt x="1276337" y="489470"/>
                </a:lnTo>
                <a:lnTo>
                  <a:pt x="1276337" y="486829"/>
                </a:lnTo>
                <a:close/>
              </a:path>
              <a:path w="5276850" h="1943100">
                <a:moveTo>
                  <a:pt x="1276337" y="3441"/>
                </a:moveTo>
                <a:lnTo>
                  <a:pt x="1275880" y="2324"/>
                </a:lnTo>
                <a:lnTo>
                  <a:pt x="1274013" y="457"/>
                </a:lnTo>
                <a:lnTo>
                  <a:pt x="1272895" y="0"/>
                </a:lnTo>
                <a:lnTo>
                  <a:pt x="1260741" y="0"/>
                </a:lnTo>
                <a:lnTo>
                  <a:pt x="1259624" y="457"/>
                </a:lnTo>
                <a:lnTo>
                  <a:pt x="1257757" y="2324"/>
                </a:lnTo>
                <a:lnTo>
                  <a:pt x="1257300" y="3441"/>
                </a:lnTo>
                <a:lnTo>
                  <a:pt x="1257300" y="6070"/>
                </a:lnTo>
                <a:lnTo>
                  <a:pt x="1257757" y="7188"/>
                </a:lnTo>
                <a:lnTo>
                  <a:pt x="1259624" y="9055"/>
                </a:lnTo>
                <a:lnTo>
                  <a:pt x="1260741" y="9525"/>
                </a:lnTo>
                <a:lnTo>
                  <a:pt x="1272895" y="9525"/>
                </a:lnTo>
                <a:lnTo>
                  <a:pt x="1274013" y="9055"/>
                </a:lnTo>
                <a:lnTo>
                  <a:pt x="1275880" y="7188"/>
                </a:lnTo>
                <a:lnTo>
                  <a:pt x="1276337" y="6070"/>
                </a:lnTo>
                <a:lnTo>
                  <a:pt x="1276337" y="3441"/>
                </a:lnTo>
                <a:close/>
              </a:path>
              <a:path w="5276850" h="1943100">
                <a:moveTo>
                  <a:pt x="1333487" y="1937016"/>
                </a:moveTo>
                <a:lnTo>
                  <a:pt x="1333030" y="1935899"/>
                </a:lnTo>
                <a:lnTo>
                  <a:pt x="1331163" y="1934032"/>
                </a:lnTo>
                <a:lnTo>
                  <a:pt x="1330045" y="1933575"/>
                </a:lnTo>
                <a:lnTo>
                  <a:pt x="1317891" y="1933575"/>
                </a:lnTo>
                <a:lnTo>
                  <a:pt x="1316774" y="1934032"/>
                </a:lnTo>
                <a:lnTo>
                  <a:pt x="1314907" y="1935899"/>
                </a:lnTo>
                <a:lnTo>
                  <a:pt x="1314437" y="1937016"/>
                </a:lnTo>
                <a:lnTo>
                  <a:pt x="1314437" y="1939645"/>
                </a:lnTo>
                <a:lnTo>
                  <a:pt x="1314907" y="1940763"/>
                </a:lnTo>
                <a:lnTo>
                  <a:pt x="1316774" y="1942630"/>
                </a:lnTo>
                <a:lnTo>
                  <a:pt x="1317891" y="1943100"/>
                </a:lnTo>
                <a:lnTo>
                  <a:pt x="1330045" y="1943100"/>
                </a:lnTo>
                <a:lnTo>
                  <a:pt x="1331163" y="1942630"/>
                </a:lnTo>
                <a:lnTo>
                  <a:pt x="1333030" y="1940763"/>
                </a:lnTo>
                <a:lnTo>
                  <a:pt x="1333487" y="1939645"/>
                </a:lnTo>
                <a:lnTo>
                  <a:pt x="1333487" y="1937016"/>
                </a:lnTo>
                <a:close/>
              </a:path>
              <a:path w="5276850" h="1943100">
                <a:moveTo>
                  <a:pt x="1333487" y="1453616"/>
                </a:moveTo>
                <a:lnTo>
                  <a:pt x="1333030" y="1452499"/>
                </a:lnTo>
                <a:lnTo>
                  <a:pt x="1331163" y="1450644"/>
                </a:lnTo>
                <a:lnTo>
                  <a:pt x="1330045" y="1450174"/>
                </a:lnTo>
                <a:lnTo>
                  <a:pt x="1317891" y="1450174"/>
                </a:lnTo>
                <a:lnTo>
                  <a:pt x="1316774" y="1450644"/>
                </a:lnTo>
                <a:lnTo>
                  <a:pt x="1314907" y="1452499"/>
                </a:lnTo>
                <a:lnTo>
                  <a:pt x="1314437" y="1453616"/>
                </a:lnTo>
                <a:lnTo>
                  <a:pt x="1314437" y="1456258"/>
                </a:lnTo>
                <a:lnTo>
                  <a:pt x="1314907" y="1457375"/>
                </a:lnTo>
                <a:lnTo>
                  <a:pt x="1316774" y="1459230"/>
                </a:lnTo>
                <a:lnTo>
                  <a:pt x="1317891" y="1459699"/>
                </a:lnTo>
                <a:lnTo>
                  <a:pt x="1330045" y="1459699"/>
                </a:lnTo>
                <a:lnTo>
                  <a:pt x="1331163" y="1459230"/>
                </a:lnTo>
                <a:lnTo>
                  <a:pt x="1333030" y="1457375"/>
                </a:lnTo>
                <a:lnTo>
                  <a:pt x="1333487" y="1456258"/>
                </a:lnTo>
                <a:lnTo>
                  <a:pt x="1333487" y="1453616"/>
                </a:lnTo>
                <a:close/>
              </a:path>
              <a:path w="5276850" h="1943100">
                <a:moveTo>
                  <a:pt x="1333487" y="970229"/>
                </a:moveTo>
                <a:lnTo>
                  <a:pt x="1333030" y="969111"/>
                </a:lnTo>
                <a:lnTo>
                  <a:pt x="1331163" y="967244"/>
                </a:lnTo>
                <a:lnTo>
                  <a:pt x="1330045" y="966787"/>
                </a:lnTo>
                <a:lnTo>
                  <a:pt x="1317891" y="966787"/>
                </a:lnTo>
                <a:lnTo>
                  <a:pt x="1316774" y="967244"/>
                </a:lnTo>
                <a:lnTo>
                  <a:pt x="1314907" y="969111"/>
                </a:lnTo>
                <a:lnTo>
                  <a:pt x="1314437" y="970229"/>
                </a:lnTo>
                <a:lnTo>
                  <a:pt x="1314437" y="972858"/>
                </a:lnTo>
                <a:lnTo>
                  <a:pt x="1314907" y="973975"/>
                </a:lnTo>
                <a:lnTo>
                  <a:pt x="1316774" y="975842"/>
                </a:lnTo>
                <a:lnTo>
                  <a:pt x="1317891" y="976312"/>
                </a:lnTo>
                <a:lnTo>
                  <a:pt x="1330045" y="976312"/>
                </a:lnTo>
                <a:lnTo>
                  <a:pt x="1331163" y="975842"/>
                </a:lnTo>
                <a:lnTo>
                  <a:pt x="1333030" y="973975"/>
                </a:lnTo>
                <a:lnTo>
                  <a:pt x="1333487" y="972858"/>
                </a:lnTo>
                <a:lnTo>
                  <a:pt x="1333487" y="970229"/>
                </a:lnTo>
                <a:close/>
              </a:path>
              <a:path w="5276850" h="1943100">
                <a:moveTo>
                  <a:pt x="1333487" y="486829"/>
                </a:moveTo>
                <a:lnTo>
                  <a:pt x="1333030" y="485711"/>
                </a:lnTo>
                <a:lnTo>
                  <a:pt x="1331163" y="483857"/>
                </a:lnTo>
                <a:lnTo>
                  <a:pt x="1330045" y="483387"/>
                </a:lnTo>
                <a:lnTo>
                  <a:pt x="1317891" y="483387"/>
                </a:lnTo>
                <a:lnTo>
                  <a:pt x="1316774" y="483857"/>
                </a:lnTo>
                <a:lnTo>
                  <a:pt x="1314907" y="485711"/>
                </a:lnTo>
                <a:lnTo>
                  <a:pt x="1314437" y="486829"/>
                </a:lnTo>
                <a:lnTo>
                  <a:pt x="1314437" y="489470"/>
                </a:lnTo>
                <a:lnTo>
                  <a:pt x="1314907" y="490588"/>
                </a:lnTo>
                <a:lnTo>
                  <a:pt x="1316774" y="492442"/>
                </a:lnTo>
                <a:lnTo>
                  <a:pt x="1317891" y="492912"/>
                </a:lnTo>
                <a:lnTo>
                  <a:pt x="1330045" y="492912"/>
                </a:lnTo>
                <a:lnTo>
                  <a:pt x="1331163" y="492442"/>
                </a:lnTo>
                <a:lnTo>
                  <a:pt x="1333030" y="490588"/>
                </a:lnTo>
                <a:lnTo>
                  <a:pt x="1333487" y="489470"/>
                </a:lnTo>
                <a:lnTo>
                  <a:pt x="1333487" y="486829"/>
                </a:lnTo>
                <a:close/>
              </a:path>
              <a:path w="5276850" h="1943100">
                <a:moveTo>
                  <a:pt x="1333487" y="3441"/>
                </a:moveTo>
                <a:lnTo>
                  <a:pt x="1333030" y="2324"/>
                </a:lnTo>
                <a:lnTo>
                  <a:pt x="1331163" y="457"/>
                </a:lnTo>
                <a:lnTo>
                  <a:pt x="1330045" y="0"/>
                </a:lnTo>
                <a:lnTo>
                  <a:pt x="1317891" y="0"/>
                </a:lnTo>
                <a:lnTo>
                  <a:pt x="1316774" y="457"/>
                </a:lnTo>
                <a:lnTo>
                  <a:pt x="1314907" y="2324"/>
                </a:lnTo>
                <a:lnTo>
                  <a:pt x="1314437" y="3441"/>
                </a:lnTo>
                <a:lnTo>
                  <a:pt x="1314437" y="6070"/>
                </a:lnTo>
                <a:lnTo>
                  <a:pt x="1314907" y="7188"/>
                </a:lnTo>
                <a:lnTo>
                  <a:pt x="1316774" y="9055"/>
                </a:lnTo>
                <a:lnTo>
                  <a:pt x="1317891" y="9525"/>
                </a:lnTo>
                <a:lnTo>
                  <a:pt x="1330045" y="9525"/>
                </a:lnTo>
                <a:lnTo>
                  <a:pt x="1331163" y="9055"/>
                </a:lnTo>
                <a:lnTo>
                  <a:pt x="1333030" y="7188"/>
                </a:lnTo>
                <a:lnTo>
                  <a:pt x="1333487" y="6070"/>
                </a:lnTo>
                <a:lnTo>
                  <a:pt x="1333487" y="3441"/>
                </a:lnTo>
                <a:close/>
              </a:path>
              <a:path w="5276850" h="1943100">
                <a:moveTo>
                  <a:pt x="1390637" y="1937016"/>
                </a:moveTo>
                <a:lnTo>
                  <a:pt x="1390180" y="1935899"/>
                </a:lnTo>
                <a:lnTo>
                  <a:pt x="1388313" y="1934032"/>
                </a:lnTo>
                <a:lnTo>
                  <a:pt x="1387195" y="1933575"/>
                </a:lnTo>
                <a:lnTo>
                  <a:pt x="1375041" y="1933575"/>
                </a:lnTo>
                <a:lnTo>
                  <a:pt x="1373924" y="1934032"/>
                </a:lnTo>
                <a:lnTo>
                  <a:pt x="1372057" y="1935899"/>
                </a:lnTo>
                <a:lnTo>
                  <a:pt x="1371587" y="1937016"/>
                </a:lnTo>
                <a:lnTo>
                  <a:pt x="1371587" y="1939645"/>
                </a:lnTo>
                <a:lnTo>
                  <a:pt x="1372057" y="1940763"/>
                </a:lnTo>
                <a:lnTo>
                  <a:pt x="1373924" y="1942630"/>
                </a:lnTo>
                <a:lnTo>
                  <a:pt x="1375041" y="1943100"/>
                </a:lnTo>
                <a:lnTo>
                  <a:pt x="1387195" y="1943100"/>
                </a:lnTo>
                <a:lnTo>
                  <a:pt x="1388313" y="1942630"/>
                </a:lnTo>
                <a:lnTo>
                  <a:pt x="1390180" y="1940763"/>
                </a:lnTo>
                <a:lnTo>
                  <a:pt x="1390637" y="1939645"/>
                </a:lnTo>
                <a:lnTo>
                  <a:pt x="1390637" y="1937016"/>
                </a:lnTo>
                <a:close/>
              </a:path>
              <a:path w="5276850" h="1943100">
                <a:moveTo>
                  <a:pt x="1390637" y="1453616"/>
                </a:moveTo>
                <a:lnTo>
                  <a:pt x="1390180" y="1452499"/>
                </a:lnTo>
                <a:lnTo>
                  <a:pt x="1388313" y="1450644"/>
                </a:lnTo>
                <a:lnTo>
                  <a:pt x="1387195" y="1450174"/>
                </a:lnTo>
                <a:lnTo>
                  <a:pt x="1375041" y="1450174"/>
                </a:lnTo>
                <a:lnTo>
                  <a:pt x="1373924" y="1450644"/>
                </a:lnTo>
                <a:lnTo>
                  <a:pt x="1372057" y="1452499"/>
                </a:lnTo>
                <a:lnTo>
                  <a:pt x="1371587" y="1453616"/>
                </a:lnTo>
                <a:lnTo>
                  <a:pt x="1371587" y="1456258"/>
                </a:lnTo>
                <a:lnTo>
                  <a:pt x="1372057" y="1457375"/>
                </a:lnTo>
                <a:lnTo>
                  <a:pt x="1373924" y="1459230"/>
                </a:lnTo>
                <a:lnTo>
                  <a:pt x="1375041" y="1459699"/>
                </a:lnTo>
                <a:lnTo>
                  <a:pt x="1387195" y="1459699"/>
                </a:lnTo>
                <a:lnTo>
                  <a:pt x="1388313" y="1459230"/>
                </a:lnTo>
                <a:lnTo>
                  <a:pt x="1390180" y="1457375"/>
                </a:lnTo>
                <a:lnTo>
                  <a:pt x="1390637" y="1456258"/>
                </a:lnTo>
                <a:lnTo>
                  <a:pt x="1390637" y="1453616"/>
                </a:lnTo>
                <a:close/>
              </a:path>
              <a:path w="5276850" h="1943100">
                <a:moveTo>
                  <a:pt x="1390637" y="970229"/>
                </a:moveTo>
                <a:lnTo>
                  <a:pt x="1390180" y="969111"/>
                </a:lnTo>
                <a:lnTo>
                  <a:pt x="1388313" y="967244"/>
                </a:lnTo>
                <a:lnTo>
                  <a:pt x="1387195" y="966787"/>
                </a:lnTo>
                <a:lnTo>
                  <a:pt x="1375041" y="966787"/>
                </a:lnTo>
                <a:lnTo>
                  <a:pt x="1373924" y="967244"/>
                </a:lnTo>
                <a:lnTo>
                  <a:pt x="1372057" y="969111"/>
                </a:lnTo>
                <a:lnTo>
                  <a:pt x="1371587" y="970229"/>
                </a:lnTo>
                <a:lnTo>
                  <a:pt x="1371587" y="972858"/>
                </a:lnTo>
                <a:lnTo>
                  <a:pt x="1372057" y="973975"/>
                </a:lnTo>
                <a:lnTo>
                  <a:pt x="1373924" y="975842"/>
                </a:lnTo>
                <a:lnTo>
                  <a:pt x="1375041" y="976312"/>
                </a:lnTo>
                <a:lnTo>
                  <a:pt x="1387195" y="976312"/>
                </a:lnTo>
                <a:lnTo>
                  <a:pt x="1388313" y="975842"/>
                </a:lnTo>
                <a:lnTo>
                  <a:pt x="1390180" y="973975"/>
                </a:lnTo>
                <a:lnTo>
                  <a:pt x="1390637" y="972858"/>
                </a:lnTo>
                <a:lnTo>
                  <a:pt x="1390637" y="970229"/>
                </a:lnTo>
                <a:close/>
              </a:path>
              <a:path w="5276850" h="1943100">
                <a:moveTo>
                  <a:pt x="1390637" y="486829"/>
                </a:moveTo>
                <a:lnTo>
                  <a:pt x="1390180" y="485711"/>
                </a:lnTo>
                <a:lnTo>
                  <a:pt x="1388313" y="483857"/>
                </a:lnTo>
                <a:lnTo>
                  <a:pt x="1387195" y="483387"/>
                </a:lnTo>
                <a:lnTo>
                  <a:pt x="1375041" y="483387"/>
                </a:lnTo>
                <a:lnTo>
                  <a:pt x="1373924" y="483857"/>
                </a:lnTo>
                <a:lnTo>
                  <a:pt x="1372057" y="485711"/>
                </a:lnTo>
                <a:lnTo>
                  <a:pt x="1371587" y="486829"/>
                </a:lnTo>
                <a:lnTo>
                  <a:pt x="1371587" y="489470"/>
                </a:lnTo>
                <a:lnTo>
                  <a:pt x="1372057" y="490588"/>
                </a:lnTo>
                <a:lnTo>
                  <a:pt x="1373924" y="492442"/>
                </a:lnTo>
                <a:lnTo>
                  <a:pt x="1375041" y="492912"/>
                </a:lnTo>
                <a:lnTo>
                  <a:pt x="1387195" y="492912"/>
                </a:lnTo>
                <a:lnTo>
                  <a:pt x="1388313" y="492442"/>
                </a:lnTo>
                <a:lnTo>
                  <a:pt x="1390180" y="490588"/>
                </a:lnTo>
                <a:lnTo>
                  <a:pt x="1390637" y="489470"/>
                </a:lnTo>
                <a:lnTo>
                  <a:pt x="1390637" y="486829"/>
                </a:lnTo>
                <a:close/>
              </a:path>
              <a:path w="5276850" h="1943100">
                <a:moveTo>
                  <a:pt x="1390637" y="3441"/>
                </a:moveTo>
                <a:lnTo>
                  <a:pt x="1390180" y="2324"/>
                </a:lnTo>
                <a:lnTo>
                  <a:pt x="1388313" y="457"/>
                </a:lnTo>
                <a:lnTo>
                  <a:pt x="1387195" y="0"/>
                </a:lnTo>
                <a:lnTo>
                  <a:pt x="1375041" y="0"/>
                </a:lnTo>
                <a:lnTo>
                  <a:pt x="1373924" y="457"/>
                </a:lnTo>
                <a:lnTo>
                  <a:pt x="1372057" y="2324"/>
                </a:lnTo>
                <a:lnTo>
                  <a:pt x="1371587" y="3441"/>
                </a:lnTo>
                <a:lnTo>
                  <a:pt x="1371587" y="6070"/>
                </a:lnTo>
                <a:lnTo>
                  <a:pt x="1372057" y="7188"/>
                </a:lnTo>
                <a:lnTo>
                  <a:pt x="1373924" y="9055"/>
                </a:lnTo>
                <a:lnTo>
                  <a:pt x="1375041" y="9525"/>
                </a:lnTo>
                <a:lnTo>
                  <a:pt x="1387195" y="9525"/>
                </a:lnTo>
                <a:lnTo>
                  <a:pt x="1388313" y="9055"/>
                </a:lnTo>
                <a:lnTo>
                  <a:pt x="1390180" y="7188"/>
                </a:lnTo>
                <a:lnTo>
                  <a:pt x="1390637" y="6070"/>
                </a:lnTo>
                <a:lnTo>
                  <a:pt x="1390637" y="3441"/>
                </a:lnTo>
                <a:close/>
              </a:path>
              <a:path w="5276850" h="1943100">
                <a:moveTo>
                  <a:pt x="1447787" y="1937016"/>
                </a:moveTo>
                <a:lnTo>
                  <a:pt x="1447330" y="1935899"/>
                </a:lnTo>
                <a:lnTo>
                  <a:pt x="1445463" y="1934032"/>
                </a:lnTo>
                <a:lnTo>
                  <a:pt x="1444345" y="1933575"/>
                </a:lnTo>
                <a:lnTo>
                  <a:pt x="1432191" y="1933575"/>
                </a:lnTo>
                <a:lnTo>
                  <a:pt x="1431074" y="1934032"/>
                </a:lnTo>
                <a:lnTo>
                  <a:pt x="1429207" y="1935899"/>
                </a:lnTo>
                <a:lnTo>
                  <a:pt x="1428737" y="1937016"/>
                </a:lnTo>
                <a:lnTo>
                  <a:pt x="1428737" y="1939645"/>
                </a:lnTo>
                <a:lnTo>
                  <a:pt x="1429207" y="1940763"/>
                </a:lnTo>
                <a:lnTo>
                  <a:pt x="1431074" y="1942630"/>
                </a:lnTo>
                <a:lnTo>
                  <a:pt x="1432191" y="1943100"/>
                </a:lnTo>
                <a:lnTo>
                  <a:pt x="1444345" y="1943100"/>
                </a:lnTo>
                <a:lnTo>
                  <a:pt x="1445463" y="1942630"/>
                </a:lnTo>
                <a:lnTo>
                  <a:pt x="1447330" y="1940763"/>
                </a:lnTo>
                <a:lnTo>
                  <a:pt x="1447787" y="1939645"/>
                </a:lnTo>
                <a:lnTo>
                  <a:pt x="1447787" y="1937016"/>
                </a:lnTo>
                <a:close/>
              </a:path>
              <a:path w="5276850" h="1943100">
                <a:moveTo>
                  <a:pt x="1447787" y="1453616"/>
                </a:moveTo>
                <a:lnTo>
                  <a:pt x="1447330" y="1452499"/>
                </a:lnTo>
                <a:lnTo>
                  <a:pt x="1445463" y="1450644"/>
                </a:lnTo>
                <a:lnTo>
                  <a:pt x="1444345" y="1450174"/>
                </a:lnTo>
                <a:lnTo>
                  <a:pt x="1432191" y="1450174"/>
                </a:lnTo>
                <a:lnTo>
                  <a:pt x="1431074" y="1450644"/>
                </a:lnTo>
                <a:lnTo>
                  <a:pt x="1429207" y="1452499"/>
                </a:lnTo>
                <a:lnTo>
                  <a:pt x="1428737" y="1453616"/>
                </a:lnTo>
                <a:lnTo>
                  <a:pt x="1428737" y="1456258"/>
                </a:lnTo>
                <a:lnTo>
                  <a:pt x="1429207" y="1457375"/>
                </a:lnTo>
                <a:lnTo>
                  <a:pt x="1431074" y="1459230"/>
                </a:lnTo>
                <a:lnTo>
                  <a:pt x="1432191" y="1459699"/>
                </a:lnTo>
                <a:lnTo>
                  <a:pt x="1444345" y="1459699"/>
                </a:lnTo>
                <a:lnTo>
                  <a:pt x="1445463" y="1459230"/>
                </a:lnTo>
                <a:lnTo>
                  <a:pt x="1447330" y="1457375"/>
                </a:lnTo>
                <a:lnTo>
                  <a:pt x="1447787" y="1456258"/>
                </a:lnTo>
                <a:lnTo>
                  <a:pt x="1447787" y="1453616"/>
                </a:lnTo>
                <a:close/>
              </a:path>
              <a:path w="5276850" h="1943100">
                <a:moveTo>
                  <a:pt x="1447787" y="970229"/>
                </a:moveTo>
                <a:lnTo>
                  <a:pt x="1447330" y="969111"/>
                </a:lnTo>
                <a:lnTo>
                  <a:pt x="1445463" y="967244"/>
                </a:lnTo>
                <a:lnTo>
                  <a:pt x="1444345" y="966787"/>
                </a:lnTo>
                <a:lnTo>
                  <a:pt x="1432191" y="966787"/>
                </a:lnTo>
                <a:lnTo>
                  <a:pt x="1431074" y="967244"/>
                </a:lnTo>
                <a:lnTo>
                  <a:pt x="1429207" y="969111"/>
                </a:lnTo>
                <a:lnTo>
                  <a:pt x="1428737" y="970229"/>
                </a:lnTo>
                <a:lnTo>
                  <a:pt x="1428737" y="972858"/>
                </a:lnTo>
                <a:lnTo>
                  <a:pt x="1429207" y="973975"/>
                </a:lnTo>
                <a:lnTo>
                  <a:pt x="1431074" y="975842"/>
                </a:lnTo>
                <a:lnTo>
                  <a:pt x="1432191" y="976312"/>
                </a:lnTo>
                <a:lnTo>
                  <a:pt x="1444345" y="976312"/>
                </a:lnTo>
                <a:lnTo>
                  <a:pt x="1445463" y="975842"/>
                </a:lnTo>
                <a:lnTo>
                  <a:pt x="1447330" y="973975"/>
                </a:lnTo>
                <a:lnTo>
                  <a:pt x="1447787" y="972858"/>
                </a:lnTo>
                <a:lnTo>
                  <a:pt x="1447787" y="970229"/>
                </a:lnTo>
                <a:close/>
              </a:path>
              <a:path w="5276850" h="1943100">
                <a:moveTo>
                  <a:pt x="1447787" y="486829"/>
                </a:moveTo>
                <a:lnTo>
                  <a:pt x="1447330" y="485711"/>
                </a:lnTo>
                <a:lnTo>
                  <a:pt x="1445463" y="483857"/>
                </a:lnTo>
                <a:lnTo>
                  <a:pt x="1444345" y="483387"/>
                </a:lnTo>
                <a:lnTo>
                  <a:pt x="1432191" y="483387"/>
                </a:lnTo>
                <a:lnTo>
                  <a:pt x="1431074" y="483857"/>
                </a:lnTo>
                <a:lnTo>
                  <a:pt x="1429207" y="485711"/>
                </a:lnTo>
                <a:lnTo>
                  <a:pt x="1428737" y="486829"/>
                </a:lnTo>
                <a:lnTo>
                  <a:pt x="1428737" y="489470"/>
                </a:lnTo>
                <a:lnTo>
                  <a:pt x="1429207" y="490588"/>
                </a:lnTo>
                <a:lnTo>
                  <a:pt x="1431074" y="492442"/>
                </a:lnTo>
                <a:lnTo>
                  <a:pt x="1432191" y="492912"/>
                </a:lnTo>
                <a:lnTo>
                  <a:pt x="1444345" y="492912"/>
                </a:lnTo>
                <a:lnTo>
                  <a:pt x="1445463" y="492442"/>
                </a:lnTo>
                <a:lnTo>
                  <a:pt x="1447330" y="490588"/>
                </a:lnTo>
                <a:lnTo>
                  <a:pt x="1447787" y="489470"/>
                </a:lnTo>
                <a:lnTo>
                  <a:pt x="1447787" y="486829"/>
                </a:lnTo>
                <a:close/>
              </a:path>
              <a:path w="5276850" h="1943100">
                <a:moveTo>
                  <a:pt x="1447787" y="3441"/>
                </a:moveTo>
                <a:lnTo>
                  <a:pt x="1447330" y="2324"/>
                </a:lnTo>
                <a:lnTo>
                  <a:pt x="1445463" y="457"/>
                </a:lnTo>
                <a:lnTo>
                  <a:pt x="1444345" y="0"/>
                </a:lnTo>
                <a:lnTo>
                  <a:pt x="1432191" y="0"/>
                </a:lnTo>
                <a:lnTo>
                  <a:pt x="1431074" y="457"/>
                </a:lnTo>
                <a:lnTo>
                  <a:pt x="1429207" y="2324"/>
                </a:lnTo>
                <a:lnTo>
                  <a:pt x="1428737" y="3441"/>
                </a:lnTo>
                <a:lnTo>
                  <a:pt x="1428737" y="6070"/>
                </a:lnTo>
                <a:lnTo>
                  <a:pt x="1429207" y="7188"/>
                </a:lnTo>
                <a:lnTo>
                  <a:pt x="1431074" y="9055"/>
                </a:lnTo>
                <a:lnTo>
                  <a:pt x="1432191" y="9525"/>
                </a:lnTo>
                <a:lnTo>
                  <a:pt x="1444345" y="9525"/>
                </a:lnTo>
                <a:lnTo>
                  <a:pt x="1445463" y="9055"/>
                </a:lnTo>
                <a:lnTo>
                  <a:pt x="1447330" y="7188"/>
                </a:lnTo>
                <a:lnTo>
                  <a:pt x="1447787" y="6070"/>
                </a:lnTo>
                <a:lnTo>
                  <a:pt x="1447787" y="3441"/>
                </a:lnTo>
                <a:close/>
              </a:path>
              <a:path w="5276850" h="1943100">
                <a:moveTo>
                  <a:pt x="1504950" y="1937016"/>
                </a:moveTo>
                <a:lnTo>
                  <a:pt x="1504480" y="1935899"/>
                </a:lnTo>
                <a:lnTo>
                  <a:pt x="1502613" y="1934032"/>
                </a:lnTo>
                <a:lnTo>
                  <a:pt x="1501495" y="1933575"/>
                </a:lnTo>
                <a:lnTo>
                  <a:pt x="1489341" y="1933575"/>
                </a:lnTo>
                <a:lnTo>
                  <a:pt x="1488224" y="1934032"/>
                </a:lnTo>
                <a:lnTo>
                  <a:pt x="1486357" y="1935899"/>
                </a:lnTo>
                <a:lnTo>
                  <a:pt x="1485900" y="1937016"/>
                </a:lnTo>
                <a:lnTo>
                  <a:pt x="1485900" y="1939645"/>
                </a:lnTo>
                <a:lnTo>
                  <a:pt x="1486357" y="1940763"/>
                </a:lnTo>
                <a:lnTo>
                  <a:pt x="1488224" y="1942630"/>
                </a:lnTo>
                <a:lnTo>
                  <a:pt x="1489341" y="1943100"/>
                </a:lnTo>
                <a:lnTo>
                  <a:pt x="1501495" y="1943100"/>
                </a:lnTo>
                <a:lnTo>
                  <a:pt x="1502613" y="1942630"/>
                </a:lnTo>
                <a:lnTo>
                  <a:pt x="1504480" y="1940763"/>
                </a:lnTo>
                <a:lnTo>
                  <a:pt x="1504950" y="1939645"/>
                </a:lnTo>
                <a:lnTo>
                  <a:pt x="1504950" y="1937016"/>
                </a:lnTo>
                <a:close/>
              </a:path>
              <a:path w="5276850" h="1943100">
                <a:moveTo>
                  <a:pt x="1504950" y="1453616"/>
                </a:moveTo>
                <a:lnTo>
                  <a:pt x="1504480" y="1452499"/>
                </a:lnTo>
                <a:lnTo>
                  <a:pt x="1502613" y="1450644"/>
                </a:lnTo>
                <a:lnTo>
                  <a:pt x="1501495" y="1450174"/>
                </a:lnTo>
                <a:lnTo>
                  <a:pt x="1489341" y="1450174"/>
                </a:lnTo>
                <a:lnTo>
                  <a:pt x="1488224" y="1450644"/>
                </a:lnTo>
                <a:lnTo>
                  <a:pt x="1486357" y="1452499"/>
                </a:lnTo>
                <a:lnTo>
                  <a:pt x="1485900" y="1453616"/>
                </a:lnTo>
                <a:lnTo>
                  <a:pt x="1485900" y="1456258"/>
                </a:lnTo>
                <a:lnTo>
                  <a:pt x="1486357" y="1457375"/>
                </a:lnTo>
                <a:lnTo>
                  <a:pt x="1488224" y="1459230"/>
                </a:lnTo>
                <a:lnTo>
                  <a:pt x="1489341" y="1459699"/>
                </a:lnTo>
                <a:lnTo>
                  <a:pt x="1501495" y="1459699"/>
                </a:lnTo>
                <a:lnTo>
                  <a:pt x="1502613" y="1459230"/>
                </a:lnTo>
                <a:lnTo>
                  <a:pt x="1504480" y="1457375"/>
                </a:lnTo>
                <a:lnTo>
                  <a:pt x="1504950" y="1456258"/>
                </a:lnTo>
                <a:lnTo>
                  <a:pt x="1504950" y="1453616"/>
                </a:lnTo>
                <a:close/>
              </a:path>
              <a:path w="5276850" h="1943100">
                <a:moveTo>
                  <a:pt x="1504950" y="970229"/>
                </a:moveTo>
                <a:lnTo>
                  <a:pt x="1504480" y="969111"/>
                </a:lnTo>
                <a:lnTo>
                  <a:pt x="1502613" y="967244"/>
                </a:lnTo>
                <a:lnTo>
                  <a:pt x="1501495" y="966787"/>
                </a:lnTo>
                <a:lnTo>
                  <a:pt x="1489341" y="966787"/>
                </a:lnTo>
                <a:lnTo>
                  <a:pt x="1488224" y="967244"/>
                </a:lnTo>
                <a:lnTo>
                  <a:pt x="1486357" y="969111"/>
                </a:lnTo>
                <a:lnTo>
                  <a:pt x="1485900" y="970229"/>
                </a:lnTo>
                <a:lnTo>
                  <a:pt x="1485900" y="972858"/>
                </a:lnTo>
                <a:lnTo>
                  <a:pt x="1486357" y="973975"/>
                </a:lnTo>
                <a:lnTo>
                  <a:pt x="1488224" y="975842"/>
                </a:lnTo>
                <a:lnTo>
                  <a:pt x="1489341" y="976312"/>
                </a:lnTo>
                <a:lnTo>
                  <a:pt x="1501495" y="976312"/>
                </a:lnTo>
                <a:lnTo>
                  <a:pt x="1502613" y="975842"/>
                </a:lnTo>
                <a:lnTo>
                  <a:pt x="1504480" y="973975"/>
                </a:lnTo>
                <a:lnTo>
                  <a:pt x="1504950" y="972858"/>
                </a:lnTo>
                <a:lnTo>
                  <a:pt x="1504950" y="970229"/>
                </a:lnTo>
                <a:close/>
              </a:path>
              <a:path w="5276850" h="1943100">
                <a:moveTo>
                  <a:pt x="1504950" y="486829"/>
                </a:moveTo>
                <a:lnTo>
                  <a:pt x="1504480" y="485711"/>
                </a:lnTo>
                <a:lnTo>
                  <a:pt x="1502613" y="483857"/>
                </a:lnTo>
                <a:lnTo>
                  <a:pt x="1501495" y="483387"/>
                </a:lnTo>
                <a:lnTo>
                  <a:pt x="1489341" y="483387"/>
                </a:lnTo>
                <a:lnTo>
                  <a:pt x="1488224" y="483857"/>
                </a:lnTo>
                <a:lnTo>
                  <a:pt x="1486357" y="485711"/>
                </a:lnTo>
                <a:lnTo>
                  <a:pt x="1485900" y="486829"/>
                </a:lnTo>
                <a:lnTo>
                  <a:pt x="1485900" y="489470"/>
                </a:lnTo>
                <a:lnTo>
                  <a:pt x="1486357" y="490588"/>
                </a:lnTo>
                <a:lnTo>
                  <a:pt x="1488224" y="492442"/>
                </a:lnTo>
                <a:lnTo>
                  <a:pt x="1489341" y="492912"/>
                </a:lnTo>
                <a:lnTo>
                  <a:pt x="1501495" y="492912"/>
                </a:lnTo>
                <a:lnTo>
                  <a:pt x="1502613" y="492442"/>
                </a:lnTo>
                <a:lnTo>
                  <a:pt x="1504480" y="490588"/>
                </a:lnTo>
                <a:lnTo>
                  <a:pt x="1504950" y="489470"/>
                </a:lnTo>
                <a:lnTo>
                  <a:pt x="1504950" y="486829"/>
                </a:lnTo>
                <a:close/>
              </a:path>
              <a:path w="5276850" h="1943100">
                <a:moveTo>
                  <a:pt x="1504950" y="3441"/>
                </a:moveTo>
                <a:lnTo>
                  <a:pt x="1504480" y="2324"/>
                </a:lnTo>
                <a:lnTo>
                  <a:pt x="1502613" y="457"/>
                </a:lnTo>
                <a:lnTo>
                  <a:pt x="1501495" y="0"/>
                </a:lnTo>
                <a:lnTo>
                  <a:pt x="1489341" y="0"/>
                </a:lnTo>
                <a:lnTo>
                  <a:pt x="1488224" y="457"/>
                </a:lnTo>
                <a:lnTo>
                  <a:pt x="1486357" y="2324"/>
                </a:lnTo>
                <a:lnTo>
                  <a:pt x="1485900" y="3441"/>
                </a:lnTo>
                <a:lnTo>
                  <a:pt x="1485900" y="6070"/>
                </a:lnTo>
                <a:lnTo>
                  <a:pt x="1486357" y="7188"/>
                </a:lnTo>
                <a:lnTo>
                  <a:pt x="1488224" y="9055"/>
                </a:lnTo>
                <a:lnTo>
                  <a:pt x="1489341" y="9525"/>
                </a:lnTo>
                <a:lnTo>
                  <a:pt x="1501495" y="9525"/>
                </a:lnTo>
                <a:lnTo>
                  <a:pt x="1502613" y="9055"/>
                </a:lnTo>
                <a:lnTo>
                  <a:pt x="1504480" y="7188"/>
                </a:lnTo>
                <a:lnTo>
                  <a:pt x="1504950" y="6070"/>
                </a:lnTo>
                <a:lnTo>
                  <a:pt x="1504950" y="3441"/>
                </a:lnTo>
                <a:close/>
              </a:path>
              <a:path w="5276850" h="1943100">
                <a:moveTo>
                  <a:pt x="1562087" y="1937016"/>
                </a:moveTo>
                <a:lnTo>
                  <a:pt x="1561630" y="1935899"/>
                </a:lnTo>
                <a:lnTo>
                  <a:pt x="1559763" y="1934032"/>
                </a:lnTo>
                <a:lnTo>
                  <a:pt x="1558645" y="1933575"/>
                </a:lnTo>
                <a:lnTo>
                  <a:pt x="1546491" y="1933575"/>
                </a:lnTo>
                <a:lnTo>
                  <a:pt x="1545374" y="1934032"/>
                </a:lnTo>
                <a:lnTo>
                  <a:pt x="1543507" y="1935899"/>
                </a:lnTo>
                <a:lnTo>
                  <a:pt x="1543050" y="1937016"/>
                </a:lnTo>
                <a:lnTo>
                  <a:pt x="1543050" y="1939645"/>
                </a:lnTo>
                <a:lnTo>
                  <a:pt x="1543507" y="1940763"/>
                </a:lnTo>
                <a:lnTo>
                  <a:pt x="1545374" y="1942630"/>
                </a:lnTo>
                <a:lnTo>
                  <a:pt x="1546491" y="1943100"/>
                </a:lnTo>
                <a:lnTo>
                  <a:pt x="1558645" y="1943100"/>
                </a:lnTo>
                <a:lnTo>
                  <a:pt x="1559763" y="1942630"/>
                </a:lnTo>
                <a:lnTo>
                  <a:pt x="1561630" y="1940763"/>
                </a:lnTo>
                <a:lnTo>
                  <a:pt x="1562087" y="1939645"/>
                </a:lnTo>
                <a:lnTo>
                  <a:pt x="1562087" y="1937016"/>
                </a:lnTo>
                <a:close/>
              </a:path>
              <a:path w="5276850" h="1943100">
                <a:moveTo>
                  <a:pt x="1562087" y="1453616"/>
                </a:moveTo>
                <a:lnTo>
                  <a:pt x="1561630" y="1452499"/>
                </a:lnTo>
                <a:lnTo>
                  <a:pt x="1559763" y="1450644"/>
                </a:lnTo>
                <a:lnTo>
                  <a:pt x="1558645" y="1450174"/>
                </a:lnTo>
                <a:lnTo>
                  <a:pt x="1546491" y="1450174"/>
                </a:lnTo>
                <a:lnTo>
                  <a:pt x="1545374" y="1450644"/>
                </a:lnTo>
                <a:lnTo>
                  <a:pt x="1543507" y="1452499"/>
                </a:lnTo>
                <a:lnTo>
                  <a:pt x="1543050" y="1453616"/>
                </a:lnTo>
                <a:lnTo>
                  <a:pt x="1543050" y="1456258"/>
                </a:lnTo>
                <a:lnTo>
                  <a:pt x="1543507" y="1457375"/>
                </a:lnTo>
                <a:lnTo>
                  <a:pt x="1545374" y="1459230"/>
                </a:lnTo>
                <a:lnTo>
                  <a:pt x="1546491" y="1459699"/>
                </a:lnTo>
                <a:lnTo>
                  <a:pt x="1558645" y="1459699"/>
                </a:lnTo>
                <a:lnTo>
                  <a:pt x="1559763" y="1459230"/>
                </a:lnTo>
                <a:lnTo>
                  <a:pt x="1561630" y="1457375"/>
                </a:lnTo>
                <a:lnTo>
                  <a:pt x="1562087" y="1456258"/>
                </a:lnTo>
                <a:lnTo>
                  <a:pt x="1562087" y="1453616"/>
                </a:lnTo>
                <a:close/>
              </a:path>
              <a:path w="5276850" h="1943100">
                <a:moveTo>
                  <a:pt x="1562087" y="970229"/>
                </a:moveTo>
                <a:lnTo>
                  <a:pt x="1561630" y="969111"/>
                </a:lnTo>
                <a:lnTo>
                  <a:pt x="1559763" y="967244"/>
                </a:lnTo>
                <a:lnTo>
                  <a:pt x="1558645" y="966787"/>
                </a:lnTo>
                <a:lnTo>
                  <a:pt x="1546491" y="966787"/>
                </a:lnTo>
                <a:lnTo>
                  <a:pt x="1545374" y="967244"/>
                </a:lnTo>
                <a:lnTo>
                  <a:pt x="1543507" y="969111"/>
                </a:lnTo>
                <a:lnTo>
                  <a:pt x="1543050" y="970229"/>
                </a:lnTo>
                <a:lnTo>
                  <a:pt x="1543050" y="972858"/>
                </a:lnTo>
                <a:lnTo>
                  <a:pt x="1543507" y="973975"/>
                </a:lnTo>
                <a:lnTo>
                  <a:pt x="1545374" y="975842"/>
                </a:lnTo>
                <a:lnTo>
                  <a:pt x="1546491" y="976312"/>
                </a:lnTo>
                <a:lnTo>
                  <a:pt x="1558645" y="976312"/>
                </a:lnTo>
                <a:lnTo>
                  <a:pt x="1559763" y="975842"/>
                </a:lnTo>
                <a:lnTo>
                  <a:pt x="1561630" y="973975"/>
                </a:lnTo>
                <a:lnTo>
                  <a:pt x="1562087" y="972858"/>
                </a:lnTo>
                <a:lnTo>
                  <a:pt x="1562087" y="970229"/>
                </a:lnTo>
                <a:close/>
              </a:path>
              <a:path w="5276850" h="1943100">
                <a:moveTo>
                  <a:pt x="1562087" y="486829"/>
                </a:moveTo>
                <a:lnTo>
                  <a:pt x="1561630" y="485711"/>
                </a:lnTo>
                <a:lnTo>
                  <a:pt x="1559763" y="483857"/>
                </a:lnTo>
                <a:lnTo>
                  <a:pt x="1558645" y="483387"/>
                </a:lnTo>
                <a:lnTo>
                  <a:pt x="1546491" y="483387"/>
                </a:lnTo>
                <a:lnTo>
                  <a:pt x="1545374" y="483857"/>
                </a:lnTo>
                <a:lnTo>
                  <a:pt x="1543507" y="485711"/>
                </a:lnTo>
                <a:lnTo>
                  <a:pt x="1543050" y="486829"/>
                </a:lnTo>
                <a:lnTo>
                  <a:pt x="1543050" y="489470"/>
                </a:lnTo>
                <a:lnTo>
                  <a:pt x="1543507" y="490588"/>
                </a:lnTo>
                <a:lnTo>
                  <a:pt x="1545374" y="492442"/>
                </a:lnTo>
                <a:lnTo>
                  <a:pt x="1546491" y="492912"/>
                </a:lnTo>
                <a:lnTo>
                  <a:pt x="1558645" y="492912"/>
                </a:lnTo>
                <a:lnTo>
                  <a:pt x="1559763" y="492442"/>
                </a:lnTo>
                <a:lnTo>
                  <a:pt x="1561630" y="490588"/>
                </a:lnTo>
                <a:lnTo>
                  <a:pt x="1562087" y="489470"/>
                </a:lnTo>
                <a:lnTo>
                  <a:pt x="1562087" y="486829"/>
                </a:lnTo>
                <a:close/>
              </a:path>
              <a:path w="5276850" h="1943100">
                <a:moveTo>
                  <a:pt x="1562087" y="3441"/>
                </a:moveTo>
                <a:lnTo>
                  <a:pt x="1561630" y="2324"/>
                </a:lnTo>
                <a:lnTo>
                  <a:pt x="1559763" y="457"/>
                </a:lnTo>
                <a:lnTo>
                  <a:pt x="1558645" y="0"/>
                </a:lnTo>
                <a:lnTo>
                  <a:pt x="1546491" y="0"/>
                </a:lnTo>
                <a:lnTo>
                  <a:pt x="1545374" y="457"/>
                </a:lnTo>
                <a:lnTo>
                  <a:pt x="1543507" y="2324"/>
                </a:lnTo>
                <a:lnTo>
                  <a:pt x="1543050" y="3441"/>
                </a:lnTo>
                <a:lnTo>
                  <a:pt x="1543050" y="6070"/>
                </a:lnTo>
                <a:lnTo>
                  <a:pt x="1543507" y="7188"/>
                </a:lnTo>
                <a:lnTo>
                  <a:pt x="1545374" y="9055"/>
                </a:lnTo>
                <a:lnTo>
                  <a:pt x="1546491" y="9525"/>
                </a:lnTo>
                <a:lnTo>
                  <a:pt x="1558645" y="9525"/>
                </a:lnTo>
                <a:lnTo>
                  <a:pt x="1559763" y="9055"/>
                </a:lnTo>
                <a:lnTo>
                  <a:pt x="1561630" y="7188"/>
                </a:lnTo>
                <a:lnTo>
                  <a:pt x="1562087" y="6070"/>
                </a:lnTo>
                <a:lnTo>
                  <a:pt x="1562087" y="3441"/>
                </a:lnTo>
                <a:close/>
              </a:path>
              <a:path w="5276850" h="1943100">
                <a:moveTo>
                  <a:pt x="1619250" y="1937016"/>
                </a:moveTo>
                <a:lnTo>
                  <a:pt x="1618780" y="1935899"/>
                </a:lnTo>
                <a:lnTo>
                  <a:pt x="1616913" y="1934032"/>
                </a:lnTo>
                <a:lnTo>
                  <a:pt x="1615795" y="1933575"/>
                </a:lnTo>
                <a:lnTo>
                  <a:pt x="1603641" y="1933575"/>
                </a:lnTo>
                <a:lnTo>
                  <a:pt x="1602524" y="1934032"/>
                </a:lnTo>
                <a:lnTo>
                  <a:pt x="1600657" y="1935899"/>
                </a:lnTo>
                <a:lnTo>
                  <a:pt x="1600187" y="1937016"/>
                </a:lnTo>
                <a:lnTo>
                  <a:pt x="1600187" y="1939645"/>
                </a:lnTo>
                <a:lnTo>
                  <a:pt x="1600657" y="1940763"/>
                </a:lnTo>
                <a:lnTo>
                  <a:pt x="1602524" y="1942630"/>
                </a:lnTo>
                <a:lnTo>
                  <a:pt x="1603641" y="1943100"/>
                </a:lnTo>
                <a:lnTo>
                  <a:pt x="1615795" y="1943100"/>
                </a:lnTo>
                <a:lnTo>
                  <a:pt x="1616913" y="1942630"/>
                </a:lnTo>
                <a:lnTo>
                  <a:pt x="1618780" y="1940763"/>
                </a:lnTo>
                <a:lnTo>
                  <a:pt x="1619250" y="1939645"/>
                </a:lnTo>
                <a:lnTo>
                  <a:pt x="1619250" y="1937016"/>
                </a:lnTo>
                <a:close/>
              </a:path>
              <a:path w="5276850" h="1943100">
                <a:moveTo>
                  <a:pt x="1619250" y="1453616"/>
                </a:moveTo>
                <a:lnTo>
                  <a:pt x="1618780" y="1452499"/>
                </a:lnTo>
                <a:lnTo>
                  <a:pt x="1616913" y="1450644"/>
                </a:lnTo>
                <a:lnTo>
                  <a:pt x="1615795" y="1450174"/>
                </a:lnTo>
                <a:lnTo>
                  <a:pt x="1603641" y="1450174"/>
                </a:lnTo>
                <a:lnTo>
                  <a:pt x="1602524" y="1450644"/>
                </a:lnTo>
                <a:lnTo>
                  <a:pt x="1600657" y="1452499"/>
                </a:lnTo>
                <a:lnTo>
                  <a:pt x="1600187" y="1453616"/>
                </a:lnTo>
                <a:lnTo>
                  <a:pt x="1600187" y="1456258"/>
                </a:lnTo>
                <a:lnTo>
                  <a:pt x="1600657" y="1457375"/>
                </a:lnTo>
                <a:lnTo>
                  <a:pt x="1602524" y="1459230"/>
                </a:lnTo>
                <a:lnTo>
                  <a:pt x="1603641" y="1459699"/>
                </a:lnTo>
                <a:lnTo>
                  <a:pt x="1615795" y="1459699"/>
                </a:lnTo>
                <a:lnTo>
                  <a:pt x="1616913" y="1459230"/>
                </a:lnTo>
                <a:lnTo>
                  <a:pt x="1618780" y="1457375"/>
                </a:lnTo>
                <a:lnTo>
                  <a:pt x="1619250" y="1456258"/>
                </a:lnTo>
                <a:lnTo>
                  <a:pt x="1619250" y="1453616"/>
                </a:lnTo>
                <a:close/>
              </a:path>
              <a:path w="5276850" h="1943100">
                <a:moveTo>
                  <a:pt x="1619250" y="970229"/>
                </a:moveTo>
                <a:lnTo>
                  <a:pt x="1618780" y="969111"/>
                </a:lnTo>
                <a:lnTo>
                  <a:pt x="1616913" y="967244"/>
                </a:lnTo>
                <a:lnTo>
                  <a:pt x="1615795" y="966787"/>
                </a:lnTo>
                <a:lnTo>
                  <a:pt x="1603641" y="966787"/>
                </a:lnTo>
                <a:lnTo>
                  <a:pt x="1602524" y="967244"/>
                </a:lnTo>
                <a:lnTo>
                  <a:pt x="1600657" y="969111"/>
                </a:lnTo>
                <a:lnTo>
                  <a:pt x="1600187" y="970229"/>
                </a:lnTo>
                <a:lnTo>
                  <a:pt x="1600187" y="972858"/>
                </a:lnTo>
                <a:lnTo>
                  <a:pt x="1600657" y="973975"/>
                </a:lnTo>
                <a:lnTo>
                  <a:pt x="1602524" y="975842"/>
                </a:lnTo>
                <a:lnTo>
                  <a:pt x="1603641" y="976312"/>
                </a:lnTo>
                <a:lnTo>
                  <a:pt x="1615795" y="976312"/>
                </a:lnTo>
                <a:lnTo>
                  <a:pt x="1616913" y="975842"/>
                </a:lnTo>
                <a:lnTo>
                  <a:pt x="1618780" y="973975"/>
                </a:lnTo>
                <a:lnTo>
                  <a:pt x="1619250" y="972858"/>
                </a:lnTo>
                <a:lnTo>
                  <a:pt x="1619250" y="970229"/>
                </a:lnTo>
                <a:close/>
              </a:path>
              <a:path w="5276850" h="1943100">
                <a:moveTo>
                  <a:pt x="1619250" y="486829"/>
                </a:moveTo>
                <a:lnTo>
                  <a:pt x="1618780" y="485711"/>
                </a:lnTo>
                <a:lnTo>
                  <a:pt x="1616913" y="483857"/>
                </a:lnTo>
                <a:lnTo>
                  <a:pt x="1615795" y="483387"/>
                </a:lnTo>
                <a:lnTo>
                  <a:pt x="1603641" y="483387"/>
                </a:lnTo>
                <a:lnTo>
                  <a:pt x="1602524" y="483857"/>
                </a:lnTo>
                <a:lnTo>
                  <a:pt x="1600657" y="485711"/>
                </a:lnTo>
                <a:lnTo>
                  <a:pt x="1600187" y="486829"/>
                </a:lnTo>
                <a:lnTo>
                  <a:pt x="1600187" y="489470"/>
                </a:lnTo>
                <a:lnTo>
                  <a:pt x="1600657" y="490588"/>
                </a:lnTo>
                <a:lnTo>
                  <a:pt x="1602524" y="492442"/>
                </a:lnTo>
                <a:lnTo>
                  <a:pt x="1603641" y="492912"/>
                </a:lnTo>
                <a:lnTo>
                  <a:pt x="1615795" y="492912"/>
                </a:lnTo>
                <a:lnTo>
                  <a:pt x="1616913" y="492442"/>
                </a:lnTo>
                <a:lnTo>
                  <a:pt x="1618780" y="490588"/>
                </a:lnTo>
                <a:lnTo>
                  <a:pt x="1619250" y="489470"/>
                </a:lnTo>
                <a:lnTo>
                  <a:pt x="1619250" y="486829"/>
                </a:lnTo>
                <a:close/>
              </a:path>
              <a:path w="5276850" h="1943100">
                <a:moveTo>
                  <a:pt x="1619250" y="3441"/>
                </a:moveTo>
                <a:lnTo>
                  <a:pt x="1618780" y="2324"/>
                </a:lnTo>
                <a:lnTo>
                  <a:pt x="1616913" y="457"/>
                </a:lnTo>
                <a:lnTo>
                  <a:pt x="1615795" y="0"/>
                </a:lnTo>
                <a:lnTo>
                  <a:pt x="1603641" y="0"/>
                </a:lnTo>
                <a:lnTo>
                  <a:pt x="1602524" y="457"/>
                </a:lnTo>
                <a:lnTo>
                  <a:pt x="1600657" y="2324"/>
                </a:lnTo>
                <a:lnTo>
                  <a:pt x="1600187" y="3441"/>
                </a:lnTo>
                <a:lnTo>
                  <a:pt x="1600187" y="6070"/>
                </a:lnTo>
                <a:lnTo>
                  <a:pt x="1600657" y="7188"/>
                </a:lnTo>
                <a:lnTo>
                  <a:pt x="1602524" y="9055"/>
                </a:lnTo>
                <a:lnTo>
                  <a:pt x="1603641" y="9525"/>
                </a:lnTo>
                <a:lnTo>
                  <a:pt x="1615795" y="9525"/>
                </a:lnTo>
                <a:lnTo>
                  <a:pt x="1616913" y="9055"/>
                </a:lnTo>
                <a:lnTo>
                  <a:pt x="1618780" y="7188"/>
                </a:lnTo>
                <a:lnTo>
                  <a:pt x="1619250" y="6070"/>
                </a:lnTo>
                <a:lnTo>
                  <a:pt x="1619250" y="3441"/>
                </a:lnTo>
                <a:close/>
              </a:path>
              <a:path w="5276850" h="1943100">
                <a:moveTo>
                  <a:pt x="1676387" y="1937016"/>
                </a:moveTo>
                <a:lnTo>
                  <a:pt x="1675930" y="1935899"/>
                </a:lnTo>
                <a:lnTo>
                  <a:pt x="1674063" y="1934032"/>
                </a:lnTo>
                <a:lnTo>
                  <a:pt x="1672945" y="1933575"/>
                </a:lnTo>
                <a:lnTo>
                  <a:pt x="1660791" y="1933575"/>
                </a:lnTo>
                <a:lnTo>
                  <a:pt x="1659674" y="1934032"/>
                </a:lnTo>
                <a:lnTo>
                  <a:pt x="1657807" y="1935899"/>
                </a:lnTo>
                <a:lnTo>
                  <a:pt x="1657337" y="1937016"/>
                </a:lnTo>
                <a:lnTo>
                  <a:pt x="1657337" y="1939645"/>
                </a:lnTo>
                <a:lnTo>
                  <a:pt x="1657807" y="1940763"/>
                </a:lnTo>
                <a:lnTo>
                  <a:pt x="1659674" y="1942630"/>
                </a:lnTo>
                <a:lnTo>
                  <a:pt x="1660791" y="1943100"/>
                </a:lnTo>
                <a:lnTo>
                  <a:pt x="1672945" y="1943100"/>
                </a:lnTo>
                <a:lnTo>
                  <a:pt x="1674063" y="1942630"/>
                </a:lnTo>
                <a:lnTo>
                  <a:pt x="1675930" y="1940763"/>
                </a:lnTo>
                <a:lnTo>
                  <a:pt x="1676387" y="1939645"/>
                </a:lnTo>
                <a:lnTo>
                  <a:pt x="1676387" y="1937016"/>
                </a:lnTo>
                <a:close/>
              </a:path>
              <a:path w="5276850" h="1943100">
                <a:moveTo>
                  <a:pt x="1676387" y="1453616"/>
                </a:moveTo>
                <a:lnTo>
                  <a:pt x="1675930" y="1452499"/>
                </a:lnTo>
                <a:lnTo>
                  <a:pt x="1674063" y="1450644"/>
                </a:lnTo>
                <a:lnTo>
                  <a:pt x="1672945" y="1450174"/>
                </a:lnTo>
                <a:lnTo>
                  <a:pt x="1660791" y="1450174"/>
                </a:lnTo>
                <a:lnTo>
                  <a:pt x="1659674" y="1450644"/>
                </a:lnTo>
                <a:lnTo>
                  <a:pt x="1657807" y="1452499"/>
                </a:lnTo>
                <a:lnTo>
                  <a:pt x="1657337" y="1453616"/>
                </a:lnTo>
                <a:lnTo>
                  <a:pt x="1657337" y="1456258"/>
                </a:lnTo>
                <a:lnTo>
                  <a:pt x="1657807" y="1457375"/>
                </a:lnTo>
                <a:lnTo>
                  <a:pt x="1659674" y="1459230"/>
                </a:lnTo>
                <a:lnTo>
                  <a:pt x="1660791" y="1459699"/>
                </a:lnTo>
                <a:lnTo>
                  <a:pt x="1672945" y="1459699"/>
                </a:lnTo>
                <a:lnTo>
                  <a:pt x="1674063" y="1459230"/>
                </a:lnTo>
                <a:lnTo>
                  <a:pt x="1675930" y="1457375"/>
                </a:lnTo>
                <a:lnTo>
                  <a:pt x="1676387" y="1456258"/>
                </a:lnTo>
                <a:lnTo>
                  <a:pt x="1676387" y="1453616"/>
                </a:lnTo>
                <a:close/>
              </a:path>
              <a:path w="5276850" h="1943100">
                <a:moveTo>
                  <a:pt x="1676387" y="970229"/>
                </a:moveTo>
                <a:lnTo>
                  <a:pt x="1675930" y="969111"/>
                </a:lnTo>
                <a:lnTo>
                  <a:pt x="1674063" y="967244"/>
                </a:lnTo>
                <a:lnTo>
                  <a:pt x="1672945" y="966787"/>
                </a:lnTo>
                <a:lnTo>
                  <a:pt x="1660791" y="966787"/>
                </a:lnTo>
                <a:lnTo>
                  <a:pt x="1659674" y="967244"/>
                </a:lnTo>
                <a:lnTo>
                  <a:pt x="1657807" y="969111"/>
                </a:lnTo>
                <a:lnTo>
                  <a:pt x="1657337" y="970229"/>
                </a:lnTo>
                <a:lnTo>
                  <a:pt x="1657337" y="972858"/>
                </a:lnTo>
                <a:lnTo>
                  <a:pt x="1657807" y="973975"/>
                </a:lnTo>
                <a:lnTo>
                  <a:pt x="1659674" y="975842"/>
                </a:lnTo>
                <a:lnTo>
                  <a:pt x="1660791" y="976312"/>
                </a:lnTo>
                <a:lnTo>
                  <a:pt x="1672945" y="976312"/>
                </a:lnTo>
                <a:lnTo>
                  <a:pt x="1674063" y="975842"/>
                </a:lnTo>
                <a:lnTo>
                  <a:pt x="1675930" y="973975"/>
                </a:lnTo>
                <a:lnTo>
                  <a:pt x="1676387" y="972858"/>
                </a:lnTo>
                <a:lnTo>
                  <a:pt x="1676387" y="970229"/>
                </a:lnTo>
                <a:close/>
              </a:path>
              <a:path w="5276850" h="1943100">
                <a:moveTo>
                  <a:pt x="1676387" y="486829"/>
                </a:moveTo>
                <a:lnTo>
                  <a:pt x="1675930" y="485711"/>
                </a:lnTo>
                <a:lnTo>
                  <a:pt x="1674063" y="483857"/>
                </a:lnTo>
                <a:lnTo>
                  <a:pt x="1672945" y="483387"/>
                </a:lnTo>
                <a:lnTo>
                  <a:pt x="1660791" y="483387"/>
                </a:lnTo>
                <a:lnTo>
                  <a:pt x="1659674" y="483857"/>
                </a:lnTo>
                <a:lnTo>
                  <a:pt x="1657807" y="485711"/>
                </a:lnTo>
                <a:lnTo>
                  <a:pt x="1657337" y="486829"/>
                </a:lnTo>
                <a:lnTo>
                  <a:pt x="1657337" y="489470"/>
                </a:lnTo>
                <a:lnTo>
                  <a:pt x="1657807" y="490588"/>
                </a:lnTo>
                <a:lnTo>
                  <a:pt x="1659674" y="492442"/>
                </a:lnTo>
                <a:lnTo>
                  <a:pt x="1660791" y="492912"/>
                </a:lnTo>
                <a:lnTo>
                  <a:pt x="1672945" y="492912"/>
                </a:lnTo>
                <a:lnTo>
                  <a:pt x="1674063" y="492442"/>
                </a:lnTo>
                <a:lnTo>
                  <a:pt x="1675930" y="490588"/>
                </a:lnTo>
                <a:lnTo>
                  <a:pt x="1676387" y="489470"/>
                </a:lnTo>
                <a:lnTo>
                  <a:pt x="1676387" y="486829"/>
                </a:lnTo>
                <a:close/>
              </a:path>
              <a:path w="5276850" h="1943100">
                <a:moveTo>
                  <a:pt x="1676387" y="3441"/>
                </a:moveTo>
                <a:lnTo>
                  <a:pt x="1675930" y="2324"/>
                </a:lnTo>
                <a:lnTo>
                  <a:pt x="1674063" y="457"/>
                </a:lnTo>
                <a:lnTo>
                  <a:pt x="1672945" y="0"/>
                </a:lnTo>
                <a:lnTo>
                  <a:pt x="1660791" y="0"/>
                </a:lnTo>
                <a:lnTo>
                  <a:pt x="1659674" y="457"/>
                </a:lnTo>
                <a:lnTo>
                  <a:pt x="1657807" y="2324"/>
                </a:lnTo>
                <a:lnTo>
                  <a:pt x="1657337" y="3441"/>
                </a:lnTo>
                <a:lnTo>
                  <a:pt x="1657337" y="6070"/>
                </a:lnTo>
                <a:lnTo>
                  <a:pt x="1657807" y="7188"/>
                </a:lnTo>
                <a:lnTo>
                  <a:pt x="1659674" y="9055"/>
                </a:lnTo>
                <a:lnTo>
                  <a:pt x="1660791" y="9525"/>
                </a:lnTo>
                <a:lnTo>
                  <a:pt x="1672945" y="9525"/>
                </a:lnTo>
                <a:lnTo>
                  <a:pt x="1674063" y="9055"/>
                </a:lnTo>
                <a:lnTo>
                  <a:pt x="1675930" y="7188"/>
                </a:lnTo>
                <a:lnTo>
                  <a:pt x="1676387" y="6070"/>
                </a:lnTo>
                <a:lnTo>
                  <a:pt x="1676387" y="3441"/>
                </a:lnTo>
                <a:close/>
              </a:path>
              <a:path w="5276850" h="1943100">
                <a:moveTo>
                  <a:pt x="1733537" y="1937016"/>
                </a:moveTo>
                <a:lnTo>
                  <a:pt x="1733080" y="1935899"/>
                </a:lnTo>
                <a:lnTo>
                  <a:pt x="1731213" y="1934032"/>
                </a:lnTo>
                <a:lnTo>
                  <a:pt x="1730095" y="1933575"/>
                </a:lnTo>
                <a:lnTo>
                  <a:pt x="1717941" y="1933575"/>
                </a:lnTo>
                <a:lnTo>
                  <a:pt x="1716824" y="1934032"/>
                </a:lnTo>
                <a:lnTo>
                  <a:pt x="1714957" y="1935899"/>
                </a:lnTo>
                <a:lnTo>
                  <a:pt x="1714487" y="1937016"/>
                </a:lnTo>
                <a:lnTo>
                  <a:pt x="1714487" y="1939645"/>
                </a:lnTo>
                <a:lnTo>
                  <a:pt x="1714957" y="1940763"/>
                </a:lnTo>
                <a:lnTo>
                  <a:pt x="1716824" y="1942630"/>
                </a:lnTo>
                <a:lnTo>
                  <a:pt x="1717941" y="1943100"/>
                </a:lnTo>
                <a:lnTo>
                  <a:pt x="1730095" y="1943100"/>
                </a:lnTo>
                <a:lnTo>
                  <a:pt x="1731213" y="1942630"/>
                </a:lnTo>
                <a:lnTo>
                  <a:pt x="1733080" y="1940763"/>
                </a:lnTo>
                <a:lnTo>
                  <a:pt x="1733537" y="1939645"/>
                </a:lnTo>
                <a:lnTo>
                  <a:pt x="1733537" y="1937016"/>
                </a:lnTo>
                <a:close/>
              </a:path>
              <a:path w="5276850" h="1943100">
                <a:moveTo>
                  <a:pt x="1733537" y="1453616"/>
                </a:moveTo>
                <a:lnTo>
                  <a:pt x="1733080" y="1452499"/>
                </a:lnTo>
                <a:lnTo>
                  <a:pt x="1731213" y="1450644"/>
                </a:lnTo>
                <a:lnTo>
                  <a:pt x="1730095" y="1450174"/>
                </a:lnTo>
                <a:lnTo>
                  <a:pt x="1717941" y="1450174"/>
                </a:lnTo>
                <a:lnTo>
                  <a:pt x="1716824" y="1450644"/>
                </a:lnTo>
                <a:lnTo>
                  <a:pt x="1714957" y="1452499"/>
                </a:lnTo>
                <a:lnTo>
                  <a:pt x="1714487" y="1453616"/>
                </a:lnTo>
                <a:lnTo>
                  <a:pt x="1714487" y="1456258"/>
                </a:lnTo>
                <a:lnTo>
                  <a:pt x="1714957" y="1457375"/>
                </a:lnTo>
                <a:lnTo>
                  <a:pt x="1716824" y="1459230"/>
                </a:lnTo>
                <a:lnTo>
                  <a:pt x="1717941" y="1459699"/>
                </a:lnTo>
                <a:lnTo>
                  <a:pt x="1730095" y="1459699"/>
                </a:lnTo>
                <a:lnTo>
                  <a:pt x="1731213" y="1459230"/>
                </a:lnTo>
                <a:lnTo>
                  <a:pt x="1733080" y="1457375"/>
                </a:lnTo>
                <a:lnTo>
                  <a:pt x="1733537" y="1456258"/>
                </a:lnTo>
                <a:lnTo>
                  <a:pt x="1733537" y="1453616"/>
                </a:lnTo>
                <a:close/>
              </a:path>
              <a:path w="5276850" h="1943100">
                <a:moveTo>
                  <a:pt x="1733537" y="970229"/>
                </a:moveTo>
                <a:lnTo>
                  <a:pt x="1733080" y="969111"/>
                </a:lnTo>
                <a:lnTo>
                  <a:pt x="1731213" y="967244"/>
                </a:lnTo>
                <a:lnTo>
                  <a:pt x="1730095" y="966787"/>
                </a:lnTo>
                <a:lnTo>
                  <a:pt x="1717941" y="966787"/>
                </a:lnTo>
                <a:lnTo>
                  <a:pt x="1716824" y="967244"/>
                </a:lnTo>
                <a:lnTo>
                  <a:pt x="1714957" y="969111"/>
                </a:lnTo>
                <a:lnTo>
                  <a:pt x="1714487" y="970229"/>
                </a:lnTo>
                <a:lnTo>
                  <a:pt x="1714487" y="972858"/>
                </a:lnTo>
                <a:lnTo>
                  <a:pt x="1714957" y="973975"/>
                </a:lnTo>
                <a:lnTo>
                  <a:pt x="1716824" y="975842"/>
                </a:lnTo>
                <a:lnTo>
                  <a:pt x="1717941" y="976312"/>
                </a:lnTo>
                <a:lnTo>
                  <a:pt x="1730095" y="976312"/>
                </a:lnTo>
                <a:lnTo>
                  <a:pt x="1731213" y="975842"/>
                </a:lnTo>
                <a:lnTo>
                  <a:pt x="1733080" y="973975"/>
                </a:lnTo>
                <a:lnTo>
                  <a:pt x="1733537" y="972858"/>
                </a:lnTo>
                <a:lnTo>
                  <a:pt x="1733537" y="970229"/>
                </a:lnTo>
                <a:close/>
              </a:path>
              <a:path w="5276850" h="1943100">
                <a:moveTo>
                  <a:pt x="1733537" y="486829"/>
                </a:moveTo>
                <a:lnTo>
                  <a:pt x="1733080" y="485711"/>
                </a:lnTo>
                <a:lnTo>
                  <a:pt x="1731213" y="483857"/>
                </a:lnTo>
                <a:lnTo>
                  <a:pt x="1730095" y="483387"/>
                </a:lnTo>
                <a:lnTo>
                  <a:pt x="1717941" y="483387"/>
                </a:lnTo>
                <a:lnTo>
                  <a:pt x="1716824" y="483857"/>
                </a:lnTo>
                <a:lnTo>
                  <a:pt x="1714957" y="485711"/>
                </a:lnTo>
                <a:lnTo>
                  <a:pt x="1714487" y="486829"/>
                </a:lnTo>
                <a:lnTo>
                  <a:pt x="1714487" y="489470"/>
                </a:lnTo>
                <a:lnTo>
                  <a:pt x="1714957" y="490588"/>
                </a:lnTo>
                <a:lnTo>
                  <a:pt x="1716824" y="492442"/>
                </a:lnTo>
                <a:lnTo>
                  <a:pt x="1717941" y="492912"/>
                </a:lnTo>
                <a:lnTo>
                  <a:pt x="1730095" y="492912"/>
                </a:lnTo>
                <a:lnTo>
                  <a:pt x="1731213" y="492442"/>
                </a:lnTo>
                <a:lnTo>
                  <a:pt x="1733080" y="490588"/>
                </a:lnTo>
                <a:lnTo>
                  <a:pt x="1733537" y="489470"/>
                </a:lnTo>
                <a:lnTo>
                  <a:pt x="1733537" y="486829"/>
                </a:lnTo>
                <a:close/>
              </a:path>
              <a:path w="5276850" h="1943100">
                <a:moveTo>
                  <a:pt x="1733537" y="3441"/>
                </a:moveTo>
                <a:lnTo>
                  <a:pt x="1733080" y="2324"/>
                </a:lnTo>
                <a:lnTo>
                  <a:pt x="1731213" y="457"/>
                </a:lnTo>
                <a:lnTo>
                  <a:pt x="1730095" y="0"/>
                </a:lnTo>
                <a:lnTo>
                  <a:pt x="1717941" y="0"/>
                </a:lnTo>
                <a:lnTo>
                  <a:pt x="1716824" y="457"/>
                </a:lnTo>
                <a:lnTo>
                  <a:pt x="1714957" y="2324"/>
                </a:lnTo>
                <a:lnTo>
                  <a:pt x="1714487" y="3441"/>
                </a:lnTo>
                <a:lnTo>
                  <a:pt x="1714487" y="6070"/>
                </a:lnTo>
                <a:lnTo>
                  <a:pt x="1714957" y="7188"/>
                </a:lnTo>
                <a:lnTo>
                  <a:pt x="1716824" y="9055"/>
                </a:lnTo>
                <a:lnTo>
                  <a:pt x="1717941" y="9525"/>
                </a:lnTo>
                <a:lnTo>
                  <a:pt x="1730095" y="9525"/>
                </a:lnTo>
                <a:lnTo>
                  <a:pt x="1731213" y="9055"/>
                </a:lnTo>
                <a:lnTo>
                  <a:pt x="1733080" y="7188"/>
                </a:lnTo>
                <a:lnTo>
                  <a:pt x="1733537" y="6070"/>
                </a:lnTo>
                <a:lnTo>
                  <a:pt x="1733537" y="3441"/>
                </a:lnTo>
                <a:close/>
              </a:path>
              <a:path w="5276850" h="1943100">
                <a:moveTo>
                  <a:pt x="1790687" y="1937016"/>
                </a:moveTo>
                <a:lnTo>
                  <a:pt x="1790230" y="1935899"/>
                </a:lnTo>
                <a:lnTo>
                  <a:pt x="1788363" y="1934032"/>
                </a:lnTo>
                <a:lnTo>
                  <a:pt x="1787245" y="1933575"/>
                </a:lnTo>
                <a:lnTo>
                  <a:pt x="1775091" y="1933575"/>
                </a:lnTo>
                <a:lnTo>
                  <a:pt x="1773974" y="1934032"/>
                </a:lnTo>
                <a:lnTo>
                  <a:pt x="1772107" y="1935899"/>
                </a:lnTo>
                <a:lnTo>
                  <a:pt x="1771637" y="1937016"/>
                </a:lnTo>
                <a:lnTo>
                  <a:pt x="1771637" y="1939645"/>
                </a:lnTo>
                <a:lnTo>
                  <a:pt x="1772107" y="1940763"/>
                </a:lnTo>
                <a:lnTo>
                  <a:pt x="1773974" y="1942630"/>
                </a:lnTo>
                <a:lnTo>
                  <a:pt x="1775091" y="1943100"/>
                </a:lnTo>
                <a:lnTo>
                  <a:pt x="1787245" y="1943100"/>
                </a:lnTo>
                <a:lnTo>
                  <a:pt x="1788363" y="1942630"/>
                </a:lnTo>
                <a:lnTo>
                  <a:pt x="1790230" y="1940763"/>
                </a:lnTo>
                <a:lnTo>
                  <a:pt x="1790687" y="1939645"/>
                </a:lnTo>
                <a:lnTo>
                  <a:pt x="1790687" y="1937016"/>
                </a:lnTo>
                <a:close/>
              </a:path>
              <a:path w="5276850" h="1943100">
                <a:moveTo>
                  <a:pt x="1790687" y="1453616"/>
                </a:moveTo>
                <a:lnTo>
                  <a:pt x="1790230" y="1452499"/>
                </a:lnTo>
                <a:lnTo>
                  <a:pt x="1788363" y="1450644"/>
                </a:lnTo>
                <a:lnTo>
                  <a:pt x="1787245" y="1450174"/>
                </a:lnTo>
                <a:lnTo>
                  <a:pt x="1775091" y="1450174"/>
                </a:lnTo>
                <a:lnTo>
                  <a:pt x="1773974" y="1450644"/>
                </a:lnTo>
                <a:lnTo>
                  <a:pt x="1772107" y="1452499"/>
                </a:lnTo>
                <a:lnTo>
                  <a:pt x="1771637" y="1453616"/>
                </a:lnTo>
                <a:lnTo>
                  <a:pt x="1771637" y="1456258"/>
                </a:lnTo>
                <a:lnTo>
                  <a:pt x="1772107" y="1457375"/>
                </a:lnTo>
                <a:lnTo>
                  <a:pt x="1773974" y="1459230"/>
                </a:lnTo>
                <a:lnTo>
                  <a:pt x="1775091" y="1459699"/>
                </a:lnTo>
                <a:lnTo>
                  <a:pt x="1787245" y="1459699"/>
                </a:lnTo>
                <a:lnTo>
                  <a:pt x="1788363" y="1459230"/>
                </a:lnTo>
                <a:lnTo>
                  <a:pt x="1790230" y="1457375"/>
                </a:lnTo>
                <a:lnTo>
                  <a:pt x="1790687" y="1456258"/>
                </a:lnTo>
                <a:lnTo>
                  <a:pt x="1790687" y="1453616"/>
                </a:lnTo>
                <a:close/>
              </a:path>
              <a:path w="5276850" h="1943100">
                <a:moveTo>
                  <a:pt x="1790687" y="970229"/>
                </a:moveTo>
                <a:lnTo>
                  <a:pt x="1790230" y="969111"/>
                </a:lnTo>
                <a:lnTo>
                  <a:pt x="1788363" y="967244"/>
                </a:lnTo>
                <a:lnTo>
                  <a:pt x="1787245" y="966787"/>
                </a:lnTo>
                <a:lnTo>
                  <a:pt x="1775091" y="966787"/>
                </a:lnTo>
                <a:lnTo>
                  <a:pt x="1773974" y="967244"/>
                </a:lnTo>
                <a:lnTo>
                  <a:pt x="1772107" y="969111"/>
                </a:lnTo>
                <a:lnTo>
                  <a:pt x="1771637" y="970229"/>
                </a:lnTo>
                <a:lnTo>
                  <a:pt x="1771637" y="972858"/>
                </a:lnTo>
                <a:lnTo>
                  <a:pt x="1772107" y="973975"/>
                </a:lnTo>
                <a:lnTo>
                  <a:pt x="1773974" y="975842"/>
                </a:lnTo>
                <a:lnTo>
                  <a:pt x="1775091" y="976312"/>
                </a:lnTo>
                <a:lnTo>
                  <a:pt x="1787245" y="976312"/>
                </a:lnTo>
                <a:lnTo>
                  <a:pt x="1788363" y="975842"/>
                </a:lnTo>
                <a:lnTo>
                  <a:pt x="1790230" y="973975"/>
                </a:lnTo>
                <a:lnTo>
                  <a:pt x="1790687" y="972858"/>
                </a:lnTo>
                <a:lnTo>
                  <a:pt x="1790687" y="970229"/>
                </a:lnTo>
                <a:close/>
              </a:path>
              <a:path w="5276850" h="1943100">
                <a:moveTo>
                  <a:pt x="1790687" y="486829"/>
                </a:moveTo>
                <a:lnTo>
                  <a:pt x="1790230" y="485711"/>
                </a:lnTo>
                <a:lnTo>
                  <a:pt x="1788363" y="483857"/>
                </a:lnTo>
                <a:lnTo>
                  <a:pt x="1787245" y="483387"/>
                </a:lnTo>
                <a:lnTo>
                  <a:pt x="1775091" y="483387"/>
                </a:lnTo>
                <a:lnTo>
                  <a:pt x="1773974" y="483857"/>
                </a:lnTo>
                <a:lnTo>
                  <a:pt x="1772107" y="485711"/>
                </a:lnTo>
                <a:lnTo>
                  <a:pt x="1771637" y="486829"/>
                </a:lnTo>
                <a:lnTo>
                  <a:pt x="1771637" y="489470"/>
                </a:lnTo>
                <a:lnTo>
                  <a:pt x="1772107" y="490588"/>
                </a:lnTo>
                <a:lnTo>
                  <a:pt x="1773974" y="492442"/>
                </a:lnTo>
                <a:lnTo>
                  <a:pt x="1775091" y="492912"/>
                </a:lnTo>
                <a:lnTo>
                  <a:pt x="1787245" y="492912"/>
                </a:lnTo>
                <a:lnTo>
                  <a:pt x="1788363" y="492442"/>
                </a:lnTo>
                <a:lnTo>
                  <a:pt x="1790230" y="490588"/>
                </a:lnTo>
                <a:lnTo>
                  <a:pt x="1790687" y="489470"/>
                </a:lnTo>
                <a:lnTo>
                  <a:pt x="1790687" y="486829"/>
                </a:lnTo>
                <a:close/>
              </a:path>
              <a:path w="5276850" h="1943100">
                <a:moveTo>
                  <a:pt x="1790687" y="3441"/>
                </a:moveTo>
                <a:lnTo>
                  <a:pt x="1790230" y="2324"/>
                </a:lnTo>
                <a:lnTo>
                  <a:pt x="1788363" y="457"/>
                </a:lnTo>
                <a:lnTo>
                  <a:pt x="1787245" y="0"/>
                </a:lnTo>
                <a:lnTo>
                  <a:pt x="1775091" y="0"/>
                </a:lnTo>
                <a:lnTo>
                  <a:pt x="1773974" y="457"/>
                </a:lnTo>
                <a:lnTo>
                  <a:pt x="1772107" y="2324"/>
                </a:lnTo>
                <a:lnTo>
                  <a:pt x="1771637" y="3441"/>
                </a:lnTo>
                <a:lnTo>
                  <a:pt x="1771637" y="6070"/>
                </a:lnTo>
                <a:lnTo>
                  <a:pt x="1772107" y="7188"/>
                </a:lnTo>
                <a:lnTo>
                  <a:pt x="1773974" y="9055"/>
                </a:lnTo>
                <a:lnTo>
                  <a:pt x="1775091" y="9525"/>
                </a:lnTo>
                <a:lnTo>
                  <a:pt x="1787245" y="9525"/>
                </a:lnTo>
                <a:lnTo>
                  <a:pt x="1788363" y="9055"/>
                </a:lnTo>
                <a:lnTo>
                  <a:pt x="1790230" y="7188"/>
                </a:lnTo>
                <a:lnTo>
                  <a:pt x="1790687" y="6070"/>
                </a:lnTo>
                <a:lnTo>
                  <a:pt x="1790687" y="3441"/>
                </a:lnTo>
                <a:close/>
              </a:path>
              <a:path w="5276850" h="1943100">
                <a:moveTo>
                  <a:pt x="1847837" y="1937016"/>
                </a:moveTo>
                <a:lnTo>
                  <a:pt x="1847380" y="1935899"/>
                </a:lnTo>
                <a:lnTo>
                  <a:pt x="1845513" y="1934032"/>
                </a:lnTo>
                <a:lnTo>
                  <a:pt x="1844395" y="1933575"/>
                </a:lnTo>
                <a:lnTo>
                  <a:pt x="1832241" y="1933575"/>
                </a:lnTo>
                <a:lnTo>
                  <a:pt x="1831124" y="1934032"/>
                </a:lnTo>
                <a:lnTo>
                  <a:pt x="1829257" y="1935899"/>
                </a:lnTo>
                <a:lnTo>
                  <a:pt x="1828787" y="1937016"/>
                </a:lnTo>
                <a:lnTo>
                  <a:pt x="1828787" y="1939645"/>
                </a:lnTo>
                <a:lnTo>
                  <a:pt x="1829257" y="1940763"/>
                </a:lnTo>
                <a:lnTo>
                  <a:pt x="1831124" y="1942630"/>
                </a:lnTo>
                <a:lnTo>
                  <a:pt x="1832241" y="1943100"/>
                </a:lnTo>
                <a:lnTo>
                  <a:pt x="1844395" y="1943100"/>
                </a:lnTo>
                <a:lnTo>
                  <a:pt x="1845513" y="1942630"/>
                </a:lnTo>
                <a:lnTo>
                  <a:pt x="1847380" y="1940763"/>
                </a:lnTo>
                <a:lnTo>
                  <a:pt x="1847837" y="1939645"/>
                </a:lnTo>
                <a:lnTo>
                  <a:pt x="1847837" y="1937016"/>
                </a:lnTo>
                <a:close/>
              </a:path>
              <a:path w="5276850" h="1943100">
                <a:moveTo>
                  <a:pt x="1847837" y="1453616"/>
                </a:moveTo>
                <a:lnTo>
                  <a:pt x="1847380" y="1452499"/>
                </a:lnTo>
                <a:lnTo>
                  <a:pt x="1845513" y="1450644"/>
                </a:lnTo>
                <a:lnTo>
                  <a:pt x="1844395" y="1450174"/>
                </a:lnTo>
                <a:lnTo>
                  <a:pt x="1832241" y="1450174"/>
                </a:lnTo>
                <a:lnTo>
                  <a:pt x="1831124" y="1450644"/>
                </a:lnTo>
                <a:lnTo>
                  <a:pt x="1829257" y="1452499"/>
                </a:lnTo>
                <a:lnTo>
                  <a:pt x="1828787" y="1453616"/>
                </a:lnTo>
                <a:lnTo>
                  <a:pt x="1828787" y="1456258"/>
                </a:lnTo>
                <a:lnTo>
                  <a:pt x="1829257" y="1457375"/>
                </a:lnTo>
                <a:lnTo>
                  <a:pt x="1831124" y="1459230"/>
                </a:lnTo>
                <a:lnTo>
                  <a:pt x="1832241" y="1459699"/>
                </a:lnTo>
                <a:lnTo>
                  <a:pt x="1844395" y="1459699"/>
                </a:lnTo>
                <a:lnTo>
                  <a:pt x="1845513" y="1459230"/>
                </a:lnTo>
                <a:lnTo>
                  <a:pt x="1847380" y="1457375"/>
                </a:lnTo>
                <a:lnTo>
                  <a:pt x="1847837" y="1456258"/>
                </a:lnTo>
                <a:lnTo>
                  <a:pt x="1847837" y="1453616"/>
                </a:lnTo>
                <a:close/>
              </a:path>
              <a:path w="5276850" h="1943100">
                <a:moveTo>
                  <a:pt x="1847837" y="970229"/>
                </a:moveTo>
                <a:lnTo>
                  <a:pt x="1847380" y="969111"/>
                </a:lnTo>
                <a:lnTo>
                  <a:pt x="1845513" y="967244"/>
                </a:lnTo>
                <a:lnTo>
                  <a:pt x="1844395" y="966787"/>
                </a:lnTo>
                <a:lnTo>
                  <a:pt x="1832241" y="966787"/>
                </a:lnTo>
                <a:lnTo>
                  <a:pt x="1831124" y="967244"/>
                </a:lnTo>
                <a:lnTo>
                  <a:pt x="1829257" y="969111"/>
                </a:lnTo>
                <a:lnTo>
                  <a:pt x="1828787" y="970229"/>
                </a:lnTo>
                <a:lnTo>
                  <a:pt x="1828787" y="972858"/>
                </a:lnTo>
                <a:lnTo>
                  <a:pt x="1829257" y="973975"/>
                </a:lnTo>
                <a:lnTo>
                  <a:pt x="1831124" y="975842"/>
                </a:lnTo>
                <a:lnTo>
                  <a:pt x="1832241" y="976312"/>
                </a:lnTo>
                <a:lnTo>
                  <a:pt x="1844395" y="976312"/>
                </a:lnTo>
                <a:lnTo>
                  <a:pt x="1845513" y="975842"/>
                </a:lnTo>
                <a:lnTo>
                  <a:pt x="1847380" y="973975"/>
                </a:lnTo>
                <a:lnTo>
                  <a:pt x="1847837" y="972858"/>
                </a:lnTo>
                <a:lnTo>
                  <a:pt x="1847837" y="970229"/>
                </a:lnTo>
                <a:close/>
              </a:path>
              <a:path w="5276850" h="1943100">
                <a:moveTo>
                  <a:pt x="1847837" y="486829"/>
                </a:moveTo>
                <a:lnTo>
                  <a:pt x="1847380" y="485711"/>
                </a:lnTo>
                <a:lnTo>
                  <a:pt x="1845513" y="483857"/>
                </a:lnTo>
                <a:lnTo>
                  <a:pt x="1844395" y="483387"/>
                </a:lnTo>
                <a:lnTo>
                  <a:pt x="1832241" y="483387"/>
                </a:lnTo>
                <a:lnTo>
                  <a:pt x="1831124" y="483857"/>
                </a:lnTo>
                <a:lnTo>
                  <a:pt x="1829257" y="485711"/>
                </a:lnTo>
                <a:lnTo>
                  <a:pt x="1828787" y="486829"/>
                </a:lnTo>
                <a:lnTo>
                  <a:pt x="1828787" y="489470"/>
                </a:lnTo>
                <a:lnTo>
                  <a:pt x="1829257" y="490588"/>
                </a:lnTo>
                <a:lnTo>
                  <a:pt x="1831124" y="492442"/>
                </a:lnTo>
                <a:lnTo>
                  <a:pt x="1832241" y="492912"/>
                </a:lnTo>
                <a:lnTo>
                  <a:pt x="1844395" y="492912"/>
                </a:lnTo>
                <a:lnTo>
                  <a:pt x="1845513" y="492442"/>
                </a:lnTo>
                <a:lnTo>
                  <a:pt x="1847380" y="490588"/>
                </a:lnTo>
                <a:lnTo>
                  <a:pt x="1847837" y="489470"/>
                </a:lnTo>
                <a:lnTo>
                  <a:pt x="1847837" y="486829"/>
                </a:lnTo>
                <a:close/>
              </a:path>
              <a:path w="5276850" h="1943100">
                <a:moveTo>
                  <a:pt x="1847837" y="3441"/>
                </a:moveTo>
                <a:lnTo>
                  <a:pt x="1847380" y="2324"/>
                </a:lnTo>
                <a:lnTo>
                  <a:pt x="1845513" y="457"/>
                </a:lnTo>
                <a:lnTo>
                  <a:pt x="1844395" y="0"/>
                </a:lnTo>
                <a:lnTo>
                  <a:pt x="1832241" y="0"/>
                </a:lnTo>
                <a:lnTo>
                  <a:pt x="1831124" y="457"/>
                </a:lnTo>
                <a:lnTo>
                  <a:pt x="1829257" y="2324"/>
                </a:lnTo>
                <a:lnTo>
                  <a:pt x="1828787" y="3441"/>
                </a:lnTo>
                <a:lnTo>
                  <a:pt x="1828787" y="6070"/>
                </a:lnTo>
                <a:lnTo>
                  <a:pt x="1829257" y="7188"/>
                </a:lnTo>
                <a:lnTo>
                  <a:pt x="1831124" y="9055"/>
                </a:lnTo>
                <a:lnTo>
                  <a:pt x="1832241" y="9525"/>
                </a:lnTo>
                <a:lnTo>
                  <a:pt x="1844395" y="9525"/>
                </a:lnTo>
                <a:lnTo>
                  <a:pt x="1845513" y="9055"/>
                </a:lnTo>
                <a:lnTo>
                  <a:pt x="1847380" y="7188"/>
                </a:lnTo>
                <a:lnTo>
                  <a:pt x="1847837" y="6070"/>
                </a:lnTo>
                <a:lnTo>
                  <a:pt x="1847837" y="3441"/>
                </a:lnTo>
                <a:close/>
              </a:path>
              <a:path w="5276850" h="1943100">
                <a:moveTo>
                  <a:pt x="1904987" y="1937016"/>
                </a:moveTo>
                <a:lnTo>
                  <a:pt x="1904530" y="1935899"/>
                </a:lnTo>
                <a:lnTo>
                  <a:pt x="1902663" y="1934032"/>
                </a:lnTo>
                <a:lnTo>
                  <a:pt x="1901545" y="1933575"/>
                </a:lnTo>
                <a:lnTo>
                  <a:pt x="1889391" y="1933575"/>
                </a:lnTo>
                <a:lnTo>
                  <a:pt x="1888274" y="1934032"/>
                </a:lnTo>
                <a:lnTo>
                  <a:pt x="1886407" y="1935899"/>
                </a:lnTo>
                <a:lnTo>
                  <a:pt x="1885937" y="1937016"/>
                </a:lnTo>
                <a:lnTo>
                  <a:pt x="1885937" y="1939645"/>
                </a:lnTo>
                <a:lnTo>
                  <a:pt x="1886407" y="1940763"/>
                </a:lnTo>
                <a:lnTo>
                  <a:pt x="1888274" y="1942630"/>
                </a:lnTo>
                <a:lnTo>
                  <a:pt x="1889391" y="1943100"/>
                </a:lnTo>
                <a:lnTo>
                  <a:pt x="1901545" y="1943100"/>
                </a:lnTo>
                <a:lnTo>
                  <a:pt x="1902663" y="1942630"/>
                </a:lnTo>
                <a:lnTo>
                  <a:pt x="1904530" y="1940763"/>
                </a:lnTo>
                <a:lnTo>
                  <a:pt x="1904987" y="1939645"/>
                </a:lnTo>
                <a:lnTo>
                  <a:pt x="1904987" y="1937016"/>
                </a:lnTo>
                <a:close/>
              </a:path>
              <a:path w="5276850" h="1943100">
                <a:moveTo>
                  <a:pt x="1904987" y="1453616"/>
                </a:moveTo>
                <a:lnTo>
                  <a:pt x="1904530" y="1452499"/>
                </a:lnTo>
                <a:lnTo>
                  <a:pt x="1902663" y="1450644"/>
                </a:lnTo>
                <a:lnTo>
                  <a:pt x="1901545" y="1450174"/>
                </a:lnTo>
                <a:lnTo>
                  <a:pt x="1889391" y="1450174"/>
                </a:lnTo>
                <a:lnTo>
                  <a:pt x="1888274" y="1450644"/>
                </a:lnTo>
                <a:lnTo>
                  <a:pt x="1886407" y="1452499"/>
                </a:lnTo>
                <a:lnTo>
                  <a:pt x="1885937" y="1453616"/>
                </a:lnTo>
                <a:lnTo>
                  <a:pt x="1885937" y="1456258"/>
                </a:lnTo>
                <a:lnTo>
                  <a:pt x="1886407" y="1457375"/>
                </a:lnTo>
                <a:lnTo>
                  <a:pt x="1888274" y="1459230"/>
                </a:lnTo>
                <a:lnTo>
                  <a:pt x="1889391" y="1459699"/>
                </a:lnTo>
                <a:lnTo>
                  <a:pt x="1901545" y="1459699"/>
                </a:lnTo>
                <a:lnTo>
                  <a:pt x="1902663" y="1459230"/>
                </a:lnTo>
                <a:lnTo>
                  <a:pt x="1904530" y="1457375"/>
                </a:lnTo>
                <a:lnTo>
                  <a:pt x="1904987" y="1456258"/>
                </a:lnTo>
                <a:lnTo>
                  <a:pt x="1904987" y="1453616"/>
                </a:lnTo>
                <a:close/>
              </a:path>
              <a:path w="5276850" h="1943100">
                <a:moveTo>
                  <a:pt x="1904987" y="970229"/>
                </a:moveTo>
                <a:lnTo>
                  <a:pt x="1904530" y="969111"/>
                </a:lnTo>
                <a:lnTo>
                  <a:pt x="1902663" y="967244"/>
                </a:lnTo>
                <a:lnTo>
                  <a:pt x="1901545" y="966787"/>
                </a:lnTo>
                <a:lnTo>
                  <a:pt x="1889391" y="966787"/>
                </a:lnTo>
                <a:lnTo>
                  <a:pt x="1888274" y="967244"/>
                </a:lnTo>
                <a:lnTo>
                  <a:pt x="1886407" y="969111"/>
                </a:lnTo>
                <a:lnTo>
                  <a:pt x="1885937" y="970229"/>
                </a:lnTo>
                <a:lnTo>
                  <a:pt x="1885937" y="972858"/>
                </a:lnTo>
                <a:lnTo>
                  <a:pt x="1886407" y="973975"/>
                </a:lnTo>
                <a:lnTo>
                  <a:pt x="1888274" y="975842"/>
                </a:lnTo>
                <a:lnTo>
                  <a:pt x="1889391" y="976312"/>
                </a:lnTo>
                <a:lnTo>
                  <a:pt x="1901545" y="976312"/>
                </a:lnTo>
                <a:lnTo>
                  <a:pt x="1902663" y="975842"/>
                </a:lnTo>
                <a:lnTo>
                  <a:pt x="1904530" y="973975"/>
                </a:lnTo>
                <a:lnTo>
                  <a:pt x="1904987" y="972858"/>
                </a:lnTo>
                <a:lnTo>
                  <a:pt x="1904987" y="970229"/>
                </a:lnTo>
                <a:close/>
              </a:path>
              <a:path w="5276850" h="1943100">
                <a:moveTo>
                  <a:pt x="1904987" y="486829"/>
                </a:moveTo>
                <a:lnTo>
                  <a:pt x="1904530" y="485711"/>
                </a:lnTo>
                <a:lnTo>
                  <a:pt x="1902663" y="483857"/>
                </a:lnTo>
                <a:lnTo>
                  <a:pt x="1901545" y="483387"/>
                </a:lnTo>
                <a:lnTo>
                  <a:pt x="1889391" y="483387"/>
                </a:lnTo>
                <a:lnTo>
                  <a:pt x="1888274" y="483857"/>
                </a:lnTo>
                <a:lnTo>
                  <a:pt x="1886407" y="485711"/>
                </a:lnTo>
                <a:lnTo>
                  <a:pt x="1885937" y="486829"/>
                </a:lnTo>
                <a:lnTo>
                  <a:pt x="1885937" y="489470"/>
                </a:lnTo>
                <a:lnTo>
                  <a:pt x="1886407" y="490588"/>
                </a:lnTo>
                <a:lnTo>
                  <a:pt x="1888274" y="492442"/>
                </a:lnTo>
                <a:lnTo>
                  <a:pt x="1889391" y="492912"/>
                </a:lnTo>
                <a:lnTo>
                  <a:pt x="1901545" y="492912"/>
                </a:lnTo>
                <a:lnTo>
                  <a:pt x="1902663" y="492442"/>
                </a:lnTo>
                <a:lnTo>
                  <a:pt x="1904530" y="490588"/>
                </a:lnTo>
                <a:lnTo>
                  <a:pt x="1904987" y="489470"/>
                </a:lnTo>
                <a:lnTo>
                  <a:pt x="1904987" y="486829"/>
                </a:lnTo>
                <a:close/>
              </a:path>
              <a:path w="5276850" h="1943100">
                <a:moveTo>
                  <a:pt x="1904987" y="3441"/>
                </a:moveTo>
                <a:lnTo>
                  <a:pt x="1904530" y="2324"/>
                </a:lnTo>
                <a:lnTo>
                  <a:pt x="1902663" y="457"/>
                </a:lnTo>
                <a:lnTo>
                  <a:pt x="1901545" y="0"/>
                </a:lnTo>
                <a:lnTo>
                  <a:pt x="1889391" y="0"/>
                </a:lnTo>
                <a:lnTo>
                  <a:pt x="1888274" y="457"/>
                </a:lnTo>
                <a:lnTo>
                  <a:pt x="1886407" y="2324"/>
                </a:lnTo>
                <a:lnTo>
                  <a:pt x="1885937" y="3441"/>
                </a:lnTo>
                <a:lnTo>
                  <a:pt x="1885937" y="6070"/>
                </a:lnTo>
                <a:lnTo>
                  <a:pt x="1886407" y="7188"/>
                </a:lnTo>
                <a:lnTo>
                  <a:pt x="1888274" y="9055"/>
                </a:lnTo>
                <a:lnTo>
                  <a:pt x="1889391" y="9525"/>
                </a:lnTo>
                <a:lnTo>
                  <a:pt x="1901545" y="9525"/>
                </a:lnTo>
                <a:lnTo>
                  <a:pt x="1902663" y="9055"/>
                </a:lnTo>
                <a:lnTo>
                  <a:pt x="1904530" y="7188"/>
                </a:lnTo>
                <a:lnTo>
                  <a:pt x="1904987" y="6070"/>
                </a:lnTo>
                <a:lnTo>
                  <a:pt x="1904987" y="3441"/>
                </a:lnTo>
                <a:close/>
              </a:path>
              <a:path w="5276850" h="1943100">
                <a:moveTo>
                  <a:pt x="1962137" y="1937016"/>
                </a:moveTo>
                <a:lnTo>
                  <a:pt x="1961680" y="1935899"/>
                </a:lnTo>
                <a:lnTo>
                  <a:pt x="1959813" y="1934032"/>
                </a:lnTo>
                <a:lnTo>
                  <a:pt x="1958695" y="1933575"/>
                </a:lnTo>
                <a:lnTo>
                  <a:pt x="1946541" y="1933575"/>
                </a:lnTo>
                <a:lnTo>
                  <a:pt x="1945424" y="1934032"/>
                </a:lnTo>
                <a:lnTo>
                  <a:pt x="1943557" y="1935899"/>
                </a:lnTo>
                <a:lnTo>
                  <a:pt x="1943100" y="1937016"/>
                </a:lnTo>
                <a:lnTo>
                  <a:pt x="1943100" y="1939645"/>
                </a:lnTo>
                <a:lnTo>
                  <a:pt x="1943557" y="1940763"/>
                </a:lnTo>
                <a:lnTo>
                  <a:pt x="1945424" y="1942630"/>
                </a:lnTo>
                <a:lnTo>
                  <a:pt x="1946541" y="1943100"/>
                </a:lnTo>
                <a:lnTo>
                  <a:pt x="1958695" y="1943100"/>
                </a:lnTo>
                <a:lnTo>
                  <a:pt x="1959813" y="1942630"/>
                </a:lnTo>
                <a:lnTo>
                  <a:pt x="1961680" y="1940763"/>
                </a:lnTo>
                <a:lnTo>
                  <a:pt x="1962137" y="1939645"/>
                </a:lnTo>
                <a:lnTo>
                  <a:pt x="1962137" y="1937016"/>
                </a:lnTo>
                <a:close/>
              </a:path>
              <a:path w="5276850" h="1943100">
                <a:moveTo>
                  <a:pt x="1962137" y="1453616"/>
                </a:moveTo>
                <a:lnTo>
                  <a:pt x="1961680" y="1452499"/>
                </a:lnTo>
                <a:lnTo>
                  <a:pt x="1959813" y="1450644"/>
                </a:lnTo>
                <a:lnTo>
                  <a:pt x="1958695" y="1450174"/>
                </a:lnTo>
                <a:lnTo>
                  <a:pt x="1946541" y="1450174"/>
                </a:lnTo>
                <a:lnTo>
                  <a:pt x="1945424" y="1450644"/>
                </a:lnTo>
                <a:lnTo>
                  <a:pt x="1943557" y="1452499"/>
                </a:lnTo>
                <a:lnTo>
                  <a:pt x="1943100" y="1453616"/>
                </a:lnTo>
                <a:lnTo>
                  <a:pt x="1943100" y="1456258"/>
                </a:lnTo>
                <a:lnTo>
                  <a:pt x="1943557" y="1457375"/>
                </a:lnTo>
                <a:lnTo>
                  <a:pt x="1945424" y="1459230"/>
                </a:lnTo>
                <a:lnTo>
                  <a:pt x="1946541" y="1459699"/>
                </a:lnTo>
                <a:lnTo>
                  <a:pt x="1958695" y="1459699"/>
                </a:lnTo>
                <a:lnTo>
                  <a:pt x="1959813" y="1459230"/>
                </a:lnTo>
                <a:lnTo>
                  <a:pt x="1961680" y="1457375"/>
                </a:lnTo>
                <a:lnTo>
                  <a:pt x="1962137" y="1456258"/>
                </a:lnTo>
                <a:lnTo>
                  <a:pt x="1962137" y="1453616"/>
                </a:lnTo>
                <a:close/>
              </a:path>
              <a:path w="5276850" h="1943100">
                <a:moveTo>
                  <a:pt x="1962137" y="970229"/>
                </a:moveTo>
                <a:lnTo>
                  <a:pt x="1961680" y="969111"/>
                </a:lnTo>
                <a:lnTo>
                  <a:pt x="1959813" y="967244"/>
                </a:lnTo>
                <a:lnTo>
                  <a:pt x="1958695" y="966787"/>
                </a:lnTo>
                <a:lnTo>
                  <a:pt x="1946541" y="966787"/>
                </a:lnTo>
                <a:lnTo>
                  <a:pt x="1945424" y="967244"/>
                </a:lnTo>
                <a:lnTo>
                  <a:pt x="1943557" y="969111"/>
                </a:lnTo>
                <a:lnTo>
                  <a:pt x="1943100" y="970229"/>
                </a:lnTo>
                <a:lnTo>
                  <a:pt x="1943100" y="972858"/>
                </a:lnTo>
                <a:lnTo>
                  <a:pt x="1943557" y="973975"/>
                </a:lnTo>
                <a:lnTo>
                  <a:pt x="1945424" y="975842"/>
                </a:lnTo>
                <a:lnTo>
                  <a:pt x="1946541" y="976312"/>
                </a:lnTo>
                <a:lnTo>
                  <a:pt x="1958695" y="976312"/>
                </a:lnTo>
                <a:lnTo>
                  <a:pt x="1959813" y="975842"/>
                </a:lnTo>
                <a:lnTo>
                  <a:pt x="1961680" y="973975"/>
                </a:lnTo>
                <a:lnTo>
                  <a:pt x="1962137" y="972858"/>
                </a:lnTo>
                <a:lnTo>
                  <a:pt x="1962137" y="970229"/>
                </a:lnTo>
                <a:close/>
              </a:path>
              <a:path w="5276850" h="1943100">
                <a:moveTo>
                  <a:pt x="1962137" y="486829"/>
                </a:moveTo>
                <a:lnTo>
                  <a:pt x="1961680" y="485711"/>
                </a:lnTo>
                <a:lnTo>
                  <a:pt x="1959813" y="483857"/>
                </a:lnTo>
                <a:lnTo>
                  <a:pt x="1958695" y="483387"/>
                </a:lnTo>
                <a:lnTo>
                  <a:pt x="1946541" y="483387"/>
                </a:lnTo>
                <a:lnTo>
                  <a:pt x="1945424" y="483857"/>
                </a:lnTo>
                <a:lnTo>
                  <a:pt x="1943557" y="485711"/>
                </a:lnTo>
                <a:lnTo>
                  <a:pt x="1943100" y="486829"/>
                </a:lnTo>
                <a:lnTo>
                  <a:pt x="1943100" y="489470"/>
                </a:lnTo>
                <a:lnTo>
                  <a:pt x="1943557" y="490588"/>
                </a:lnTo>
                <a:lnTo>
                  <a:pt x="1945424" y="492442"/>
                </a:lnTo>
                <a:lnTo>
                  <a:pt x="1946541" y="492912"/>
                </a:lnTo>
                <a:lnTo>
                  <a:pt x="1958695" y="492912"/>
                </a:lnTo>
                <a:lnTo>
                  <a:pt x="1959813" y="492442"/>
                </a:lnTo>
                <a:lnTo>
                  <a:pt x="1961680" y="490588"/>
                </a:lnTo>
                <a:lnTo>
                  <a:pt x="1962137" y="489470"/>
                </a:lnTo>
                <a:lnTo>
                  <a:pt x="1962137" y="486829"/>
                </a:lnTo>
                <a:close/>
              </a:path>
              <a:path w="5276850" h="1943100">
                <a:moveTo>
                  <a:pt x="1962137" y="3441"/>
                </a:moveTo>
                <a:lnTo>
                  <a:pt x="1961680" y="2324"/>
                </a:lnTo>
                <a:lnTo>
                  <a:pt x="1959813" y="457"/>
                </a:lnTo>
                <a:lnTo>
                  <a:pt x="1958695" y="0"/>
                </a:lnTo>
                <a:lnTo>
                  <a:pt x="1946541" y="0"/>
                </a:lnTo>
                <a:lnTo>
                  <a:pt x="1945424" y="457"/>
                </a:lnTo>
                <a:lnTo>
                  <a:pt x="1943557" y="2324"/>
                </a:lnTo>
                <a:lnTo>
                  <a:pt x="1943100" y="3441"/>
                </a:lnTo>
                <a:lnTo>
                  <a:pt x="1943100" y="6070"/>
                </a:lnTo>
                <a:lnTo>
                  <a:pt x="1943557" y="7188"/>
                </a:lnTo>
                <a:lnTo>
                  <a:pt x="1945424" y="9055"/>
                </a:lnTo>
                <a:lnTo>
                  <a:pt x="1946541" y="9525"/>
                </a:lnTo>
                <a:lnTo>
                  <a:pt x="1958695" y="9525"/>
                </a:lnTo>
                <a:lnTo>
                  <a:pt x="1959813" y="9055"/>
                </a:lnTo>
                <a:lnTo>
                  <a:pt x="1961680" y="7188"/>
                </a:lnTo>
                <a:lnTo>
                  <a:pt x="1962137" y="6070"/>
                </a:lnTo>
                <a:lnTo>
                  <a:pt x="1962137" y="3441"/>
                </a:lnTo>
                <a:close/>
              </a:path>
              <a:path w="5276850" h="1943100">
                <a:moveTo>
                  <a:pt x="2019300" y="1937016"/>
                </a:moveTo>
                <a:lnTo>
                  <a:pt x="2018830" y="1935899"/>
                </a:lnTo>
                <a:lnTo>
                  <a:pt x="2016963" y="1934032"/>
                </a:lnTo>
                <a:lnTo>
                  <a:pt x="2015845" y="1933575"/>
                </a:lnTo>
                <a:lnTo>
                  <a:pt x="2003691" y="1933575"/>
                </a:lnTo>
                <a:lnTo>
                  <a:pt x="2002574" y="1934032"/>
                </a:lnTo>
                <a:lnTo>
                  <a:pt x="2000707" y="1935899"/>
                </a:lnTo>
                <a:lnTo>
                  <a:pt x="2000237" y="1937016"/>
                </a:lnTo>
                <a:lnTo>
                  <a:pt x="2000237" y="1939645"/>
                </a:lnTo>
                <a:lnTo>
                  <a:pt x="2000707" y="1940763"/>
                </a:lnTo>
                <a:lnTo>
                  <a:pt x="2002574" y="1942630"/>
                </a:lnTo>
                <a:lnTo>
                  <a:pt x="2003691" y="1943100"/>
                </a:lnTo>
                <a:lnTo>
                  <a:pt x="2015845" y="1943100"/>
                </a:lnTo>
                <a:lnTo>
                  <a:pt x="2016963" y="1942630"/>
                </a:lnTo>
                <a:lnTo>
                  <a:pt x="2018830" y="1940763"/>
                </a:lnTo>
                <a:lnTo>
                  <a:pt x="2019300" y="1939645"/>
                </a:lnTo>
                <a:lnTo>
                  <a:pt x="2019300" y="1937016"/>
                </a:lnTo>
                <a:close/>
              </a:path>
              <a:path w="5276850" h="1943100">
                <a:moveTo>
                  <a:pt x="2019300" y="1453616"/>
                </a:moveTo>
                <a:lnTo>
                  <a:pt x="2018830" y="1452499"/>
                </a:lnTo>
                <a:lnTo>
                  <a:pt x="2016963" y="1450644"/>
                </a:lnTo>
                <a:lnTo>
                  <a:pt x="2015845" y="1450174"/>
                </a:lnTo>
                <a:lnTo>
                  <a:pt x="2003691" y="1450174"/>
                </a:lnTo>
                <a:lnTo>
                  <a:pt x="2002574" y="1450644"/>
                </a:lnTo>
                <a:lnTo>
                  <a:pt x="2000707" y="1452499"/>
                </a:lnTo>
                <a:lnTo>
                  <a:pt x="2000237" y="1453616"/>
                </a:lnTo>
                <a:lnTo>
                  <a:pt x="2000237" y="1456258"/>
                </a:lnTo>
                <a:lnTo>
                  <a:pt x="2000707" y="1457375"/>
                </a:lnTo>
                <a:lnTo>
                  <a:pt x="2002574" y="1459230"/>
                </a:lnTo>
                <a:lnTo>
                  <a:pt x="2003691" y="1459699"/>
                </a:lnTo>
                <a:lnTo>
                  <a:pt x="2015845" y="1459699"/>
                </a:lnTo>
                <a:lnTo>
                  <a:pt x="2016963" y="1459230"/>
                </a:lnTo>
                <a:lnTo>
                  <a:pt x="2018830" y="1457375"/>
                </a:lnTo>
                <a:lnTo>
                  <a:pt x="2019300" y="1456258"/>
                </a:lnTo>
                <a:lnTo>
                  <a:pt x="2019300" y="1453616"/>
                </a:lnTo>
                <a:close/>
              </a:path>
              <a:path w="5276850" h="1943100">
                <a:moveTo>
                  <a:pt x="2019300" y="970229"/>
                </a:moveTo>
                <a:lnTo>
                  <a:pt x="2018830" y="969111"/>
                </a:lnTo>
                <a:lnTo>
                  <a:pt x="2016963" y="967244"/>
                </a:lnTo>
                <a:lnTo>
                  <a:pt x="2015845" y="966787"/>
                </a:lnTo>
                <a:lnTo>
                  <a:pt x="2003691" y="966787"/>
                </a:lnTo>
                <a:lnTo>
                  <a:pt x="2002574" y="967244"/>
                </a:lnTo>
                <a:lnTo>
                  <a:pt x="2000707" y="969111"/>
                </a:lnTo>
                <a:lnTo>
                  <a:pt x="2000237" y="970229"/>
                </a:lnTo>
                <a:lnTo>
                  <a:pt x="2000237" y="972858"/>
                </a:lnTo>
                <a:lnTo>
                  <a:pt x="2000707" y="973975"/>
                </a:lnTo>
                <a:lnTo>
                  <a:pt x="2002574" y="975842"/>
                </a:lnTo>
                <a:lnTo>
                  <a:pt x="2003691" y="976312"/>
                </a:lnTo>
                <a:lnTo>
                  <a:pt x="2015845" y="976312"/>
                </a:lnTo>
                <a:lnTo>
                  <a:pt x="2016963" y="975842"/>
                </a:lnTo>
                <a:lnTo>
                  <a:pt x="2018830" y="973975"/>
                </a:lnTo>
                <a:lnTo>
                  <a:pt x="2019300" y="972858"/>
                </a:lnTo>
                <a:lnTo>
                  <a:pt x="2019300" y="970229"/>
                </a:lnTo>
                <a:close/>
              </a:path>
              <a:path w="5276850" h="1943100">
                <a:moveTo>
                  <a:pt x="2019300" y="486829"/>
                </a:moveTo>
                <a:lnTo>
                  <a:pt x="2018830" y="485711"/>
                </a:lnTo>
                <a:lnTo>
                  <a:pt x="2016963" y="483857"/>
                </a:lnTo>
                <a:lnTo>
                  <a:pt x="2015845" y="483387"/>
                </a:lnTo>
                <a:lnTo>
                  <a:pt x="2003691" y="483387"/>
                </a:lnTo>
                <a:lnTo>
                  <a:pt x="2002574" y="483857"/>
                </a:lnTo>
                <a:lnTo>
                  <a:pt x="2000707" y="485711"/>
                </a:lnTo>
                <a:lnTo>
                  <a:pt x="2000237" y="486829"/>
                </a:lnTo>
                <a:lnTo>
                  <a:pt x="2000237" y="489470"/>
                </a:lnTo>
                <a:lnTo>
                  <a:pt x="2000707" y="490588"/>
                </a:lnTo>
                <a:lnTo>
                  <a:pt x="2002574" y="492442"/>
                </a:lnTo>
                <a:lnTo>
                  <a:pt x="2003691" y="492912"/>
                </a:lnTo>
                <a:lnTo>
                  <a:pt x="2015845" y="492912"/>
                </a:lnTo>
                <a:lnTo>
                  <a:pt x="2016963" y="492442"/>
                </a:lnTo>
                <a:lnTo>
                  <a:pt x="2018830" y="490588"/>
                </a:lnTo>
                <a:lnTo>
                  <a:pt x="2019300" y="489470"/>
                </a:lnTo>
                <a:lnTo>
                  <a:pt x="2019300" y="486829"/>
                </a:lnTo>
                <a:close/>
              </a:path>
              <a:path w="5276850" h="1943100">
                <a:moveTo>
                  <a:pt x="2019300" y="3441"/>
                </a:moveTo>
                <a:lnTo>
                  <a:pt x="2018830" y="2324"/>
                </a:lnTo>
                <a:lnTo>
                  <a:pt x="2016963" y="457"/>
                </a:lnTo>
                <a:lnTo>
                  <a:pt x="2015845" y="0"/>
                </a:lnTo>
                <a:lnTo>
                  <a:pt x="2003691" y="0"/>
                </a:lnTo>
                <a:lnTo>
                  <a:pt x="2002574" y="457"/>
                </a:lnTo>
                <a:lnTo>
                  <a:pt x="2000707" y="2324"/>
                </a:lnTo>
                <a:lnTo>
                  <a:pt x="2000237" y="3441"/>
                </a:lnTo>
                <a:lnTo>
                  <a:pt x="2000237" y="6070"/>
                </a:lnTo>
                <a:lnTo>
                  <a:pt x="2000707" y="7188"/>
                </a:lnTo>
                <a:lnTo>
                  <a:pt x="2002574" y="9055"/>
                </a:lnTo>
                <a:lnTo>
                  <a:pt x="2003691" y="9525"/>
                </a:lnTo>
                <a:lnTo>
                  <a:pt x="2015845" y="9525"/>
                </a:lnTo>
                <a:lnTo>
                  <a:pt x="2016963" y="9055"/>
                </a:lnTo>
                <a:lnTo>
                  <a:pt x="2018830" y="7188"/>
                </a:lnTo>
                <a:lnTo>
                  <a:pt x="2019300" y="6070"/>
                </a:lnTo>
                <a:lnTo>
                  <a:pt x="2019300" y="3441"/>
                </a:lnTo>
                <a:close/>
              </a:path>
              <a:path w="5276850" h="1943100">
                <a:moveTo>
                  <a:pt x="2076437" y="1937016"/>
                </a:moveTo>
                <a:lnTo>
                  <a:pt x="2075980" y="1935899"/>
                </a:lnTo>
                <a:lnTo>
                  <a:pt x="2074113" y="1934032"/>
                </a:lnTo>
                <a:lnTo>
                  <a:pt x="2072995" y="1933575"/>
                </a:lnTo>
                <a:lnTo>
                  <a:pt x="2060841" y="1933575"/>
                </a:lnTo>
                <a:lnTo>
                  <a:pt x="2059724" y="1934032"/>
                </a:lnTo>
                <a:lnTo>
                  <a:pt x="2057857" y="1935899"/>
                </a:lnTo>
                <a:lnTo>
                  <a:pt x="2057400" y="1937016"/>
                </a:lnTo>
                <a:lnTo>
                  <a:pt x="2057400" y="1939645"/>
                </a:lnTo>
                <a:lnTo>
                  <a:pt x="2057857" y="1940763"/>
                </a:lnTo>
                <a:lnTo>
                  <a:pt x="2059724" y="1942630"/>
                </a:lnTo>
                <a:lnTo>
                  <a:pt x="2060841" y="1943100"/>
                </a:lnTo>
                <a:lnTo>
                  <a:pt x="2072995" y="1943100"/>
                </a:lnTo>
                <a:lnTo>
                  <a:pt x="2074113" y="1942630"/>
                </a:lnTo>
                <a:lnTo>
                  <a:pt x="2075980" y="1940763"/>
                </a:lnTo>
                <a:lnTo>
                  <a:pt x="2076437" y="1939645"/>
                </a:lnTo>
                <a:lnTo>
                  <a:pt x="2076437" y="1937016"/>
                </a:lnTo>
                <a:close/>
              </a:path>
              <a:path w="5276850" h="1943100">
                <a:moveTo>
                  <a:pt x="2076437" y="1453616"/>
                </a:moveTo>
                <a:lnTo>
                  <a:pt x="2075980" y="1452499"/>
                </a:lnTo>
                <a:lnTo>
                  <a:pt x="2074113" y="1450644"/>
                </a:lnTo>
                <a:lnTo>
                  <a:pt x="2072995" y="1450174"/>
                </a:lnTo>
                <a:lnTo>
                  <a:pt x="2060841" y="1450174"/>
                </a:lnTo>
                <a:lnTo>
                  <a:pt x="2059724" y="1450644"/>
                </a:lnTo>
                <a:lnTo>
                  <a:pt x="2057857" y="1452499"/>
                </a:lnTo>
                <a:lnTo>
                  <a:pt x="2057400" y="1453616"/>
                </a:lnTo>
                <a:lnTo>
                  <a:pt x="2057400" y="1456258"/>
                </a:lnTo>
                <a:lnTo>
                  <a:pt x="2057857" y="1457375"/>
                </a:lnTo>
                <a:lnTo>
                  <a:pt x="2059724" y="1459230"/>
                </a:lnTo>
                <a:lnTo>
                  <a:pt x="2060841" y="1459699"/>
                </a:lnTo>
                <a:lnTo>
                  <a:pt x="2072995" y="1459699"/>
                </a:lnTo>
                <a:lnTo>
                  <a:pt x="2074113" y="1459230"/>
                </a:lnTo>
                <a:lnTo>
                  <a:pt x="2075980" y="1457375"/>
                </a:lnTo>
                <a:lnTo>
                  <a:pt x="2076437" y="1456258"/>
                </a:lnTo>
                <a:lnTo>
                  <a:pt x="2076437" y="1453616"/>
                </a:lnTo>
                <a:close/>
              </a:path>
              <a:path w="5276850" h="1943100">
                <a:moveTo>
                  <a:pt x="2076437" y="970229"/>
                </a:moveTo>
                <a:lnTo>
                  <a:pt x="2075980" y="969111"/>
                </a:lnTo>
                <a:lnTo>
                  <a:pt x="2074113" y="967244"/>
                </a:lnTo>
                <a:lnTo>
                  <a:pt x="2072995" y="966787"/>
                </a:lnTo>
                <a:lnTo>
                  <a:pt x="2060841" y="966787"/>
                </a:lnTo>
                <a:lnTo>
                  <a:pt x="2059724" y="967244"/>
                </a:lnTo>
                <a:lnTo>
                  <a:pt x="2057857" y="969111"/>
                </a:lnTo>
                <a:lnTo>
                  <a:pt x="2057400" y="970229"/>
                </a:lnTo>
                <a:lnTo>
                  <a:pt x="2057400" y="972858"/>
                </a:lnTo>
                <a:lnTo>
                  <a:pt x="2057857" y="973975"/>
                </a:lnTo>
                <a:lnTo>
                  <a:pt x="2059724" y="975842"/>
                </a:lnTo>
                <a:lnTo>
                  <a:pt x="2060841" y="976312"/>
                </a:lnTo>
                <a:lnTo>
                  <a:pt x="2072995" y="976312"/>
                </a:lnTo>
                <a:lnTo>
                  <a:pt x="2074113" y="975842"/>
                </a:lnTo>
                <a:lnTo>
                  <a:pt x="2075980" y="973975"/>
                </a:lnTo>
                <a:lnTo>
                  <a:pt x="2076437" y="972858"/>
                </a:lnTo>
                <a:lnTo>
                  <a:pt x="2076437" y="970229"/>
                </a:lnTo>
                <a:close/>
              </a:path>
              <a:path w="5276850" h="1943100">
                <a:moveTo>
                  <a:pt x="2076437" y="486829"/>
                </a:moveTo>
                <a:lnTo>
                  <a:pt x="2075980" y="485711"/>
                </a:lnTo>
                <a:lnTo>
                  <a:pt x="2074113" y="483857"/>
                </a:lnTo>
                <a:lnTo>
                  <a:pt x="2072995" y="483387"/>
                </a:lnTo>
                <a:lnTo>
                  <a:pt x="2060841" y="483387"/>
                </a:lnTo>
                <a:lnTo>
                  <a:pt x="2059724" y="483857"/>
                </a:lnTo>
                <a:lnTo>
                  <a:pt x="2057857" y="485711"/>
                </a:lnTo>
                <a:lnTo>
                  <a:pt x="2057400" y="486829"/>
                </a:lnTo>
                <a:lnTo>
                  <a:pt x="2057400" y="489470"/>
                </a:lnTo>
                <a:lnTo>
                  <a:pt x="2057857" y="490588"/>
                </a:lnTo>
                <a:lnTo>
                  <a:pt x="2059724" y="492442"/>
                </a:lnTo>
                <a:lnTo>
                  <a:pt x="2060841" y="492912"/>
                </a:lnTo>
                <a:lnTo>
                  <a:pt x="2072995" y="492912"/>
                </a:lnTo>
                <a:lnTo>
                  <a:pt x="2074113" y="492442"/>
                </a:lnTo>
                <a:lnTo>
                  <a:pt x="2075980" y="490588"/>
                </a:lnTo>
                <a:lnTo>
                  <a:pt x="2076437" y="489470"/>
                </a:lnTo>
                <a:lnTo>
                  <a:pt x="2076437" y="486829"/>
                </a:lnTo>
                <a:close/>
              </a:path>
              <a:path w="5276850" h="1943100">
                <a:moveTo>
                  <a:pt x="2076437" y="3441"/>
                </a:moveTo>
                <a:lnTo>
                  <a:pt x="2075980" y="2324"/>
                </a:lnTo>
                <a:lnTo>
                  <a:pt x="2074113" y="457"/>
                </a:lnTo>
                <a:lnTo>
                  <a:pt x="2072995" y="0"/>
                </a:lnTo>
                <a:lnTo>
                  <a:pt x="2060841" y="0"/>
                </a:lnTo>
                <a:lnTo>
                  <a:pt x="2059724" y="457"/>
                </a:lnTo>
                <a:lnTo>
                  <a:pt x="2057857" y="2324"/>
                </a:lnTo>
                <a:lnTo>
                  <a:pt x="2057400" y="3441"/>
                </a:lnTo>
                <a:lnTo>
                  <a:pt x="2057400" y="6070"/>
                </a:lnTo>
                <a:lnTo>
                  <a:pt x="2057857" y="7188"/>
                </a:lnTo>
                <a:lnTo>
                  <a:pt x="2059724" y="9055"/>
                </a:lnTo>
                <a:lnTo>
                  <a:pt x="2060841" y="9525"/>
                </a:lnTo>
                <a:lnTo>
                  <a:pt x="2072995" y="9525"/>
                </a:lnTo>
                <a:lnTo>
                  <a:pt x="2074113" y="9055"/>
                </a:lnTo>
                <a:lnTo>
                  <a:pt x="2075980" y="7188"/>
                </a:lnTo>
                <a:lnTo>
                  <a:pt x="2076437" y="6070"/>
                </a:lnTo>
                <a:lnTo>
                  <a:pt x="2076437" y="3441"/>
                </a:lnTo>
                <a:close/>
              </a:path>
              <a:path w="5276850" h="1943100">
                <a:moveTo>
                  <a:pt x="2133587" y="1937016"/>
                </a:moveTo>
                <a:lnTo>
                  <a:pt x="2133130" y="1935899"/>
                </a:lnTo>
                <a:lnTo>
                  <a:pt x="2131263" y="1934032"/>
                </a:lnTo>
                <a:lnTo>
                  <a:pt x="2130145" y="1933575"/>
                </a:lnTo>
                <a:lnTo>
                  <a:pt x="2117991" y="1933575"/>
                </a:lnTo>
                <a:lnTo>
                  <a:pt x="2116874" y="1934032"/>
                </a:lnTo>
                <a:lnTo>
                  <a:pt x="2115007" y="1935899"/>
                </a:lnTo>
                <a:lnTo>
                  <a:pt x="2114537" y="1937016"/>
                </a:lnTo>
                <a:lnTo>
                  <a:pt x="2114537" y="1939645"/>
                </a:lnTo>
                <a:lnTo>
                  <a:pt x="2115007" y="1940763"/>
                </a:lnTo>
                <a:lnTo>
                  <a:pt x="2116874" y="1942630"/>
                </a:lnTo>
                <a:lnTo>
                  <a:pt x="2117991" y="1943100"/>
                </a:lnTo>
                <a:lnTo>
                  <a:pt x="2130145" y="1943100"/>
                </a:lnTo>
                <a:lnTo>
                  <a:pt x="2131263" y="1942630"/>
                </a:lnTo>
                <a:lnTo>
                  <a:pt x="2133130" y="1940763"/>
                </a:lnTo>
                <a:lnTo>
                  <a:pt x="2133587" y="1939645"/>
                </a:lnTo>
                <a:lnTo>
                  <a:pt x="2133587" y="1937016"/>
                </a:lnTo>
                <a:close/>
              </a:path>
              <a:path w="5276850" h="1943100">
                <a:moveTo>
                  <a:pt x="2133587" y="1453616"/>
                </a:moveTo>
                <a:lnTo>
                  <a:pt x="2133130" y="1452499"/>
                </a:lnTo>
                <a:lnTo>
                  <a:pt x="2131263" y="1450644"/>
                </a:lnTo>
                <a:lnTo>
                  <a:pt x="2130145" y="1450174"/>
                </a:lnTo>
                <a:lnTo>
                  <a:pt x="2117991" y="1450174"/>
                </a:lnTo>
                <a:lnTo>
                  <a:pt x="2116874" y="1450644"/>
                </a:lnTo>
                <a:lnTo>
                  <a:pt x="2115007" y="1452499"/>
                </a:lnTo>
                <a:lnTo>
                  <a:pt x="2114537" y="1453616"/>
                </a:lnTo>
                <a:lnTo>
                  <a:pt x="2114537" y="1456258"/>
                </a:lnTo>
                <a:lnTo>
                  <a:pt x="2115007" y="1457375"/>
                </a:lnTo>
                <a:lnTo>
                  <a:pt x="2116874" y="1459230"/>
                </a:lnTo>
                <a:lnTo>
                  <a:pt x="2117991" y="1459699"/>
                </a:lnTo>
                <a:lnTo>
                  <a:pt x="2130145" y="1459699"/>
                </a:lnTo>
                <a:lnTo>
                  <a:pt x="2131263" y="1459230"/>
                </a:lnTo>
                <a:lnTo>
                  <a:pt x="2133130" y="1457375"/>
                </a:lnTo>
                <a:lnTo>
                  <a:pt x="2133587" y="1456258"/>
                </a:lnTo>
                <a:lnTo>
                  <a:pt x="2133587" y="1453616"/>
                </a:lnTo>
                <a:close/>
              </a:path>
              <a:path w="5276850" h="1943100">
                <a:moveTo>
                  <a:pt x="2133587" y="970229"/>
                </a:moveTo>
                <a:lnTo>
                  <a:pt x="2133130" y="969111"/>
                </a:lnTo>
                <a:lnTo>
                  <a:pt x="2131263" y="967244"/>
                </a:lnTo>
                <a:lnTo>
                  <a:pt x="2130145" y="966787"/>
                </a:lnTo>
                <a:lnTo>
                  <a:pt x="2117991" y="966787"/>
                </a:lnTo>
                <a:lnTo>
                  <a:pt x="2116874" y="967244"/>
                </a:lnTo>
                <a:lnTo>
                  <a:pt x="2115007" y="969111"/>
                </a:lnTo>
                <a:lnTo>
                  <a:pt x="2114537" y="970229"/>
                </a:lnTo>
                <a:lnTo>
                  <a:pt x="2114537" y="972858"/>
                </a:lnTo>
                <a:lnTo>
                  <a:pt x="2115007" y="973975"/>
                </a:lnTo>
                <a:lnTo>
                  <a:pt x="2116874" y="975842"/>
                </a:lnTo>
                <a:lnTo>
                  <a:pt x="2117991" y="976312"/>
                </a:lnTo>
                <a:lnTo>
                  <a:pt x="2130145" y="976312"/>
                </a:lnTo>
                <a:lnTo>
                  <a:pt x="2131263" y="975842"/>
                </a:lnTo>
                <a:lnTo>
                  <a:pt x="2133130" y="973975"/>
                </a:lnTo>
                <a:lnTo>
                  <a:pt x="2133587" y="972858"/>
                </a:lnTo>
                <a:lnTo>
                  <a:pt x="2133587" y="970229"/>
                </a:lnTo>
                <a:close/>
              </a:path>
              <a:path w="5276850" h="1943100">
                <a:moveTo>
                  <a:pt x="2133587" y="486829"/>
                </a:moveTo>
                <a:lnTo>
                  <a:pt x="2133130" y="485711"/>
                </a:lnTo>
                <a:lnTo>
                  <a:pt x="2131263" y="483857"/>
                </a:lnTo>
                <a:lnTo>
                  <a:pt x="2130145" y="483387"/>
                </a:lnTo>
                <a:lnTo>
                  <a:pt x="2117991" y="483387"/>
                </a:lnTo>
                <a:lnTo>
                  <a:pt x="2116874" y="483857"/>
                </a:lnTo>
                <a:lnTo>
                  <a:pt x="2115007" y="485711"/>
                </a:lnTo>
                <a:lnTo>
                  <a:pt x="2114537" y="486829"/>
                </a:lnTo>
                <a:lnTo>
                  <a:pt x="2114537" y="489470"/>
                </a:lnTo>
                <a:lnTo>
                  <a:pt x="2115007" y="490588"/>
                </a:lnTo>
                <a:lnTo>
                  <a:pt x="2116874" y="492442"/>
                </a:lnTo>
                <a:lnTo>
                  <a:pt x="2117991" y="492912"/>
                </a:lnTo>
                <a:lnTo>
                  <a:pt x="2130145" y="492912"/>
                </a:lnTo>
                <a:lnTo>
                  <a:pt x="2131263" y="492442"/>
                </a:lnTo>
                <a:lnTo>
                  <a:pt x="2133130" y="490588"/>
                </a:lnTo>
                <a:lnTo>
                  <a:pt x="2133587" y="489470"/>
                </a:lnTo>
                <a:lnTo>
                  <a:pt x="2133587" y="486829"/>
                </a:lnTo>
                <a:close/>
              </a:path>
              <a:path w="5276850" h="1943100">
                <a:moveTo>
                  <a:pt x="2133587" y="3441"/>
                </a:moveTo>
                <a:lnTo>
                  <a:pt x="2133130" y="2324"/>
                </a:lnTo>
                <a:lnTo>
                  <a:pt x="2131263" y="457"/>
                </a:lnTo>
                <a:lnTo>
                  <a:pt x="2130145" y="0"/>
                </a:lnTo>
                <a:lnTo>
                  <a:pt x="2117991" y="0"/>
                </a:lnTo>
                <a:lnTo>
                  <a:pt x="2116874" y="457"/>
                </a:lnTo>
                <a:lnTo>
                  <a:pt x="2115007" y="2324"/>
                </a:lnTo>
                <a:lnTo>
                  <a:pt x="2114537" y="3441"/>
                </a:lnTo>
                <a:lnTo>
                  <a:pt x="2114537" y="6070"/>
                </a:lnTo>
                <a:lnTo>
                  <a:pt x="2115007" y="7188"/>
                </a:lnTo>
                <a:lnTo>
                  <a:pt x="2116874" y="9055"/>
                </a:lnTo>
                <a:lnTo>
                  <a:pt x="2117991" y="9525"/>
                </a:lnTo>
                <a:lnTo>
                  <a:pt x="2130145" y="9525"/>
                </a:lnTo>
                <a:lnTo>
                  <a:pt x="2131263" y="9055"/>
                </a:lnTo>
                <a:lnTo>
                  <a:pt x="2133130" y="7188"/>
                </a:lnTo>
                <a:lnTo>
                  <a:pt x="2133587" y="6070"/>
                </a:lnTo>
                <a:lnTo>
                  <a:pt x="2133587" y="3441"/>
                </a:lnTo>
                <a:close/>
              </a:path>
              <a:path w="5276850" h="1943100">
                <a:moveTo>
                  <a:pt x="2190737" y="1937016"/>
                </a:moveTo>
                <a:lnTo>
                  <a:pt x="2190280" y="1935899"/>
                </a:lnTo>
                <a:lnTo>
                  <a:pt x="2188413" y="1934032"/>
                </a:lnTo>
                <a:lnTo>
                  <a:pt x="2187295" y="1933575"/>
                </a:lnTo>
                <a:lnTo>
                  <a:pt x="2175141" y="1933575"/>
                </a:lnTo>
                <a:lnTo>
                  <a:pt x="2174024" y="1934032"/>
                </a:lnTo>
                <a:lnTo>
                  <a:pt x="2172157" y="1935899"/>
                </a:lnTo>
                <a:lnTo>
                  <a:pt x="2171687" y="1937016"/>
                </a:lnTo>
                <a:lnTo>
                  <a:pt x="2171687" y="1939645"/>
                </a:lnTo>
                <a:lnTo>
                  <a:pt x="2172157" y="1940763"/>
                </a:lnTo>
                <a:lnTo>
                  <a:pt x="2174024" y="1942630"/>
                </a:lnTo>
                <a:lnTo>
                  <a:pt x="2175141" y="1943100"/>
                </a:lnTo>
                <a:lnTo>
                  <a:pt x="2187295" y="1943100"/>
                </a:lnTo>
                <a:lnTo>
                  <a:pt x="2188413" y="1942630"/>
                </a:lnTo>
                <a:lnTo>
                  <a:pt x="2190280" y="1940763"/>
                </a:lnTo>
                <a:lnTo>
                  <a:pt x="2190737" y="1939645"/>
                </a:lnTo>
                <a:lnTo>
                  <a:pt x="2190737" y="1937016"/>
                </a:lnTo>
                <a:close/>
              </a:path>
              <a:path w="5276850" h="1943100">
                <a:moveTo>
                  <a:pt x="2190737" y="1453616"/>
                </a:moveTo>
                <a:lnTo>
                  <a:pt x="2190280" y="1452499"/>
                </a:lnTo>
                <a:lnTo>
                  <a:pt x="2188413" y="1450644"/>
                </a:lnTo>
                <a:lnTo>
                  <a:pt x="2187295" y="1450174"/>
                </a:lnTo>
                <a:lnTo>
                  <a:pt x="2175141" y="1450174"/>
                </a:lnTo>
                <a:lnTo>
                  <a:pt x="2174024" y="1450644"/>
                </a:lnTo>
                <a:lnTo>
                  <a:pt x="2172157" y="1452499"/>
                </a:lnTo>
                <a:lnTo>
                  <a:pt x="2171687" y="1453616"/>
                </a:lnTo>
                <a:lnTo>
                  <a:pt x="2171687" y="1456258"/>
                </a:lnTo>
                <a:lnTo>
                  <a:pt x="2172157" y="1457375"/>
                </a:lnTo>
                <a:lnTo>
                  <a:pt x="2174024" y="1459230"/>
                </a:lnTo>
                <a:lnTo>
                  <a:pt x="2175141" y="1459699"/>
                </a:lnTo>
                <a:lnTo>
                  <a:pt x="2187295" y="1459699"/>
                </a:lnTo>
                <a:lnTo>
                  <a:pt x="2188413" y="1459230"/>
                </a:lnTo>
                <a:lnTo>
                  <a:pt x="2190280" y="1457375"/>
                </a:lnTo>
                <a:lnTo>
                  <a:pt x="2190737" y="1456258"/>
                </a:lnTo>
                <a:lnTo>
                  <a:pt x="2190737" y="1453616"/>
                </a:lnTo>
                <a:close/>
              </a:path>
              <a:path w="5276850" h="1943100">
                <a:moveTo>
                  <a:pt x="2190737" y="970229"/>
                </a:moveTo>
                <a:lnTo>
                  <a:pt x="2190280" y="969111"/>
                </a:lnTo>
                <a:lnTo>
                  <a:pt x="2188413" y="967244"/>
                </a:lnTo>
                <a:lnTo>
                  <a:pt x="2187295" y="966787"/>
                </a:lnTo>
                <a:lnTo>
                  <a:pt x="2175141" y="966787"/>
                </a:lnTo>
                <a:lnTo>
                  <a:pt x="2174024" y="967244"/>
                </a:lnTo>
                <a:lnTo>
                  <a:pt x="2172157" y="969111"/>
                </a:lnTo>
                <a:lnTo>
                  <a:pt x="2171687" y="970229"/>
                </a:lnTo>
                <a:lnTo>
                  <a:pt x="2171687" y="972858"/>
                </a:lnTo>
                <a:lnTo>
                  <a:pt x="2172157" y="973975"/>
                </a:lnTo>
                <a:lnTo>
                  <a:pt x="2174024" y="975842"/>
                </a:lnTo>
                <a:lnTo>
                  <a:pt x="2175141" y="976312"/>
                </a:lnTo>
                <a:lnTo>
                  <a:pt x="2187295" y="976312"/>
                </a:lnTo>
                <a:lnTo>
                  <a:pt x="2188413" y="975842"/>
                </a:lnTo>
                <a:lnTo>
                  <a:pt x="2190280" y="973975"/>
                </a:lnTo>
                <a:lnTo>
                  <a:pt x="2190737" y="972858"/>
                </a:lnTo>
                <a:lnTo>
                  <a:pt x="2190737" y="970229"/>
                </a:lnTo>
                <a:close/>
              </a:path>
              <a:path w="5276850" h="1943100">
                <a:moveTo>
                  <a:pt x="2190737" y="486829"/>
                </a:moveTo>
                <a:lnTo>
                  <a:pt x="2190280" y="485711"/>
                </a:lnTo>
                <a:lnTo>
                  <a:pt x="2188413" y="483857"/>
                </a:lnTo>
                <a:lnTo>
                  <a:pt x="2187295" y="483387"/>
                </a:lnTo>
                <a:lnTo>
                  <a:pt x="2175141" y="483387"/>
                </a:lnTo>
                <a:lnTo>
                  <a:pt x="2174024" y="483857"/>
                </a:lnTo>
                <a:lnTo>
                  <a:pt x="2172157" y="485711"/>
                </a:lnTo>
                <a:lnTo>
                  <a:pt x="2171687" y="486829"/>
                </a:lnTo>
                <a:lnTo>
                  <a:pt x="2171687" y="489470"/>
                </a:lnTo>
                <a:lnTo>
                  <a:pt x="2172157" y="490588"/>
                </a:lnTo>
                <a:lnTo>
                  <a:pt x="2174024" y="492442"/>
                </a:lnTo>
                <a:lnTo>
                  <a:pt x="2175141" y="492912"/>
                </a:lnTo>
                <a:lnTo>
                  <a:pt x="2187295" y="492912"/>
                </a:lnTo>
                <a:lnTo>
                  <a:pt x="2188413" y="492442"/>
                </a:lnTo>
                <a:lnTo>
                  <a:pt x="2190280" y="490588"/>
                </a:lnTo>
                <a:lnTo>
                  <a:pt x="2190737" y="489470"/>
                </a:lnTo>
                <a:lnTo>
                  <a:pt x="2190737" y="486829"/>
                </a:lnTo>
                <a:close/>
              </a:path>
              <a:path w="5276850" h="1943100">
                <a:moveTo>
                  <a:pt x="2190737" y="3441"/>
                </a:moveTo>
                <a:lnTo>
                  <a:pt x="2190280" y="2324"/>
                </a:lnTo>
                <a:lnTo>
                  <a:pt x="2188413" y="457"/>
                </a:lnTo>
                <a:lnTo>
                  <a:pt x="2187295" y="0"/>
                </a:lnTo>
                <a:lnTo>
                  <a:pt x="2175141" y="0"/>
                </a:lnTo>
                <a:lnTo>
                  <a:pt x="2174024" y="457"/>
                </a:lnTo>
                <a:lnTo>
                  <a:pt x="2172157" y="2324"/>
                </a:lnTo>
                <a:lnTo>
                  <a:pt x="2171687" y="3441"/>
                </a:lnTo>
                <a:lnTo>
                  <a:pt x="2171687" y="6070"/>
                </a:lnTo>
                <a:lnTo>
                  <a:pt x="2172157" y="7188"/>
                </a:lnTo>
                <a:lnTo>
                  <a:pt x="2174024" y="9055"/>
                </a:lnTo>
                <a:lnTo>
                  <a:pt x="2175141" y="9525"/>
                </a:lnTo>
                <a:lnTo>
                  <a:pt x="2187295" y="9525"/>
                </a:lnTo>
                <a:lnTo>
                  <a:pt x="2188413" y="9055"/>
                </a:lnTo>
                <a:lnTo>
                  <a:pt x="2190280" y="7188"/>
                </a:lnTo>
                <a:lnTo>
                  <a:pt x="2190737" y="6070"/>
                </a:lnTo>
                <a:lnTo>
                  <a:pt x="2190737" y="3441"/>
                </a:lnTo>
                <a:close/>
              </a:path>
              <a:path w="5276850" h="1943100">
                <a:moveTo>
                  <a:pt x="2247887" y="1937016"/>
                </a:moveTo>
                <a:lnTo>
                  <a:pt x="2247430" y="1935899"/>
                </a:lnTo>
                <a:lnTo>
                  <a:pt x="2245563" y="1934032"/>
                </a:lnTo>
                <a:lnTo>
                  <a:pt x="2244445" y="1933575"/>
                </a:lnTo>
                <a:lnTo>
                  <a:pt x="2232291" y="1933575"/>
                </a:lnTo>
                <a:lnTo>
                  <a:pt x="2231174" y="1934032"/>
                </a:lnTo>
                <a:lnTo>
                  <a:pt x="2229307" y="1935899"/>
                </a:lnTo>
                <a:lnTo>
                  <a:pt x="2228837" y="1937016"/>
                </a:lnTo>
                <a:lnTo>
                  <a:pt x="2228837" y="1939645"/>
                </a:lnTo>
                <a:lnTo>
                  <a:pt x="2229307" y="1940763"/>
                </a:lnTo>
                <a:lnTo>
                  <a:pt x="2231174" y="1942630"/>
                </a:lnTo>
                <a:lnTo>
                  <a:pt x="2232291" y="1943100"/>
                </a:lnTo>
                <a:lnTo>
                  <a:pt x="2244445" y="1943100"/>
                </a:lnTo>
                <a:lnTo>
                  <a:pt x="2245563" y="1942630"/>
                </a:lnTo>
                <a:lnTo>
                  <a:pt x="2247430" y="1940763"/>
                </a:lnTo>
                <a:lnTo>
                  <a:pt x="2247887" y="1939645"/>
                </a:lnTo>
                <a:lnTo>
                  <a:pt x="2247887" y="1937016"/>
                </a:lnTo>
                <a:close/>
              </a:path>
              <a:path w="5276850" h="1943100">
                <a:moveTo>
                  <a:pt x="2247887" y="1453616"/>
                </a:moveTo>
                <a:lnTo>
                  <a:pt x="2247430" y="1452499"/>
                </a:lnTo>
                <a:lnTo>
                  <a:pt x="2245563" y="1450644"/>
                </a:lnTo>
                <a:lnTo>
                  <a:pt x="2244445" y="1450174"/>
                </a:lnTo>
                <a:lnTo>
                  <a:pt x="2232291" y="1450174"/>
                </a:lnTo>
                <a:lnTo>
                  <a:pt x="2231174" y="1450644"/>
                </a:lnTo>
                <a:lnTo>
                  <a:pt x="2229307" y="1452499"/>
                </a:lnTo>
                <a:lnTo>
                  <a:pt x="2228837" y="1453616"/>
                </a:lnTo>
                <a:lnTo>
                  <a:pt x="2228837" y="1456258"/>
                </a:lnTo>
                <a:lnTo>
                  <a:pt x="2229307" y="1457375"/>
                </a:lnTo>
                <a:lnTo>
                  <a:pt x="2231174" y="1459230"/>
                </a:lnTo>
                <a:lnTo>
                  <a:pt x="2232291" y="1459699"/>
                </a:lnTo>
                <a:lnTo>
                  <a:pt x="2244445" y="1459699"/>
                </a:lnTo>
                <a:lnTo>
                  <a:pt x="2245563" y="1459230"/>
                </a:lnTo>
                <a:lnTo>
                  <a:pt x="2247430" y="1457375"/>
                </a:lnTo>
                <a:lnTo>
                  <a:pt x="2247887" y="1456258"/>
                </a:lnTo>
                <a:lnTo>
                  <a:pt x="2247887" y="1453616"/>
                </a:lnTo>
                <a:close/>
              </a:path>
              <a:path w="5276850" h="1943100">
                <a:moveTo>
                  <a:pt x="2247887" y="970229"/>
                </a:moveTo>
                <a:lnTo>
                  <a:pt x="2247430" y="969111"/>
                </a:lnTo>
                <a:lnTo>
                  <a:pt x="2245563" y="967244"/>
                </a:lnTo>
                <a:lnTo>
                  <a:pt x="2244445" y="966787"/>
                </a:lnTo>
                <a:lnTo>
                  <a:pt x="2232291" y="966787"/>
                </a:lnTo>
                <a:lnTo>
                  <a:pt x="2231174" y="967244"/>
                </a:lnTo>
                <a:lnTo>
                  <a:pt x="2229307" y="969111"/>
                </a:lnTo>
                <a:lnTo>
                  <a:pt x="2228837" y="970229"/>
                </a:lnTo>
                <a:lnTo>
                  <a:pt x="2228837" y="972858"/>
                </a:lnTo>
                <a:lnTo>
                  <a:pt x="2229307" y="973975"/>
                </a:lnTo>
                <a:lnTo>
                  <a:pt x="2231174" y="975842"/>
                </a:lnTo>
                <a:lnTo>
                  <a:pt x="2232291" y="976312"/>
                </a:lnTo>
                <a:lnTo>
                  <a:pt x="2244445" y="976312"/>
                </a:lnTo>
                <a:lnTo>
                  <a:pt x="2245563" y="975842"/>
                </a:lnTo>
                <a:lnTo>
                  <a:pt x="2247430" y="973975"/>
                </a:lnTo>
                <a:lnTo>
                  <a:pt x="2247887" y="972858"/>
                </a:lnTo>
                <a:lnTo>
                  <a:pt x="2247887" y="970229"/>
                </a:lnTo>
                <a:close/>
              </a:path>
              <a:path w="5276850" h="1943100">
                <a:moveTo>
                  <a:pt x="2247887" y="486829"/>
                </a:moveTo>
                <a:lnTo>
                  <a:pt x="2247430" y="485711"/>
                </a:lnTo>
                <a:lnTo>
                  <a:pt x="2245563" y="483857"/>
                </a:lnTo>
                <a:lnTo>
                  <a:pt x="2244445" y="483387"/>
                </a:lnTo>
                <a:lnTo>
                  <a:pt x="2232291" y="483387"/>
                </a:lnTo>
                <a:lnTo>
                  <a:pt x="2231174" y="483857"/>
                </a:lnTo>
                <a:lnTo>
                  <a:pt x="2229307" y="485711"/>
                </a:lnTo>
                <a:lnTo>
                  <a:pt x="2228837" y="486829"/>
                </a:lnTo>
                <a:lnTo>
                  <a:pt x="2228837" y="489470"/>
                </a:lnTo>
                <a:lnTo>
                  <a:pt x="2229307" y="490588"/>
                </a:lnTo>
                <a:lnTo>
                  <a:pt x="2231174" y="492442"/>
                </a:lnTo>
                <a:lnTo>
                  <a:pt x="2232291" y="492912"/>
                </a:lnTo>
                <a:lnTo>
                  <a:pt x="2244445" y="492912"/>
                </a:lnTo>
                <a:lnTo>
                  <a:pt x="2245563" y="492442"/>
                </a:lnTo>
                <a:lnTo>
                  <a:pt x="2247430" y="490588"/>
                </a:lnTo>
                <a:lnTo>
                  <a:pt x="2247887" y="489470"/>
                </a:lnTo>
                <a:lnTo>
                  <a:pt x="2247887" y="486829"/>
                </a:lnTo>
                <a:close/>
              </a:path>
              <a:path w="5276850" h="1943100">
                <a:moveTo>
                  <a:pt x="2247887" y="3441"/>
                </a:moveTo>
                <a:lnTo>
                  <a:pt x="2247430" y="2324"/>
                </a:lnTo>
                <a:lnTo>
                  <a:pt x="2245563" y="457"/>
                </a:lnTo>
                <a:lnTo>
                  <a:pt x="2244445" y="0"/>
                </a:lnTo>
                <a:lnTo>
                  <a:pt x="2232291" y="0"/>
                </a:lnTo>
                <a:lnTo>
                  <a:pt x="2231174" y="457"/>
                </a:lnTo>
                <a:lnTo>
                  <a:pt x="2229307" y="2324"/>
                </a:lnTo>
                <a:lnTo>
                  <a:pt x="2228837" y="3441"/>
                </a:lnTo>
                <a:lnTo>
                  <a:pt x="2228837" y="6070"/>
                </a:lnTo>
                <a:lnTo>
                  <a:pt x="2229307" y="7188"/>
                </a:lnTo>
                <a:lnTo>
                  <a:pt x="2231174" y="9055"/>
                </a:lnTo>
                <a:lnTo>
                  <a:pt x="2232291" y="9525"/>
                </a:lnTo>
                <a:lnTo>
                  <a:pt x="2244445" y="9525"/>
                </a:lnTo>
                <a:lnTo>
                  <a:pt x="2245563" y="9055"/>
                </a:lnTo>
                <a:lnTo>
                  <a:pt x="2247430" y="7188"/>
                </a:lnTo>
                <a:lnTo>
                  <a:pt x="2247887" y="6070"/>
                </a:lnTo>
                <a:lnTo>
                  <a:pt x="2247887" y="3441"/>
                </a:lnTo>
                <a:close/>
              </a:path>
              <a:path w="5276850" h="1943100">
                <a:moveTo>
                  <a:pt x="2305037" y="1937016"/>
                </a:moveTo>
                <a:lnTo>
                  <a:pt x="2304580" y="1935899"/>
                </a:lnTo>
                <a:lnTo>
                  <a:pt x="2302713" y="1934032"/>
                </a:lnTo>
                <a:lnTo>
                  <a:pt x="2301595" y="1933575"/>
                </a:lnTo>
                <a:lnTo>
                  <a:pt x="2289441" y="1933575"/>
                </a:lnTo>
                <a:lnTo>
                  <a:pt x="2288324" y="1934032"/>
                </a:lnTo>
                <a:lnTo>
                  <a:pt x="2286457" y="1935899"/>
                </a:lnTo>
                <a:lnTo>
                  <a:pt x="2285987" y="1937016"/>
                </a:lnTo>
                <a:lnTo>
                  <a:pt x="2285987" y="1939645"/>
                </a:lnTo>
                <a:lnTo>
                  <a:pt x="2286457" y="1940763"/>
                </a:lnTo>
                <a:lnTo>
                  <a:pt x="2288324" y="1942630"/>
                </a:lnTo>
                <a:lnTo>
                  <a:pt x="2289441" y="1943100"/>
                </a:lnTo>
                <a:lnTo>
                  <a:pt x="2301595" y="1943100"/>
                </a:lnTo>
                <a:lnTo>
                  <a:pt x="2302713" y="1942630"/>
                </a:lnTo>
                <a:lnTo>
                  <a:pt x="2304580" y="1940763"/>
                </a:lnTo>
                <a:lnTo>
                  <a:pt x="2305037" y="1939645"/>
                </a:lnTo>
                <a:lnTo>
                  <a:pt x="2305037" y="1937016"/>
                </a:lnTo>
                <a:close/>
              </a:path>
              <a:path w="5276850" h="1943100">
                <a:moveTo>
                  <a:pt x="2305037" y="1453616"/>
                </a:moveTo>
                <a:lnTo>
                  <a:pt x="2304580" y="1452499"/>
                </a:lnTo>
                <a:lnTo>
                  <a:pt x="2302713" y="1450644"/>
                </a:lnTo>
                <a:lnTo>
                  <a:pt x="2301595" y="1450174"/>
                </a:lnTo>
                <a:lnTo>
                  <a:pt x="2289441" y="1450174"/>
                </a:lnTo>
                <a:lnTo>
                  <a:pt x="2288324" y="1450644"/>
                </a:lnTo>
                <a:lnTo>
                  <a:pt x="2286457" y="1452499"/>
                </a:lnTo>
                <a:lnTo>
                  <a:pt x="2285987" y="1453616"/>
                </a:lnTo>
                <a:lnTo>
                  <a:pt x="2285987" y="1456258"/>
                </a:lnTo>
                <a:lnTo>
                  <a:pt x="2286457" y="1457375"/>
                </a:lnTo>
                <a:lnTo>
                  <a:pt x="2288324" y="1459230"/>
                </a:lnTo>
                <a:lnTo>
                  <a:pt x="2289441" y="1459699"/>
                </a:lnTo>
                <a:lnTo>
                  <a:pt x="2301595" y="1459699"/>
                </a:lnTo>
                <a:lnTo>
                  <a:pt x="2302713" y="1459230"/>
                </a:lnTo>
                <a:lnTo>
                  <a:pt x="2304580" y="1457375"/>
                </a:lnTo>
                <a:lnTo>
                  <a:pt x="2305037" y="1456258"/>
                </a:lnTo>
                <a:lnTo>
                  <a:pt x="2305037" y="1453616"/>
                </a:lnTo>
                <a:close/>
              </a:path>
              <a:path w="5276850" h="1943100">
                <a:moveTo>
                  <a:pt x="2305037" y="970229"/>
                </a:moveTo>
                <a:lnTo>
                  <a:pt x="2304580" y="969111"/>
                </a:lnTo>
                <a:lnTo>
                  <a:pt x="2302713" y="967244"/>
                </a:lnTo>
                <a:lnTo>
                  <a:pt x="2301595" y="966787"/>
                </a:lnTo>
                <a:lnTo>
                  <a:pt x="2289441" y="966787"/>
                </a:lnTo>
                <a:lnTo>
                  <a:pt x="2288324" y="967244"/>
                </a:lnTo>
                <a:lnTo>
                  <a:pt x="2286457" y="969111"/>
                </a:lnTo>
                <a:lnTo>
                  <a:pt x="2285987" y="970229"/>
                </a:lnTo>
                <a:lnTo>
                  <a:pt x="2285987" y="972858"/>
                </a:lnTo>
                <a:lnTo>
                  <a:pt x="2286457" y="973975"/>
                </a:lnTo>
                <a:lnTo>
                  <a:pt x="2288324" y="975842"/>
                </a:lnTo>
                <a:lnTo>
                  <a:pt x="2289441" y="976312"/>
                </a:lnTo>
                <a:lnTo>
                  <a:pt x="2301595" y="976312"/>
                </a:lnTo>
                <a:lnTo>
                  <a:pt x="2302713" y="975842"/>
                </a:lnTo>
                <a:lnTo>
                  <a:pt x="2304580" y="973975"/>
                </a:lnTo>
                <a:lnTo>
                  <a:pt x="2305037" y="972858"/>
                </a:lnTo>
                <a:lnTo>
                  <a:pt x="2305037" y="970229"/>
                </a:lnTo>
                <a:close/>
              </a:path>
              <a:path w="5276850" h="1943100">
                <a:moveTo>
                  <a:pt x="2305037" y="486829"/>
                </a:moveTo>
                <a:lnTo>
                  <a:pt x="2304580" y="485711"/>
                </a:lnTo>
                <a:lnTo>
                  <a:pt x="2302713" y="483857"/>
                </a:lnTo>
                <a:lnTo>
                  <a:pt x="2301595" y="483387"/>
                </a:lnTo>
                <a:lnTo>
                  <a:pt x="2289441" y="483387"/>
                </a:lnTo>
                <a:lnTo>
                  <a:pt x="2288324" y="483857"/>
                </a:lnTo>
                <a:lnTo>
                  <a:pt x="2286457" y="485711"/>
                </a:lnTo>
                <a:lnTo>
                  <a:pt x="2285987" y="486829"/>
                </a:lnTo>
                <a:lnTo>
                  <a:pt x="2285987" y="489470"/>
                </a:lnTo>
                <a:lnTo>
                  <a:pt x="2286457" y="490588"/>
                </a:lnTo>
                <a:lnTo>
                  <a:pt x="2288324" y="492442"/>
                </a:lnTo>
                <a:lnTo>
                  <a:pt x="2289441" y="492912"/>
                </a:lnTo>
                <a:lnTo>
                  <a:pt x="2301595" y="492912"/>
                </a:lnTo>
                <a:lnTo>
                  <a:pt x="2302713" y="492442"/>
                </a:lnTo>
                <a:lnTo>
                  <a:pt x="2304580" y="490588"/>
                </a:lnTo>
                <a:lnTo>
                  <a:pt x="2305037" y="489470"/>
                </a:lnTo>
                <a:lnTo>
                  <a:pt x="2305037" y="486829"/>
                </a:lnTo>
                <a:close/>
              </a:path>
              <a:path w="5276850" h="1943100">
                <a:moveTo>
                  <a:pt x="2305037" y="3441"/>
                </a:moveTo>
                <a:lnTo>
                  <a:pt x="2304580" y="2324"/>
                </a:lnTo>
                <a:lnTo>
                  <a:pt x="2302713" y="457"/>
                </a:lnTo>
                <a:lnTo>
                  <a:pt x="2301595" y="0"/>
                </a:lnTo>
                <a:lnTo>
                  <a:pt x="2289441" y="0"/>
                </a:lnTo>
                <a:lnTo>
                  <a:pt x="2288324" y="457"/>
                </a:lnTo>
                <a:lnTo>
                  <a:pt x="2286457" y="2324"/>
                </a:lnTo>
                <a:lnTo>
                  <a:pt x="2285987" y="3441"/>
                </a:lnTo>
                <a:lnTo>
                  <a:pt x="2285987" y="6070"/>
                </a:lnTo>
                <a:lnTo>
                  <a:pt x="2286457" y="7188"/>
                </a:lnTo>
                <a:lnTo>
                  <a:pt x="2288324" y="9055"/>
                </a:lnTo>
                <a:lnTo>
                  <a:pt x="2289441" y="9525"/>
                </a:lnTo>
                <a:lnTo>
                  <a:pt x="2301595" y="9525"/>
                </a:lnTo>
                <a:lnTo>
                  <a:pt x="2302713" y="9055"/>
                </a:lnTo>
                <a:lnTo>
                  <a:pt x="2304580" y="7188"/>
                </a:lnTo>
                <a:lnTo>
                  <a:pt x="2305037" y="6070"/>
                </a:lnTo>
                <a:lnTo>
                  <a:pt x="2305037" y="3441"/>
                </a:lnTo>
                <a:close/>
              </a:path>
              <a:path w="5276850" h="1943100">
                <a:moveTo>
                  <a:pt x="2362187" y="1937016"/>
                </a:moveTo>
                <a:lnTo>
                  <a:pt x="2361730" y="1935899"/>
                </a:lnTo>
                <a:lnTo>
                  <a:pt x="2359863" y="1934032"/>
                </a:lnTo>
                <a:lnTo>
                  <a:pt x="2358745" y="1933575"/>
                </a:lnTo>
                <a:lnTo>
                  <a:pt x="2346591" y="1933575"/>
                </a:lnTo>
                <a:lnTo>
                  <a:pt x="2345474" y="1934032"/>
                </a:lnTo>
                <a:lnTo>
                  <a:pt x="2343607" y="1935899"/>
                </a:lnTo>
                <a:lnTo>
                  <a:pt x="2343137" y="1937016"/>
                </a:lnTo>
                <a:lnTo>
                  <a:pt x="2343137" y="1939645"/>
                </a:lnTo>
                <a:lnTo>
                  <a:pt x="2343607" y="1940763"/>
                </a:lnTo>
                <a:lnTo>
                  <a:pt x="2345474" y="1942630"/>
                </a:lnTo>
                <a:lnTo>
                  <a:pt x="2346591" y="1943100"/>
                </a:lnTo>
                <a:lnTo>
                  <a:pt x="2358745" y="1943100"/>
                </a:lnTo>
                <a:lnTo>
                  <a:pt x="2359863" y="1942630"/>
                </a:lnTo>
                <a:lnTo>
                  <a:pt x="2361730" y="1940763"/>
                </a:lnTo>
                <a:lnTo>
                  <a:pt x="2362187" y="1939645"/>
                </a:lnTo>
                <a:lnTo>
                  <a:pt x="2362187" y="1937016"/>
                </a:lnTo>
                <a:close/>
              </a:path>
              <a:path w="5276850" h="1943100">
                <a:moveTo>
                  <a:pt x="2362187" y="1453616"/>
                </a:moveTo>
                <a:lnTo>
                  <a:pt x="2361730" y="1452499"/>
                </a:lnTo>
                <a:lnTo>
                  <a:pt x="2359863" y="1450644"/>
                </a:lnTo>
                <a:lnTo>
                  <a:pt x="2358745" y="1450174"/>
                </a:lnTo>
                <a:lnTo>
                  <a:pt x="2346591" y="1450174"/>
                </a:lnTo>
                <a:lnTo>
                  <a:pt x="2345474" y="1450644"/>
                </a:lnTo>
                <a:lnTo>
                  <a:pt x="2343607" y="1452499"/>
                </a:lnTo>
                <a:lnTo>
                  <a:pt x="2343137" y="1453616"/>
                </a:lnTo>
                <a:lnTo>
                  <a:pt x="2343137" y="1456258"/>
                </a:lnTo>
                <a:lnTo>
                  <a:pt x="2343607" y="1457375"/>
                </a:lnTo>
                <a:lnTo>
                  <a:pt x="2345474" y="1459230"/>
                </a:lnTo>
                <a:lnTo>
                  <a:pt x="2346591" y="1459699"/>
                </a:lnTo>
                <a:lnTo>
                  <a:pt x="2358745" y="1459699"/>
                </a:lnTo>
                <a:lnTo>
                  <a:pt x="2359863" y="1459230"/>
                </a:lnTo>
                <a:lnTo>
                  <a:pt x="2361730" y="1457375"/>
                </a:lnTo>
                <a:lnTo>
                  <a:pt x="2362187" y="1456258"/>
                </a:lnTo>
                <a:lnTo>
                  <a:pt x="2362187" y="1453616"/>
                </a:lnTo>
                <a:close/>
              </a:path>
              <a:path w="5276850" h="1943100">
                <a:moveTo>
                  <a:pt x="2362187" y="970229"/>
                </a:moveTo>
                <a:lnTo>
                  <a:pt x="2361730" y="969111"/>
                </a:lnTo>
                <a:lnTo>
                  <a:pt x="2359863" y="967244"/>
                </a:lnTo>
                <a:lnTo>
                  <a:pt x="2358745" y="966787"/>
                </a:lnTo>
                <a:lnTo>
                  <a:pt x="2346591" y="966787"/>
                </a:lnTo>
                <a:lnTo>
                  <a:pt x="2345474" y="967244"/>
                </a:lnTo>
                <a:lnTo>
                  <a:pt x="2343607" y="969111"/>
                </a:lnTo>
                <a:lnTo>
                  <a:pt x="2343137" y="970229"/>
                </a:lnTo>
                <a:lnTo>
                  <a:pt x="2343137" y="972858"/>
                </a:lnTo>
                <a:lnTo>
                  <a:pt x="2343607" y="973975"/>
                </a:lnTo>
                <a:lnTo>
                  <a:pt x="2345474" y="975842"/>
                </a:lnTo>
                <a:lnTo>
                  <a:pt x="2346591" y="976312"/>
                </a:lnTo>
                <a:lnTo>
                  <a:pt x="2358745" y="976312"/>
                </a:lnTo>
                <a:lnTo>
                  <a:pt x="2359863" y="975842"/>
                </a:lnTo>
                <a:lnTo>
                  <a:pt x="2361730" y="973975"/>
                </a:lnTo>
                <a:lnTo>
                  <a:pt x="2362187" y="972858"/>
                </a:lnTo>
                <a:lnTo>
                  <a:pt x="2362187" y="970229"/>
                </a:lnTo>
                <a:close/>
              </a:path>
              <a:path w="5276850" h="1943100">
                <a:moveTo>
                  <a:pt x="2362187" y="486829"/>
                </a:moveTo>
                <a:lnTo>
                  <a:pt x="2361730" y="485711"/>
                </a:lnTo>
                <a:lnTo>
                  <a:pt x="2359863" y="483857"/>
                </a:lnTo>
                <a:lnTo>
                  <a:pt x="2358745" y="483387"/>
                </a:lnTo>
                <a:lnTo>
                  <a:pt x="2346591" y="483387"/>
                </a:lnTo>
                <a:lnTo>
                  <a:pt x="2345474" y="483857"/>
                </a:lnTo>
                <a:lnTo>
                  <a:pt x="2343607" y="485711"/>
                </a:lnTo>
                <a:lnTo>
                  <a:pt x="2343137" y="486829"/>
                </a:lnTo>
                <a:lnTo>
                  <a:pt x="2343137" y="489470"/>
                </a:lnTo>
                <a:lnTo>
                  <a:pt x="2343607" y="490588"/>
                </a:lnTo>
                <a:lnTo>
                  <a:pt x="2345474" y="492442"/>
                </a:lnTo>
                <a:lnTo>
                  <a:pt x="2346591" y="492912"/>
                </a:lnTo>
                <a:lnTo>
                  <a:pt x="2358745" y="492912"/>
                </a:lnTo>
                <a:lnTo>
                  <a:pt x="2359863" y="492442"/>
                </a:lnTo>
                <a:lnTo>
                  <a:pt x="2361730" y="490588"/>
                </a:lnTo>
                <a:lnTo>
                  <a:pt x="2362187" y="489470"/>
                </a:lnTo>
                <a:lnTo>
                  <a:pt x="2362187" y="486829"/>
                </a:lnTo>
                <a:close/>
              </a:path>
              <a:path w="5276850" h="1943100">
                <a:moveTo>
                  <a:pt x="2362187" y="3441"/>
                </a:moveTo>
                <a:lnTo>
                  <a:pt x="2361730" y="2324"/>
                </a:lnTo>
                <a:lnTo>
                  <a:pt x="2359863" y="457"/>
                </a:lnTo>
                <a:lnTo>
                  <a:pt x="2358745" y="0"/>
                </a:lnTo>
                <a:lnTo>
                  <a:pt x="2346591" y="0"/>
                </a:lnTo>
                <a:lnTo>
                  <a:pt x="2345474" y="457"/>
                </a:lnTo>
                <a:lnTo>
                  <a:pt x="2343607" y="2324"/>
                </a:lnTo>
                <a:lnTo>
                  <a:pt x="2343137" y="3441"/>
                </a:lnTo>
                <a:lnTo>
                  <a:pt x="2343137" y="6070"/>
                </a:lnTo>
                <a:lnTo>
                  <a:pt x="2343607" y="7188"/>
                </a:lnTo>
                <a:lnTo>
                  <a:pt x="2345474" y="9055"/>
                </a:lnTo>
                <a:lnTo>
                  <a:pt x="2346591" y="9525"/>
                </a:lnTo>
                <a:lnTo>
                  <a:pt x="2358745" y="9525"/>
                </a:lnTo>
                <a:lnTo>
                  <a:pt x="2359863" y="9055"/>
                </a:lnTo>
                <a:lnTo>
                  <a:pt x="2361730" y="7188"/>
                </a:lnTo>
                <a:lnTo>
                  <a:pt x="2362187" y="6070"/>
                </a:lnTo>
                <a:lnTo>
                  <a:pt x="2362187" y="3441"/>
                </a:lnTo>
                <a:close/>
              </a:path>
              <a:path w="5276850" h="1943100">
                <a:moveTo>
                  <a:pt x="2419350" y="1937016"/>
                </a:moveTo>
                <a:lnTo>
                  <a:pt x="2418880" y="1935899"/>
                </a:lnTo>
                <a:lnTo>
                  <a:pt x="2417013" y="1934032"/>
                </a:lnTo>
                <a:lnTo>
                  <a:pt x="2415895" y="1933575"/>
                </a:lnTo>
                <a:lnTo>
                  <a:pt x="2403741" y="1933575"/>
                </a:lnTo>
                <a:lnTo>
                  <a:pt x="2402624" y="1934032"/>
                </a:lnTo>
                <a:lnTo>
                  <a:pt x="2400757" y="1935899"/>
                </a:lnTo>
                <a:lnTo>
                  <a:pt x="2400287" y="1937016"/>
                </a:lnTo>
                <a:lnTo>
                  <a:pt x="2400287" y="1939645"/>
                </a:lnTo>
                <a:lnTo>
                  <a:pt x="2400757" y="1940763"/>
                </a:lnTo>
                <a:lnTo>
                  <a:pt x="2402624" y="1942630"/>
                </a:lnTo>
                <a:lnTo>
                  <a:pt x="2403741" y="1943100"/>
                </a:lnTo>
                <a:lnTo>
                  <a:pt x="2415895" y="1943100"/>
                </a:lnTo>
                <a:lnTo>
                  <a:pt x="2417013" y="1942630"/>
                </a:lnTo>
                <a:lnTo>
                  <a:pt x="2418880" y="1940763"/>
                </a:lnTo>
                <a:lnTo>
                  <a:pt x="2419350" y="1939645"/>
                </a:lnTo>
                <a:lnTo>
                  <a:pt x="2419350" y="1937016"/>
                </a:lnTo>
                <a:close/>
              </a:path>
              <a:path w="5276850" h="1943100">
                <a:moveTo>
                  <a:pt x="2419350" y="1453616"/>
                </a:moveTo>
                <a:lnTo>
                  <a:pt x="2418880" y="1452499"/>
                </a:lnTo>
                <a:lnTo>
                  <a:pt x="2417013" y="1450644"/>
                </a:lnTo>
                <a:lnTo>
                  <a:pt x="2415895" y="1450174"/>
                </a:lnTo>
                <a:lnTo>
                  <a:pt x="2403741" y="1450174"/>
                </a:lnTo>
                <a:lnTo>
                  <a:pt x="2402624" y="1450644"/>
                </a:lnTo>
                <a:lnTo>
                  <a:pt x="2400757" y="1452499"/>
                </a:lnTo>
                <a:lnTo>
                  <a:pt x="2400287" y="1453616"/>
                </a:lnTo>
                <a:lnTo>
                  <a:pt x="2400287" y="1456258"/>
                </a:lnTo>
                <a:lnTo>
                  <a:pt x="2400757" y="1457375"/>
                </a:lnTo>
                <a:lnTo>
                  <a:pt x="2402624" y="1459230"/>
                </a:lnTo>
                <a:lnTo>
                  <a:pt x="2403741" y="1459699"/>
                </a:lnTo>
                <a:lnTo>
                  <a:pt x="2415895" y="1459699"/>
                </a:lnTo>
                <a:lnTo>
                  <a:pt x="2417013" y="1459230"/>
                </a:lnTo>
                <a:lnTo>
                  <a:pt x="2418880" y="1457375"/>
                </a:lnTo>
                <a:lnTo>
                  <a:pt x="2419350" y="1456258"/>
                </a:lnTo>
                <a:lnTo>
                  <a:pt x="2419350" y="1453616"/>
                </a:lnTo>
                <a:close/>
              </a:path>
              <a:path w="5276850" h="1943100">
                <a:moveTo>
                  <a:pt x="2419350" y="970229"/>
                </a:moveTo>
                <a:lnTo>
                  <a:pt x="2418880" y="969111"/>
                </a:lnTo>
                <a:lnTo>
                  <a:pt x="2417013" y="967244"/>
                </a:lnTo>
                <a:lnTo>
                  <a:pt x="2415895" y="966787"/>
                </a:lnTo>
                <a:lnTo>
                  <a:pt x="2403741" y="966787"/>
                </a:lnTo>
                <a:lnTo>
                  <a:pt x="2402624" y="967244"/>
                </a:lnTo>
                <a:lnTo>
                  <a:pt x="2400757" y="969111"/>
                </a:lnTo>
                <a:lnTo>
                  <a:pt x="2400287" y="970229"/>
                </a:lnTo>
                <a:lnTo>
                  <a:pt x="2400287" y="972858"/>
                </a:lnTo>
                <a:lnTo>
                  <a:pt x="2400757" y="973975"/>
                </a:lnTo>
                <a:lnTo>
                  <a:pt x="2402624" y="975842"/>
                </a:lnTo>
                <a:lnTo>
                  <a:pt x="2403741" y="976312"/>
                </a:lnTo>
                <a:lnTo>
                  <a:pt x="2415895" y="976312"/>
                </a:lnTo>
                <a:lnTo>
                  <a:pt x="2417013" y="975842"/>
                </a:lnTo>
                <a:lnTo>
                  <a:pt x="2418880" y="973975"/>
                </a:lnTo>
                <a:lnTo>
                  <a:pt x="2419350" y="972858"/>
                </a:lnTo>
                <a:lnTo>
                  <a:pt x="2419350" y="970229"/>
                </a:lnTo>
                <a:close/>
              </a:path>
              <a:path w="5276850" h="1943100">
                <a:moveTo>
                  <a:pt x="2419350" y="486829"/>
                </a:moveTo>
                <a:lnTo>
                  <a:pt x="2418880" y="485711"/>
                </a:lnTo>
                <a:lnTo>
                  <a:pt x="2417013" y="483857"/>
                </a:lnTo>
                <a:lnTo>
                  <a:pt x="2415895" y="483387"/>
                </a:lnTo>
                <a:lnTo>
                  <a:pt x="2403741" y="483387"/>
                </a:lnTo>
                <a:lnTo>
                  <a:pt x="2402624" y="483857"/>
                </a:lnTo>
                <a:lnTo>
                  <a:pt x="2400757" y="485711"/>
                </a:lnTo>
                <a:lnTo>
                  <a:pt x="2400287" y="486829"/>
                </a:lnTo>
                <a:lnTo>
                  <a:pt x="2400287" y="489470"/>
                </a:lnTo>
                <a:lnTo>
                  <a:pt x="2400757" y="490588"/>
                </a:lnTo>
                <a:lnTo>
                  <a:pt x="2402624" y="492442"/>
                </a:lnTo>
                <a:lnTo>
                  <a:pt x="2403741" y="492912"/>
                </a:lnTo>
                <a:lnTo>
                  <a:pt x="2415895" y="492912"/>
                </a:lnTo>
                <a:lnTo>
                  <a:pt x="2417013" y="492442"/>
                </a:lnTo>
                <a:lnTo>
                  <a:pt x="2418880" y="490588"/>
                </a:lnTo>
                <a:lnTo>
                  <a:pt x="2419350" y="489470"/>
                </a:lnTo>
                <a:lnTo>
                  <a:pt x="2419350" y="486829"/>
                </a:lnTo>
                <a:close/>
              </a:path>
              <a:path w="5276850" h="1943100">
                <a:moveTo>
                  <a:pt x="2419350" y="3441"/>
                </a:moveTo>
                <a:lnTo>
                  <a:pt x="2418880" y="2324"/>
                </a:lnTo>
                <a:lnTo>
                  <a:pt x="2417013" y="457"/>
                </a:lnTo>
                <a:lnTo>
                  <a:pt x="2415895" y="0"/>
                </a:lnTo>
                <a:lnTo>
                  <a:pt x="2403741" y="0"/>
                </a:lnTo>
                <a:lnTo>
                  <a:pt x="2402624" y="457"/>
                </a:lnTo>
                <a:lnTo>
                  <a:pt x="2400757" y="2324"/>
                </a:lnTo>
                <a:lnTo>
                  <a:pt x="2400287" y="3441"/>
                </a:lnTo>
                <a:lnTo>
                  <a:pt x="2400287" y="6070"/>
                </a:lnTo>
                <a:lnTo>
                  <a:pt x="2400757" y="7188"/>
                </a:lnTo>
                <a:lnTo>
                  <a:pt x="2402624" y="9055"/>
                </a:lnTo>
                <a:lnTo>
                  <a:pt x="2403741" y="9525"/>
                </a:lnTo>
                <a:lnTo>
                  <a:pt x="2415895" y="9525"/>
                </a:lnTo>
                <a:lnTo>
                  <a:pt x="2417013" y="9055"/>
                </a:lnTo>
                <a:lnTo>
                  <a:pt x="2418880" y="7188"/>
                </a:lnTo>
                <a:lnTo>
                  <a:pt x="2419350" y="6070"/>
                </a:lnTo>
                <a:lnTo>
                  <a:pt x="2419350" y="3441"/>
                </a:lnTo>
                <a:close/>
              </a:path>
              <a:path w="5276850" h="1943100">
                <a:moveTo>
                  <a:pt x="2476487" y="1937016"/>
                </a:moveTo>
                <a:lnTo>
                  <a:pt x="2476030" y="1935899"/>
                </a:lnTo>
                <a:lnTo>
                  <a:pt x="2474163" y="1934032"/>
                </a:lnTo>
                <a:lnTo>
                  <a:pt x="2473045" y="1933575"/>
                </a:lnTo>
                <a:lnTo>
                  <a:pt x="2460891" y="1933575"/>
                </a:lnTo>
                <a:lnTo>
                  <a:pt x="2459774" y="1934032"/>
                </a:lnTo>
                <a:lnTo>
                  <a:pt x="2457907" y="1935899"/>
                </a:lnTo>
                <a:lnTo>
                  <a:pt x="2457437" y="1937016"/>
                </a:lnTo>
                <a:lnTo>
                  <a:pt x="2457437" y="1939645"/>
                </a:lnTo>
                <a:lnTo>
                  <a:pt x="2457907" y="1940763"/>
                </a:lnTo>
                <a:lnTo>
                  <a:pt x="2459774" y="1942630"/>
                </a:lnTo>
                <a:lnTo>
                  <a:pt x="2460891" y="1943100"/>
                </a:lnTo>
                <a:lnTo>
                  <a:pt x="2473045" y="1943100"/>
                </a:lnTo>
                <a:lnTo>
                  <a:pt x="2474163" y="1942630"/>
                </a:lnTo>
                <a:lnTo>
                  <a:pt x="2476030" y="1940763"/>
                </a:lnTo>
                <a:lnTo>
                  <a:pt x="2476487" y="1939645"/>
                </a:lnTo>
                <a:lnTo>
                  <a:pt x="2476487" y="1937016"/>
                </a:lnTo>
                <a:close/>
              </a:path>
              <a:path w="5276850" h="1943100">
                <a:moveTo>
                  <a:pt x="2476487" y="1453616"/>
                </a:moveTo>
                <a:lnTo>
                  <a:pt x="2476030" y="1452499"/>
                </a:lnTo>
                <a:lnTo>
                  <a:pt x="2474163" y="1450644"/>
                </a:lnTo>
                <a:lnTo>
                  <a:pt x="2473045" y="1450174"/>
                </a:lnTo>
                <a:lnTo>
                  <a:pt x="2460891" y="1450174"/>
                </a:lnTo>
                <a:lnTo>
                  <a:pt x="2459774" y="1450644"/>
                </a:lnTo>
                <a:lnTo>
                  <a:pt x="2457907" y="1452499"/>
                </a:lnTo>
                <a:lnTo>
                  <a:pt x="2457437" y="1453616"/>
                </a:lnTo>
                <a:lnTo>
                  <a:pt x="2457437" y="1456258"/>
                </a:lnTo>
                <a:lnTo>
                  <a:pt x="2457907" y="1457375"/>
                </a:lnTo>
                <a:lnTo>
                  <a:pt x="2459774" y="1459230"/>
                </a:lnTo>
                <a:lnTo>
                  <a:pt x="2460891" y="1459699"/>
                </a:lnTo>
                <a:lnTo>
                  <a:pt x="2473045" y="1459699"/>
                </a:lnTo>
                <a:lnTo>
                  <a:pt x="2474163" y="1459230"/>
                </a:lnTo>
                <a:lnTo>
                  <a:pt x="2476030" y="1457375"/>
                </a:lnTo>
                <a:lnTo>
                  <a:pt x="2476487" y="1456258"/>
                </a:lnTo>
                <a:lnTo>
                  <a:pt x="2476487" y="1453616"/>
                </a:lnTo>
                <a:close/>
              </a:path>
              <a:path w="5276850" h="1943100">
                <a:moveTo>
                  <a:pt x="2476487" y="970229"/>
                </a:moveTo>
                <a:lnTo>
                  <a:pt x="2476030" y="969111"/>
                </a:lnTo>
                <a:lnTo>
                  <a:pt x="2474163" y="967244"/>
                </a:lnTo>
                <a:lnTo>
                  <a:pt x="2473045" y="966787"/>
                </a:lnTo>
                <a:lnTo>
                  <a:pt x="2460891" y="966787"/>
                </a:lnTo>
                <a:lnTo>
                  <a:pt x="2459774" y="967244"/>
                </a:lnTo>
                <a:lnTo>
                  <a:pt x="2457907" y="969111"/>
                </a:lnTo>
                <a:lnTo>
                  <a:pt x="2457437" y="970229"/>
                </a:lnTo>
                <a:lnTo>
                  <a:pt x="2457437" y="972858"/>
                </a:lnTo>
                <a:lnTo>
                  <a:pt x="2457907" y="973975"/>
                </a:lnTo>
                <a:lnTo>
                  <a:pt x="2459774" y="975842"/>
                </a:lnTo>
                <a:lnTo>
                  <a:pt x="2460891" y="976312"/>
                </a:lnTo>
                <a:lnTo>
                  <a:pt x="2473045" y="976312"/>
                </a:lnTo>
                <a:lnTo>
                  <a:pt x="2474163" y="975842"/>
                </a:lnTo>
                <a:lnTo>
                  <a:pt x="2476030" y="973975"/>
                </a:lnTo>
                <a:lnTo>
                  <a:pt x="2476487" y="972858"/>
                </a:lnTo>
                <a:lnTo>
                  <a:pt x="2476487" y="970229"/>
                </a:lnTo>
                <a:close/>
              </a:path>
              <a:path w="5276850" h="1943100">
                <a:moveTo>
                  <a:pt x="2476487" y="486829"/>
                </a:moveTo>
                <a:lnTo>
                  <a:pt x="2476030" y="485711"/>
                </a:lnTo>
                <a:lnTo>
                  <a:pt x="2474163" y="483857"/>
                </a:lnTo>
                <a:lnTo>
                  <a:pt x="2473045" y="483387"/>
                </a:lnTo>
                <a:lnTo>
                  <a:pt x="2460891" y="483387"/>
                </a:lnTo>
                <a:lnTo>
                  <a:pt x="2459774" y="483857"/>
                </a:lnTo>
                <a:lnTo>
                  <a:pt x="2457907" y="485711"/>
                </a:lnTo>
                <a:lnTo>
                  <a:pt x="2457437" y="486829"/>
                </a:lnTo>
                <a:lnTo>
                  <a:pt x="2457437" y="489470"/>
                </a:lnTo>
                <a:lnTo>
                  <a:pt x="2457907" y="490588"/>
                </a:lnTo>
                <a:lnTo>
                  <a:pt x="2459774" y="492442"/>
                </a:lnTo>
                <a:lnTo>
                  <a:pt x="2460891" y="492912"/>
                </a:lnTo>
                <a:lnTo>
                  <a:pt x="2473045" y="492912"/>
                </a:lnTo>
                <a:lnTo>
                  <a:pt x="2474163" y="492442"/>
                </a:lnTo>
                <a:lnTo>
                  <a:pt x="2476030" y="490588"/>
                </a:lnTo>
                <a:lnTo>
                  <a:pt x="2476487" y="489470"/>
                </a:lnTo>
                <a:lnTo>
                  <a:pt x="2476487" y="486829"/>
                </a:lnTo>
                <a:close/>
              </a:path>
              <a:path w="5276850" h="1943100">
                <a:moveTo>
                  <a:pt x="2476487" y="3441"/>
                </a:moveTo>
                <a:lnTo>
                  <a:pt x="2476030" y="2324"/>
                </a:lnTo>
                <a:lnTo>
                  <a:pt x="2474163" y="457"/>
                </a:lnTo>
                <a:lnTo>
                  <a:pt x="2473045" y="0"/>
                </a:lnTo>
                <a:lnTo>
                  <a:pt x="2460891" y="0"/>
                </a:lnTo>
                <a:lnTo>
                  <a:pt x="2459774" y="457"/>
                </a:lnTo>
                <a:lnTo>
                  <a:pt x="2457907" y="2324"/>
                </a:lnTo>
                <a:lnTo>
                  <a:pt x="2457437" y="3441"/>
                </a:lnTo>
                <a:lnTo>
                  <a:pt x="2457437" y="6070"/>
                </a:lnTo>
                <a:lnTo>
                  <a:pt x="2457907" y="7188"/>
                </a:lnTo>
                <a:lnTo>
                  <a:pt x="2459774" y="9055"/>
                </a:lnTo>
                <a:lnTo>
                  <a:pt x="2460891" y="9525"/>
                </a:lnTo>
                <a:lnTo>
                  <a:pt x="2473045" y="9525"/>
                </a:lnTo>
                <a:lnTo>
                  <a:pt x="2474163" y="9055"/>
                </a:lnTo>
                <a:lnTo>
                  <a:pt x="2476030" y="7188"/>
                </a:lnTo>
                <a:lnTo>
                  <a:pt x="2476487" y="6070"/>
                </a:lnTo>
                <a:lnTo>
                  <a:pt x="2476487" y="3441"/>
                </a:lnTo>
                <a:close/>
              </a:path>
              <a:path w="5276850" h="1943100">
                <a:moveTo>
                  <a:pt x="2533637" y="1937016"/>
                </a:moveTo>
                <a:lnTo>
                  <a:pt x="2533180" y="1935899"/>
                </a:lnTo>
                <a:lnTo>
                  <a:pt x="2531313" y="1934032"/>
                </a:lnTo>
                <a:lnTo>
                  <a:pt x="2530195" y="1933575"/>
                </a:lnTo>
                <a:lnTo>
                  <a:pt x="2518041" y="1933575"/>
                </a:lnTo>
                <a:lnTo>
                  <a:pt x="2516924" y="1934032"/>
                </a:lnTo>
                <a:lnTo>
                  <a:pt x="2515057" y="1935899"/>
                </a:lnTo>
                <a:lnTo>
                  <a:pt x="2514587" y="1937016"/>
                </a:lnTo>
                <a:lnTo>
                  <a:pt x="2514587" y="1939645"/>
                </a:lnTo>
                <a:lnTo>
                  <a:pt x="2515057" y="1940763"/>
                </a:lnTo>
                <a:lnTo>
                  <a:pt x="2516924" y="1942630"/>
                </a:lnTo>
                <a:lnTo>
                  <a:pt x="2518041" y="1943100"/>
                </a:lnTo>
                <a:lnTo>
                  <a:pt x="2530195" y="1943100"/>
                </a:lnTo>
                <a:lnTo>
                  <a:pt x="2531313" y="1942630"/>
                </a:lnTo>
                <a:lnTo>
                  <a:pt x="2533180" y="1940763"/>
                </a:lnTo>
                <a:lnTo>
                  <a:pt x="2533637" y="1939645"/>
                </a:lnTo>
                <a:lnTo>
                  <a:pt x="2533637" y="1937016"/>
                </a:lnTo>
                <a:close/>
              </a:path>
              <a:path w="5276850" h="1943100">
                <a:moveTo>
                  <a:pt x="2533637" y="1453616"/>
                </a:moveTo>
                <a:lnTo>
                  <a:pt x="2533180" y="1452499"/>
                </a:lnTo>
                <a:lnTo>
                  <a:pt x="2531313" y="1450644"/>
                </a:lnTo>
                <a:lnTo>
                  <a:pt x="2530195" y="1450174"/>
                </a:lnTo>
                <a:lnTo>
                  <a:pt x="2518041" y="1450174"/>
                </a:lnTo>
                <a:lnTo>
                  <a:pt x="2516924" y="1450644"/>
                </a:lnTo>
                <a:lnTo>
                  <a:pt x="2515057" y="1452499"/>
                </a:lnTo>
                <a:lnTo>
                  <a:pt x="2514587" y="1453616"/>
                </a:lnTo>
                <a:lnTo>
                  <a:pt x="2514587" y="1456258"/>
                </a:lnTo>
                <a:lnTo>
                  <a:pt x="2515057" y="1457375"/>
                </a:lnTo>
                <a:lnTo>
                  <a:pt x="2516924" y="1459230"/>
                </a:lnTo>
                <a:lnTo>
                  <a:pt x="2518041" y="1459699"/>
                </a:lnTo>
                <a:lnTo>
                  <a:pt x="2530195" y="1459699"/>
                </a:lnTo>
                <a:lnTo>
                  <a:pt x="2531313" y="1459230"/>
                </a:lnTo>
                <a:lnTo>
                  <a:pt x="2533180" y="1457375"/>
                </a:lnTo>
                <a:lnTo>
                  <a:pt x="2533637" y="1456258"/>
                </a:lnTo>
                <a:lnTo>
                  <a:pt x="2533637" y="1453616"/>
                </a:lnTo>
                <a:close/>
              </a:path>
              <a:path w="5276850" h="1943100">
                <a:moveTo>
                  <a:pt x="2533637" y="970229"/>
                </a:moveTo>
                <a:lnTo>
                  <a:pt x="2533180" y="969111"/>
                </a:lnTo>
                <a:lnTo>
                  <a:pt x="2531313" y="967244"/>
                </a:lnTo>
                <a:lnTo>
                  <a:pt x="2530195" y="966787"/>
                </a:lnTo>
                <a:lnTo>
                  <a:pt x="2518041" y="966787"/>
                </a:lnTo>
                <a:lnTo>
                  <a:pt x="2516924" y="967244"/>
                </a:lnTo>
                <a:lnTo>
                  <a:pt x="2515057" y="969111"/>
                </a:lnTo>
                <a:lnTo>
                  <a:pt x="2514587" y="970229"/>
                </a:lnTo>
                <a:lnTo>
                  <a:pt x="2514587" y="972858"/>
                </a:lnTo>
                <a:lnTo>
                  <a:pt x="2515057" y="973975"/>
                </a:lnTo>
                <a:lnTo>
                  <a:pt x="2516924" y="975842"/>
                </a:lnTo>
                <a:lnTo>
                  <a:pt x="2518041" y="976312"/>
                </a:lnTo>
                <a:lnTo>
                  <a:pt x="2530195" y="976312"/>
                </a:lnTo>
                <a:lnTo>
                  <a:pt x="2531313" y="975842"/>
                </a:lnTo>
                <a:lnTo>
                  <a:pt x="2533180" y="973975"/>
                </a:lnTo>
                <a:lnTo>
                  <a:pt x="2533637" y="972858"/>
                </a:lnTo>
                <a:lnTo>
                  <a:pt x="2533637" y="970229"/>
                </a:lnTo>
                <a:close/>
              </a:path>
              <a:path w="5276850" h="1943100">
                <a:moveTo>
                  <a:pt x="2533637" y="486829"/>
                </a:moveTo>
                <a:lnTo>
                  <a:pt x="2533180" y="485711"/>
                </a:lnTo>
                <a:lnTo>
                  <a:pt x="2531313" y="483857"/>
                </a:lnTo>
                <a:lnTo>
                  <a:pt x="2530195" y="483387"/>
                </a:lnTo>
                <a:lnTo>
                  <a:pt x="2518041" y="483387"/>
                </a:lnTo>
                <a:lnTo>
                  <a:pt x="2516924" y="483857"/>
                </a:lnTo>
                <a:lnTo>
                  <a:pt x="2515057" y="485711"/>
                </a:lnTo>
                <a:lnTo>
                  <a:pt x="2514587" y="486829"/>
                </a:lnTo>
                <a:lnTo>
                  <a:pt x="2514587" y="489470"/>
                </a:lnTo>
                <a:lnTo>
                  <a:pt x="2515057" y="490588"/>
                </a:lnTo>
                <a:lnTo>
                  <a:pt x="2516924" y="492442"/>
                </a:lnTo>
                <a:lnTo>
                  <a:pt x="2518041" y="492912"/>
                </a:lnTo>
                <a:lnTo>
                  <a:pt x="2530195" y="492912"/>
                </a:lnTo>
                <a:lnTo>
                  <a:pt x="2531313" y="492442"/>
                </a:lnTo>
                <a:lnTo>
                  <a:pt x="2533180" y="490588"/>
                </a:lnTo>
                <a:lnTo>
                  <a:pt x="2533637" y="489470"/>
                </a:lnTo>
                <a:lnTo>
                  <a:pt x="2533637" y="486829"/>
                </a:lnTo>
                <a:close/>
              </a:path>
              <a:path w="5276850" h="1943100">
                <a:moveTo>
                  <a:pt x="2533637" y="3441"/>
                </a:moveTo>
                <a:lnTo>
                  <a:pt x="2533180" y="2324"/>
                </a:lnTo>
                <a:lnTo>
                  <a:pt x="2531313" y="457"/>
                </a:lnTo>
                <a:lnTo>
                  <a:pt x="2530195" y="0"/>
                </a:lnTo>
                <a:lnTo>
                  <a:pt x="2518041" y="0"/>
                </a:lnTo>
                <a:lnTo>
                  <a:pt x="2516924" y="457"/>
                </a:lnTo>
                <a:lnTo>
                  <a:pt x="2515057" y="2324"/>
                </a:lnTo>
                <a:lnTo>
                  <a:pt x="2514587" y="3441"/>
                </a:lnTo>
                <a:lnTo>
                  <a:pt x="2514587" y="6070"/>
                </a:lnTo>
                <a:lnTo>
                  <a:pt x="2515057" y="7188"/>
                </a:lnTo>
                <a:lnTo>
                  <a:pt x="2516924" y="9055"/>
                </a:lnTo>
                <a:lnTo>
                  <a:pt x="2518041" y="9525"/>
                </a:lnTo>
                <a:lnTo>
                  <a:pt x="2530195" y="9525"/>
                </a:lnTo>
                <a:lnTo>
                  <a:pt x="2531313" y="9055"/>
                </a:lnTo>
                <a:lnTo>
                  <a:pt x="2533180" y="7188"/>
                </a:lnTo>
                <a:lnTo>
                  <a:pt x="2533637" y="6070"/>
                </a:lnTo>
                <a:lnTo>
                  <a:pt x="2533637" y="3441"/>
                </a:lnTo>
                <a:close/>
              </a:path>
              <a:path w="5276850" h="1943100">
                <a:moveTo>
                  <a:pt x="2590787" y="1937016"/>
                </a:moveTo>
                <a:lnTo>
                  <a:pt x="2590330" y="1935899"/>
                </a:lnTo>
                <a:lnTo>
                  <a:pt x="2588463" y="1934032"/>
                </a:lnTo>
                <a:lnTo>
                  <a:pt x="2587345" y="1933575"/>
                </a:lnTo>
                <a:lnTo>
                  <a:pt x="2575191" y="1933575"/>
                </a:lnTo>
                <a:lnTo>
                  <a:pt x="2574074" y="1934032"/>
                </a:lnTo>
                <a:lnTo>
                  <a:pt x="2572207" y="1935899"/>
                </a:lnTo>
                <a:lnTo>
                  <a:pt x="2571737" y="1937016"/>
                </a:lnTo>
                <a:lnTo>
                  <a:pt x="2571737" y="1939645"/>
                </a:lnTo>
                <a:lnTo>
                  <a:pt x="2572207" y="1940763"/>
                </a:lnTo>
                <a:lnTo>
                  <a:pt x="2574074" y="1942630"/>
                </a:lnTo>
                <a:lnTo>
                  <a:pt x="2575191" y="1943100"/>
                </a:lnTo>
                <a:lnTo>
                  <a:pt x="2587345" y="1943100"/>
                </a:lnTo>
                <a:lnTo>
                  <a:pt x="2588463" y="1942630"/>
                </a:lnTo>
                <a:lnTo>
                  <a:pt x="2590330" y="1940763"/>
                </a:lnTo>
                <a:lnTo>
                  <a:pt x="2590787" y="1939645"/>
                </a:lnTo>
                <a:lnTo>
                  <a:pt x="2590787" y="1937016"/>
                </a:lnTo>
                <a:close/>
              </a:path>
              <a:path w="5276850" h="1943100">
                <a:moveTo>
                  <a:pt x="2590787" y="1453616"/>
                </a:moveTo>
                <a:lnTo>
                  <a:pt x="2590330" y="1452499"/>
                </a:lnTo>
                <a:lnTo>
                  <a:pt x="2588463" y="1450644"/>
                </a:lnTo>
                <a:lnTo>
                  <a:pt x="2587345" y="1450174"/>
                </a:lnTo>
                <a:lnTo>
                  <a:pt x="2575191" y="1450174"/>
                </a:lnTo>
                <a:lnTo>
                  <a:pt x="2574074" y="1450644"/>
                </a:lnTo>
                <a:lnTo>
                  <a:pt x="2572207" y="1452499"/>
                </a:lnTo>
                <a:lnTo>
                  <a:pt x="2571737" y="1453616"/>
                </a:lnTo>
                <a:lnTo>
                  <a:pt x="2571737" y="1456258"/>
                </a:lnTo>
                <a:lnTo>
                  <a:pt x="2572207" y="1457375"/>
                </a:lnTo>
                <a:lnTo>
                  <a:pt x="2574074" y="1459230"/>
                </a:lnTo>
                <a:lnTo>
                  <a:pt x="2575191" y="1459699"/>
                </a:lnTo>
                <a:lnTo>
                  <a:pt x="2587345" y="1459699"/>
                </a:lnTo>
                <a:lnTo>
                  <a:pt x="2588463" y="1459230"/>
                </a:lnTo>
                <a:lnTo>
                  <a:pt x="2590330" y="1457375"/>
                </a:lnTo>
                <a:lnTo>
                  <a:pt x="2590787" y="1456258"/>
                </a:lnTo>
                <a:lnTo>
                  <a:pt x="2590787" y="1453616"/>
                </a:lnTo>
                <a:close/>
              </a:path>
              <a:path w="5276850" h="1943100">
                <a:moveTo>
                  <a:pt x="2590787" y="970229"/>
                </a:moveTo>
                <a:lnTo>
                  <a:pt x="2590330" y="969111"/>
                </a:lnTo>
                <a:lnTo>
                  <a:pt x="2588463" y="967244"/>
                </a:lnTo>
                <a:lnTo>
                  <a:pt x="2587345" y="966787"/>
                </a:lnTo>
                <a:lnTo>
                  <a:pt x="2575191" y="966787"/>
                </a:lnTo>
                <a:lnTo>
                  <a:pt x="2574074" y="967244"/>
                </a:lnTo>
                <a:lnTo>
                  <a:pt x="2572207" y="969111"/>
                </a:lnTo>
                <a:lnTo>
                  <a:pt x="2571737" y="970229"/>
                </a:lnTo>
                <a:lnTo>
                  <a:pt x="2571737" y="972858"/>
                </a:lnTo>
                <a:lnTo>
                  <a:pt x="2572207" y="973975"/>
                </a:lnTo>
                <a:lnTo>
                  <a:pt x="2574074" y="975842"/>
                </a:lnTo>
                <a:lnTo>
                  <a:pt x="2575191" y="976312"/>
                </a:lnTo>
                <a:lnTo>
                  <a:pt x="2587345" y="976312"/>
                </a:lnTo>
                <a:lnTo>
                  <a:pt x="2588463" y="975842"/>
                </a:lnTo>
                <a:lnTo>
                  <a:pt x="2590330" y="973975"/>
                </a:lnTo>
                <a:lnTo>
                  <a:pt x="2590787" y="972858"/>
                </a:lnTo>
                <a:lnTo>
                  <a:pt x="2590787" y="970229"/>
                </a:lnTo>
                <a:close/>
              </a:path>
              <a:path w="5276850" h="1943100">
                <a:moveTo>
                  <a:pt x="2590787" y="486829"/>
                </a:moveTo>
                <a:lnTo>
                  <a:pt x="2590330" y="485711"/>
                </a:lnTo>
                <a:lnTo>
                  <a:pt x="2588463" y="483857"/>
                </a:lnTo>
                <a:lnTo>
                  <a:pt x="2587345" y="483387"/>
                </a:lnTo>
                <a:lnTo>
                  <a:pt x="2575191" y="483387"/>
                </a:lnTo>
                <a:lnTo>
                  <a:pt x="2574074" y="483857"/>
                </a:lnTo>
                <a:lnTo>
                  <a:pt x="2572207" y="485711"/>
                </a:lnTo>
                <a:lnTo>
                  <a:pt x="2571737" y="486829"/>
                </a:lnTo>
                <a:lnTo>
                  <a:pt x="2571737" y="489470"/>
                </a:lnTo>
                <a:lnTo>
                  <a:pt x="2572207" y="490588"/>
                </a:lnTo>
                <a:lnTo>
                  <a:pt x="2574074" y="492442"/>
                </a:lnTo>
                <a:lnTo>
                  <a:pt x="2575191" y="492912"/>
                </a:lnTo>
                <a:lnTo>
                  <a:pt x="2587345" y="492912"/>
                </a:lnTo>
                <a:lnTo>
                  <a:pt x="2588463" y="492442"/>
                </a:lnTo>
                <a:lnTo>
                  <a:pt x="2590330" y="490588"/>
                </a:lnTo>
                <a:lnTo>
                  <a:pt x="2590787" y="489470"/>
                </a:lnTo>
                <a:lnTo>
                  <a:pt x="2590787" y="486829"/>
                </a:lnTo>
                <a:close/>
              </a:path>
              <a:path w="5276850" h="1943100">
                <a:moveTo>
                  <a:pt x="2590787" y="3441"/>
                </a:moveTo>
                <a:lnTo>
                  <a:pt x="2590330" y="2324"/>
                </a:lnTo>
                <a:lnTo>
                  <a:pt x="2588463" y="457"/>
                </a:lnTo>
                <a:lnTo>
                  <a:pt x="2587345" y="0"/>
                </a:lnTo>
                <a:lnTo>
                  <a:pt x="2575191" y="0"/>
                </a:lnTo>
                <a:lnTo>
                  <a:pt x="2574074" y="457"/>
                </a:lnTo>
                <a:lnTo>
                  <a:pt x="2572207" y="2324"/>
                </a:lnTo>
                <a:lnTo>
                  <a:pt x="2571737" y="3441"/>
                </a:lnTo>
                <a:lnTo>
                  <a:pt x="2571737" y="6070"/>
                </a:lnTo>
                <a:lnTo>
                  <a:pt x="2572207" y="7188"/>
                </a:lnTo>
                <a:lnTo>
                  <a:pt x="2574074" y="9055"/>
                </a:lnTo>
                <a:lnTo>
                  <a:pt x="2575191" y="9525"/>
                </a:lnTo>
                <a:lnTo>
                  <a:pt x="2587345" y="9525"/>
                </a:lnTo>
                <a:lnTo>
                  <a:pt x="2588463" y="9055"/>
                </a:lnTo>
                <a:lnTo>
                  <a:pt x="2590330" y="7188"/>
                </a:lnTo>
                <a:lnTo>
                  <a:pt x="2590787" y="6070"/>
                </a:lnTo>
                <a:lnTo>
                  <a:pt x="2590787" y="3441"/>
                </a:lnTo>
                <a:close/>
              </a:path>
              <a:path w="5276850" h="1943100">
                <a:moveTo>
                  <a:pt x="2647937" y="1937016"/>
                </a:moveTo>
                <a:lnTo>
                  <a:pt x="2647480" y="1935899"/>
                </a:lnTo>
                <a:lnTo>
                  <a:pt x="2645613" y="1934032"/>
                </a:lnTo>
                <a:lnTo>
                  <a:pt x="2644495" y="1933575"/>
                </a:lnTo>
                <a:lnTo>
                  <a:pt x="2632341" y="1933575"/>
                </a:lnTo>
                <a:lnTo>
                  <a:pt x="2631224" y="1934032"/>
                </a:lnTo>
                <a:lnTo>
                  <a:pt x="2629357" y="1935899"/>
                </a:lnTo>
                <a:lnTo>
                  <a:pt x="2628900" y="1937016"/>
                </a:lnTo>
                <a:lnTo>
                  <a:pt x="2628900" y="1939645"/>
                </a:lnTo>
                <a:lnTo>
                  <a:pt x="2629357" y="1940763"/>
                </a:lnTo>
                <a:lnTo>
                  <a:pt x="2631224" y="1942630"/>
                </a:lnTo>
                <a:lnTo>
                  <a:pt x="2632341" y="1943100"/>
                </a:lnTo>
                <a:lnTo>
                  <a:pt x="2644495" y="1943100"/>
                </a:lnTo>
                <a:lnTo>
                  <a:pt x="2645613" y="1942630"/>
                </a:lnTo>
                <a:lnTo>
                  <a:pt x="2647480" y="1940763"/>
                </a:lnTo>
                <a:lnTo>
                  <a:pt x="2647937" y="1939645"/>
                </a:lnTo>
                <a:lnTo>
                  <a:pt x="2647937" y="1937016"/>
                </a:lnTo>
                <a:close/>
              </a:path>
              <a:path w="5276850" h="1943100">
                <a:moveTo>
                  <a:pt x="2647937" y="1453616"/>
                </a:moveTo>
                <a:lnTo>
                  <a:pt x="2647480" y="1452499"/>
                </a:lnTo>
                <a:lnTo>
                  <a:pt x="2645613" y="1450644"/>
                </a:lnTo>
                <a:lnTo>
                  <a:pt x="2644495" y="1450174"/>
                </a:lnTo>
                <a:lnTo>
                  <a:pt x="2632341" y="1450174"/>
                </a:lnTo>
                <a:lnTo>
                  <a:pt x="2631224" y="1450644"/>
                </a:lnTo>
                <a:lnTo>
                  <a:pt x="2629357" y="1452499"/>
                </a:lnTo>
                <a:lnTo>
                  <a:pt x="2628900" y="1453616"/>
                </a:lnTo>
                <a:lnTo>
                  <a:pt x="2628900" y="1456258"/>
                </a:lnTo>
                <a:lnTo>
                  <a:pt x="2629357" y="1457375"/>
                </a:lnTo>
                <a:lnTo>
                  <a:pt x="2631224" y="1459230"/>
                </a:lnTo>
                <a:lnTo>
                  <a:pt x="2632341" y="1459699"/>
                </a:lnTo>
                <a:lnTo>
                  <a:pt x="2644495" y="1459699"/>
                </a:lnTo>
                <a:lnTo>
                  <a:pt x="2645613" y="1459230"/>
                </a:lnTo>
                <a:lnTo>
                  <a:pt x="2647480" y="1457375"/>
                </a:lnTo>
                <a:lnTo>
                  <a:pt x="2647937" y="1456258"/>
                </a:lnTo>
                <a:lnTo>
                  <a:pt x="2647937" y="1453616"/>
                </a:lnTo>
                <a:close/>
              </a:path>
              <a:path w="5276850" h="1943100">
                <a:moveTo>
                  <a:pt x="2647937" y="970229"/>
                </a:moveTo>
                <a:lnTo>
                  <a:pt x="2647480" y="969111"/>
                </a:lnTo>
                <a:lnTo>
                  <a:pt x="2645613" y="967244"/>
                </a:lnTo>
                <a:lnTo>
                  <a:pt x="2644495" y="966787"/>
                </a:lnTo>
                <a:lnTo>
                  <a:pt x="2632341" y="966787"/>
                </a:lnTo>
                <a:lnTo>
                  <a:pt x="2631224" y="967244"/>
                </a:lnTo>
                <a:lnTo>
                  <a:pt x="2629357" y="969111"/>
                </a:lnTo>
                <a:lnTo>
                  <a:pt x="2628900" y="970229"/>
                </a:lnTo>
                <a:lnTo>
                  <a:pt x="2628900" y="972858"/>
                </a:lnTo>
                <a:lnTo>
                  <a:pt x="2629357" y="973975"/>
                </a:lnTo>
                <a:lnTo>
                  <a:pt x="2631224" y="975842"/>
                </a:lnTo>
                <a:lnTo>
                  <a:pt x="2632341" y="976312"/>
                </a:lnTo>
                <a:lnTo>
                  <a:pt x="2644495" y="976312"/>
                </a:lnTo>
                <a:lnTo>
                  <a:pt x="2645613" y="975842"/>
                </a:lnTo>
                <a:lnTo>
                  <a:pt x="2647480" y="973975"/>
                </a:lnTo>
                <a:lnTo>
                  <a:pt x="2647937" y="972858"/>
                </a:lnTo>
                <a:lnTo>
                  <a:pt x="2647937" y="970229"/>
                </a:lnTo>
                <a:close/>
              </a:path>
              <a:path w="5276850" h="1943100">
                <a:moveTo>
                  <a:pt x="2647937" y="486829"/>
                </a:moveTo>
                <a:lnTo>
                  <a:pt x="2647480" y="485711"/>
                </a:lnTo>
                <a:lnTo>
                  <a:pt x="2645613" y="483857"/>
                </a:lnTo>
                <a:lnTo>
                  <a:pt x="2644495" y="483387"/>
                </a:lnTo>
                <a:lnTo>
                  <a:pt x="2632341" y="483387"/>
                </a:lnTo>
                <a:lnTo>
                  <a:pt x="2631224" y="483857"/>
                </a:lnTo>
                <a:lnTo>
                  <a:pt x="2629357" y="485711"/>
                </a:lnTo>
                <a:lnTo>
                  <a:pt x="2628900" y="486829"/>
                </a:lnTo>
                <a:lnTo>
                  <a:pt x="2628900" y="489470"/>
                </a:lnTo>
                <a:lnTo>
                  <a:pt x="2629357" y="490588"/>
                </a:lnTo>
                <a:lnTo>
                  <a:pt x="2631224" y="492442"/>
                </a:lnTo>
                <a:lnTo>
                  <a:pt x="2632341" y="492912"/>
                </a:lnTo>
                <a:lnTo>
                  <a:pt x="2644495" y="492912"/>
                </a:lnTo>
                <a:lnTo>
                  <a:pt x="2645613" y="492442"/>
                </a:lnTo>
                <a:lnTo>
                  <a:pt x="2647480" y="490588"/>
                </a:lnTo>
                <a:lnTo>
                  <a:pt x="2647937" y="489470"/>
                </a:lnTo>
                <a:lnTo>
                  <a:pt x="2647937" y="486829"/>
                </a:lnTo>
                <a:close/>
              </a:path>
              <a:path w="5276850" h="1943100">
                <a:moveTo>
                  <a:pt x="2647937" y="3441"/>
                </a:moveTo>
                <a:lnTo>
                  <a:pt x="2647480" y="2324"/>
                </a:lnTo>
                <a:lnTo>
                  <a:pt x="2645613" y="457"/>
                </a:lnTo>
                <a:lnTo>
                  <a:pt x="2644495" y="0"/>
                </a:lnTo>
                <a:lnTo>
                  <a:pt x="2632341" y="0"/>
                </a:lnTo>
                <a:lnTo>
                  <a:pt x="2631224" y="457"/>
                </a:lnTo>
                <a:lnTo>
                  <a:pt x="2629357" y="2324"/>
                </a:lnTo>
                <a:lnTo>
                  <a:pt x="2628900" y="3441"/>
                </a:lnTo>
                <a:lnTo>
                  <a:pt x="2628900" y="6070"/>
                </a:lnTo>
                <a:lnTo>
                  <a:pt x="2629357" y="7188"/>
                </a:lnTo>
                <a:lnTo>
                  <a:pt x="2631224" y="9055"/>
                </a:lnTo>
                <a:lnTo>
                  <a:pt x="2632341" y="9525"/>
                </a:lnTo>
                <a:lnTo>
                  <a:pt x="2644495" y="9525"/>
                </a:lnTo>
                <a:lnTo>
                  <a:pt x="2645613" y="9055"/>
                </a:lnTo>
                <a:lnTo>
                  <a:pt x="2647480" y="7188"/>
                </a:lnTo>
                <a:lnTo>
                  <a:pt x="2647937" y="6070"/>
                </a:lnTo>
                <a:lnTo>
                  <a:pt x="2647937" y="3441"/>
                </a:lnTo>
                <a:close/>
              </a:path>
              <a:path w="5276850" h="1943100">
                <a:moveTo>
                  <a:pt x="2705100" y="1937016"/>
                </a:moveTo>
                <a:lnTo>
                  <a:pt x="2704630" y="1935899"/>
                </a:lnTo>
                <a:lnTo>
                  <a:pt x="2702763" y="1934032"/>
                </a:lnTo>
                <a:lnTo>
                  <a:pt x="2701645" y="1933575"/>
                </a:lnTo>
                <a:lnTo>
                  <a:pt x="2689491" y="1933575"/>
                </a:lnTo>
                <a:lnTo>
                  <a:pt x="2688374" y="1934032"/>
                </a:lnTo>
                <a:lnTo>
                  <a:pt x="2686507" y="1935899"/>
                </a:lnTo>
                <a:lnTo>
                  <a:pt x="2686037" y="1937016"/>
                </a:lnTo>
                <a:lnTo>
                  <a:pt x="2686037" y="1939645"/>
                </a:lnTo>
                <a:lnTo>
                  <a:pt x="2686507" y="1940763"/>
                </a:lnTo>
                <a:lnTo>
                  <a:pt x="2688374" y="1942630"/>
                </a:lnTo>
                <a:lnTo>
                  <a:pt x="2689491" y="1943100"/>
                </a:lnTo>
                <a:lnTo>
                  <a:pt x="2701645" y="1943100"/>
                </a:lnTo>
                <a:lnTo>
                  <a:pt x="2702763" y="1942630"/>
                </a:lnTo>
                <a:lnTo>
                  <a:pt x="2704630" y="1940763"/>
                </a:lnTo>
                <a:lnTo>
                  <a:pt x="2705100" y="1939645"/>
                </a:lnTo>
                <a:lnTo>
                  <a:pt x="2705100" y="1937016"/>
                </a:lnTo>
                <a:close/>
              </a:path>
              <a:path w="5276850" h="1943100">
                <a:moveTo>
                  <a:pt x="2705100" y="1453616"/>
                </a:moveTo>
                <a:lnTo>
                  <a:pt x="2704630" y="1452499"/>
                </a:lnTo>
                <a:lnTo>
                  <a:pt x="2702763" y="1450644"/>
                </a:lnTo>
                <a:lnTo>
                  <a:pt x="2701645" y="1450174"/>
                </a:lnTo>
                <a:lnTo>
                  <a:pt x="2689491" y="1450174"/>
                </a:lnTo>
                <a:lnTo>
                  <a:pt x="2688374" y="1450644"/>
                </a:lnTo>
                <a:lnTo>
                  <a:pt x="2686507" y="1452499"/>
                </a:lnTo>
                <a:lnTo>
                  <a:pt x="2686037" y="1453616"/>
                </a:lnTo>
                <a:lnTo>
                  <a:pt x="2686037" y="1456258"/>
                </a:lnTo>
                <a:lnTo>
                  <a:pt x="2686507" y="1457375"/>
                </a:lnTo>
                <a:lnTo>
                  <a:pt x="2688374" y="1459230"/>
                </a:lnTo>
                <a:lnTo>
                  <a:pt x="2689491" y="1459699"/>
                </a:lnTo>
                <a:lnTo>
                  <a:pt x="2701645" y="1459699"/>
                </a:lnTo>
                <a:lnTo>
                  <a:pt x="2702763" y="1459230"/>
                </a:lnTo>
                <a:lnTo>
                  <a:pt x="2704630" y="1457375"/>
                </a:lnTo>
                <a:lnTo>
                  <a:pt x="2705100" y="1456258"/>
                </a:lnTo>
                <a:lnTo>
                  <a:pt x="2705100" y="1453616"/>
                </a:lnTo>
                <a:close/>
              </a:path>
              <a:path w="5276850" h="1943100">
                <a:moveTo>
                  <a:pt x="2705100" y="970229"/>
                </a:moveTo>
                <a:lnTo>
                  <a:pt x="2704630" y="969111"/>
                </a:lnTo>
                <a:lnTo>
                  <a:pt x="2702763" y="967244"/>
                </a:lnTo>
                <a:lnTo>
                  <a:pt x="2701645" y="966787"/>
                </a:lnTo>
                <a:lnTo>
                  <a:pt x="2689491" y="966787"/>
                </a:lnTo>
                <a:lnTo>
                  <a:pt x="2688374" y="967244"/>
                </a:lnTo>
                <a:lnTo>
                  <a:pt x="2686507" y="969111"/>
                </a:lnTo>
                <a:lnTo>
                  <a:pt x="2686037" y="970229"/>
                </a:lnTo>
                <a:lnTo>
                  <a:pt x="2686037" y="972858"/>
                </a:lnTo>
                <a:lnTo>
                  <a:pt x="2686507" y="973975"/>
                </a:lnTo>
                <a:lnTo>
                  <a:pt x="2688374" y="975842"/>
                </a:lnTo>
                <a:lnTo>
                  <a:pt x="2689491" y="976312"/>
                </a:lnTo>
                <a:lnTo>
                  <a:pt x="2701645" y="976312"/>
                </a:lnTo>
                <a:lnTo>
                  <a:pt x="2702763" y="975842"/>
                </a:lnTo>
                <a:lnTo>
                  <a:pt x="2704630" y="973975"/>
                </a:lnTo>
                <a:lnTo>
                  <a:pt x="2705100" y="972858"/>
                </a:lnTo>
                <a:lnTo>
                  <a:pt x="2705100" y="970229"/>
                </a:lnTo>
                <a:close/>
              </a:path>
              <a:path w="5276850" h="1943100">
                <a:moveTo>
                  <a:pt x="2705100" y="486829"/>
                </a:moveTo>
                <a:lnTo>
                  <a:pt x="2704630" y="485711"/>
                </a:lnTo>
                <a:lnTo>
                  <a:pt x="2702763" y="483857"/>
                </a:lnTo>
                <a:lnTo>
                  <a:pt x="2701645" y="483387"/>
                </a:lnTo>
                <a:lnTo>
                  <a:pt x="2689491" y="483387"/>
                </a:lnTo>
                <a:lnTo>
                  <a:pt x="2688374" y="483857"/>
                </a:lnTo>
                <a:lnTo>
                  <a:pt x="2686507" y="485711"/>
                </a:lnTo>
                <a:lnTo>
                  <a:pt x="2686037" y="486829"/>
                </a:lnTo>
                <a:lnTo>
                  <a:pt x="2686037" y="489470"/>
                </a:lnTo>
                <a:lnTo>
                  <a:pt x="2686507" y="490588"/>
                </a:lnTo>
                <a:lnTo>
                  <a:pt x="2688374" y="492442"/>
                </a:lnTo>
                <a:lnTo>
                  <a:pt x="2689491" y="492912"/>
                </a:lnTo>
                <a:lnTo>
                  <a:pt x="2701645" y="492912"/>
                </a:lnTo>
                <a:lnTo>
                  <a:pt x="2702763" y="492442"/>
                </a:lnTo>
                <a:lnTo>
                  <a:pt x="2704630" y="490588"/>
                </a:lnTo>
                <a:lnTo>
                  <a:pt x="2705100" y="489470"/>
                </a:lnTo>
                <a:lnTo>
                  <a:pt x="2705100" y="486829"/>
                </a:lnTo>
                <a:close/>
              </a:path>
              <a:path w="5276850" h="1943100">
                <a:moveTo>
                  <a:pt x="2705100" y="3441"/>
                </a:moveTo>
                <a:lnTo>
                  <a:pt x="2704630" y="2324"/>
                </a:lnTo>
                <a:lnTo>
                  <a:pt x="2702763" y="457"/>
                </a:lnTo>
                <a:lnTo>
                  <a:pt x="2701645" y="0"/>
                </a:lnTo>
                <a:lnTo>
                  <a:pt x="2689491" y="0"/>
                </a:lnTo>
                <a:lnTo>
                  <a:pt x="2688374" y="457"/>
                </a:lnTo>
                <a:lnTo>
                  <a:pt x="2686507" y="2324"/>
                </a:lnTo>
                <a:lnTo>
                  <a:pt x="2686037" y="3441"/>
                </a:lnTo>
                <a:lnTo>
                  <a:pt x="2686037" y="6070"/>
                </a:lnTo>
                <a:lnTo>
                  <a:pt x="2686507" y="7188"/>
                </a:lnTo>
                <a:lnTo>
                  <a:pt x="2688374" y="9055"/>
                </a:lnTo>
                <a:lnTo>
                  <a:pt x="2689491" y="9525"/>
                </a:lnTo>
                <a:lnTo>
                  <a:pt x="2701645" y="9525"/>
                </a:lnTo>
                <a:lnTo>
                  <a:pt x="2702763" y="9055"/>
                </a:lnTo>
                <a:lnTo>
                  <a:pt x="2704630" y="7188"/>
                </a:lnTo>
                <a:lnTo>
                  <a:pt x="2705100" y="6070"/>
                </a:lnTo>
                <a:lnTo>
                  <a:pt x="2705100" y="3441"/>
                </a:lnTo>
                <a:close/>
              </a:path>
              <a:path w="5276850" h="1943100">
                <a:moveTo>
                  <a:pt x="2762237" y="1937016"/>
                </a:moveTo>
                <a:lnTo>
                  <a:pt x="2761780" y="1935899"/>
                </a:lnTo>
                <a:lnTo>
                  <a:pt x="2759913" y="1934032"/>
                </a:lnTo>
                <a:lnTo>
                  <a:pt x="2758795" y="1933575"/>
                </a:lnTo>
                <a:lnTo>
                  <a:pt x="2746641" y="1933575"/>
                </a:lnTo>
                <a:lnTo>
                  <a:pt x="2745524" y="1934032"/>
                </a:lnTo>
                <a:lnTo>
                  <a:pt x="2743657" y="1935899"/>
                </a:lnTo>
                <a:lnTo>
                  <a:pt x="2743200" y="1937016"/>
                </a:lnTo>
                <a:lnTo>
                  <a:pt x="2743200" y="1939645"/>
                </a:lnTo>
                <a:lnTo>
                  <a:pt x="2743657" y="1940763"/>
                </a:lnTo>
                <a:lnTo>
                  <a:pt x="2745524" y="1942630"/>
                </a:lnTo>
                <a:lnTo>
                  <a:pt x="2746641" y="1943100"/>
                </a:lnTo>
                <a:lnTo>
                  <a:pt x="2758795" y="1943100"/>
                </a:lnTo>
                <a:lnTo>
                  <a:pt x="2759913" y="1942630"/>
                </a:lnTo>
                <a:lnTo>
                  <a:pt x="2761780" y="1940763"/>
                </a:lnTo>
                <a:lnTo>
                  <a:pt x="2762237" y="1939645"/>
                </a:lnTo>
                <a:lnTo>
                  <a:pt x="2762237" y="1937016"/>
                </a:lnTo>
                <a:close/>
              </a:path>
              <a:path w="5276850" h="1943100">
                <a:moveTo>
                  <a:pt x="2762237" y="1453616"/>
                </a:moveTo>
                <a:lnTo>
                  <a:pt x="2761780" y="1452499"/>
                </a:lnTo>
                <a:lnTo>
                  <a:pt x="2759913" y="1450644"/>
                </a:lnTo>
                <a:lnTo>
                  <a:pt x="2758795" y="1450174"/>
                </a:lnTo>
                <a:lnTo>
                  <a:pt x="2746641" y="1450174"/>
                </a:lnTo>
                <a:lnTo>
                  <a:pt x="2745524" y="1450644"/>
                </a:lnTo>
                <a:lnTo>
                  <a:pt x="2743657" y="1452499"/>
                </a:lnTo>
                <a:lnTo>
                  <a:pt x="2743200" y="1453616"/>
                </a:lnTo>
                <a:lnTo>
                  <a:pt x="2743200" y="1456258"/>
                </a:lnTo>
                <a:lnTo>
                  <a:pt x="2743657" y="1457375"/>
                </a:lnTo>
                <a:lnTo>
                  <a:pt x="2745524" y="1459230"/>
                </a:lnTo>
                <a:lnTo>
                  <a:pt x="2746641" y="1459699"/>
                </a:lnTo>
                <a:lnTo>
                  <a:pt x="2758795" y="1459699"/>
                </a:lnTo>
                <a:lnTo>
                  <a:pt x="2759913" y="1459230"/>
                </a:lnTo>
                <a:lnTo>
                  <a:pt x="2761780" y="1457375"/>
                </a:lnTo>
                <a:lnTo>
                  <a:pt x="2762237" y="1456258"/>
                </a:lnTo>
                <a:lnTo>
                  <a:pt x="2762237" y="1453616"/>
                </a:lnTo>
                <a:close/>
              </a:path>
              <a:path w="5276850" h="1943100">
                <a:moveTo>
                  <a:pt x="2762237" y="970229"/>
                </a:moveTo>
                <a:lnTo>
                  <a:pt x="2761780" y="969111"/>
                </a:lnTo>
                <a:lnTo>
                  <a:pt x="2759913" y="967244"/>
                </a:lnTo>
                <a:lnTo>
                  <a:pt x="2758795" y="966787"/>
                </a:lnTo>
                <a:lnTo>
                  <a:pt x="2746641" y="966787"/>
                </a:lnTo>
                <a:lnTo>
                  <a:pt x="2745524" y="967244"/>
                </a:lnTo>
                <a:lnTo>
                  <a:pt x="2743657" y="969111"/>
                </a:lnTo>
                <a:lnTo>
                  <a:pt x="2743200" y="970229"/>
                </a:lnTo>
                <a:lnTo>
                  <a:pt x="2743200" y="972858"/>
                </a:lnTo>
                <a:lnTo>
                  <a:pt x="2743657" y="973975"/>
                </a:lnTo>
                <a:lnTo>
                  <a:pt x="2745524" y="975842"/>
                </a:lnTo>
                <a:lnTo>
                  <a:pt x="2746641" y="976312"/>
                </a:lnTo>
                <a:lnTo>
                  <a:pt x="2758795" y="976312"/>
                </a:lnTo>
                <a:lnTo>
                  <a:pt x="2759913" y="975842"/>
                </a:lnTo>
                <a:lnTo>
                  <a:pt x="2761780" y="973975"/>
                </a:lnTo>
                <a:lnTo>
                  <a:pt x="2762237" y="972858"/>
                </a:lnTo>
                <a:lnTo>
                  <a:pt x="2762237" y="970229"/>
                </a:lnTo>
                <a:close/>
              </a:path>
              <a:path w="5276850" h="1943100">
                <a:moveTo>
                  <a:pt x="2762237" y="486829"/>
                </a:moveTo>
                <a:lnTo>
                  <a:pt x="2761780" y="485711"/>
                </a:lnTo>
                <a:lnTo>
                  <a:pt x="2759913" y="483857"/>
                </a:lnTo>
                <a:lnTo>
                  <a:pt x="2758795" y="483387"/>
                </a:lnTo>
                <a:lnTo>
                  <a:pt x="2746641" y="483387"/>
                </a:lnTo>
                <a:lnTo>
                  <a:pt x="2745524" y="483857"/>
                </a:lnTo>
                <a:lnTo>
                  <a:pt x="2743657" y="485711"/>
                </a:lnTo>
                <a:lnTo>
                  <a:pt x="2743200" y="486829"/>
                </a:lnTo>
                <a:lnTo>
                  <a:pt x="2743200" y="489470"/>
                </a:lnTo>
                <a:lnTo>
                  <a:pt x="2743657" y="490588"/>
                </a:lnTo>
                <a:lnTo>
                  <a:pt x="2745524" y="492442"/>
                </a:lnTo>
                <a:lnTo>
                  <a:pt x="2746641" y="492912"/>
                </a:lnTo>
                <a:lnTo>
                  <a:pt x="2758795" y="492912"/>
                </a:lnTo>
                <a:lnTo>
                  <a:pt x="2759913" y="492442"/>
                </a:lnTo>
                <a:lnTo>
                  <a:pt x="2761780" y="490588"/>
                </a:lnTo>
                <a:lnTo>
                  <a:pt x="2762237" y="489470"/>
                </a:lnTo>
                <a:lnTo>
                  <a:pt x="2762237" y="486829"/>
                </a:lnTo>
                <a:close/>
              </a:path>
              <a:path w="5276850" h="1943100">
                <a:moveTo>
                  <a:pt x="2762237" y="3441"/>
                </a:moveTo>
                <a:lnTo>
                  <a:pt x="2761780" y="2324"/>
                </a:lnTo>
                <a:lnTo>
                  <a:pt x="2759913" y="457"/>
                </a:lnTo>
                <a:lnTo>
                  <a:pt x="2758795" y="0"/>
                </a:lnTo>
                <a:lnTo>
                  <a:pt x="2746641" y="0"/>
                </a:lnTo>
                <a:lnTo>
                  <a:pt x="2745524" y="457"/>
                </a:lnTo>
                <a:lnTo>
                  <a:pt x="2743657" y="2324"/>
                </a:lnTo>
                <a:lnTo>
                  <a:pt x="2743200" y="3441"/>
                </a:lnTo>
                <a:lnTo>
                  <a:pt x="2743200" y="6070"/>
                </a:lnTo>
                <a:lnTo>
                  <a:pt x="2743657" y="7188"/>
                </a:lnTo>
                <a:lnTo>
                  <a:pt x="2745524" y="9055"/>
                </a:lnTo>
                <a:lnTo>
                  <a:pt x="2746641" y="9525"/>
                </a:lnTo>
                <a:lnTo>
                  <a:pt x="2758795" y="9525"/>
                </a:lnTo>
                <a:lnTo>
                  <a:pt x="2759913" y="9055"/>
                </a:lnTo>
                <a:lnTo>
                  <a:pt x="2761780" y="7188"/>
                </a:lnTo>
                <a:lnTo>
                  <a:pt x="2762237" y="6070"/>
                </a:lnTo>
                <a:lnTo>
                  <a:pt x="2762237" y="3441"/>
                </a:lnTo>
                <a:close/>
              </a:path>
              <a:path w="5276850" h="1943100">
                <a:moveTo>
                  <a:pt x="2819387" y="1937016"/>
                </a:moveTo>
                <a:lnTo>
                  <a:pt x="2818930" y="1935899"/>
                </a:lnTo>
                <a:lnTo>
                  <a:pt x="2817063" y="1934032"/>
                </a:lnTo>
                <a:lnTo>
                  <a:pt x="2815945" y="1933575"/>
                </a:lnTo>
                <a:lnTo>
                  <a:pt x="2803791" y="1933575"/>
                </a:lnTo>
                <a:lnTo>
                  <a:pt x="2802674" y="1934032"/>
                </a:lnTo>
                <a:lnTo>
                  <a:pt x="2800807" y="1935899"/>
                </a:lnTo>
                <a:lnTo>
                  <a:pt x="2800337" y="1937016"/>
                </a:lnTo>
                <a:lnTo>
                  <a:pt x="2800337" y="1939645"/>
                </a:lnTo>
                <a:lnTo>
                  <a:pt x="2800807" y="1940763"/>
                </a:lnTo>
                <a:lnTo>
                  <a:pt x="2802674" y="1942630"/>
                </a:lnTo>
                <a:lnTo>
                  <a:pt x="2803791" y="1943100"/>
                </a:lnTo>
                <a:lnTo>
                  <a:pt x="2815945" y="1943100"/>
                </a:lnTo>
                <a:lnTo>
                  <a:pt x="2817063" y="1942630"/>
                </a:lnTo>
                <a:lnTo>
                  <a:pt x="2818930" y="1940763"/>
                </a:lnTo>
                <a:lnTo>
                  <a:pt x="2819387" y="1939645"/>
                </a:lnTo>
                <a:lnTo>
                  <a:pt x="2819387" y="1937016"/>
                </a:lnTo>
                <a:close/>
              </a:path>
              <a:path w="5276850" h="1943100">
                <a:moveTo>
                  <a:pt x="2819387" y="1453616"/>
                </a:moveTo>
                <a:lnTo>
                  <a:pt x="2818930" y="1452499"/>
                </a:lnTo>
                <a:lnTo>
                  <a:pt x="2817063" y="1450644"/>
                </a:lnTo>
                <a:lnTo>
                  <a:pt x="2815945" y="1450174"/>
                </a:lnTo>
                <a:lnTo>
                  <a:pt x="2803791" y="1450174"/>
                </a:lnTo>
                <a:lnTo>
                  <a:pt x="2802674" y="1450644"/>
                </a:lnTo>
                <a:lnTo>
                  <a:pt x="2800807" y="1452499"/>
                </a:lnTo>
                <a:lnTo>
                  <a:pt x="2800337" y="1453616"/>
                </a:lnTo>
                <a:lnTo>
                  <a:pt x="2800337" y="1456258"/>
                </a:lnTo>
                <a:lnTo>
                  <a:pt x="2800807" y="1457375"/>
                </a:lnTo>
                <a:lnTo>
                  <a:pt x="2802674" y="1459230"/>
                </a:lnTo>
                <a:lnTo>
                  <a:pt x="2803791" y="1459699"/>
                </a:lnTo>
                <a:lnTo>
                  <a:pt x="2815945" y="1459699"/>
                </a:lnTo>
                <a:lnTo>
                  <a:pt x="2817063" y="1459230"/>
                </a:lnTo>
                <a:lnTo>
                  <a:pt x="2818930" y="1457375"/>
                </a:lnTo>
                <a:lnTo>
                  <a:pt x="2819387" y="1456258"/>
                </a:lnTo>
                <a:lnTo>
                  <a:pt x="2819387" y="1453616"/>
                </a:lnTo>
                <a:close/>
              </a:path>
              <a:path w="5276850" h="1943100">
                <a:moveTo>
                  <a:pt x="2819387" y="970229"/>
                </a:moveTo>
                <a:lnTo>
                  <a:pt x="2818930" y="969111"/>
                </a:lnTo>
                <a:lnTo>
                  <a:pt x="2817063" y="967244"/>
                </a:lnTo>
                <a:lnTo>
                  <a:pt x="2815945" y="966787"/>
                </a:lnTo>
                <a:lnTo>
                  <a:pt x="2803791" y="966787"/>
                </a:lnTo>
                <a:lnTo>
                  <a:pt x="2802674" y="967244"/>
                </a:lnTo>
                <a:lnTo>
                  <a:pt x="2800807" y="969111"/>
                </a:lnTo>
                <a:lnTo>
                  <a:pt x="2800337" y="970229"/>
                </a:lnTo>
                <a:lnTo>
                  <a:pt x="2800337" y="972858"/>
                </a:lnTo>
                <a:lnTo>
                  <a:pt x="2800807" y="973975"/>
                </a:lnTo>
                <a:lnTo>
                  <a:pt x="2802674" y="975842"/>
                </a:lnTo>
                <a:lnTo>
                  <a:pt x="2803791" y="976312"/>
                </a:lnTo>
                <a:lnTo>
                  <a:pt x="2815945" y="976312"/>
                </a:lnTo>
                <a:lnTo>
                  <a:pt x="2817063" y="975842"/>
                </a:lnTo>
                <a:lnTo>
                  <a:pt x="2818930" y="973975"/>
                </a:lnTo>
                <a:lnTo>
                  <a:pt x="2819387" y="972858"/>
                </a:lnTo>
                <a:lnTo>
                  <a:pt x="2819387" y="970229"/>
                </a:lnTo>
                <a:close/>
              </a:path>
              <a:path w="5276850" h="1943100">
                <a:moveTo>
                  <a:pt x="2819387" y="486829"/>
                </a:moveTo>
                <a:lnTo>
                  <a:pt x="2818930" y="485711"/>
                </a:lnTo>
                <a:lnTo>
                  <a:pt x="2817063" y="483857"/>
                </a:lnTo>
                <a:lnTo>
                  <a:pt x="2815945" y="483387"/>
                </a:lnTo>
                <a:lnTo>
                  <a:pt x="2803791" y="483387"/>
                </a:lnTo>
                <a:lnTo>
                  <a:pt x="2802674" y="483857"/>
                </a:lnTo>
                <a:lnTo>
                  <a:pt x="2800807" y="485711"/>
                </a:lnTo>
                <a:lnTo>
                  <a:pt x="2800337" y="486829"/>
                </a:lnTo>
                <a:lnTo>
                  <a:pt x="2800337" y="489470"/>
                </a:lnTo>
                <a:lnTo>
                  <a:pt x="2800807" y="490588"/>
                </a:lnTo>
                <a:lnTo>
                  <a:pt x="2802674" y="492442"/>
                </a:lnTo>
                <a:lnTo>
                  <a:pt x="2803791" y="492912"/>
                </a:lnTo>
                <a:lnTo>
                  <a:pt x="2815945" y="492912"/>
                </a:lnTo>
                <a:lnTo>
                  <a:pt x="2817063" y="492442"/>
                </a:lnTo>
                <a:lnTo>
                  <a:pt x="2818930" y="490588"/>
                </a:lnTo>
                <a:lnTo>
                  <a:pt x="2819387" y="489470"/>
                </a:lnTo>
                <a:lnTo>
                  <a:pt x="2819387" y="486829"/>
                </a:lnTo>
                <a:close/>
              </a:path>
              <a:path w="5276850" h="1943100">
                <a:moveTo>
                  <a:pt x="2819387" y="3441"/>
                </a:moveTo>
                <a:lnTo>
                  <a:pt x="2818930" y="2324"/>
                </a:lnTo>
                <a:lnTo>
                  <a:pt x="2817063" y="457"/>
                </a:lnTo>
                <a:lnTo>
                  <a:pt x="2815945" y="0"/>
                </a:lnTo>
                <a:lnTo>
                  <a:pt x="2803791" y="0"/>
                </a:lnTo>
                <a:lnTo>
                  <a:pt x="2802674" y="457"/>
                </a:lnTo>
                <a:lnTo>
                  <a:pt x="2800807" y="2324"/>
                </a:lnTo>
                <a:lnTo>
                  <a:pt x="2800337" y="3441"/>
                </a:lnTo>
                <a:lnTo>
                  <a:pt x="2800337" y="6070"/>
                </a:lnTo>
                <a:lnTo>
                  <a:pt x="2800807" y="7188"/>
                </a:lnTo>
                <a:lnTo>
                  <a:pt x="2802674" y="9055"/>
                </a:lnTo>
                <a:lnTo>
                  <a:pt x="2803791" y="9525"/>
                </a:lnTo>
                <a:lnTo>
                  <a:pt x="2815945" y="9525"/>
                </a:lnTo>
                <a:lnTo>
                  <a:pt x="2817063" y="9055"/>
                </a:lnTo>
                <a:lnTo>
                  <a:pt x="2818930" y="7188"/>
                </a:lnTo>
                <a:lnTo>
                  <a:pt x="2819387" y="6070"/>
                </a:lnTo>
                <a:lnTo>
                  <a:pt x="2819387" y="3441"/>
                </a:lnTo>
                <a:close/>
              </a:path>
              <a:path w="5276850" h="1943100">
                <a:moveTo>
                  <a:pt x="2876537" y="1937016"/>
                </a:moveTo>
                <a:lnTo>
                  <a:pt x="2876080" y="1935899"/>
                </a:lnTo>
                <a:lnTo>
                  <a:pt x="2874213" y="1934032"/>
                </a:lnTo>
                <a:lnTo>
                  <a:pt x="2873095" y="1933575"/>
                </a:lnTo>
                <a:lnTo>
                  <a:pt x="2860941" y="1933575"/>
                </a:lnTo>
                <a:lnTo>
                  <a:pt x="2859824" y="1934032"/>
                </a:lnTo>
                <a:lnTo>
                  <a:pt x="2857957" y="1935899"/>
                </a:lnTo>
                <a:lnTo>
                  <a:pt x="2857487" y="1937016"/>
                </a:lnTo>
                <a:lnTo>
                  <a:pt x="2857487" y="1939645"/>
                </a:lnTo>
                <a:lnTo>
                  <a:pt x="2857957" y="1940763"/>
                </a:lnTo>
                <a:lnTo>
                  <a:pt x="2859824" y="1942630"/>
                </a:lnTo>
                <a:lnTo>
                  <a:pt x="2860941" y="1943100"/>
                </a:lnTo>
                <a:lnTo>
                  <a:pt x="2873095" y="1943100"/>
                </a:lnTo>
                <a:lnTo>
                  <a:pt x="2874213" y="1942630"/>
                </a:lnTo>
                <a:lnTo>
                  <a:pt x="2876080" y="1940763"/>
                </a:lnTo>
                <a:lnTo>
                  <a:pt x="2876537" y="1939645"/>
                </a:lnTo>
                <a:lnTo>
                  <a:pt x="2876537" y="1937016"/>
                </a:lnTo>
                <a:close/>
              </a:path>
              <a:path w="5276850" h="1943100">
                <a:moveTo>
                  <a:pt x="2876537" y="1453616"/>
                </a:moveTo>
                <a:lnTo>
                  <a:pt x="2876080" y="1452499"/>
                </a:lnTo>
                <a:lnTo>
                  <a:pt x="2874213" y="1450644"/>
                </a:lnTo>
                <a:lnTo>
                  <a:pt x="2873095" y="1450174"/>
                </a:lnTo>
                <a:lnTo>
                  <a:pt x="2860941" y="1450174"/>
                </a:lnTo>
                <a:lnTo>
                  <a:pt x="2859824" y="1450644"/>
                </a:lnTo>
                <a:lnTo>
                  <a:pt x="2857957" y="1452499"/>
                </a:lnTo>
                <a:lnTo>
                  <a:pt x="2857487" y="1453616"/>
                </a:lnTo>
                <a:lnTo>
                  <a:pt x="2857487" y="1456258"/>
                </a:lnTo>
                <a:lnTo>
                  <a:pt x="2857957" y="1457375"/>
                </a:lnTo>
                <a:lnTo>
                  <a:pt x="2859824" y="1459230"/>
                </a:lnTo>
                <a:lnTo>
                  <a:pt x="2860941" y="1459699"/>
                </a:lnTo>
                <a:lnTo>
                  <a:pt x="2873095" y="1459699"/>
                </a:lnTo>
                <a:lnTo>
                  <a:pt x="2874213" y="1459230"/>
                </a:lnTo>
                <a:lnTo>
                  <a:pt x="2876080" y="1457375"/>
                </a:lnTo>
                <a:lnTo>
                  <a:pt x="2876537" y="1456258"/>
                </a:lnTo>
                <a:lnTo>
                  <a:pt x="2876537" y="1453616"/>
                </a:lnTo>
                <a:close/>
              </a:path>
              <a:path w="5276850" h="1943100">
                <a:moveTo>
                  <a:pt x="2876537" y="970229"/>
                </a:moveTo>
                <a:lnTo>
                  <a:pt x="2876080" y="969111"/>
                </a:lnTo>
                <a:lnTo>
                  <a:pt x="2874213" y="967244"/>
                </a:lnTo>
                <a:lnTo>
                  <a:pt x="2873095" y="966787"/>
                </a:lnTo>
                <a:lnTo>
                  <a:pt x="2860941" y="966787"/>
                </a:lnTo>
                <a:lnTo>
                  <a:pt x="2859824" y="967244"/>
                </a:lnTo>
                <a:lnTo>
                  <a:pt x="2857957" y="969111"/>
                </a:lnTo>
                <a:lnTo>
                  <a:pt x="2857487" y="970229"/>
                </a:lnTo>
                <a:lnTo>
                  <a:pt x="2857487" y="972858"/>
                </a:lnTo>
                <a:lnTo>
                  <a:pt x="2857957" y="973975"/>
                </a:lnTo>
                <a:lnTo>
                  <a:pt x="2859824" y="975842"/>
                </a:lnTo>
                <a:lnTo>
                  <a:pt x="2860941" y="976312"/>
                </a:lnTo>
                <a:lnTo>
                  <a:pt x="2873095" y="976312"/>
                </a:lnTo>
                <a:lnTo>
                  <a:pt x="2874213" y="975842"/>
                </a:lnTo>
                <a:lnTo>
                  <a:pt x="2876080" y="973975"/>
                </a:lnTo>
                <a:lnTo>
                  <a:pt x="2876537" y="972858"/>
                </a:lnTo>
                <a:lnTo>
                  <a:pt x="2876537" y="970229"/>
                </a:lnTo>
                <a:close/>
              </a:path>
              <a:path w="5276850" h="1943100">
                <a:moveTo>
                  <a:pt x="2876537" y="486829"/>
                </a:moveTo>
                <a:lnTo>
                  <a:pt x="2876080" y="485711"/>
                </a:lnTo>
                <a:lnTo>
                  <a:pt x="2874213" y="483857"/>
                </a:lnTo>
                <a:lnTo>
                  <a:pt x="2873095" y="483387"/>
                </a:lnTo>
                <a:lnTo>
                  <a:pt x="2860941" y="483387"/>
                </a:lnTo>
                <a:lnTo>
                  <a:pt x="2859824" y="483857"/>
                </a:lnTo>
                <a:lnTo>
                  <a:pt x="2857957" y="485711"/>
                </a:lnTo>
                <a:lnTo>
                  <a:pt x="2857487" y="486829"/>
                </a:lnTo>
                <a:lnTo>
                  <a:pt x="2857487" y="489470"/>
                </a:lnTo>
                <a:lnTo>
                  <a:pt x="2857957" y="490588"/>
                </a:lnTo>
                <a:lnTo>
                  <a:pt x="2859824" y="492442"/>
                </a:lnTo>
                <a:lnTo>
                  <a:pt x="2860941" y="492912"/>
                </a:lnTo>
                <a:lnTo>
                  <a:pt x="2873095" y="492912"/>
                </a:lnTo>
                <a:lnTo>
                  <a:pt x="2874213" y="492442"/>
                </a:lnTo>
                <a:lnTo>
                  <a:pt x="2876080" y="490588"/>
                </a:lnTo>
                <a:lnTo>
                  <a:pt x="2876537" y="489470"/>
                </a:lnTo>
                <a:lnTo>
                  <a:pt x="2876537" y="486829"/>
                </a:lnTo>
                <a:close/>
              </a:path>
              <a:path w="5276850" h="1943100">
                <a:moveTo>
                  <a:pt x="2876537" y="3441"/>
                </a:moveTo>
                <a:lnTo>
                  <a:pt x="2876080" y="2324"/>
                </a:lnTo>
                <a:lnTo>
                  <a:pt x="2874213" y="457"/>
                </a:lnTo>
                <a:lnTo>
                  <a:pt x="2873095" y="0"/>
                </a:lnTo>
                <a:lnTo>
                  <a:pt x="2860941" y="0"/>
                </a:lnTo>
                <a:lnTo>
                  <a:pt x="2859824" y="457"/>
                </a:lnTo>
                <a:lnTo>
                  <a:pt x="2857957" y="2324"/>
                </a:lnTo>
                <a:lnTo>
                  <a:pt x="2857487" y="3441"/>
                </a:lnTo>
                <a:lnTo>
                  <a:pt x="2857487" y="6070"/>
                </a:lnTo>
                <a:lnTo>
                  <a:pt x="2857957" y="7188"/>
                </a:lnTo>
                <a:lnTo>
                  <a:pt x="2859824" y="9055"/>
                </a:lnTo>
                <a:lnTo>
                  <a:pt x="2860941" y="9525"/>
                </a:lnTo>
                <a:lnTo>
                  <a:pt x="2873095" y="9525"/>
                </a:lnTo>
                <a:lnTo>
                  <a:pt x="2874213" y="9055"/>
                </a:lnTo>
                <a:lnTo>
                  <a:pt x="2876080" y="7188"/>
                </a:lnTo>
                <a:lnTo>
                  <a:pt x="2876537" y="6070"/>
                </a:lnTo>
                <a:lnTo>
                  <a:pt x="2876537" y="3441"/>
                </a:lnTo>
                <a:close/>
              </a:path>
              <a:path w="5276850" h="1943100">
                <a:moveTo>
                  <a:pt x="2933687" y="1937016"/>
                </a:moveTo>
                <a:lnTo>
                  <a:pt x="2933230" y="1935899"/>
                </a:lnTo>
                <a:lnTo>
                  <a:pt x="2931363" y="1934032"/>
                </a:lnTo>
                <a:lnTo>
                  <a:pt x="2930245" y="1933575"/>
                </a:lnTo>
                <a:lnTo>
                  <a:pt x="2918091" y="1933575"/>
                </a:lnTo>
                <a:lnTo>
                  <a:pt x="2916974" y="1934032"/>
                </a:lnTo>
                <a:lnTo>
                  <a:pt x="2915107" y="1935899"/>
                </a:lnTo>
                <a:lnTo>
                  <a:pt x="2914637" y="1937016"/>
                </a:lnTo>
                <a:lnTo>
                  <a:pt x="2914637" y="1939645"/>
                </a:lnTo>
                <a:lnTo>
                  <a:pt x="2915107" y="1940763"/>
                </a:lnTo>
                <a:lnTo>
                  <a:pt x="2916974" y="1942630"/>
                </a:lnTo>
                <a:lnTo>
                  <a:pt x="2918091" y="1943100"/>
                </a:lnTo>
                <a:lnTo>
                  <a:pt x="2930245" y="1943100"/>
                </a:lnTo>
                <a:lnTo>
                  <a:pt x="2931363" y="1942630"/>
                </a:lnTo>
                <a:lnTo>
                  <a:pt x="2933230" y="1940763"/>
                </a:lnTo>
                <a:lnTo>
                  <a:pt x="2933687" y="1939645"/>
                </a:lnTo>
                <a:lnTo>
                  <a:pt x="2933687" y="1937016"/>
                </a:lnTo>
                <a:close/>
              </a:path>
              <a:path w="5276850" h="1943100">
                <a:moveTo>
                  <a:pt x="2933687" y="1453616"/>
                </a:moveTo>
                <a:lnTo>
                  <a:pt x="2933230" y="1452499"/>
                </a:lnTo>
                <a:lnTo>
                  <a:pt x="2931363" y="1450644"/>
                </a:lnTo>
                <a:lnTo>
                  <a:pt x="2930245" y="1450174"/>
                </a:lnTo>
                <a:lnTo>
                  <a:pt x="2918091" y="1450174"/>
                </a:lnTo>
                <a:lnTo>
                  <a:pt x="2916974" y="1450644"/>
                </a:lnTo>
                <a:lnTo>
                  <a:pt x="2915107" y="1452499"/>
                </a:lnTo>
                <a:lnTo>
                  <a:pt x="2914637" y="1453616"/>
                </a:lnTo>
                <a:lnTo>
                  <a:pt x="2914637" y="1456258"/>
                </a:lnTo>
                <a:lnTo>
                  <a:pt x="2915107" y="1457375"/>
                </a:lnTo>
                <a:lnTo>
                  <a:pt x="2916974" y="1459230"/>
                </a:lnTo>
                <a:lnTo>
                  <a:pt x="2918091" y="1459699"/>
                </a:lnTo>
                <a:lnTo>
                  <a:pt x="2930245" y="1459699"/>
                </a:lnTo>
                <a:lnTo>
                  <a:pt x="2931363" y="1459230"/>
                </a:lnTo>
                <a:lnTo>
                  <a:pt x="2933230" y="1457375"/>
                </a:lnTo>
                <a:lnTo>
                  <a:pt x="2933687" y="1456258"/>
                </a:lnTo>
                <a:lnTo>
                  <a:pt x="2933687" y="1453616"/>
                </a:lnTo>
                <a:close/>
              </a:path>
              <a:path w="5276850" h="1943100">
                <a:moveTo>
                  <a:pt x="2933687" y="970229"/>
                </a:moveTo>
                <a:lnTo>
                  <a:pt x="2933230" y="969111"/>
                </a:lnTo>
                <a:lnTo>
                  <a:pt x="2931363" y="967244"/>
                </a:lnTo>
                <a:lnTo>
                  <a:pt x="2930245" y="966787"/>
                </a:lnTo>
                <a:lnTo>
                  <a:pt x="2918091" y="966787"/>
                </a:lnTo>
                <a:lnTo>
                  <a:pt x="2916974" y="967244"/>
                </a:lnTo>
                <a:lnTo>
                  <a:pt x="2915107" y="969111"/>
                </a:lnTo>
                <a:lnTo>
                  <a:pt x="2914637" y="970229"/>
                </a:lnTo>
                <a:lnTo>
                  <a:pt x="2914637" y="972858"/>
                </a:lnTo>
                <a:lnTo>
                  <a:pt x="2915107" y="973975"/>
                </a:lnTo>
                <a:lnTo>
                  <a:pt x="2916974" y="975842"/>
                </a:lnTo>
                <a:lnTo>
                  <a:pt x="2918091" y="976312"/>
                </a:lnTo>
                <a:lnTo>
                  <a:pt x="2930245" y="976312"/>
                </a:lnTo>
                <a:lnTo>
                  <a:pt x="2931363" y="975842"/>
                </a:lnTo>
                <a:lnTo>
                  <a:pt x="2933230" y="973975"/>
                </a:lnTo>
                <a:lnTo>
                  <a:pt x="2933687" y="972858"/>
                </a:lnTo>
                <a:lnTo>
                  <a:pt x="2933687" y="970229"/>
                </a:lnTo>
                <a:close/>
              </a:path>
              <a:path w="5276850" h="1943100">
                <a:moveTo>
                  <a:pt x="2933687" y="486829"/>
                </a:moveTo>
                <a:lnTo>
                  <a:pt x="2933230" y="485711"/>
                </a:lnTo>
                <a:lnTo>
                  <a:pt x="2931363" y="483857"/>
                </a:lnTo>
                <a:lnTo>
                  <a:pt x="2930245" y="483387"/>
                </a:lnTo>
                <a:lnTo>
                  <a:pt x="2918091" y="483387"/>
                </a:lnTo>
                <a:lnTo>
                  <a:pt x="2916974" y="483857"/>
                </a:lnTo>
                <a:lnTo>
                  <a:pt x="2915107" y="485711"/>
                </a:lnTo>
                <a:lnTo>
                  <a:pt x="2914637" y="486829"/>
                </a:lnTo>
                <a:lnTo>
                  <a:pt x="2914637" y="489470"/>
                </a:lnTo>
                <a:lnTo>
                  <a:pt x="2915107" y="490588"/>
                </a:lnTo>
                <a:lnTo>
                  <a:pt x="2916974" y="492442"/>
                </a:lnTo>
                <a:lnTo>
                  <a:pt x="2918091" y="492912"/>
                </a:lnTo>
                <a:lnTo>
                  <a:pt x="2930245" y="492912"/>
                </a:lnTo>
                <a:lnTo>
                  <a:pt x="2931363" y="492442"/>
                </a:lnTo>
                <a:lnTo>
                  <a:pt x="2933230" y="490588"/>
                </a:lnTo>
                <a:lnTo>
                  <a:pt x="2933687" y="489470"/>
                </a:lnTo>
                <a:lnTo>
                  <a:pt x="2933687" y="486829"/>
                </a:lnTo>
                <a:close/>
              </a:path>
              <a:path w="5276850" h="1943100">
                <a:moveTo>
                  <a:pt x="2933687" y="3441"/>
                </a:moveTo>
                <a:lnTo>
                  <a:pt x="2933230" y="2324"/>
                </a:lnTo>
                <a:lnTo>
                  <a:pt x="2931363" y="457"/>
                </a:lnTo>
                <a:lnTo>
                  <a:pt x="2930245" y="0"/>
                </a:lnTo>
                <a:lnTo>
                  <a:pt x="2918091" y="0"/>
                </a:lnTo>
                <a:lnTo>
                  <a:pt x="2916974" y="457"/>
                </a:lnTo>
                <a:lnTo>
                  <a:pt x="2915107" y="2324"/>
                </a:lnTo>
                <a:lnTo>
                  <a:pt x="2914637" y="3441"/>
                </a:lnTo>
                <a:lnTo>
                  <a:pt x="2914637" y="6070"/>
                </a:lnTo>
                <a:lnTo>
                  <a:pt x="2915107" y="7188"/>
                </a:lnTo>
                <a:lnTo>
                  <a:pt x="2916974" y="9055"/>
                </a:lnTo>
                <a:lnTo>
                  <a:pt x="2918091" y="9525"/>
                </a:lnTo>
                <a:lnTo>
                  <a:pt x="2930245" y="9525"/>
                </a:lnTo>
                <a:lnTo>
                  <a:pt x="2931363" y="9055"/>
                </a:lnTo>
                <a:lnTo>
                  <a:pt x="2933230" y="7188"/>
                </a:lnTo>
                <a:lnTo>
                  <a:pt x="2933687" y="6070"/>
                </a:lnTo>
                <a:lnTo>
                  <a:pt x="2933687" y="3441"/>
                </a:lnTo>
                <a:close/>
              </a:path>
              <a:path w="5276850" h="1943100">
                <a:moveTo>
                  <a:pt x="2990837" y="1937016"/>
                </a:moveTo>
                <a:lnTo>
                  <a:pt x="2990380" y="1935899"/>
                </a:lnTo>
                <a:lnTo>
                  <a:pt x="2988513" y="1934032"/>
                </a:lnTo>
                <a:lnTo>
                  <a:pt x="2987395" y="1933575"/>
                </a:lnTo>
                <a:lnTo>
                  <a:pt x="2975241" y="1933575"/>
                </a:lnTo>
                <a:lnTo>
                  <a:pt x="2974124" y="1934032"/>
                </a:lnTo>
                <a:lnTo>
                  <a:pt x="2972257" y="1935899"/>
                </a:lnTo>
                <a:lnTo>
                  <a:pt x="2971800" y="1937016"/>
                </a:lnTo>
                <a:lnTo>
                  <a:pt x="2971800" y="1939645"/>
                </a:lnTo>
                <a:lnTo>
                  <a:pt x="2972257" y="1940763"/>
                </a:lnTo>
                <a:lnTo>
                  <a:pt x="2974124" y="1942630"/>
                </a:lnTo>
                <a:lnTo>
                  <a:pt x="2975241" y="1943100"/>
                </a:lnTo>
                <a:lnTo>
                  <a:pt x="2987395" y="1943100"/>
                </a:lnTo>
                <a:lnTo>
                  <a:pt x="2988513" y="1942630"/>
                </a:lnTo>
                <a:lnTo>
                  <a:pt x="2990380" y="1940763"/>
                </a:lnTo>
                <a:lnTo>
                  <a:pt x="2990837" y="1939645"/>
                </a:lnTo>
                <a:lnTo>
                  <a:pt x="2990837" y="1937016"/>
                </a:lnTo>
                <a:close/>
              </a:path>
              <a:path w="5276850" h="1943100">
                <a:moveTo>
                  <a:pt x="2990837" y="1453616"/>
                </a:moveTo>
                <a:lnTo>
                  <a:pt x="2990380" y="1452499"/>
                </a:lnTo>
                <a:lnTo>
                  <a:pt x="2988513" y="1450644"/>
                </a:lnTo>
                <a:lnTo>
                  <a:pt x="2987395" y="1450174"/>
                </a:lnTo>
                <a:lnTo>
                  <a:pt x="2975241" y="1450174"/>
                </a:lnTo>
                <a:lnTo>
                  <a:pt x="2974124" y="1450644"/>
                </a:lnTo>
                <a:lnTo>
                  <a:pt x="2972257" y="1452499"/>
                </a:lnTo>
                <a:lnTo>
                  <a:pt x="2971800" y="1453616"/>
                </a:lnTo>
                <a:lnTo>
                  <a:pt x="2971800" y="1456258"/>
                </a:lnTo>
                <a:lnTo>
                  <a:pt x="2972257" y="1457375"/>
                </a:lnTo>
                <a:lnTo>
                  <a:pt x="2974124" y="1459230"/>
                </a:lnTo>
                <a:lnTo>
                  <a:pt x="2975241" y="1459699"/>
                </a:lnTo>
                <a:lnTo>
                  <a:pt x="2987395" y="1459699"/>
                </a:lnTo>
                <a:lnTo>
                  <a:pt x="2988513" y="1459230"/>
                </a:lnTo>
                <a:lnTo>
                  <a:pt x="2990380" y="1457375"/>
                </a:lnTo>
                <a:lnTo>
                  <a:pt x="2990837" y="1456258"/>
                </a:lnTo>
                <a:lnTo>
                  <a:pt x="2990837" y="1453616"/>
                </a:lnTo>
                <a:close/>
              </a:path>
              <a:path w="5276850" h="1943100">
                <a:moveTo>
                  <a:pt x="2990837" y="970229"/>
                </a:moveTo>
                <a:lnTo>
                  <a:pt x="2990380" y="969111"/>
                </a:lnTo>
                <a:lnTo>
                  <a:pt x="2988513" y="967244"/>
                </a:lnTo>
                <a:lnTo>
                  <a:pt x="2987395" y="966787"/>
                </a:lnTo>
                <a:lnTo>
                  <a:pt x="2975241" y="966787"/>
                </a:lnTo>
                <a:lnTo>
                  <a:pt x="2974124" y="967244"/>
                </a:lnTo>
                <a:lnTo>
                  <a:pt x="2972257" y="969111"/>
                </a:lnTo>
                <a:lnTo>
                  <a:pt x="2971800" y="970229"/>
                </a:lnTo>
                <a:lnTo>
                  <a:pt x="2971800" y="972858"/>
                </a:lnTo>
                <a:lnTo>
                  <a:pt x="2972257" y="973975"/>
                </a:lnTo>
                <a:lnTo>
                  <a:pt x="2974124" y="975842"/>
                </a:lnTo>
                <a:lnTo>
                  <a:pt x="2975241" y="976312"/>
                </a:lnTo>
                <a:lnTo>
                  <a:pt x="2987395" y="976312"/>
                </a:lnTo>
                <a:lnTo>
                  <a:pt x="2988513" y="975842"/>
                </a:lnTo>
                <a:lnTo>
                  <a:pt x="2990380" y="973975"/>
                </a:lnTo>
                <a:lnTo>
                  <a:pt x="2990837" y="972858"/>
                </a:lnTo>
                <a:lnTo>
                  <a:pt x="2990837" y="970229"/>
                </a:lnTo>
                <a:close/>
              </a:path>
              <a:path w="5276850" h="1943100">
                <a:moveTo>
                  <a:pt x="2990837" y="486829"/>
                </a:moveTo>
                <a:lnTo>
                  <a:pt x="2990380" y="485711"/>
                </a:lnTo>
                <a:lnTo>
                  <a:pt x="2988513" y="483857"/>
                </a:lnTo>
                <a:lnTo>
                  <a:pt x="2987395" y="483387"/>
                </a:lnTo>
                <a:lnTo>
                  <a:pt x="2975241" y="483387"/>
                </a:lnTo>
                <a:lnTo>
                  <a:pt x="2974124" y="483857"/>
                </a:lnTo>
                <a:lnTo>
                  <a:pt x="2972257" y="485711"/>
                </a:lnTo>
                <a:lnTo>
                  <a:pt x="2971800" y="486829"/>
                </a:lnTo>
                <a:lnTo>
                  <a:pt x="2971800" y="489470"/>
                </a:lnTo>
                <a:lnTo>
                  <a:pt x="2972257" y="490588"/>
                </a:lnTo>
                <a:lnTo>
                  <a:pt x="2974124" y="492442"/>
                </a:lnTo>
                <a:lnTo>
                  <a:pt x="2975241" y="492912"/>
                </a:lnTo>
                <a:lnTo>
                  <a:pt x="2987395" y="492912"/>
                </a:lnTo>
                <a:lnTo>
                  <a:pt x="2988513" y="492442"/>
                </a:lnTo>
                <a:lnTo>
                  <a:pt x="2990380" y="490588"/>
                </a:lnTo>
                <a:lnTo>
                  <a:pt x="2990837" y="489470"/>
                </a:lnTo>
                <a:lnTo>
                  <a:pt x="2990837" y="486829"/>
                </a:lnTo>
                <a:close/>
              </a:path>
              <a:path w="5276850" h="1943100">
                <a:moveTo>
                  <a:pt x="2990837" y="3441"/>
                </a:moveTo>
                <a:lnTo>
                  <a:pt x="2990380" y="2324"/>
                </a:lnTo>
                <a:lnTo>
                  <a:pt x="2988513" y="457"/>
                </a:lnTo>
                <a:lnTo>
                  <a:pt x="2987395" y="0"/>
                </a:lnTo>
                <a:lnTo>
                  <a:pt x="2975241" y="0"/>
                </a:lnTo>
                <a:lnTo>
                  <a:pt x="2974124" y="457"/>
                </a:lnTo>
                <a:lnTo>
                  <a:pt x="2972257" y="2324"/>
                </a:lnTo>
                <a:lnTo>
                  <a:pt x="2971800" y="3441"/>
                </a:lnTo>
                <a:lnTo>
                  <a:pt x="2971800" y="6070"/>
                </a:lnTo>
                <a:lnTo>
                  <a:pt x="2972257" y="7188"/>
                </a:lnTo>
                <a:lnTo>
                  <a:pt x="2974124" y="9055"/>
                </a:lnTo>
                <a:lnTo>
                  <a:pt x="2975241" y="9525"/>
                </a:lnTo>
                <a:lnTo>
                  <a:pt x="2987395" y="9525"/>
                </a:lnTo>
                <a:lnTo>
                  <a:pt x="2988513" y="9055"/>
                </a:lnTo>
                <a:lnTo>
                  <a:pt x="2990380" y="7188"/>
                </a:lnTo>
                <a:lnTo>
                  <a:pt x="2990837" y="6070"/>
                </a:lnTo>
                <a:lnTo>
                  <a:pt x="2990837" y="3441"/>
                </a:lnTo>
                <a:close/>
              </a:path>
              <a:path w="5276850" h="1943100">
                <a:moveTo>
                  <a:pt x="3047987" y="1937016"/>
                </a:moveTo>
                <a:lnTo>
                  <a:pt x="3047530" y="1935899"/>
                </a:lnTo>
                <a:lnTo>
                  <a:pt x="3045663" y="1934032"/>
                </a:lnTo>
                <a:lnTo>
                  <a:pt x="3044545" y="1933575"/>
                </a:lnTo>
                <a:lnTo>
                  <a:pt x="3032391" y="1933575"/>
                </a:lnTo>
                <a:lnTo>
                  <a:pt x="3031274" y="1934032"/>
                </a:lnTo>
                <a:lnTo>
                  <a:pt x="3029407" y="1935899"/>
                </a:lnTo>
                <a:lnTo>
                  <a:pt x="3028937" y="1937016"/>
                </a:lnTo>
                <a:lnTo>
                  <a:pt x="3028937" y="1939645"/>
                </a:lnTo>
                <a:lnTo>
                  <a:pt x="3029407" y="1940763"/>
                </a:lnTo>
                <a:lnTo>
                  <a:pt x="3031274" y="1942630"/>
                </a:lnTo>
                <a:lnTo>
                  <a:pt x="3032391" y="1943100"/>
                </a:lnTo>
                <a:lnTo>
                  <a:pt x="3044545" y="1943100"/>
                </a:lnTo>
                <a:lnTo>
                  <a:pt x="3045663" y="1942630"/>
                </a:lnTo>
                <a:lnTo>
                  <a:pt x="3047530" y="1940763"/>
                </a:lnTo>
                <a:lnTo>
                  <a:pt x="3047987" y="1939645"/>
                </a:lnTo>
                <a:lnTo>
                  <a:pt x="3047987" y="1937016"/>
                </a:lnTo>
                <a:close/>
              </a:path>
              <a:path w="5276850" h="1943100">
                <a:moveTo>
                  <a:pt x="3047987" y="1453616"/>
                </a:moveTo>
                <a:lnTo>
                  <a:pt x="3047530" y="1452499"/>
                </a:lnTo>
                <a:lnTo>
                  <a:pt x="3045663" y="1450644"/>
                </a:lnTo>
                <a:lnTo>
                  <a:pt x="3044545" y="1450174"/>
                </a:lnTo>
                <a:lnTo>
                  <a:pt x="3032391" y="1450174"/>
                </a:lnTo>
                <a:lnTo>
                  <a:pt x="3031274" y="1450644"/>
                </a:lnTo>
                <a:lnTo>
                  <a:pt x="3029407" y="1452499"/>
                </a:lnTo>
                <a:lnTo>
                  <a:pt x="3028937" y="1453616"/>
                </a:lnTo>
                <a:lnTo>
                  <a:pt x="3028937" y="1456258"/>
                </a:lnTo>
                <a:lnTo>
                  <a:pt x="3029407" y="1457375"/>
                </a:lnTo>
                <a:lnTo>
                  <a:pt x="3031274" y="1459230"/>
                </a:lnTo>
                <a:lnTo>
                  <a:pt x="3032391" y="1459699"/>
                </a:lnTo>
                <a:lnTo>
                  <a:pt x="3044545" y="1459699"/>
                </a:lnTo>
                <a:lnTo>
                  <a:pt x="3045663" y="1459230"/>
                </a:lnTo>
                <a:lnTo>
                  <a:pt x="3047530" y="1457375"/>
                </a:lnTo>
                <a:lnTo>
                  <a:pt x="3047987" y="1456258"/>
                </a:lnTo>
                <a:lnTo>
                  <a:pt x="3047987" y="1453616"/>
                </a:lnTo>
                <a:close/>
              </a:path>
              <a:path w="5276850" h="1943100">
                <a:moveTo>
                  <a:pt x="3047987" y="970229"/>
                </a:moveTo>
                <a:lnTo>
                  <a:pt x="3047530" y="969111"/>
                </a:lnTo>
                <a:lnTo>
                  <a:pt x="3045663" y="967244"/>
                </a:lnTo>
                <a:lnTo>
                  <a:pt x="3044545" y="966787"/>
                </a:lnTo>
                <a:lnTo>
                  <a:pt x="3032391" y="966787"/>
                </a:lnTo>
                <a:lnTo>
                  <a:pt x="3031274" y="967244"/>
                </a:lnTo>
                <a:lnTo>
                  <a:pt x="3029407" y="969111"/>
                </a:lnTo>
                <a:lnTo>
                  <a:pt x="3028937" y="970229"/>
                </a:lnTo>
                <a:lnTo>
                  <a:pt x="3028937" y="972858"/>
                </a:lnTo>
                <a:lnTo>
                  <a:pt x="3029407" y="973975"/>
                </a:lnTo>
                <a:lnTo>
                  <a:pt x="3031274" y="975842"/>
                </a:lnTo>
                <a:lnTo>
                  <a:pt x="3032391" y="976312"/>
                </a:lnTo>
                <a:lnTo>
                  <a:pt x="3044545" y="976312"/>
                </a:lnTo>
                <a:lnTo>
                  <a:pt x="3045663" y="975842"/>
                </a:lnTo>
                <a:lnTo>
                  <a:pt x="3047530" y="973975"/>
                </a:lnTo>
                <a:lnTo>
                  <a:pt x="3047987" y="972858"/>
                </a:lnTo>
                <a:lnTo>
                  <a:pt x="3047987" y="970229"/>
                </a:lnTo>
                <a:close/>
              </a:path>
              <a:path w="5276850" h="1943100">
                <a:moveTo>
                  <a:pt x="3047987" y="486829"/>
                </a:moveTo>
                <a:lnTo>
                  <a:pt x="3047530" y="485711"/>
                </a:lnTo>
                <a:lnTo>
                  <a:pt x="3045663" y="483857"/>
                </a:lnTo>
                <a:lnTo>
                  <a:pt x="3044545" y="483387"/>
                </a:lnTo>
                <a:lnTo>
                  <a:pt x="3032391" y="483387"/>
                </a:lnTo>
                <a:lnTo>
                  <a:pt x="3031274" y="483857"/>
                </a:lnTo>
                <a:lnTo>
                  <a:pt x="3029407" y="485711"/>
                </a:lnTo>
                <a:lnTo>
                  <a:pt x="3028937" y="486829"/>
                </a:lnTo>
                <a:lnTo>
                  <a:pt x="3028937" y="489470"/>
                </a:lnTo>
                <a:lnTo>
                  <a:pt x="3029407" y="490588"/>
                </a:lnTo>
                <a:lnTo>
                  <a:pt x="3031274" y="492442"/>
                </a:lnTo>
                <a:lnTo>
                  <a:pt x="3032391" y="492912"/>
                </a:lnTo>
                <a:lnTo>
                  <a:pt x="3044545" y="492912"/>
                </a:lnTo>
                <a:lnTo>
                  <a:pt x="3045663" y="492442"/>
                </a:lnTo>
                <a:lnTo>
                  <a:pt x="3047530" y="490588"/>
                </a:lnTo>
                <a:lnTo>
                  <a:pt x="3047987" y="489470"/>
                </a:lnTo>
                <a:lnTo>
                  <a:pt x="3047987" y="486829"/>
                </a:lnTo>
                <a:close/>
              </a:path>
              <a:path w="5276850" h="1943100">
                <a:moveTo>
                  <a:pt x="3047987" y="3441"/>
                </a:moveTo>
                <a:lnTo>
                  <a:pt x="3047530" y="2324"/>
                </a:lnTo>
                <a:lnTo>
                  <a:pt x="3045663" y="457"/>
                </a:lnTo>
                <a:lnTo>
                  <a:pt x="3044545" y="0"/>
                </a:lnTo>
                <a:lnTo>
                  <a:pt x="3032391" y="0"/>
                </a:lnTo>
                <a:lnTo>
                  <a:pt x="3031274" y="457"/>
                </a:lnTo>
                <a:lnTo>
                  <a:pt x="3029407" y="2324"/>
                </a:lnTo>
                <a:lnTo>
                  <a:pt x="3028937" y="3441"/>
                </a:lnTo>
                <a:lnTo>
                  <a:pt x="3028937" y="6070"/>
                </a:lnTo>
                <a:lnTo>
                  <a:pt x="3029407" y="7188"/>
                </a:lnTo>
                <a:lnTo>
                  <a:pt x="3031274" y="9055"/>
                </a:lnTo>
                <a:lnTo>
                  <a:pt x="3032391" y="9525"/>
                </a:lnTo>
                <a:lnTo>
                  <a:pt x="3044545" y="9525"/>
                </a:lnTo>
                <a:lnTo>
                  <a:pt x="3045663" y="9055"/>
                </a:lnTo>
                <a:lnTo>
                  <a:pt x="3047530" y="7188"/>
                </a:lnTo>
                <a:lnTo>
                  <a:pt x="3047987" y="6070"/>
                </a:lnTo>
                <a:lnTo>
                  <a:pt x="3047987" y="3441"/>
                </a:lnTo>
                <a:close/>
              </a:path>
              <a:path w="5276850" h="1943100">
                <a:moveTo>
                  <a:pt x="3105150" y="1937016"/>
                </a:moveTo>
                <a:lnTo>
                  <a:pt x="3104680" y="1935899"/>
                </a:lnTo>
                <a:lnTo>
                  <a:pt x="3102813" y="1934032"/>
                </a:lnTo>
                <a:lnTo>
                  <a:pt x="3101695" y="1933575"/>
                </a:lnTo>
                <a:lnTo>
                  <a:pt x="3089541" y="1933575"/>
                </a:lnTo>
                <a:lnTo>
                  <a:pt x="3088424" y="1934032"/>
                </a:lnTo>
                <a:lnTo>
                  <a:pt x="3086557" y="1935899"/>
                </a:lnTo>
                <a:lnTo>
                  <a:pt x="3086087" y="1937016"/>
                </a:lnTo>
                <a:lnTo>
                  <a:pt x="3086087" y="1939645"/>
                </a:lnTo>
                <a:lnTo>
                  <a:pt x="3086557" y="1940763"/>
                </a:lnTo>
                <a:lnTo>
                  <a:pt x="3088424" y="1942630"/>
                </a:lnTo>
                <a:lnTo>
                  <a:pt x="3089541" y="1943100"/>
                </a:lnTo>
                <a:lnTo>
                  <a:pt x="3101695" y="1943100"/>
                </a:lnTo>
                <a:lnTo>
                  <a:pt x="3102813" y="1942630"/>
                </a:lnTo>
                <a:lnTo>
                  <a:pt x="3104680" y="1940763"/>
                </a:lnTo>
                <a:lnTo>
                  <a:pt x="3105150" y="1939645"/>
                </a:lnTo>
                <a:lnTo>
                  <a:pt x="3105150" y="1937016"/>
                </a:lnTo>
                <a:close/>
              </a:path>
              <a:path w="5276850" h="1943100">
                <a:moveTo>
                  <a:pt x="3105150" y="1453616"/>
                </a:moveTo>
                <a:lnTo>
                  <a:pt x="3104680" y="1452499"/>
                </a:lnTo>
                <a:lnTo>
                  <a:pt x="3102813" y="1450644"/>
                </a:lnTo>
                <a:lnTo>
                  <a:pt x="3101695" y="1450174"/>
                </a:lnTo>
                <a:lnTo>
                  <a:pt x="3089541" y="1450174"/>
                </a:lnTo>
                <a:lnTo>
                  <a:pt x="3088424" y="1450644"/>
                </a:lnTo>
                <a:lnTo>
                  <a:pt x="3086557" y="1452499"/>
                </a:lnTo>
                <a:lnTo>
                  <a:pt x="3086087" y="1453616"/>
                </a:lnTo>
                <a:lnTo>
                  <a:pt x="3086087" y="1456258"/>
                </a:lnTo>
                <a:lnTo>
                  <a:pt x="3086557" y="1457375"/>
                </a:lnTo>
                <a:lnTo>
                  <a:pt x="3088424" y="1459230"/>
                </a:lnTo>
                <a:lnTo>
                  <a:pt x="3089541" y="1459699"/>
                </a:lnTo>
                <a:lnTo>
                  <a:pt x="3101695" y="1459699"/>
                </a:lnTo>
                <a:lnTo>
                  <a:pt x="3102813" y="1459230"/>
                </a:lnTo>
                <a:lnTo>
                  <a:pt x="3104680" y="1457375"/>
                </a:lnTo>
                <a:lnTo>
                  <a:pt x="3105150" y="1456258"/>
                </a:lnTo>
                <a:lnTo>
                  <a:pt x="3105150" y="1453616"/>
                </a:lnTo>
                <a:close/>
              </a:path>
              <a:path w="5276850" h="1943100">
                <a:moveTo>
                  <a:pt x="3105150" y="970229"/>
                </a:moveTo>
                <a:lnTo>
                  <a:pt x="3104680" y="969111"/>
                </a:lnTo>
                <a:lnTo>
                  <a:pt x="3102813" y="967244"/>
                </a:lnTo>
                <a:lnTo>
                  <a:pt x="3101695" y="966787"/>
                </a:lnTo>
                <a:lnTo>
                  <a:pt x="3089541" y="966787"/>
                </a:lnTo>
                <a:lnTo>
                  <a:pt x="3088424" y="967244"/>
                </a:lnTo>
                <a:lnTo>
                  <a:pt x="3086557" y="969111"/>
                </a:lnTo>
                <a:lnTo>
                  <a:pt x="3086087" y="970229"/>
                </a:lnTo>
                <a:lnTo>
                  <a:pt x="3086087" y="972858"/>
                </a:lnTo>
                <a:lnTo>
                  <a:pt x="3086557" y="973975"/>
                </a:lnTo>
                <a:lnTo>
                  <a:pt x="3088424" y="975842"/>
                </a:lnTo>
                <a:lnTo>
                  <a:pt x="3089541" y="976312"/>
                </a:lnTo>
                <a:lnTo>
                  <a:pt x="3101695" y="976312"/>
                </a:lnTo>
                <a:lnTo>
                  <a:pt x="3102813" y="975842"/>
                </a:lnTo>
                <a:lnTo>
                  <a:pt x="3104680" y="973975"/>
                </a:lnTo>
                <a:lnTo>
                  <a:pt x="3105150" y="972858"/>
                </a:lnTo>
                <a:lnTo>
                  <a:pt x="3105150" y="970229"/>
                </a:lnTo>
                <a:close/>
              </a:path>
              <a:path w="5276850" h="1943100">
                <a:moveTo>
                  <a:pt x="3105150" y="486829"/>
                </a:moveTo>
                <a:lnTo>
                  <a:pt x="3104680" y="485711"/>
                </a:lnTo>
                <a:lnTo>
                  <a:pt x="3102813" y="483857"/>
                </a:lnTo>
                <a:lnTo>
                  <a:pt x="3101695" y="483387"/>
                </a:lnTo>
                <a:lnTo>
                  <a:pt x="3089541" y="483387"/>
                </a:lnTo>
                <a:lnTo>
                  <a:pt x="3088424" y="483857"/>
                </a:lnTo>
                <a:lnTo>
                  <a:pt x="3086557" y="485711"/>
                </a:lnTo>
                <a:lnTo>
                  <a:pt x="3086087" y="486829"/>
                </a:lnTo>
                <a:lnTo>
                  <a:pt x="3086087" y="489470"/>
                </a:lnTo>
                <a:lnTo>
                  <a:pt x="3086557" y="490588"/>
                </a:lnTo>
                <a:lnTo>
                  <a:pt x="3088424" y="492442"/>
                </a:lnTo>
                <a:lnTo>
                  <a:pt x="3089541" y="492912"/>
                </a:lnTo>
                <a:lnTo>
                  <a:pt x="3101695" y="492912"/>
                </a:lnTo>
                <a:lnTo>
                  <a:pt x="3102813" y="492442"/>
                </a:lnTo>
                <a:lnTo>
                  <a:pt x="3104680" y="490588"/>
                </a:lnTo>
                <a:lnTo>
                  <a:pt x="3105150" y="489470"/>
                </a:lnTo>
                <a:lnTo>
                  <a:pt x="3105150" y="486829"/>
                </a:lnTo>
                <a:close/>
              </a:path>
              <a:path w="5276850" h="1943100">
                <a:moveTo>
                  <a:pt x="3105150" y="3441"/>
                </a:moveTo>
                <a:lnTo>
                  <a:pt x="3104680" y="2324"/>
                </a:lnTo>
                <a:lnTo>
                  <a:pt x="3102813" y="457"/>
                </a:lnTo>
                <a:lnTo>
                  <a:pt x="3101695" y="0"/>
                </a:lnTo>
                <a:lnTo>
                  <a:pt x="3089541" y="0"/>
                </a:lnTo>
                <a:lnTo>
                  <a:pt x="3088424" y="457"/>
                </a:lnTo>
                <a:lnTo>
                  <a:pt x="3086557" y="2324"/>
                </a:lnTo>
                <a:lnTo>
                  <a:pt x="3086087" y="3441"/>
                </a:lnTo>
                <a:lnTo>
                  <a:pt x="3086087" y="6070"/>
                </a:lnTo>
                <a:lnTo>
                  <a:pt x="3086557" y="7188"/>
                </a:lnTo>
                <a:lnTo>
                  <a:pt x="3088424" y="9055"/>
                </a:lnTo>
                <a:lnTo>
                  <a:pt x="3089541" y="9525"/>
                </a:lnTo>
                <a:lnTo>
                  <a:pt x="3101695" y="9525"/>
                </a:lnTo>
                <a:lnTo>
                  <a:pt x="3102813" y="9055"/>
                </a:lnTo>
                <a:lnTo>
                  <a:pt x="3104680" y="7188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5276850" h="1943100">
                <a:moveTo>
                  <a:pt x="3162287" y="1937016"/>
                </a:moveTo>
                <a:lnTo>
                  <a:pt x="3161830" y="1935899"/>
                </a:lnTo>
                <a:lnTo>
                  <a:pt x="3159963" y="1934032"/>
                </a:lnTo>
                <a:lnTo>
                  <a:pt x="3158845" y="1933575"/>
                </a:lnTo>
                <a:lnTo>
                  <a:pt x="3146691" y="1933575"/>
                </a:lnTo>
                <a:lnTo>
                  <a:pt x="3145574" y="1934032"/>
                </a:lnTo>
                <a:lnTo>
                  <a:pt x="3143707" y="1935899"/>
                </a:lnTo>
                <a:lnTo>
                  <a:pt x="3143250" y="1937016"/>
                </a:lnTo>
                <a:lnTo>
                  <a:pt x="3143250" y="1939645"/>
                </a:lnTo>
                <a:lnTo>
                  <a:pt x="3143707" y="1940763"/>
                </a:lnTo>
                <a:lnTo>
                  <a:pt x="3145574" y="1942630"/>
                </a:lnTo>
                <a:lnTo>
                  <a:pt x="3146691" y="1943100"/>
                </a:lnTo>
                <a:lnTo>
                  <a:pt x="3158845" y="1943100"/>
                </a:lnTo>
                <a:lnTo>
                  <a:pt x="3159963" y="1942630"/>
                </a:lnTo>
                <a:lnTo>
                  <a:pt x="3161830" y="1940763"/>
                </a:lnTo>
                <a:lnTo>
                  <a:pt x="3162287" y="1939645"/>
                </a:lnTo>
                <a:lnTo>
                  <a:pt x="3162287" y="1937016"/>
                </a:lnTo>
                <a:close/>
              </a:path>
              <a:path w="5276850" h="1943100">
                <a:moveTo>
                  <a:pt x="3162287" y="1453616"/>
                </a:moveTo>
                <a:lnTo>
                  <a:pt x="3161830" y="1452499"/>
                </a:lnTo>
                <a:lnTo>
                  <a:pt x="3159963" y="1450644"/>
                </a:lnTo>
                <a:lnTo>
                  <a:pt x="3158845" y="1450174"/>
                </a:lnTo>
                <a:lnTo>
                  <a:pt x="3146691" y="1450174"/>
                </a:lnTo>
                <a:lnTo>
                  <a:pt x="3145574" y="1450644"/>
                </a:lnTo>
                <a:lnTo>
                  <a:pt x="3143707" y="1452499"/>
                </a:lnTo>
                <a:lnTo>
                  <a:pt x="3143250" y="1453616"/>
                </a:lnTo>
                <a:lnTo>
                  <a:pt x="3143250" y="1456258"/>
                </a:lnTo>
                <a:lnTo>
                  <a:pt x="3143707" y="1457375"/>
                </a:lnTo>
                <a:lnTo>
                  <a:pt x="3145574" y="1459230"/>
                </a:lnTo>
                <a:lnTo>
                  <a:pt x="3146691" y="1459699"/>
                </a:lnTo>
                <a:lnTo>
                  <a:pt x="3158845" y="1459699"/>
                </a:lnTo>
                <a:lnTo>
                  <a:pt x="3159963" y="1459230"/>
                </a:lnTo>
                <a:lnTo>
                  <a:pt x="3161830" y="1457375"/>
                </a:lnTo>
                <a:lnTo>
                  <a:pt x="3162287" y="1456258"/>
                </a:lnTo>
                <a:lnTo>
                  <a:pt x="3162287" y="1453616"/>
                </a:lnTo>
                <a:close/>
              </a:path>
              <a:path w="5276850" h="1943100">
                <a:moveTo>
                  <a:pt x="3162287" y="970229"/>
                </a:moveTo>
                <a:lnTo>
                  <a:pt x="3161830" y="969111"/>
                </a:lnTo>
                <a:lnTo>
                  <a:pt x="3159963" y="967244"/>
                </a:lnTo>
                <a:lnTo>
                  <a:pt x="3158845" y="966787"/>
                </a:lnTo>
                <a:lnTo>
                  <a:pt x="3146691" y="966787"/>
                </a:lnTo>
                <a:lnTo>
                  <a:pt x="3145574" y="967244"/>
                </a:lnTo>
                <a:lnTo>
                  <a:pt x="3143707" y="969111"/>
                </a:lnTo>
                <a:lnTo>
                  <a:pt x="3143250" y="970229"/>
                </a:lnTo>
                <a:lnTo>
                  <a:pt x="3143250" y="972858"/>
                </a:lnTo>
                <a:lnTo>
                  <a:pt x="3143707" y="973975"/>
                </a:lnTo>
                <a:lnTo>
                  <a:pt x="3145574" y="975842"/>
                </a:lnTo>
                <a:lnTo>
                  <a:pt x="3146691" y="976312"/>
                </a:lnTo>
                <a:lnTo>
                  <a:pt x="3158845" y="976312"/>
                </a:lnTo>
                <a:lnTo>
                  <a:pt x="3159963" y="975842"/>
                </a:lnTo>
                <a:lnTo>
                  <a:pt x="3161830" y="973975"/>
                </a:lnTo>
                <a:lnTo>
                  <a:pt x="3162287" y="972858"/>
                </a:lnTo>
                <a:lnTo>
                  <a:pt x="3162287" y="970229"/>
                </a:lnTo>
                <a:close/>
              </a:path>
              <a:path w="5276850" h="1943100">
                <a:moveTo>
                  <a:pt x="3162287" y="486829"/>
                </a:moveTo>
                <a:lnTo>
                  <a:pt x="3161830" y="485711"/>
                </a:lnTo>
                <a:lnTo>
                  <a:pt x="3159963" y="483857"/>
                </a:lnTo>
                <a:lnTo>
                  <a:pt x="3158845" y="483387"/>
                </a:lnTo>
                <a:lnTo>
                  <a:pt x="3146691" y="483387"/>
                </a:lnTo>
                <a:lnTo>
                  <a:pt x="3145574" y="483857"/>
                </a:lnTo>
                <a:lnTo>
                  <a:pt x="3143707" y="485711"/>
                </a:lnTo>
                <a:lnTo>
                  <a:pt x="3143250" y="486829"/>
                </a:lnTo>
                <a:lnTo>
                  <a:pt x="3143250" y="489470"/>
                </a:lnTo>
                <a:lnTo>
                  <a:pt x="3143707" y="490588"/>
                </a:lnTo>
                <a:lnTo>
                  <a:pt x="3145574" y="492442"/>
                </a:lnTo>
                <a:lnTo>
                  <a:pt x="3146691" y="492912"/>
                </a:lnTo>
                <a:lnTo>
                  <a:pt x="3158845" y="492912"/>
                </a:lnTo>
                <a:lnTo>
                  <a:pt x="3159963" y="492442"/>
                </a:lnTo>
                <a:lnTo>
                  <a:pt x="3161830" y="490588"/>
                </a:lnTo>
                <a:lnTo>
                  <a:pt x="3162287" y="489470"/>
                </a:lnTo>
                <a:lnTo>
                  <a:pt x="3162287" y="486829"/>
                </a:lnTo>
                <a:close/>
              </a:path>
              <a:path w="5276850" h="1943100">
                <a:moveTo>
                  <a:pt x="3162287" y="3441"/>
                </a:moveTo>
                <a:lnTo>
                  <a:pt x="3161830" y="2324"/>
                </a:lnTo>
                <a:lnTo>
                  <a:pt x="3159963" y="457"/>
                </a:lnTo>
                <a:lnTo>
                  <a:pt x="3158845" y="0"/>
                </a:lnTo>
                <a:lnTo>
                  <a:pt x="3146691" y="0"/>
                </a:lnTo>
                <a:lnTo>
                  <a:pt x="3145574" y="457"/>
                </a:lnTo>
                <a:lnTo>
                  <a:pt x="3143707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07" y="7188"/>
                </a:lnTo>
                <a:lnTo>
                  <a:pt x="3145574" y="9055"/>
                </a:lnTo>
                <a:lnTo>
                  <a:pt x="3146691" y="9525"/>
                </a:lnTo>
                <a:lnTo>
                  <a:pt x="3158845" y="9525"/>
                </a:lnTo>
                <a:lnTo>
                  <a:pt x="3159963" y="9055"/>
                </a:lnTo>
                <a:lnTo>
                  <a:pt x="3161830" y="7188"/>
                </a:lnTo>
                <a:lnTo>
                  <a:pt x="3162287" y="6070"/>
                </a:lnTo>
                <a:lnTo>
                  <a:pt x="3162287" y="3441"/>
                </a:lnTo>
                <a:close/>
              </a:path>
              <a:path w="5276850" h="1943100">
                <a:moveTo>
                  <a:pt x="3219437" y="1937016"/>
                </a:moveTo>
                <a:lnTo>
                  <a:pt x="3218980" y="1935899"/>
                </a:lnTo>
                <a:lnTo>
                  <a:pt x="3217113" y="1934032"/>
                </a:lnTo>
                <a:lnTo>
                  <a:pt x="3215995" y="1933575"/>
                </a:lnTo>
                <a:lnTo>
                  <a:pt x="3203841" y="1933575"/>
                </a:lnTo>
                <a:lnTo>
                  <a:pt x="3202724" y="1934032"/>
                </a:lnTo>
                <a:lnTo>
                  <a:pt x="3200857" y="1935899"/>
                </a:lnTo>
                <a:lnTo>
                  <a:pt x="3200387" y="1937016"/>
                </a:lnTo>
                <a:lnTo>
                  <a:pt x="3200387" y="1939645"/>
                </a:lnTo>
                <a:lnTo>
                  <a:pt x="3200857" y="1940763"/>
                </a:lnTo>
                <a:lnTo>
                  <a:pt x="3202724" y="1942630"/>
                </a:lnTo>
                <a:lnTo>
                  <a:pt x="3203841" y="1943100"/>
                </a:lnTo>
                <a:lnTo>
                  <a:pt x="3215995" y="1943100"/>
                </a:lnTo>
                <a:lnTo>
                  <a:pt x="3217113" y="1942630"/>
                </a:lnTo>
                <a:lnTo>
                  <a:pt x="3218980" y="1940763"/>
                </a:lnTo>
                <a:lnTo>
                  <a:pt x="3219437" y="1939645"/>
                </a:lnTo>
                <a:lnTo>
                  <a:pt x="3219437" y="1937016"/>
                </a:lnTo>
                <a:close/>
              </a:path>
              <a:path w="5276850" h="1943100">
                <a:moveTo>
                  <a:pt x="3219437" y="1453616"/>
                </a:moveTo>
                <a:lnTo>
                  <a:pt x="3218980" y="1452499"/>
                </a:lnTo>
                <a:lnTo>
                  <a:pt x="3217113" y="1450644"/>
                </a:lnTo>
                <a:lnTo>
                  <a:pt x="3215995" y="1450174"/>
                </a:lnTo>
                <a:lnTo>
                  <a:pt x="3203841" y="1450174"/>
                </a:lnTo>
                <a:lnTo>
                  <a:pt x="3202724" y="1450644"/>
                </a:lnTo>
                <a:lnTo>
                  <a:pt x="3200857" y="1452499"/>
                </a:lnTo>
                <a:lnTo>
                  <a:pt x="3200387" y="1453616"/>
                </a:lnTo>
                <a:lnTo>
                  <a:pt x="3200387" y="1456258"/>
                </a:lnTo>
                <a:lnTo>
                  <a:pt x="3200857" y="1457375"/>
                </a:lnTo>
                <a:lnTo>
                  <a:pt x="3202724" y="1459230"/>
                </a:lnTo>
                <a:lnTo>
                  <a:pt x="3203841" y="1459699"/>
                </a:lnTo>
                <a:lnTo>
                  <a:pt x="3215995" y="1459699"/>
                </a:lnTo>
                <a:lnTo>
                  <a:pt x="3217113" y="1459230"/>
                </a:lnTo>
                <a:lnTo>
                  <a:pt x="3218980" y="1457375"/>
                </a:lnTo>
                <a:lnTo>
                  <a:pt x="3219437" y="1456258"/>
                </a:lnTo>
                <a:lnTo>
                  <a:pt x="3219437" y="1453616"/>
                </a:lnTo>
                <a:close/>
              </a:path>
              <a:path w="5276850" h="1943100">
                <a:moveTo>
                  <a:pt x="3219437" y="970229"/>
                </a:moveTo>
                <a:lnTo>
                  <a:pt x="3218980" y="969111"/>
                </a:lnTo>
                <a:lnTo>
                  <a:pt x="3217113" y="967244"/>
                </a:lnTo>
                <a:lnTo>
                  <a:pt x="3215995" y="966787"/>
                </a:lnTo>
                <a:lnTo>
                  <a:pt x="3203841" y="966787"/>
                </a:lnTo>
                <a:lnTo>
                  <a:pt x="3202724" y="967244"/>
                </a:lnTo>
                <a:lnTo>
                  <a:pt x="3200857" y="969111"/>
                </a:lnTo>
                <a:lnTo>
                  <a:pt x="3200387" y="970229"/>
                </a:lnTo>
                <a:lnTo>
                  <a:pt x="3200387" y="972858"/>
                </a:lnTo>
                <a:lnTo>
                  <a:pt x="3200857" y="973975"/>
                </a:lnTo>
                <a:lnTo>
                  <a:pt x="3202724" y="975842"/>
                </a:lnTo>
                <a:lnTo>
                  <a:pt x="3203841" y="976312"/>
                </a:lnTo>
                <a:lnTo>
                  <a:pt x="3215995" y="976312"/>
                </a:lnTo>
                <a:lnTo>
                  <a:pt x="3217113" y="975842"/>
                </a:lnTo>
                <a:lnTo>
                  <a:pt x="3218980" y="973975"/>
                </a:lnTo>
                <a:lnTo>
                  <a:pt x="3219437" y="972858"/>
                </a:lnTo>
                <a:lnTo>
                  <a:pt x="3219437" y="970229"/>
                </a:lnTo>
                <a:close/>
              </a:path>
              <a:path w="5276850" h="1943100">
                <a:moveTo>
                  <a:pt x="3219437" y="486829"/>
                </a:moveTo>
                <a:lnTo>
                  <a:pt x="3218980" y="485711"/>
                </a:lnTo>
                <a:lnTo>
                  <a:pt x="3217113" y="483857"/>
                </a:lnTo>
                <a:lnTo>
                  <a:pt x="3215995" y="483387"/>
                </a:lnTo>
                <a:lnTo>
                  <a:pt x="3203841" y="483387"/>
                </a:lnTo>
                <a:lnTo>
                  <a:pt x="3202724" y="483857"/>
                </a:lnTo>
                <a:lnTo>
                  <a:pt x="3200857" y="485711"/>
                </a:lnTo>
                <a:lnTo>
                  <a:pt x="3200387" y="486829"/>
                </a:lnTo>
                <a:lnTo>
                  <a:pt x="3200387" y="489470"/>
                </a:lnTo>
                <a:lnTo>
                  <a:pt x="3200857" y="490588"/>
                </a:lnTo>
                <a:lnTo>
                  <a:pt x="3202724" y="492442"/>
                </a:lnTo>
                <a:lnTo>
                  <a:pt x="3203841" y="492912"/>
                </a:lnTo>
                <a:lnTo>
                  <a:pt x="3215995" y="492912"/>
                </a:lnTo>
                <a:lnTo>
                  <a:pt x="3217113" y="492442"/>
                </a:lnTo>
                <a:lnTo>
                  <a:pt x="3218980" y="490588"/>
                </a:lnTo>
                <a:lnTo>
                  <a:pt x="3219437" y="489470"/>
                </a:lnTo>
                <a:lnTo>
                  <a:pt x="3219437" y="486829"/>
                </a:lnTo>
                <a:close/>
              </a:path>
              <a:path w="5276850" h="1943100">
                <a:moveTo>
                  <a:pt x="3219437" y="3441"/>
                </a:moveTo>
                <a:lnTo>
                  <a:pt x="3218980" y="2324"/>
                </a:lnTo>
                <a:lnTo>
                  <a:pt x="3217113" y="457"/>
                </a:lnTo>
                <a:lnTo>
                  <a:pt x="3215995" y="0"/>
                </a:lnTo>
                <a:lnTo>
                  <a:pt x="3203841" y="0"/>
                </a:lnTo>
                <a:lnTo>
                  <a:pt x="3202724" y="457"/>
                </a:lnTo>
                <a:lnTo>
                  <a:pt x="3200857" y="2324"/>
                </a:lnTo>
                <a:lnTo>
                  <a:pt x="3200387" y="3441"/>
                </a:lnTo>
                <a:lnTo>
                  <a:pt x="3200387" y="6070"/>
                </a:lnTo>
                <a:lnTo>
                  <a:pt x="3200857" y="7188"/>
                </a:lnTo>
                <a:lnTo>
                  <a:pt x="3202724" y="9055"/>
                </a:lnTo>
                <a:lnTo>
                  <a:pt x="3203841" y="9525"/>
                </a:lnTo>
                <a:lnTo>
                  <a:pt x="3215995" y="9525"/>
                </a:lnTo>
                <a:lnTo>
                  <a:pt x="3217113" y="9055"/>
                </a:lnTo>
                <a:lnTo>
                  <a:pt x="3218980" y="7188"/>
                </a:lnTo>
                <a:lnTo>
                  <a:pt x="3219437" y="6070"/>
                </a:lnTo>
                <a:lnTo>
                  <a:pt x="3219437" y="3441"/>
                </a:lnTo>
                <a:close/>
              </a:path>
              <a:path w="5276850" h="1943100">
                <a:moveTo>
                  <a:pt x="3276587" y="1937016"/>
                </a:moveTo>
                <a:lnTo>
                  <a:pt x="3276130" y="1935899"/>
                </a:lnTo>
                <a:lnTo>
                  <a:pt x="3274263" y="1934032"/>
                </a:lnTo>
                <a:lnTo>
                  <a:pt x="3273145" y="1933575"/>
                </a:lnTo>
                <a:lnTo>
                  <a:pt x="3260991" y="1933575"/>
                </a:lnTo>
                <a:lnTo>
                  <a:pt x="3259874" y="1934032"/>
                </a:lnTo>
                <a:lnTo>
                  <a:pt x="3258007" y="1935899"/>
                </a:lnTo>
                <a:lnTo>
                  <a:pt x="3257537" y="1937016"/>
                </a:lnTo>
                <a:lnTo>
                  <a:pt x="3257537" y="1939645"/>
                </a:lnTo>
                <a:lnTo>
                  <a:pt x="3258007" y="1940763"/>
                </a:lnTo>
                <a:lnTo>
                  <a:pt x="3259874" y="1942630"/>
                </a:lnTo>
                <a:lnTo>
                  <a:pt x="3260991" y="1943100"/>
                </a:lnTo>
                <a:lnTo>
                  <a:pt x="3273145" y="1943100"/>
                </a:lnTo>
                <a:lnTo>
                  <a:pt x="3274263" y="1942630"/>
                </a:lnTo>
                <a:lnTo>
                  <a:pt x="3276130" y="1940763"/>
                </a:lnTo>
                <a:lnTo>
                  <a:pt x="3276587" y="1939645"/>
                </a:lnTo>
                <a:lnTo>
                  <a:pt x="3276587" y="1937016"/>
                </a:lnTo>
                <a:close/>
              </a:path>
              <a:path w="5276850" h="1943100">
                <a:moveTo>
                  <a:pt x="3276587" y="1453616"/>
                </a:moveTo>
                <a:lnTo>
                  <a:pt x="3276130" y="1452499"/>
                </a:lnTo>
                <a:lnTo>
                  <a:pt x="3274263" y="1450644"/>
                </a:lnTo>
                <a:lnTo>
                  <a:pt x="3273145" y="1450174"/>
                </a:lnTo>
                <a:lnTo>
                  <a:pt x="3260991" y="1450174"/>
                </a:lnTo>
                <a:lnTo>
                  <a:pt x="3259874" y="1450644"/>
                </a:lnTo>
                <a:lnTo>
                  <a:pt x="3258007" y="1452499"/>
                </a:lnTo>
                <a:lnTo>
                  <a:pt x="3257537" y="1453616"/>
                </a:lnTo>
                <a:lnTo>
                  <a:pt x="3257537" y="1456258"/>
                </a:lnTo>
                <a:lnTo>
                  <a:pt x="3258007" y="1457375"/>
                </a:lnTo>
                <a:lnTo>
                  <a:pt x="3259874" y="1459230"/>
                </a:lnTo>
                <a:lnTo>
                  <a:pt x="3260991" y="1459699"/>
                </a:lnTo>
                <a:lnTo>
                  <a:pt x="3273145" y="1459699"/>
                </a:lnTo>
                <a:lnTo>
                  <a:pt x="3274263" y="1459230"/>
                </a:lnTo>
                <a:lnTo>
                  <a:pt x="3276130" y="1457375"/>
                </a:lnTo>
                <a:lnTo>
                  <a:pt x="3276587" y="1456258"/>
                </a:lnTo>
                <a:lnTo>
                  <a:pt x="3276587" y="1453616"/>
                </a:lnTo>
                <a:close/>
              </a:path>
              <a:path w="5276850" h="1943100">
                <a:moveTo>
                  <a:pt x="3276587" y="970229"/>
                </a:moveTo>
                <a:lnTo>
                  <a:pt x="3276130" y="969111"/>
                </a:lnTo>
                <a:lnTo>
                  <a:pt x="3274263" y="967244"/>
                </a:lnTo>
                <a:lnTo>
                  <a:pt x="3273145" y="966787"/>
                </a:lnTo>
                <a:lnTo>
                  <a:pt x="3260991" y="966787"/>
                </a:lnTo>
                <a:lnTo>
                  <a:pt x="3259874" y="967244"/>
                </a:lnTo>
                <a:lnTo>
                  <a:pt x="3258007" y="969111"/>
                </a:lnTo>
                <a:lnTo>
                  <a:pt x="3257537" y="970229"/>
                </a:lnTo>
                <a:lnTo>
                  <a:pt x="3257537" y="972858"/>
                </a:lnTo>
                <a:lnTo>
                  <a:pt x="3258007" y="973975"/>
                </a:lnTo>
                <a:lnTo>
                  <a:pt x="3259874" y="975842"/>
                </a:lnTo>
                <a:lnTo>
                  <a:pt x="3260991" y="976312"/>
                </a:lnTo>
                <a:lnTo>
                  <a:pt x="3273145" y="976312"/>
                </a:lnTo>
                <a:lnTo>
                  <a:pt x="3274263" y="975842"/>
                </a:lnTo>
                <a:lnTo>
                  <a:pt x="3276130" y="973975"/>
                </a:lnTo>
                <a:lnTo>
                  <a:pt x="3276587" y="972858"/>
                </a:lnTo>
                <a:lnTo>
                  <a:pt x="3276587" y="970229"/>
                </a:lnTo>
                <a:close/>
              </a:path>
              <a:path w="5276850" h="1943100">
                <a:moveTo>
                  <a:pt x="3276587" y="486829"/>
                </a:moveTo>
                <a:lnTo>
                  <a:pt x="3276130" y="485711"/>
                </a:lnTo>
                <a:lnTo>
                  <a:pt x="3274263" y="483857"/>
                </a:lnTo>
                <a:lnTo>
                  <a:pt x="3273145" y="483387"/>
                </a:lnTo>
                <a:lnTo>
                  <a:pt x="3260991" y="483387"/>
                </a:lnTo>
                <a:lnTo>
                  <a:pt x="3259874" y="483857"/>
                </a:lnTo>
                <a:lnTo>
                  <a:pt x="3258007" y="485711"/>
                </a:lnTo>
                <a:lnTo>
                  <a:pt x="3257537" y="486829"/>
                </a:lnTo>
                <a:lnTo>
                  <a:pt x="3257537" y="489470"/>
                </a:lnTo>
                <a:lnTo>
                  <a:pt x="3258007" y="490588"/>
                </a:lnTo>
                <a:lnTo>
                  <a:pt x="3259874" y="492442"/>
                </a:lnTo>
                <a:lnTo>
                  <a:pt x="3260991" y="492912"/>
                </a:lnTo>
                <a:lnTo>
                  <a:pt x="3273145" y="492912"/>
                </a:lnTo>
                <a:lnTo>
                  <a:pt x="3274263" y="492442"/>
                </a:lnTo>
                <a:lnTo>
                  <a:pt x="3276130" y="490588"/>
                </a:lnTo>
                <a:lnTo>
                  <a:pt x="3276587" y="489470"/>
                </a:lnTo>
                <a:lnTo>
                  <a:pt x="3276587" y="486829"/>
                </a:lnTo>
                <a:close/>
              </a:path>
              <a:path w="5276850" h="1943100">
                <a:moveTo>
                  <a:pt x="3276587" y="3441"/>
                </a:moveTo>
                <a:lnTo>
                  <a:pt x="3276130" y="2324"/>
                </a:lnTo>
                <a:lnTo>
                  <a:pt x="3274263" y="457"/>
                </a:lnTo>
                <a:lnTo>
                  <a:pt x="3273145" y="0"/>
                </a:lnTo>
                <a:lnTo>
                  <a:pt x="3260991" y="0"/>
                </a:lnTo>
                <a:lnTo>
                  <a:pt x="3259874" y="457"/>
                </a:lnTo>
                <a:lnTo>
                  <a:pt x="3258007" y="2324"/>
                </a:lnTo>
                <a:lnTo>
                  <a:pt x="3257537" y="3441"/>
                </a:lnTo>
                <a:lnTo>
                  <a:pt x="3257537" y="6070"/>
                </a:lnTo>
                <a:lnTo>
                  <a:pt x="3258007" y="7188"/>
                </a:lnTo>
                <a:lnTo>
                  <a:pt x="3259874" y="9055"/>
                </a:lnTo>
                <a:lnTo>
                  <a:pt x="3260991" y="9525"/>
                </a:lnTo>
                <a:lnTo>
                  <a:pt x="3273145" y="9525"/>
                </a:lnTo>
                <a:lnTo>
                  <a:pt x="3274263" y="9055"/>
                </a:lnTo>
                <a:lnTo>
                  <a:pt x="3276130" y="7188"/>
                </a:lnTo>
                <a:lnTo>
                  <a:pt x="3276587" y="6070"/>
                </a:lnTo>
                <a:lnTo>
                  <a:pt x="3276587" y="3441"/>
                </a:lnTo>
                <a:close/>
              </a:path>
              <a:path w="5276850" h="1943100">
                <a:moveTo>
                  <a:pt x="3333737" y="1937016"/>
                </a:moveTo>
                <a:lnTo>
                  <a:pt x="3333280" y="1935899"/>
                </a:lnTo>
                <a:lnTo>
                  <a:pt x="3331413" y="1934032"/>
                </a:lnTo>
                <a:lnTo>
                  <a:pt x="3330295" y="1933575"/>
                </a:lnTo>
                <a:lnTo>
                  <a:pt x="3318141" y="1933575"/>
                </a:lnTo>
                <a:lnTo>
                  <a:pt x="3317024" y="1934032"/>
                </a:lnTo>
                <a:lnTo>
                  <a:pt x="3315157" y="1935899"/>
                </a:lnTo>
                <a:lnTo>
                  <a:pt x="3314687" y="1937016"/>
                </a:lnTo>
                <a:lnTo>
                  <a:pt x="3314687" y="1939645"/>
                </a:lnTo>
                <a:lnTo>
                  <a:pt x="3315157" y="1940763"/>
                </a:lnTo>
                <a:lnTo>
                  <a:pt x="3317024" y="1942630"/>
                </a:lnTo>
                <a:lnTo>
                  <a:pt x="3318141" y="1943100"/>
                </a:lnTo>
                <a:lnTo>
                  <a:pt x="3330295" y="1943100"/>
                </a:lnTo>
                <a:lnTo>
                  <a:pt x="3331413" y="1942630"/>
                </a:lnTo>
                <a:lnTo>
                  <a:pt x="3333280" y="1940763"/>
                </a:lnTo>
                <a:lnTo>
                  <a:pt x="3333737" y="1939645"/>
                </a:lnTo>
                <a:lnTo>
                  <a:pt x="3333737" y="1937016"/>
                </a:lnTo>
                <a:close/>
              </a:path>
              <a:path w="5276850" h="1943100">
                <a:moveTo>
                  <a:pt x="3333737" y="1453616"/>
                </a:moveTo>
                <a:lnTo>
                  <a:pt x="3333280" y="1452499"/>
                </a:lnTo>
                <a:lnTo>
                  <a:pt x="3331413" y="1450644"/>
                </a:lnTo>
                <a:lnTo>
                  <a:pt x="3330295" y="1450174"/>
                </a:lnTo>
                <a:lnTo>
                  <a:pt x="3318141" y="1450174"/>
                </a:lnTo>
                <a:lnTo>
                  <a:pt x="3317024" y="1450644"/>
                </a:lnTo>
                <a:lnTo>
                  <a:pt x="3315157" y="1452499"/>
                </a:lnTo>
                <a:lnTo>
                  <a:pt x="3314687" y="1453616"/>
                </a:lnTo>
                <a:lnTo>
                  <a:pt x="3314687" y="1456258"/>
                </a:lnTo>
                <a:lnTo>
                  <a:pt x="3315157" y="1457375"/>
                </a:lnTo>
                <a:lnTo>
                  <a:pt x="3317024" y="1459230"/>
                </a:lnTo>
                <a:lnTo>
                  <a:pt x="3318141" y="1459699"/>
                </a:lnTo>
                <a:lnTo>
                  <a:pt x="3330295" y="1459699"/>
                </a:lnTo>
                <a:lnTo>
                  <a:pt x="3331413" y="1459230"/>
                </a:lnTo>
                <a:lnTo>
                  <a:pt x="3333280" y="1457375"/>
                </a:lnTo>
                <a:lnTo>
                  <a:pt x="3333737" y="1456258"/>
                </a:lnTo>
                <a:lnTo>
                  <a:pt x="3333737" y="1453616"/>
                </a:lnTo>
                <a:close/>
              </a:path>
              <a:path w="5276850" h="1943100">
                <a:moveTo>
                  <a:pt x="3333737" y="970229"/>
                </a:moveTo>
                <a:lnTo>
                  <a:pt x="3333280" y="969111"/>
                </a:lnTo>
                <a:lnTo>
                  <a:pt x="3331413" y="967244"/>
                </a:lnTo>
                <a:lnTo>
                  <a:pt x="3330295" y="966787"/>
                </a:lnTo>
                <a:lnTo>
                  <a:pt x="3318141" y="966787"/>
                </a:lnTo>
                <a:lnTo>
                  <a:pt x="3317024" y="967244"/>
                </a:lnTo>
                <a:lnTo>
                  <a:pt x="3315157" y="969111"/>
                </a:lnTo>
                <a:lnTo>
                  <a:pt x="3314687" y="970229"/>
                </a:lnTo>
                <a:lnTo>
                  <a:pt x="3314687" y="972858"/>
                </a:lnTo>
                <a:lnTo>
                  <a:pt x="3315157" y="973975"/>
                </a:lnTo>
                <a:lnTo>
                  <a:pt x="3317024" y="975842"/>
                </a:lnTo>
                <a:lnTo>
                  <a:pt x="3318141" y="976312"/>
                </a:lnTo>
                <a:lnTo>
                  <a:pt x="3330295" y="976312"/>
                </a:lnTo>
                <a:lnTo>
                  <a:pt x="3331413" y="975842"/>
                </a:lnTo>
                <a:lnTo>
                  <a:pt x="3333280" y="973975"/>
                </a:lnTo>
                <a:lnTo>
                  <a:pt x="3333737" y="972858"/>
                </a:lnTo>
                <a:lnTo>
                  <a:pt x="3333737" y="970229"/>
                </a:lnTo>
                <a:close/>
              </a:path>
              <a:path w="5276850" h="1943100">
                <a:moveTo>
                  <a:pt x="3333737" y="486829"/>
                </a:moveTo>
                <a:lnTo>
                  <a:pt x="3333280" y="485711"/>
                </a:lnTo>
                <a:lnTo>
                  <a:pt x="3331413" y="483857"/>
                </a:lnTo>
                <a:lnTo>
                  <a:pt x="3330295" y="483387"/>
                </a:lnTo>
                <a:lnTo>
                  <a:pt x="3318141" y="483387"/>
                </a:lnTo>
                <a:lnTo>
                  <a:pt x="3317024" y="483857"/>
                </a:lnTo>
                <a:lnTo>
                  <a:pt x="3315157" y="485711"/>
                </a:lnTo>
                <a:lnTo>
                  <a:pt x="3314687" y="486829"/>
                </a:lnTo>
                <a:lnTo>
                  <a:pt x="3314687" y="489470"/>
                </a:lnTo>
                <a:lnTo>
                  <a:pt x="3315157" y="490588"/>
                </a:lnTo>
                <a:lnTo>
                  <a:pt x="3317024" y="492442"/>
                </a:lnTo>
                <a:lnTo>
                  <a:pt x="3318141" y="492912"/>
                </a:lnTo>
                <a:lnTo>
                  <a:pt x="3330295" y="492912"/>
                </a:lnTo>
                <a:lnTo>
                  <a:pt x="3331413" y="492442"/>
                </a:lnTo>
                <a:lnTo>
                  <a:pt x="3333280" y="490588"/>
                </a:lnTo>
                <a:lnTo>
                  <a:pt x="3333737" y="489470"/>
                </a:lnTo>
                <a:lnTo>
                  <a:pt x="3333737" y="486829"/>
                </a:lnTo>
                <a:close/>
              </a:path>
              <a:path w="5276850" h="1943100">
                <a:moveTo>
                  <a:pt x="3333737" y="3441"/>
                </a:moveTo>
                <a:lnTo>
                  <a:pt x="3333280" y="2324"/>
                </a:lnTo>
                <a:lnTo>
                  <a:pt x="3331413" y="457"/>
                </a:lnTo>
                <a:lnTo>
                  <a:pt x="3330295" y="0"/>
                </a:lnTo>
                <a:lnTo>
                  <a:pt x="3318141" y="0"/>
                </a:lnTo>
                <a:lnTo>
                  <a:pt x="3317024" y="457"/>
                </a:lnTo>
                <a:lnTo>
                  <a:pt x="3315157" y="2324"/>
                </a:lnTo>
                <a:lnTo>
                  <a:pt x="3314687" y="3441"/>
                </a:lnTo>
                <a:lnTo>
                  <a:pt x="3314687" y="6070"/>
                </a:lnTo>
                <a:lnTo>
                  <a:pt x="3315157" y="7188"/>
                </a:lnTo>
                <a:lnTo>
                  <a:pt x="3317024" y="9055"/>
                </a:lnTo>
                <a:lnTo>
                  <a:pt x="3318141" y="9525"/>
                </a:lnTo>
                <a:lnTo>
                  <a:pt x="3330295" y="9525"/>
                </a:lnTo>
                <a:lnTo>
                  <a:pt x="3331413" y="9055"/>
                </a:lnTo>
                <a:lnTo>
                  <a:pt x="3333280" y="7188"/>
                </a:lnTo>
                <a:lnTo>
                  <a:pt x="3333737" y="6070"/>
                </a:lnTo>
                <a:lnTo>
                  <a:pt x="3333737" y="3441"/>
                </a:lnTo>
                <a:close/>
              </a:path>
              <a:path w="5276850" h="1943100">
                <a:moveTo>
                  <a:pt x="3390887" y="1937016"/>
                </a:moveTo>
                <a:lnTo>
                  <a:pt x="3390430" y="1935899"/>
                </a:lnTo>
                <a:lnTo>
                  <a:pt x="3388563" y="1934032"/>
                </a:lnTo>
                <a:lnTo>
                  <a:pt x="3387445" y="1933575"/>
                </a:lnTo>
                <a:lnTo>
                  <a:pt x="3375291" y="1933575"/>
                </a:lnTo>
                <a:lnTo>
                  <a:pt x="3374174" y="1934032"/>
                </a:lnTo>
                <a:lnTo>
                  <a:pt x="3372307" y="1935899"/>
                </a:lnTo>
                <a:lnTo>
                  <a:pt x="3371850" y="1937016"/>
                </a:lnTo>
                <a:lnTo>
                  <a:pt x="3371850" y="1939645"/>
                </a:lnTo>
                <a:lnTo>
                  <a:pt x="3372307" y="1940763"/>
                </a:lnTo>
                <a:lnTo>
                  <a:pt x="3374174" y="1942630"/>
                </a:lnTo>
                <a:lnTo>
                  <a:pt x="3375291" y="1943100"/>
                </a:lnTo>
                <a:lnTo>
                  <a:pt x="3387445" y="1943100"/>
                </a:lnTo>
                <a:lnTo>
                  <a:pt x="3388563" y="1942630"/>
                </a:lnTo>
                <a:lnTo>
                  <a:pt x="3390430" y="1940763"/>
                </a:lnTo>
                <a:lnTo>
                  <a:pt x="3390887" y="1939645"/>
                </a:lnTo>
                <a:lnTo>
                  <a:pt x="3390887" y="1937016"/>
                </a:lnTo>
                <a:close/>
              </a:path>
              <a:path w="5276850" h="1943100">
                <a:moveTo>
                  <a:pt x="3390887" y="1453616"/>
                </a:moveTo>
                <a:lnTo>
                  <a:pt x="3390430" y="1452499"/>
                </a:lnTo>
                <a:lnTo>
                  <a:pt x="3388563" y="1450644"/>
                </a:lnTo>
                <a:lnTo>
                  <a:pt x="3387445" y="1450174"/>
                </a:lnTo>
                <a:lnTo>
                  <a:pt x="3375291" y="1450174"/>
                </a:lnTo>
                <a:lnTo>
                  <a:pt x="3374174" y="1450644"/>
                </a:lnTo>
                <a:lnTo>
                  <a:pt x="3372307" y="1452499"/>
                </a:lnTo>
                <a:lnTo>
                  <a:pt x="3371850" y="1453616"/>
                </a:lnTo>
                <a:lnTo>
                  <a:pt x="3371850" y="1456258"/>
                </a:lnTo>
                <a:lnTo>
                  <a:pt x="3372307" y="1457375"/>
                </a:lnTo>
                <a:lnTo>
                  <a:pt x="3374174" y="1459230"/>
                </a:lnTo>
                <a:lnTo>
                  <a:pt x="3375291" y="1459699"/>
                </a:lnTo>
                <a:lnTo>
                  <a:pt x="3387445" y="1459699"/>
                </a:lnTo>
                <a:lnTo>
                  <a:pt x="3388563" y="1459230"/>
                </a:lnTo>
                <a:lnTo>
                  <a:pt x="3390430" y="1457375"/>
                </a:lnTo>
                <a:lnTo>
                  <a:pt x="3390887" y="1456258"/>
                </a:lnTo>
                <a:lnTo>
                  <a:pt x="3390887" y="1453616"/>
                </a:lnTo>
                <a:close/>
              </a:path>
              <a:path w="5276850" h="1943100">
                <a:moveTo>
                  <a:pt x="3390887" y="970229"/>
                </a:moveTo>
                <a:lnTo>
                  <a:pt x="3390430" y="969111"/>
                </a:lnTo>
                <a:lnTo>
                  <a:pt x="3388563" y="967244"/>
                </a:lnTo>
                <a:lnTo>
                  <a:pt x="3387445" y="966787"/>
                </a:lnTo>
                <a:lnTo>
                  <a:pt x="3375291" y="966787"/>
                </a:lnTo>
                <a:lnTo>
                  <a:pt x="3374174" y="967244"/>
                </a:lnTo>
                <a:lnTo>
                  <a:pt x="3372307" y="969111"/>
                </a:lnTo>
                <a:lnTo>
                  <a:pt x="3371850" y="970229"/>
                </a:lnTo>
                <a:lnTo>
                  <a:pt x="3371850" y="972858"/>
                </a:lnTo>
                <a:lnTo>
                  <a:pt x="3372307" y="973975"/>
                </a:lnTo>
                <a:lnTo>
                  <a:pt x="3374174" y="975842"/>
                </a:lnTo>
                <a:lnTo>
                  <a:pt x="3375291" y="976312"/>
                </a:lnTo>
                <a:lnTo>
                  <a:pt x="3387445" y="976312"/>
                </a:lnTo>
                <a:lnTo>
                  <a:pt x="3388563" y="975842"/>
                </a:lnTo>
                <a:lnTo>
                  <a:pt x="3390430" y="973975"/>
                </a:lnTo>
                <a:lnTo>
                  <a:pt x="3390887" y="972858"/>
                </a:lnTo>
                <a:lnTo>
                  <a:pt x="3390887" y="970229"/>
                </a:lnTo>
                <a:close/>
              </a:path>
              <a:path w="5276850" h="1943100">
                <a:moveTo>
                  <a:pt x="3390887" y="486829"/>
                </a:moveTo>
                <a:lnTo>
                  <a:pt x="3390430" y="485711"/>
                </a:lnTo>
                <a:lnTo>
                  <a:pt x="3388563" y="483857"/>
                </a:lnTo>
                <a:lnTo>
                  <a:pt x="3387445" y="483387"/>
                </a:lnTo>
                <a:lnTo>
                  <a:pt x="3375291" y="483387"/>
                </a:lnTo>
                <a:lnTo>
                  <a:pt x="3374174" y="483857"/>
                </a:lnTo>
                <a:lnTo>
                  <a:pt x="3372307" y="485711"/>
                </a:lnTo>
                <a:lnTo>
                  <a:pt x="3371850" y="486829"/>
                </a:lnTo>
                <a:lnTo>
                  <a:pt x="3371850" y="489470"/>
                </a:lnTo>
                <a:lnTo>
                  <a:pt x="3372307" y="490588"/>
                </a:lnTo>
                <a:lnTo>
                  <a:pt x="3374174" y="492442"/>
                </a:lnTo>
                <a:lnTo>
                  <a:pt x="3375291" y="492912"/>
                </a:lnTo>
                <a:lnTo>
                  <a:pt x="3387445" y="492912"/>
                </a:lnTo>
                <a:lnTo>
                  <a:pt x="3388563" y="492442"/>
                </a:lnTo>
                <a:lnTo>
                  <a:pt x="3390430" y="490588"/>
                </a:lnTo>
                <a:lnTo>
                  <a:pt x="3390887" y="489470"/>
                </a:lnTo>
                <a:lnTo>
                  <a:pt x="3390887" y="486829"/>
                </a:lnTo>
                <a:close/>
              </a:path>
              <a:path w="5276850" h="1943100">
                <a:moveTo>
                  <a:pt x="3390887" y="3441"/>
                </a:moveTo>
                <a:lnTo>
                  <a:pt x="3390430" y="2324"/>
                </a:lnTo>
                <a:lnTo>
                  <a:pt x="3388563" y="457"/>
                </a:lnTo>
                <a:lnTo>
                  <a:pt x="3387445" y="0"/>
                </a:lnTo>
                <a:lnTo>
                  <a:pt x="3375291" y="0"/>
                </a:lnTo>
                <a:lnTo>
                  <a:pt x="3374174" y="457"/>
                </a:lnTo>
                <a:lnTo>
                  <a:pt x="3372307" y="2324"/>
                </a:lnTo>
                <a:lnTo>
                  <a:pt x="3371850" y="3441"/>
                </a:lnTo>
                <a:lnTo>
                  <a:pt x="3371850" y="6070"/>
                </a:lnTo>
                <a:lnTo>
                  <a:pt x="3372307" y="7188"/>
                </a:lnTo>
                <a:lnTo>
                  <a:pt x="3374174" y="9055"/>
                </a:lnTo>
                <a:lnTo>
                  <a:pt x="3375291" y="9525"/>
                </a:lnTo>
                <a:lnTo>
                  <a:pt x="3387445" y="9525"/>
                </a:lnTo>
                <a:lnTo>
                  <a:pt x="3388563" y="9055"/>
                </a:lnTo>
                <a:lnTo>
                  <a:pt x="3390430" y="7188"/>
                </a:lnTo>
                <a:lnTo>
                  <a:pt x="3390887" y="6070"/>
                </a:lnTo>
                <a:lnTo>
                  <a:pt x="3390887" y="3441"/>
                </a:lnTo>
                <a:close/>
              </a:path>
              <a:path w="5276850" h="1943100">
                <a:moveTo>
                  <a:pt x="3448037" y="1937016"/>
                </a:moveTo>
                <a:lnTo>
                  <a:pt x="3447580" y="1935899"/>
                </a:lnTo>
                <a:lnTo>
                  <a:pt x="3445713" y="1934032"/>
                </a:lnTo>
                <a:lnTo>
                  <a:pt x="3444595" y="1933575"/>
                </a:lnTo>
                <a:lnTo>
                  <a:pt x="3432441" y="1933575"/>
                </a:lnTo>
                <a:lnTo>
                  <a:pt x="3431324" y="1934032"/>
                </a:lnTo>
                <a:lnTo>
                  <a:pt x="3429457" y="1935899"/>
                </a:lnTo>
                <a:lnTo>
                  <a:pt x="3428987" y="1937016"/>
                </a:lnTo>
                <a:lnTo>
                  <a:pt x="3428987" y="1939645"/>
                </a:lnTo>
                <a:lnTo>
                  <a:pt x="3429457" y="1940763"/>
                </a:lnTo>
                <a:lnTo>
                  <a:pt x="3431324" y="1942630"/>
                </a:lnTo>
                <a:lnTo>
                  <a:pt x="3432441" y="1943100"/>
                </a:lnTo>
                <a:lnTo>
                  <a:pt x="3444595" y="1943100"/>
                </a:lnTo>
                <a:lnTo>
                  <a:pt x="3445713" y="1942630"/>
                </a:lnTo>
                <a:lnTo>
                  <a:pt x="3447580" y="1940763"/>
                </a:lnTo>
                <a:lnTo>
                  <a:pt x="3448037" y="1939645"/>
                </a:lnTo>
                <a:lnTo>
                  <a:pt x="3448037" y="1937016"/>
                </a:lnTo>
                <a:close/>
              </a:path>
              <a:path w="5276850" h="1943100">
                <a:moveTo>
                  <a:pt x="3448037" y="1453616"/>
                </a:moveTo>
                <a:lnTo>
                  <a:pt x="3447580" y="1452499"/>
                </a:lnTo>
                <a:lnTo>
                  <a:pt x="3445713" y="1450644"/>
                </a:lnTo>
                <a:lnTo>
                  <a:pt x="3444595" y="1450174"/>
                </a:lnTo>
                <a:lnTo>
                  <a:pt x="3432441" y="1450174"/>
                </a:lnTo>
                <a:lnTo>
                  <a:pt x="3431324" y="1450644"/>
                </a:lnTo>
                <a:lnTo>
                  <a:pt x="3429457" y="1452499"/>
                </a:lnTo>
                <a:lnTo>
                  <a:pt x="3428987" y="1453616"/>
                </a:lnTo>
                <a:lnTo>
                  <a:pt x="3428987" y="1456258"/>
                </a:lnTo>
                <a:lnTo>
                  <a:pt x="3429457" y="1457375"/>
                </a:lnTo>
                <a:lnTo>
                  <a:pt x="3431324" y="1459230"/>
                </a:lnTo>
                <a:lnTo>
                  <a:pt x="3432441" y="1459699"/>
                </a:lnTo>
                <a:lnTo>
                  <a:pt x="3444595" y="1459699"/>
                </a:lnTo>
                <a:lnTo>
                  <a:pt x="3445713" y="1459230"/>
                </a:lnTo>
                <a:lnTo>
                  <a:pt x="3447580" y="1457375"/>
                </a:lnTo>
                <a:lnTo>
                  <a:pt x="3448037" y="1456258"/>
                </a:lnTo>
                <a:lnTo>
                  <a:pt x="3448037" y="1453616"/>
                </a:lnTo>
                <a:close/>
              </a:path>
              <a:path w="5276850" h="1943100">
                <a:moveTo>
                  <a:pt x="3448037" y="970229"/>
                </a:moveTo>
                <a:lnTo>
                  <a:pt x="3447580" y="969111"/>
                </a:lnTo>
                <a:lnTo>
                  <a:pt x="3445713" y="967244"/>
                </a:lnTo>
                <a:lnTo>
                  <a:pt x="3444595" y="966787"/>
                </a:lnTo>
                <a:lnTo>
                  <a:pt x="3432441" y="966787"/>
                </a:lnTo>
                <a:lnTo>
                  <a:pt x="3431324" y="967244"/>
                </a:lnTo>
                <a:lnTo>
                  <a:pt x="3429457" y="969111"/>
                </a:lnTo>
                <a:lnTo>
                  <a:pt x="3428987" y="970229"/>
                </a:lnTo>
                <a:lnTo>
                  <a:pt x="3428987" y="972858"/>
                </a:lnTo>
                <a:lnTo>
                  <a:pt x="3429457" y="973975"/>
                </a:lnTo>
                <a:lnTo>
                  <a:pt x="3431324" y="975842"/>
                </a:lnTo>
                <a:lnTo>
                  <a:pt x="3432441" y="976312"/>
                </a:lnTo>
                <a:lnTo>
                  <a:pt x="3444595" y="976312"/>
                </a:lnTo>
                <a:lnTo>
                  <a:pt x="3445713" y="975842"/>
                </a:lnTo>
                <a:lnTo>
                  <a:pt x="3447580" y="973975"/>
                </a:lnTo>
                <a:lnTo>
                  <a:pt x="3448037" y="972858"/>
                </a:lnTo>
                <a:lnTo>
                  <a:pt x="3448037" y="970229"/>
                </a:lnTo>
                <a:close/>
              </a:path>
              <a:path w="5276850" h="1943100">
                <a:moveTo>
                  <a:pt x="3448037" y="486829"/>
                </a:moveTo>
                <a:lnTo>
                  <a:pt x="3447580" y="485711"/>
                </a:lnTo>
                <a:lnTo>
                  <a:pt x="3445713" y="483857"/>
                </a:lnTo>
                <a:lnTo>
                  <a:pt x="3444595" y="483387"/>
                </a:lnTo>
                <a:lnTo>
                  <a:pt x="3432441" y="483387"/>
                </a:lnTo>
                <a:lnTo>
                  <a:pt x="3431324" y="483857"/>
                </a:lnTo>
                <a:lnTo>
                  <a:pt x="3429457" y="485711"/>
                </a:lnTo>
                <a:lnTo>
                  <a:pt x="3428987" y="486829"/>
                </a:lnTo>
                <a:lnTo>
                  <a:pt x="3428987" y="489470"/>
                </a:lnTo>
                <a:lnTo>
                  <a:pt x="3429457" y="490588"/>
                </a:lnTo>
                <a:lnTo>
                  <a:pt x="3431324" y="492442"/>
                </a:lnTo>
                <a:lnTo>
                  <a:pt x="3432441" y="492912"/>
                </a:lnTo>
                <a:lnTo>
                  <a:pt x="3444595" y="492912"/>
                </a:lnTo>
                <a:lnTo>
                  <a:pt x="3445713" y="492442"/>
                </a:lnTo>
                <a:lnTo>
                  <a:pt x="3447580" y="490588"/>
                </a:lnTo>
                <a:lnTo>
                  <a:pt x="3448037" y="489470"/>
                </a:lnTo>
                <a:lnTo>
                  <a:pt x="3448037" y="486829"/>
                </a:lnTo>
                <a:close/>
              </a:path>
              <a:path w="5276850" h="1943100">
                <a:moveTo>
                  <a:pt x="3448037" y="3441"/>
                </a:moveTo>
                <a:lnTo>
                  <a:pt x="3447580" y="2324"/>
                </a:lnTo>
                <a:lnTo>
                  <a:pt x="3445713" y="457"/>
                </a:lnTo>
                <a:lnTo>
                  <a:pt x="3444595" y="0"/>
                </a:lnTo>
                <a:lnTo>
                  <a:pt x="3432441" y="0"/>
                </a:lnTo>
                <a:lnTo>
                  <a:pt x="3431324" y="457"/>
                </a:lnTo>
                <a:lnTo>
                  <a:pt x="3429457" y="2324"/>
                </a:lnTo>
                <a:lnTo>
                  <a:pt x="3428987" y="3441"/>
                </a:lnTo>
                <a:lnTo>
                  <a:pt x="3428987" y="6070"/>
                </a:lnTo>
                <a:lnTo>
                  <a:pt x="3429457" y="7188"/>
                </a:lnTo>
                <a:lnTo>
                  <a:pt x="3431324" y="9055"/>
                </a:lnTo>
                <a:lnTo>
                  <a:pt x="3432441" y="9525"/>
                </a:lnTo>
                <a:lnTo>
                  <a:pt x="3444595" y="9525"/>
                </a:lnTo>
                <a:lnTo>
                  <a:pt x="3445713" y="9055"/>
                </a:lnTo>
                <a:lnTo>
                  <a:pt x="3447580" y="7188"/>
                </a:lnTo>
                <a:lnTo>
                  <a:pt x="3448037" y="6070"/>
                </a:lnTo>
                <a:lnTo>
                  <a:pt x="3448037" y="3441"/>
                </a:lnTo>
                <a:close/>
              </a:path>
              <a:path w="5276850" h="1943100">
                <a:moveTo>
                  <a:pt x="3505187" y="1937016"/>
                </a:moveTo>
                <a:lnTo>
                  <a:pt x="3504730" y="1935899"/>
                </a:lnTo>
                <a:lnTo>
                  <a:pt x="3502863" y="1934032"/>
                </a:lnTo>
                <a:lnTo>
                  <a:pt x="3501745" y="1933575"/>
                </a:lnTo>
                <a:lnTo>
                  <a:pt x="3489591" y="1933575"/>
                </a:lnTo>
                <a:lnTo>
                  <a:pt x="3488474" y="1934032"/>
                </a:lnTo>
                <a:lnTo>
                  <a:pt x="3486607" y="1935899"/>
                </a:lnTo>
                <a:lnTo>
                  <a:pt x="3486137" y="1937016"/>
                </a:lnTo>
                <a:lnTo>
                  <a:pt x="3486137" y="1939645"/>
                </a:lnTo>
                <a:lnTo>
                  <a:pt x="3486607" y="1940763"/>
                </a:lnTo>
                <a:lnTo>
                  <a:pt x="3488474" y="1942630"/>
                </a:lnTo>
                <a:lnTo>
                  <a:pt x="3489591" y="1943100"/>
                </a:lnTo>
                <a:lnTo>
                  <a:pt x="3501745" y="1943100"/>
                </a:lnTo>
                <a:lnTo>
                  <a:pt x="3502863" y="1942630"/>
                </a:lnTo>
                <a:lnTo>
                  <a:pt x="3504730" y="1940763"/>
                </a:lnTo>
                <a:lnTo>
                  <a:pt x="3505187" y="1939645"/>
                </a:lnTo>
                <a:lnTo>
                  <a:pt x="3505187" y="1937016"/>
                </a:lnTo>
                <a:close/>
              </a:path>
              <a:path w="5276850" h="1943100">
                <a:moveTo>
                  <a:pt x="3505187" y="1453616"/>
                </a:moveTo>
                <a:lnTo>
                  <a:pt x="3504730" y="1452499"/>
                </a:lnTo>
                <a:lnTo>
                  <a:pt x="3502863" y="1450644"/>
                </a:lnTo>
                <a:lnTo>
                  <a:pt x="3501745" y="1450174"/>
                </a:lnTo>
                <a:lnTo>
                  <a:pt x="3489591" y="1450174"/>
                </a:lnTo>
                <a:lnTo>
                  <a:pt x="3488474" y="1450644"/>
                </a:lnTo>
                <a:lnTo>
                  <a:pt x="3486607" y="1452499"/>
                </a:lnTo>
                <a:lnTo>
                  <a:pt x="3486137" y="1453616"/>
                </a:lnTo>
                <a:lnTo>
                  <a:pt x="3486137" y="1456258"/>
                </a:lnTo>
                <a:lnTo>
                  <a:pt x="3486607" y="1457375"/>
                </a:lnTo>
                <a:lnTo>
                  <a:pt x="3488474" y="1459230"/>
                </a:lnTo>
                <a:lnTo>
                  <a:pt x="3489591" y="1459699"/>
                </a:lnTo>
                <a:lnTo>
                  <a:pt x="3501745" y="1459699"/>
                </a:lnTo>
                <a:lnTo>
                  <a:pt x="3502863" y="1459230"/>
                </a:lnTo>
                <a:lnTo>
                  <a:pt x="3504730" y="1457375"/>
                </a:lnTo>
                <a:lnTo>
                  <a:pt x="3505187" y="1456258"/>
                </a:lnTo>
                <a:lnTo>
                  <a:pt x="3505187" y="1453616"/>
                </a:lnTo>
                <a:close/>
              </a:path>
              <a:path w="5276850" h="1943100">
                <a:moveTo>
                  <a:pt x="3505187" y="970229"/>
                </a:moveTo>
                <a:lnTo>
                  <a:pt x="3504730" y="969111"/>
                </a:lnTo>
                <a:lnTo>
                  <a:pt x="3502863" y="967244"/>
                </a:lnTo>
                <a:lnTo>
                  <a:pt x="3501745" y="966787"/>
                </a:lnTo>
                <a:lnTo>
                  <a:pt x="3489591" y="966787"/>
                </a:lnTo>
                <a:lnTo>
                  <a:pt x="3488474" y="967244"/>
                </a:lnTo>
                <a:lnTo>
                  <a:pt x="3486607" y="969111"/>
                </a:lnTo>
                <a:lnTo>
                  <a:pt x="3486137" y="970229"/>
                </a:lnTo>
                <a:lnTo>
                  <a:pt x="3486137" y="972858"/>
                </a:lnTo>
                <a:lnTo>
                  <a:pt x="3486607" y="973975"/>
                </a:lnTo>
                <a:lnTo>
                  <a:pt x="3488474" y="975842"/>
                </a:lnTo>
                <a:lnTo>
                  <a:pt x="3489591" y="976312"/>
                </a:lnTo>
                <a:lnTo>
                  <a:pt x="3501745" y="976312"/>
                </a:lnTo>
                <a:lnTo>
                  <a:pt x="3502863" y="975842"/>
                </a:lnTo>
                <a:lnTo>
                  <a:pt x="3504730" y="973975"/>
                </a:lnTo>
                <a:lnTo>
                  <a:pt x="3505187" y="972858"/>
                </a:lnTo>
                <a:lnTo>
                  <a:pt x="3505187" y="970229"/>
                </a:lnTo>
                <a:close/>
              </a:path>
              <a:path w="5276850" h="1943100">
                <a:moveTo>
                  <a:pt x="3505187" y="486829"/>
                </a:moveTo>
                <a:lnTo>
                  <a:pt x="3504730" y="485711"/>
                </a:lnTo>
                <a:lnTo>
                  <a:pt x="3502863" y="483857"/>
                </a:lnTo>
                <a:lnTo>
                  <a:pt x="3501745" y="483387"/>
                </a:lnTo>
                <a:lnTo>
                  <a:pt x="3489591" y="483387"/>
                </a:lnTo>
                <a:lnTo>
                  <a:pt x="3488474" y="483857"/>
                </a:lnTo>
                <a:lnTo>
                  <a:pt x="3486607" y="485711"/>
                </a:lnTo>
                <a:lnTo>
                  <a:pt x="3486137" y="486829"/>
                </a:lnTo>
                <a:lnTo>
                  <a:pt x="3486137" y="489470"/>
                </a:lnTo>
                <a:lnTo>
                  <a:pt x="3486607" y="490588"/>
                </a:lnTo>
                <a:lnTo>
                  <a:pt x="3488474" y="492442"/>
                </a:lnTo>
                <a:lnTo>
                  <a:pt x="3489591" y="492912"/>
                </a:lnTo>
                <a:lnTo>
                  <a:pt x="3501745" y="492912"/>
                </a:lnTo>
                <a:lnTo>
                  <a:pt x="3502863" y="492442"/>
                </a:lnTo>
                <a:lnTo>
                  <a:pt x="3504730" y="490588"/>
                </a:lnTo>
                <a:lnTo>
                  <a:pt x="3505187" y="489470"/>
                </a:lnTo>
                <a:lnTo>
                  <a:pt x="3505187" y="486829"/>
                </a:lnTo>
                <a:close/>
              </a:path>
              <a:path w="5276850" h="1943100">
                <a:moveTo>
                  <a:pt x="3505187" y="3441"/>
                </a:moveTo>
                <a:lnTo>
                  <a:pt x="3504730" y="2324"/>
                </a:lnTo>
                <a:lnTo>
                  <a:pt x="3502863" y="457"/>
                </a:lnTo>
                <a:lnTo>
                  <a:pt x="3501745" y="0"/>
                </a:lnTo>
                <a:lnTo>
                  <a:pt x="3489591" y="0"/>
                </a:lnTo>
                <a:lnTo>
                  <a:pt x="3488474" y="457"/>
                </a:lnTo>
                <a:lnTo>
                  <a:pt x="3486607" y="2324"/>
                </a:lnTo>
                <a:lnTo>
                  <a:pt x="3486137" y="3441"/>
                </a:lnTo>
                <a:lnTo>
                  <a:pt x="3486137" y="6070"/>
                </a:lnTo>
                <a:lnTo>
                  <a:pt x="3486607" y="7188"/>
                </a:lnTo>
                <a:lnTo>
                  <a:pt x="3488474" y="9055"/>
                </a:lnTo>
                <a:lnTo>
                  <a:pt x="3489591" y="9525"/>
                </a:lnTo>
                <a:lnTo>
                  <a:pt x="3501745" y="9525"/>
                </a:lnTo>
                <a:lnTo>
                  <a:pt x="3502863" y="9055"/>
                </a:lnTo>
                <a:lnTo>
                  <a:pt x="3504730" y="7188"/>
                </a:lnTo>
                <a:lnTo>
                  <a:pt x="3505187" y="6070"/>
                </a:lnTo>
                <a:lnTo>
                  <a:pt x="3505187" y="3441"/>
                </a:lnTo>
                <a:close/>
              </a:path>
              <a:path w="5276850" h="1943100">
                <a:moveTo>
                  <a:pt x="3562337" y="1937016"/>
                </a:moveTo>
                <a:lnTo>
                  <a:pt x="3561880" y="1935899"/>
                </a:lnTo>
                <a:lnTo>
                  <a:pt x="3560013" y="1934032"/>
                </a:lnTo>
                <a:lnTo>
                  <a:pt x="3558895" y="1933575"/>
                </a:lnTo>
                <a:lnTo>
                  <a:pt x="3546741" y="1933575"/>
                </a:lnTo>
                <a:lnTo>
                  <a:pt x="3545624" y="1934032"/>
                </a:lnTo>
                <a:lnTo>
                  <a:pt x="3543757" y="1935899"/>
                </a:lnTo>
                <a:lnTo>
                  <a:pt x="3543300" y="1937016"/>
                </a:lnTo>
                <a:lnTo>
                  <a:pt x="3543300" y="1939645"/>
                </a:lnTo>
                <a:lnTo>
                  <a:pt x="3543757" y="1940763"/>
                </a:lnTo>
                <a:lnTo>
                  <a:pt x="3545624" y="1942630"/>
                </a:lnTo>
                <a:lnTo>
                  <a:pt x="3546741" y="1943100"/>
                </a:lnTo>
                <a:lnTo>
                  <a:pt x="3558895" y="1943100"/>
                </a:lnTo>
                <a:lnTo>
                  <a:pt x="3560013" y="1942630"/>
                </a:lnTo>
                <a:lnTo>
                  <a:pt x="3561880" y="1940763"/>
                </a:lnTo>
                <a:lnTo>
                  <a:pt x="3562337" y="1939645"/>
                </a:lnTo>
                <a:lnTo>
                  <a:pt x="3562337" y="1937016"/>
                </a:lnTo>
                <a:close/>
              </a:path>
              <a:path w="5276850" h="1943100">
                <a:moveTo>
                  <a:pt x="3562337" y="1453616"/>
                </a:moveTo>
                <a:lnTo>
                  <a:pt x="3561880" y="1452499"/>
                </a:lnTo>
                <a:lnTo>
                  <a:pt x="3560013" y="1450644"/>
                </a:lnTo>
                <a:lnTo>
                  <a:pt x="3558895" y="1450174"/>
                </a:lnTo>
                <a:lnTo>
                  <a:pt x="3546741" y="1450174"/>
                </a:lnTo>
                <a:lnTo>
                  <a:pt x="3545624" y="1450644"/>
                </a:lnTo>
                <a:lnTo>
                  <a:pt x="3543757" y="1452499"/>
                </a:lnTo>
                <a:lnTo>
                  <a:pt x="3543300" y="1453616"/>
                </a:lnTo>
                <a:lnTo>
                  <a:pt x="3543300" y="1456258"/>
                </a:lnTo>
                <a:lnTo>
                  <a:pt x="3543757" y="1457375"/>
                </a:lnTo>
                <a:lnTo>
                  <a:pt x="3545624" y="1459230"/>
                </a:lnTo>
                <a:lnTo>
                  <a:pt x="3546741" y="1459699"/>
                </a:lnTo>
                <a:lnTo>
                  <a:pt x="3558895" y="1459699"/>
                </a:lnTo>
                <a:lnTo>
                  <a:pt x="3560013" y="1459230"/>
                </a:lnTo>
                <a:lnTo>
                  <a:pt x="3561880" y="1457375"/>
                </a:lnTo>
                <a:lnTo>
                  <a:pt x="3562337" y="1456258"/>
                </a:lnTo>
                <a:lnTo>
                  <a:pt x="3562337" y="1453616"/>
                </a:lnTo>
                <a:close/>
              </a:path>
              <a:path w="5276850" h="1943100">
                <a:moveTo>
                  <a:pt x="3562337" y="970229"/>
                </a:moveTo>
                <a:lnTo>
                  <a:pt x="3561880" y="969111"/>
                </a:lnTo>
                <a:lnTo>
                  <a:pt x="3560013" y="967244"/>
                </a:lnTo>
                <a:lnTo>
                  <a:pt x="3558895" y="966787"/>
                </a:lnTo>
                <a:lnTo>
                  <a:pt x="3546741" y="966787"/>
                </a:lnTo>
                <a:lnTo>
                  <a:pt x="3545624" y="967244"/>
                </a:lnTo>
                <a:lnTo>
                  <a:pt x="3543757" y="969111"/>
                </a:lnTo>
                <a:lnTo>
                  <a:pt x="3543300" y="970229"/>
                </a:lnTo>
                <a:lnTo>
                  <a:pt x="3543300" y="972858"/>
                </a:lnTo>
                <a:lnTo>
                  <a:pt x="3543757" y="973975"/>
                </a:lnTo>
                <a:lnTo>
                  <a:pt x="3545624" y="975842"/>
                </a:lnTo>
                <a:lnTo>
                  <a:pt x="3546741" y="976312"/>
                </a:lnTo>
                <a:lnTo>
                  <a:pt x="3558895" y="976312"/>
                </a:lnTo>
                <a:lnTo>
                  <a:pt x="3560013" y="975842"/>
                </a:lnTo>
                <a:lnTo>
                  <a:pt x="3561880" y="973975"/>
                </a:lnTo>
                <a:lnTo>
                  <a:pt x="3562337" y="972858"/>
                </a:lnTo>
                <a:lnTo>
                  <a:pt x="3562337" y="970229"/>
                </a:lnTo>
                <a:close/>
              </a:path>
              <a:path w="5276850" h="1943100">
                <a:moveTo>
                  <a:pt x="3562337" y="486829"/>
                </a:moveTo>
                <a:lnTo>
                  <a:pt x="3561880" y="485711"/>
                </a:lnTo>
                <a:lnTo>
                  <a:pt x="3560013" y="483857"/>
                </a:lnTo>
                <a:lnTo>
                  <a:pt x="3558895" y="483387"/>
                </a:lnTo>
                <a:lnTo>
                  <a:pt x="3546741" y="483387"/>
                </a:lnTo>
                <a:lnTo>
                  <a:pt x="3545624" y="483857"/>
                </a:lnTo>
                <a:lnTo>
                  <a:pt x="3543757" y="485711"/>
                </a:lnTo>
                <a:lnTo>
                  <a:pt x="3543300" y="486829"/>
                </a:lnTo>
                <a:lnTo>
                  <a:pt x="3543300" y="489470"/>
                </a:lnTo>
                <a:lnTo>
                  <a:pt x="3543757" y="490588"/>
                </a:lnTo>
                <a:lnTo>
                  <a:pt x="3545624" y="492442"/>
                </a:lnTo>
                <a:lnTo>
                  <a:pt x="3546741" y="492912"/>
                </a:lnTo>
                <a:lnTo>
                  <a:pt x="3558895" y="492912"/>
                </a:lnTo>
                <a:lnTo>
                  <a:pt x="3560013" y="492442"/>
                </a:lnTo>
                <a:lnTo>
                  <a:pt x="3561880" y="490588"/>
                </a:lnTo>
                <a:lnTo>
                  <a:pt x="3562337" y="489470"/>
                </a:lnTo>
                <a:lnTo>
                  <a:pt x="3562337" y="486829"/>
                </a:lnTo>
                <a:close/>
              </a:path>
              <a:path w="5276850" h="1943100">
                <a:moveTo>
                  <a:pt x="3562337" y="3441"/>
                </a:moveTo>
                <a:lnTo>
                  <a:pt x="3561880" y="2324"/>
                </a:lnTo>
                <a:lnTo>
                  <a:pt x="3560013" y="457"/>
                </a:lnTo>
                <a:lnTo>
                  <a:pt x="3558895" y="0"/>
                </a:lnTo>
                <a:lnTo>
                  <a:pt x="3546741" y="0"/>
                </a:lnTo>
                <a:lnTo>
                  <a:pt x="3545624" y="457"/>
                </a:lnTo>
                <a:lnTo>
                  <a:pt x="3543757" y="2324"/>
                </a:lnTo>
                <a:lnTo>
                  <a:pt x="3543300" y="3441"/>
                </a:lnTo>
                <a:lnTo>
                  <a:pt x="3543300" y="6070"/>
                </a:lnTo>
                <a:lnTo>
                  <a:pt x="3543757" y="7188"/>
                </a:lnTo>
                <a:lnTo>
                  <a:pt x="3545624" y="9055"/>
                </a:lnTo>
                <a:lnTo>
                  <a:pt x="3546741" y="9525"/>
                </a:lnTo>
                <a:lnTo>
                  <a:pt x="3558895" y="9525"/>
                </a:lnTo>
                <a:lnTo>
                  <a:pt x="3560013" y="9055"/>
                </a:lnTo>
                <a:lnTo>
                  <a:pt x="3561880" y="7188"/>
                </a:lnTo>
                <a:lnTo>
                  <a:pt x="3562337" y="6070"/>
                </a:lnTo>
                <a:lnTo>
                  <a:pt x="3562337" y="3441"/>
                </a:lnTo>
                <a:close/>
              </a:path>
              <a:path w="5276850" h="1943100">
                <a:moveTo>
                  <a:pt x="3619500" y="1937016"/>
                </a:moveTo>
                <a:lnTo>
                  <a:pt x="3619030" y="1935899"/>
                </a:lnTo>
                <a:lnTo>
                  <a:pt x="3617163" y="1934032"/>
                </a:lnTo>
                <a:lnTo>
                  <a:pt x="3616045" y="1933575"/>
                </a:lnTo>
                <a:lnTo>
                  <a:pt x="3603891" y="1933575"/>
                </a:lnTo>
                <a:lnTo>
                  <a:pt x="3602774" y="1934032"/>
                </a:lnTo>
                <a:lnTo>
                  <a:pt x="3600907" y="1935899"/>
                </a:lnTo>
                <a:lnTo>
                  <a:pt x="3600437" y="1937016"/>
                </a:lnTo>
                <a:lnTo>
                  <a:pt x="3600437" y="1939645"/>
                </a:lnTo>
                <a:lnTo>
                  <a:pt x="3600907" y="1940763"/>
                </a:lnTo>
                <a:lnTo>
                  <a:pt x="3602774" y="1942630"/>
                </a:lnTo>
                <a:lnTo>
                  <a:pt x="3603891" y="1943100"/>
                </a:lnTo>
                <a:lnTo>
                  <a:pt x="3616045" y="1943100"/>
                </a:lnTo>
                <a:lnTo>
                  <a:pt x="3617163" y="1942630"/>
                </a:lnTo>
                <a:lnTo>
                  <a:pt x="3619030" y="1940763"/>
                </a:lnTo>
                <a:lnTo>
                  <a:pt x="3619500" y="1939645"/>
                </a:lnTo>
                <a:lnTo>
                  <a:pt x="3619500" y="1937016"/>
                </a:lnTo>
                <a:close/>
              </a:path>
              <a:path w="5276850" h="1943100">
                <a:moveTo>
                  <a:pt x="3619500" y="1453616"/>
                </a:moveTo>
                <a:lnTo>
                  <a:pt x="3619030" y="1452499"/>
                </a:lnTo>
                <a:lnTo>
                  <a:pt x="3617163" y="1450644"/>
                </a:lnTo>
                <a:lnTo>
                  <a:pt x="3616045" y="1450174"/>
                </a:lnTo>
                <a:lnTo>
                  <a:pt x="3603891" y="1450174"/>
                </a:lnTo>
                <a:lnTo>
                  <a:pt x="3602774" y="1450644"/>
                </a:lnTo>
                <a:lnTo>
                  <a:pt x="3600907" y="1452499"/>
                </a:lnTo>
                <a:lnTo>
                  <a:pt x="3600437" y="1453616"/>
                </a:lnTo>
                <a:lnTo>
                  <a:pt x="3600437" y="1456258"/>
                </a:lnTo>
                <a:lnTo>
                  <a:pt x="3600907" y="1457375"/>
                </a:lnTo>
                <a:lnTo>
                  <a:pt x="3602774" y="1459230"/>
                </a:lnTo>
                <a:lnTo>
                  <a:pt x="3603891" y="1459699"/>
                </a:lnTo>
                <a:lnTo>
                  <a:pt x="3616045" y="1459699"/>
                </a:lnTo>
                <a:lnTo>
                  <a:pt x="3617163" y="1459230"/>
                </a:lnTo>
                <a:lnTo>
                  <a:pt x="3619030" y="1457375"/>
                </a:lnTo>
                <a:lnTo>
                  <a:pt x="3619500" y="1456258"/>
                </a:lnTo>
                <a:lnTo>
                  <a:pt x="3619500" y="1453616"/>
                </a:lnTo>
                <a:close/>
              </a:path>
              <a:path w="5276850" h="1943100">
                <a:moveTo>
                  <a:pt x="3619500" y="970229"/>
                </a:moveTo>
                <a:lnTo>
                  <a:pt x="3619030" y="969111"/>
                </a:lnTo>
                <a:lnTo>
                  <a:pt x="3617163" y="967244"/>
                </a:lnTo>
                <a:lnTo>
                  <a:pt x="3616045" y="966787"/>
                </a:lnTo>
                <a:lnTo>
                  <a:pt x="3603891" y="966787"/>
                </a:lnTo>
                <a:lnTo>
                  <a:pt x="3602774" y="967244"/>
                </a:lnTo>
                <a:lnTo>
                  <a:pt x="3600907" y="969111"/>
                </a:lnTo>
                <a:lnTo>
                  <a:pt x="3600437" y="970229"/>
                </a:lnTo>
                <a:lnTo>
                  <a:pt x="3600437" y="972858"/>
                </a:lnTo>
                <a:lnTo>
                  <a:pt x="3600907" y="973975"/>
                </a:lnTo>
                <a:lnTo>
                  <a:pt x="3602774" y="975842"/>
                </a:lnTo>
                <a:lnTo>
                  <a:pt x="3603891" y="976312"/>
                </a:lnTo>
                <a:lnTo>
                  <a:pt x="3616045" y="976312"/>
                </a:lnTo>
                <a:lnTo>
                  <a:pt x="3617163" y="975842"/>
                </a:lnTo>
                <a:lnTo>
                  <a:pt x="3619030" y="973975"/>
                </a:lnTo>
                <a:lnTo>
                  <a:pt x="3619500" y="972858"/>
                </a:lnTo>
                <a:lnTo>
                  <a:pt x="3619500" y="970229"/>
                </a:lnTo>
                <a:close/>
              </a:path>
              <a:path w="5276850" h="1943100">
                <a:moveTo>
                  <a:pt x="3619500" y="486829"/>
                </a:moveTo>
                <a:lnTo>
                  <a:pt x="3619030" y="485711"/>
                </a:lnTo>
                <a:lnTo>
                  <a:pt x="3617163" y="483857"/>
                </a:lnTo>
                <a:lnTo>
                  <a:pt x="3616045" y="483387"/>
                </a:lnTo>
                <a:lnTo>
                  <a:pt x="3603891" y="483387"/>
                </a:lnTo>
                <a:lnTo>
                  <a:pt x="3602774" y="483857"/>
                </a:lnTo>
                <a:lnTo>
                  <a:pt x="3600907" y="485711"/>
                </a:lnTo>
                <a:lnTo>
                  <a:pt x="3600437" y="486829"/>
                </a:lnTo>
                <a:lnTo>
                  <a:pt x="3600437" y="489470"/>
                </a:lnTo>
                <a:lnTo>
                  <a:pt x="3600907" y="490588"/>
                </a:lnTo>
                <a:lnTo>
                  <a:pt x="3602774" y="492442"/>
                </a:lnTo>
                <a:lnTo>
                  <a:pt x="3603891" y="492912"/>
                </a:lnTo>
                <a:lnTo>
                  <a:pt x="3616045" y="492912"/>
                </a:lnTo>
                <a:lnTo>
                  <a:pt x="3617163" y="492442"/>
                </a:lnTo>
                <a:lnTo>
                  <a:pt x="3619030" y="490588"/>
                </a:lnTo>
                <a:lnTo>
                  <a:pt x="3619500" y="489470"/>
                </a:lnTo>
                <a:lnTo>
                  <a:pt x="3619500" y="486829"/>
                </a:lnTo>
                <a:close/>
              </a:path>
              <a:path w="5276850" h="1943100">
                <a:moveTo>
                  <a:pt x="3619500" y="3441"/>
                </a:moveTo>
                <a:lnTo>
                  <a:pt x="3619030" y="2324"/>
                </a:lnTo>
                <a:lnTo>
                  <a:pt x="3617163" y="457"/>
                </a:lnTo>
                <a:lnTo>
                  <a:pt x="3616045" y="0"/>
                </a:lnTo>
                <a:lnTo>
                  <a:pt x="3603891" y="0"/>
                </a:lnTo>
                <a:lnTo>
                  <a:pt x="3602774" y="457"/>
                </a:lnTo>
                <a:lnTo>
                  <a:pt x="3600907" y="2324"/>
                </a:lnTo>
                <a:lnTo>
                  <a:pt x="3600437" y="3441"/>
                </a:lnTo>
                <a:lnTo>
                  <a:pt x="3600437" y="6070"/>
                </a:lnTo>
                <a:lnTo>
                  <a:pt x="3600907" y="7188"/>
                </a:lnTo>
                <a:lnTo>
                  <a:pt x="3602774" y="9055"/>
                </a:lnTo>
                <a:lnTo>
                  <a:pt x="3603891" y="9525"/>
                </a:lnTo>
                <a:lnTo>
                  <a:pt x="3616045" y="9525"/>
                </a:lnTo>
                <a:lnTo>
                  <a:pt x="3617163" y="9055"/>
                </a:lnTo>
                <a:lnTo>
                  <a:pt x="3619030" y="7188"/>
                </a:lnTo>
                <a:lnTo>
                  <a:pt x="3619500" y="6070"/>
                </a:lnTo>
                <a:lnTo>
                  <a:pt x="3619500" y="3441"/>
                </a:lnTo>
                <a:close/>
              </a:path>
              <a:path w="5276850" h="1943100">
                <a:moveTo>
                  <a:pt x="3676637" y="1937016"/>
                </a:moveTo>
                <a:lnTo>
                  <a:pt x="3676180" y="1935899"/>
                </a:lnTo>
                <a:lnTo>
                  <a:pt x="3674313" y="1934032"/>
                </a:lnTo>
                <a:lnTo>
                  <a:pt x="3673195" y="1933575"/>
                </a:lnTo>
                <a:lnTo>
                  <a:pt x="3661041" y="1933575"/>
                </a:lnTo>
                <a:lnTo>
                  <a:pt x="3659924" y="1934032"/>
                </a:lnTo>
                <a:lnTo>
                  <a:pt x="3658057" y="1935899"/>
                </a:lnTo>
                <a:lnTo>
                  <a:pt x="3657587" y="1937016"/>
                </a:lnTo>
                <a:lnTo>
                  <a:pt x="3657587" y="1939645"/>
                </a:lnTo>
                <a:lnTo>
                  <a:pt x="3658057" y="1940763"/>
                </a:lnTo>
                <a:lnTo>
                  <a:pt x="3659924" y="1942630"/>
                </a:lnTo>
                <a:lnTo>
                  <a:pt x="3661041" y="1943100"/>
                </a:lnTo>
                <a:lnTo>
                  <a:pt x="3673195" y="1943100"/>
                </a:lnTo>
                <a:lnTo>
                  <a:pt x="3674313" y="1942630"/>
                </a:lnTo>
                <a:lnTo>
                  <a:pt x="3676180" y="1940763"/>
                </a:lnTo>
                <a:lnTo>
                  <a:pt x="3676637" y="1939645"/>
                </a:lnTo>
                <a:lnTo>
                  <a:pt x="3676637" y="1937016"/>
                </a:lnTo>
                <a:close/>
              </a:path>
              <a:path w="5276850" h="1943100">
                <a:moveTo>
                  <a:pt x="3676637" y="1453616"/>
                </a:moveTo>
                <a:lnTo>
                  <a:pt x="3676180" y="1452499"/>
                </a:lnTo>
                <a:lnTo>
                  <a:pt x="3674313" y="1450644"/>
                </a:lnTo>
                <a:lnTo>
                  <a:pt x="3673195" y="1450174"/>
                </a:lnTo>
                <a:lnTo>
                  <a:pt x="3661041" y="1450174"/>
                </a:lnTo>
                <a:lnTo>
                  <a:pt x="3659924" y="1450644"/>
                </a:lnTo>
                <a:lnTo>
                  <a:pt x="3658057" y="1452499"/>
                </a:lnTo>
                <a:lnTo>
                  <a:pt x="3657587" y="1453616"/>
                </a:lnTo>
                <a:lnTo>
                  <a:pt x="3657587" y="1456258"/>
                </a:lnTo>
                <a:lnTo>
                  <a:pt x="3658057" y="1457375"/>
                </a:lnTo>
                <a:lnTo>
                  <a:pt x="3659924" y="1459230"/>
                </a:lnTo>
                <a:lnTo>
                  <a:pt x="3661041" y="1459699"/>
                </a:lnTo>
                <a:lnTo>
                  <a:pt x="3673195" y="1459699"/>
                </a:lnTo>
                <a:lnTo>
                  <a:pt x="3674313" y="1459230"/>
                </a:lnTo>
                <a:lnTo>
                  <a:pt x="3676180" y="1457375"/>
                </a:lnTo>
                <a:lnTo>
                  <a:pt x="3676637" y="1456258"/>
                </a:lnTo>
                <a:lnTo>
                  <a:pt x="3676637" y="1453616"/>
                </a:lnTo>
                <a:close/>
              </a:path>
              <a:path w="5276850" h="1943100">
                <a:moveTo>
                  <a:pt x="3676637" y="970229"/>
                </a:moveTo>
                <a:lnTo>
                  <a:pt x="3676180" y="969111"/>
                </a:lnTo>
                <a:lnTo>
                  <a:pt x="3674313" y="967244"/>
                </a:lnTo>
                <a:lnTo>
                  <a:pt x="3673195" y="966787"/>
                </a:lnTo>
                <a:lnTo>
                  <a:pt x="3661041" y="966787"/>
                </a:lnTo>
                <a:lnTo>
                  <a:pt x="3659924" y="967244"/>
                </a:lnTo>
                <a:lnTo>
                  <a:pt x="3658057" y="969111"/>
                </a:lnTo>
                <a:lnTo>
                  <a:pt x="3657587" y="970229"/>
                </a:lnTo>
                <a:lnTo>
                  <a:pt x="3657587" y="972858"/>
                </a:lnTo>
                <a:lnTo>
                  <a:pt x="3658057" y="973975"/>
                </a:lnTo>
                <a:lnTo>
                  <a:pt x="3659924" y="975842"/>
                </a:lnTo>
                <a:lnTo>
                  <a:pt x="3661041" y="976312"/>
                </a:lnTo>
                <a:lnTo>
                  <a:pt x="3673195" y="976312"/>
                </a:lnTo>
                <a:lnTo>
                  <a:pt x="3674313" y="975842"/>
                </a:lnTo>
                <a:lnTo>
                  <a:pt x="3676180" y="973975"/>
                </a:lnTo>
                <a:lnTo>
                  <a:pt x="3676637" y="972858"/>
                </a:lnTo>
                <a:lnTo>
                  <a:pt x="3676637" y="970229"/>
                </a:lnTo>
                <a:close/>
              </a:path>
              <a:path w="5276850" h="1943100">
                <a:moveTo>
                  <a:pt x="3676637" y="486829"/>
                </a:moveTo>
                <a:lnTo>
                  <a:pt x="3676180" y="485711"/>
                </a:lnTo>
                <a:lnTo>
                  <a:pt x="3674313" y="483857"/>
                </a:lnTo>
                <a:lnTo>
                  <a:pt x="3673195" y="483387"/>
                </a:lnTo>
                <a:lnTo>
                  <a:pt x="3661041" y="483387"/>
                </a:lnTo>
                <a:lnTo>
                  <a:pt x="3659924" y="483857"/>
                </a:lnTo>
                <a:lnTo>
                  <a:pt x="3658057" y="485711"/>
                </a:lnTo>
                <a:lnTo>
                  <a:pt x="3657587" y="486829"/>
                </a:lnTo>
                <a:lnTo>
                  <a:pt x="3657587" y="489470"/>
                </a:lnTo>
                <a:lnTo>
                  <a:pt x="3658057" y="490588"/>
                </a:lnTo>
                <a:lnTo>
                  <a:pt x="3659924" y="492442"/>
                </a:lnTo>
                <a:lnTo>
                  <a:pt x="3661041" y="492912"/>
                </a:lnTo>
                <a:lnTo>
                  <a:pt x="3673195" y="492912"/>
                </a:lnTo>
                <a:lnTo>
                  <a:pt x="3674313" y="492442"/>
                </a:lnTo>
                <a:lnTo>
                  <a:pt x="3676180" y="490588"/>
                </a:lnTo>
                <a:lnTo>
                  <a:pt x="3676637" y="489470"/>
                </a:lnTo>
                <a:lnTo>
                  <a:pt x="3676637" y="486829"/>
                </a:lnTo>
                <a:close/>
              </a:path>
              <a:path w="5276850" h="1943100">
                <a:moveTo>
                  <a:pt x="3676637" y="3441"/>
                </a:moveTo>
                <a:lnTo>
                  <a:pt x="3676180" y="2324"/>
                </a:lnTo>
                <a:lnTo>
                  <a:pt x="3674313" y="457"/>
                </a:lnTo>
                <a:lnTo>
                  <a:pt x="3673195" y="0"/>
                </a:lnTo>
                <a:lnTo>
                  <a:pt x="3661041" y="0"/>
                </a:lnTo>
                <a:lnTo>
                  <a:pt x="3659924" y="457"/>
                </a:lnTo>
                <a:lnTo>
                  <a:pt x="3658057" y="2324"/>
                </a:lnTo>
                <a:lnTo>
                  <a:pt x="3657587" y="3441"/>
                </a:lnTo>
                <a:lnTo>
                  <a:pt x="3657587" y="6070"/>
                </a:lnTo>
                <a:lnTo>
                  <a:pt x="3658057" y="7188"/>
                </a:lnTo>
                <a:lnTo>
                  <a:pt x="3659924" y="9055"/>
                </a:lnTo>
                <a:lnTo>
                  <a:pt x="3661041" y="9525"/>
                </a:lnTo>
                <a:lnTo>
                  <a:pt x="3673195" y="9525"/>
                </a:lnTo>
                <a:lnTo>
                  <a:pt x="3674313" y="9055"/>
                </a:lnTo>
                <a:lnTo>
                  <a:pt x="3676180" y="7188"/>
                </a:lnTo>
                <a:lnTo>
                  <a:pt x="3676637" y="6070"/>
                </a:lnTo>
                <a:lnTo>
                  <a:pt x="3676637" y="3441"/>
                </a:lnTo>
                <a:close/>
              </a:path>
              <a:path w="5276850" h="1943100">
                <a:moveTo>
                  <a:pt x="3733787" y="1937016"/>
                </a:moveTo>
                <a:lnTo>
                  <a:pt x="3733330" y="1935899"/>
                </a:lnTo>
                <a:lnTo>
                  <a:pt x="3731463" y="1934032"/>
                </a:lnTo>
                <a:lnTo>
                  <a:pt x="3730345" y="1933575"/>
                </a:lnTo>
                <a:lnTo>
                  <a:pt x="3718191" y="1933575"/>
                </a:lnTo>
                <a:lnTo>
                  <a:pt x="3717074" y="1934032"/>
                </a:lnTo>
                <a:lnTo>
                  <a:pt x="3715207" y="1935899"/>
                </a:lnTo>
                <a:lnTo>
                  <a:pt x="3714737" y="1937016"/>
                </a:lnTo>
                <a:lnTo>
                  <a:pt x="3714737" y="1939645"/>
                </a:lnTo>
                <a:lnTo>
                  <a:pt x="3715207" y="1940763"/>
                </a:lnTo>
                <a:lnTo>
                  <a:pt x="3717074" y="1942630"/>
                </a:lnTo>
                <a:lnTo>
                  <a:pt x="3718191" y="1943100"/>
                </a:lnTo>
                <a:lnTo>
                  <a:pt x="3730345" y="1943100"/>
                </a:lnTo>
                <a:lnTo>
                  <a:pt x="3731463" y="1942630"/>
                </a:lnTo>
                <a:lnTo>
                  <a:pt x="3733330" y="1940763"/>
                </a:lnTo>
                <a:lnTo>
                  <a:pt x="3733787" y="1939645"/>
                </a:lnTo>
                <a:lnTo>
                  <a:pt x="3733787" y="1937016"/>
                </a:lnTo>
                <a:close/>
              </a:path>
              <a:path w="5276850" h="1943100">
                <a:moveTo>
                  <a:pt x="3733787" y="1453616"/>
                </a:moveTo>
                <a:lnTo>
                  <a:pt x="3733330" y="1452499"/>
                </a:lnTo>
                <a:lnTo>
                  <a:pt x="3731463" y="1450644"/>
                </a:lnTo>
                <a:lnTo>
                  <a:pt x="3730345" y="1450174"/>
                </a:lnTo>
                <a:lnTo>
                  <a:pt x="3718191" y="1450174"/>
                </a:lnTo>
                <a:lnTo>
                  <a:pt x="3717074" y="1450644"/>
                </a:lnTo>
                <a:lnTo>
                  <a:pt x="3715207" y="1452499"/>
                </a:lnTo>
                <a:lnTo>
                  <a:pt x="3714737" y="1453616"/>
                </a:lnTo>
                <a:lnTo>
                  <a:pt x="3714737" y="1456258"/>
                </a:lnTo>
                <a:lnTo>
                  <a:pt x="3715207" y="1457375"/>
                </a:lnTo>
                <a:lnTo>
                  <a:pt x="3717074" y="1459230"/>
                </a:lnTo>
                <a:lnTo>
                  <a:pt x="3718191" y="1459699"/>
                </a:lnTo>
                <a:lnTo>
                  <a:pt x="3730345" y="1459699"/>
                </a:lnTo>
                <a:lnTo>
                  <a:pt x="3731463" y="1459230"/>
                </a:lnTo>
                <a:lnTo>
                  <a:pt x="3733330" y="1457375"/>
                </a:lnTo>
                <a:lnTo>
                  <a:pt x="3733787" y="1456258"/>
                </a:lnTo>
                <a:lnTo>
                  <a:pt x="3733787" y="1453616"/>
                </a:lnTo>
                <a:close/>
              </a:path>
              <a:path w="5276850" h="1943100">
                <a:moveTo>
                  <a:pt x="3733787" y="970229"/>
                </a:moveTo>
                <a:lnTo>
                  <a:pt x="3733330" y="969111"/>
                </a:lnTo>
                <a:lnTo>
                  <a:pt x="3731463" y="967244"/>
                </a:lnTo>
                <a:lnTo>
                  <a:pt x="3730345" y="966787"/>
                </a:lnTo>
                <a:lnTo>
                  <a:pt x="3718191" y="966787"/>
                </a:lnTo>
                <a:lnTo>
                  <a:pt x="3717074" y="967244"/>
                </a:lnTo>
                <a:lnTo>
                  <a:pt x="3715207" y="969111"/>
                </a:lnTo>
                <a:lnTo>
                  <a:pt x="3714737" y="970229"/>
                </a:lnTo>
                <a:lnTo>
                  <a:pt x="3714737" y="972858"/>
                </a:lnTo>
                <a:lnTo>
                  <a:pt x="3715207" y="973975"/>
                </a:lnTo>
                <a:lnTo>
                  <a:pt x="3717074" y="975842"/>
                </a:lnTo>
                <a:lnTo>
                  <a:pt x="3718191" y="976312"/>
                </a:lnTo>
                <a:lnTo>
                  <a:pt x="3730345" y="976312"/>
                </a:lnTo>
                <a:lnTo>
                  <a:pt x="3731463" y="975842"/>
                </a:lnTo>
                <a:lnTo>
                  <a:pt x="3733330" y="973975"/>
                </a:lnTo>
                <a:lnTo>
                  <a:pt x="3733787" y="972858"/>
                </a:lnTo>
                <a:lnTo>
                  <a:pt x="3733787" y="970229"/>
                </a:lnTo>
                <a:close/>
              </a:path>
              <a:path w="5276850" h="1943100">
                <a:moveTo>
                  <a:pt x="3733787" y="486829"/>
                </a:moveTo>
                <a:lnTo>
                  <a:pt x="3733330" y="485711"/>
                </a:lnTo>
                <a:lnTo>
                  <a:pt x="3731463" y="483857"/>
                </a:lnTo>
                <a:lnTo>
                  <a:pt x="3730345" y="483387"/>
                </a:lnTo>
                <a:lnTo>
                  <a:pt x="3718191" y="483387"/>
                </a:lnTo>
                <a:lnTo>
                  <a:pt x="3717074" y="483857"/>
                </a:lnTo>
                <a:lnTo>
                  <a:pt x="3715207" y="485711"/>
                </a:lnTo>
                <a:lnTo>
                  <a:pt x="3714737" y="486829"/>
                </a:lnTo>
                <a:lnTo>
                  <a:pt x="3714737" y="489470"/>
                </a:lnTo>
                <a:lnTo>
                  <a:pt x="3715207" y="490588"/>
                </a:lnTo>
                <a:lnTo>
                  <a:pt x="3717074" y="492442"/>
                </a:lnTo>
                <a:lnTo>
                  <a:pt x="3718191" y="492912"/>
                </a:lnTo>
                <a:lnTo>
                  <a:pt x="3730345" y="492912"/>
                </a:lnTo>
                <a:lnTo>
                  <a:pt x="3731463" y="492442"/>
                </a:lnTo>
                <a:lnTo>
                  <a:pt x="3733330" y="490588"/>
                </a:lnTo>
                <a:lnTo>
                  <a:pt x="3733787" y="489470"/>
                </a:lnTo>
                <a:lnTo>
                  <a:pt x="3733787" y="486829"/>
                </a:lnTo>
                <a:close/>
              </a:path>
              <a:path w="5276850" h="1943100">
                <a:moveTo>
                  <a:pt x="3733787" y="3441"/>
                </a:moveTo>
                <a:lnTo>
                  <a:pt x="3733330" y="2324"/>
                </a:lnTo>
                <a:lnTo>
                  <a:pt x="3731463" y="457"/>
                </a:lnTo>
                <a:lnTo>
                  <a:pt x="3730345" y="0"/>
                </a:lnTo>
                <a:lnTo>
                  <a:pt x="3718191" y="0"/>
                </a:lnTo>
                <a:lnTo>
                  <a:pt x="3717074" y="457"/>
                </a:lnTo>
                <a:lnTo>
                  <a:pt x="3715207" y="2324"/>
                </a:lnTo>
                <a:lnTo>
                  <a:pt x="3714737" y="3441"/>
                </a:lnTo>
                <a:lnTo>
                  <a:pt x="3714737" y="6070"/>
                </a:lnTo>
                <a:lnTo>
                  <a:pt x="3715207" y="7188"/>
                </a:lnTo>
                <a:lnTo>
                  <a:pt x="3717074" y="9055"/>
                </a:lnTo>
                <a:lnTo>
                  <a:pt x="3718191" y="9525"/>
                </a:lnTo>
                <a:lnTo>
                  <a:pt x="3730345" y="9525"/>
                </a:lnTo>
                <a:lnTo>
                  <a:pt x="3731463" y="9055"/>
                </a:lnTo>
                <a:lnTo>
                  <a:pt x="3733330" y="7188"/>
                </a:lnTo>
                <a:lnTo>
                  <a:pt x="3733787" y="6070"/>
                </a:lnTo>
                <a:lnTo>
                  <a:pt x="3733787" y="3441"/>
                </a:lnTo>
                <a:close/>
              </a:path>
              <a:path w="5276850" h="1943100">
                <a:moveTo>
                  <a:pt x="3790937" y="1937016"/>
                </a:moveTo>
                <a:lnTo>
                  <a:pt x="3790480" y="1935899"/>
                </a:lnTo>
                <a:lnTo>
                  <a:pt x="3788613" y="1934032"/>
                </a:lnTo>
                <a:lnTo>
                  <a:pt x="3787495" y="1933575"/>
                </a:lnTo>
                <a:lnTo>
                  <a:pt x="3775341" y="1933575"/>
                </a:lnTo>
                <a:lnTo>
                  <a:pt x="3774224" y="1934032"/>
                </a:lnTo>
                <a:lnTo>
                  <a:pt x="3772357" y="1935899"/>
                </a:lnTo>
                <a:lnTo>
                  <a:pt x="3771900" y="1937016"/>
                </a:lnTo>
                <a:lnTo>
                  <a:pt x="3771900" y="1939645"/>
                </a:lnTo>
                <a:lnTo>
                  <a:pt x="3772357" y="1940763"/>
                </a:lnTo>
                <a:lnTo>
                  <a:pt x="3774224" y="1942630"/>
                </a:lnTo>
                <a:lnTo>
                  <a:pt x="3775341" y="1943100"/>
                </a:lnTo>
                <a:lnTo>
                  <a:pt x="3787495" y="1943100"/>
                </a:lnTo>
                <a:lnTo>
                  <a:pt x="3788613" y="1942630"/>
                </a:lnTo>
                <a:lnTo>
                  <a:pt x="3790480" y="1940763"/>
                </a:lnTo>
                <a:lnTo>
                  <a:pt x="3790937" y="1939645"/>
                </a:lnTo>
                <a:lnTo>
                  <a:pt x="3790937" y="1937016"/>
                </a:lnTo>
                <a:close/>
              </a:path>
              <a:path w="5276850" h="1943100">
                <a:moveTo>
                  <a:pt x="3790937" y="1453616"/>
                </a:moveTo>
                <a:lnTo>
                  <a:pt x="3790480" y="1452499"/>
                </a:lnTo>
                <a:lnTo>
                  <a:pt x="3788613" y="1450644"/>
                </a:lnTo>
                <a:lnTo>
                  <a:pt x="3787495" y="1450174"/>
                </a:lnTo>
                <a:lnTo>
                  <a:pt x="3775341" y="1450174"/>
                </a:lnTo>
                <a:lnTo>
                  <a:pt x="3774224" y="1450644"/>
                </a:lnTo>
                <a:lnTo>
                  <a:pt x="3772357" y="1452499"/>
                </a:lnTo>
                <a:lnTo>
                  <a:pt x="3771900" y="1453616"/>
                </a:lnTo>
                <a:lnTo>
                  <a:pt x="3771900" y="1456258"/>
                </a:lnTo>
                <a:lnTo>
                  <a:pt x="3772357" y="1457375"/>
                </a:lnTo>
                <a:lnTo>
                  <a:pt x="3774224" y="1459230"/>
                </a:lnTo>
                <a:lnTo>
                  <a:pt x="3775341" y="1459699"/>
                </a:lnTo>
                <a:lnTo>
                  <a:pt x="3787495" y="1459699"/>
                </a:lnTo>
                <a:lnTo>
                  <a:pt x="3788613" y="1459230"/>
                </a:lnTo>
                <a:lnTo>
                  <a:pt x="3790480" y="1457375"/>
                </a:lnTo>
                <a:lnTo>
                  <a:pt x="3790937" y="1456258"/>
                </a:lnTo>
                <a:lnTo>
                  <a:pt x="3790937" y="1453616"/>
                </a:lnTo>
                <a:close/>
              </a:path>
              <a:path w="5276850" h="1943100">
                <a:moveTo>
                  <a:pt x="3790937" y="970229"/>
                </a:moveTo>
                <a:lnTo>
                  <a:pt x="3790480" y="969111"/>
                </a:lnTo>
                <a:lnTo>
                  <a:pt x="3788613" y="967244"/>
                </a:lnTo>
                <a:lnTo>
                  <a:pt x="3787495" y="966787"/>
                </a:lnTo>
                <a:lnTo>
                  <a:pt x="3775341" y="966787"/>
                </a:lnTo>
                <a:lnTo>
                  <a:pt x="3774224" y="967244"/>
                </a:lnTo>
                <a:lnTo>
                  <a:pt x="3772357" y="969111"/>
                </a:lnTo>
                <a:lnTo>
                  <a:pt x="3771900" y="970229"/>
                </a:lnTo>
                <a:lnTo>
                  <a:pt x="3771900" y="972858"/>
                </a:lnTo>
                <a:lnTo>
                  <a:pt x="3772357" y="973975"/>
                </a:lnTo>
                <a:lnTo>
                  <a:pt x="3774224" y="975842"/>
                </a:lnTo>
                <a:lnTo>
                  <a:pt x="3775341" y="976312"/>
                </a:lnTo>
                <a:lnTo>
                  <a:pt x="3787495" y="976312"/>
                </a:lnTo>
                <a:lnTo>
                  <a:pt x="3788613" y="975842"/>
                </a:lnTo>
                <a:lnTo>
                  <a:pt x="3790480" y="973975"/>
                </a:lnTo>
                <a:lnTo>
                  <a:pt x="3790937" y="972858"/>
                </a:lnTo>
                <a:lnTo>
                  <a:pt x="3790937" y="970229"/>
                </a:lnTo>
                <a:close/>
              </a:path>
              <a:path w="5276850" h="1943100">
                <a:moveTo>
                  <a:pt x="3790937" y="486829"/>
                </a:moveTo>
                <a:lnTo>
                  <a:pt x="3790480" y="485711"/>
                </a:lnTo>
                <a:lnTo>
                  <a:pt x="3788613" y="483857"/>
                </a:lnTo>
                <a:lnTo>
                  <a:pt x="3787495" y="483387"/>
                </a:lnTo>
                <a:lnTo>
                  <a:pt x="3775341" y="483387"/>
                </a:lnTo>
                <a:lnTo>
                  <a:pt x="3774224" y="483857"/>
                </a:lnTo>
                <a:lnTo>
                  <a:pt x="3772357" y="485711"/>
                </a:lnTo>
                <a:lnTo>
                  <a:pt x="3771900" y="486829"/>
                </a:lnTo>
                <a:lnTo>
                  <a:pt x="3771900" y="489470"/>
                </a:lnTo>
                <a:lnTo>
                  <a:pt x="3772357" y="490588"/>
                </a:lnTo>
                <a:lnTo>
                  <a:pt x="3774224" y="492442"/>
                </a:lnTo>
                <a:lnTo>
                  <a:pt x="3775341" y="492912"/>
                </a:lnTo>
                <a:lnTo>
                  <a:pt x="3787495" y="492912"/>
                </a:lnTo>
                <a:lnTo>
                  <a:pt x="3788613" y="492442"/>
                </a:lnTo>
                <a:lnTo>
                  <a:pt x="3790480" y="490588"/>
                </a:lnTo>
                <a:lnTo>
                  <a:pt x="3790937" y="489470"/>
                </a:lnTo>
                <a:lnTo>
                  <a:pt x="3790937" y="486829"/>
                </a:lnTo>
                <a:close/>
              </a:path>
              <a:path w="5276850" h="1943100">
                <a:moveTo>
                  <a:pt x="3790937" y="3441"/>
                </a:moveTo>
                <a:lnTo>
                  <a:pt x="3790480" y="2324"/>
                </a:lnTo>
                <a:lnTo>
                  <a:pt x="3788613" y="457"/>
                </a:lnTo>
                <a:lnTo>
                  <a:pt x="3787495" y="0"/>
                </a:lnTo>
                <a:lnTo>
                  <a:pt x="3775341" y="0"/>
                </a:lnTo>
                <a:lnTo>
                  <a:pt x="3774224" y="457"/>
                </a:lnTo>
                <a:lnTo>
                  <a:pt x="3772357" y="2324"/>
                </a:lnTo>
                <a:lnTo>
                  <a:pt x="3771900" y="3441"/>
                </a:lnTo>
                <a:lnTo>
                  <a:pt x="3771900" y="6070"/>
                </a:lnTo>
                <a:lnTo>
                  <a:pt x="3772357" y="7188"/>
                </a:lnTo>
                <a:lnTo>
                  <a:pt x="3774224" y="9055"/>
                </a:lnTo>
                <a:lnTo>
                  <a:pt x="3775341" y="9525"/>
                </a:lnTo>
                <a:lnTo>
                  <a:pt x="3787495" y="9525"/>
                </a:lnTo>
                <a:lnTo>
                  <a:pt x="3788613" y="9055"/>
                </a:lnTo>
                <a:lnTo>
                  <a:pt x="3790480" y="7188"/>
                </a:lnTo>
                <a:lnTo>
                  <a:pt x="3790937" y="6070"/>
                </a:lnTo>
                <a:lnTo>
                  <a:pt x="3790937" y="3441"/>
                </a:lnTo>
                <a:close/>
              </a:path>
              <a:path w="5276850" h="1943100">
                <a:moveTo>
                  <a:pt x="3848100" y="1937016"/>
                </a:moveTo>
                <a:lnTo>
                  <a:pt x="3847630" y="1935899"/>
                </a:lnTo>
                <a:lnTo>
                  <a:pt x="3845763" y="1934032"/>
                </a:lnTo>
                <a:lnTo>
                  <a:pt x="3844645" y="1933575"/>
                </a:lnTo>
                <a:lnTo>
                  <a:pt x="3832491" y="1933575"/>
                </a:lnTo>
                <a:lnTo>
                  <a:pt x="3831374" y="1934032"/>
                </a:lnTo>
                <a:lnTo>
                  <a:pt x="3829507" y="1935899"/>
                </a:lnTo>
                <a:lnTo>
                  <a:pt x="3829037" y="1937016"/>
                </a:lnTo>
                <a:lnTo>
                  <a:pt x="3829037" y="1939645"/>
                </a:lnTo>
                <a:lnTo>
                  <a:pt x="3829507" y="1940763"/>
                </a:lnTo>
                <a:lnTo>
                  <a:pt x="3831374" y="1942630"/>
                </a:lnTo>
                <a:lnTo>
                  <a:pt x="3832491" y="1943100"/>
                </a:lnTo>
                <a:lnTo>
                  <a:pt x="3844645" y="1943100"/>
                </a:lnTo>
                <a:lnTo>
                  <a:pt x="3845763" y="1942630"/>
                </a:lnTo>
                <a:lnTo>
                  <a:pt x="3847630" y="1940763"/>
                </a:lnTo>
                <a:lnTo>
                  <a:pt x="3848100" y="1939645"/>
                </a:lnTo>
                <a:lnTo>
                  <a:pt x="3848100" y="1937016"/>
                </a:lnTo>
                <a:close/>
              </a:path>
              <a:path w="5276850" h="1943100">
                <a:moveTo>
                  <a:pt x="3848100" y="1453616"/>
                </a:moveTo>
                <a:lnTo>
                  <a:pt x="3847630" y="1452499"/>
                </a:lnTo>
                <a:lnTo>
                  <a:pt x="3845763" y="1450644"/>
                </a:lnTo>
                <a:lnTo>
                  <a:pt x="3844645" y="1450174"/>
                </a:lnTo>
                <a:lnTo>
                  <a:pt x="3832491" y="1450174"/>
                </a:lnTo>
                <a:lnTo>
                  <a:pt x="3831374" y="1450644"/>
                </a:lnTo>
                <a:lnTo>
                  <a:pt x="3829507" y="1452499"/>
                </a:lnTo>
                <a:lnTo>
                  <a:pt x="3829037" y="1453616"/>
                </a:lnTo>
                <a:lnTo>
                  <a:pt x="3829037" y="1456258"/>
                </a:lnTo>
                <a:lnTo>
                  <a:pt x="3829507" y="1457375"/>
                </a:lnTo>
                <a:lnTo>
                  <a:pt x="3831374" y="1459230"/>
                </a:lnTo>
                <a:lnTo>
                  <a:pt x="3832491" y="1459699"/>
                </a:lnTo>
                <a:lnTo>
                  <a:pt x="3844645" y="1459699"/>
                </a:lnTo>
                <a:lnTo>
                  <a:pt x="3845763" y="1459230"/>
                </a:lnTo>
                <a:lnTo>
                  <a:pt x="3847630" y="1457375"/>
                </a:lnTo>
                <a:lnTo>
                  <a:pt x="3848100" y="1456258"/>
                </a:lnTo>
                <a:lnTo>
                  <a:pt x="3848100" y="1453616"/>
                </a:lnTo>
                <a:close/>
              </a:path>
              <a:path w="5276850" h="1943100">
                <a:moveTo>
                  <a:pt x="3848100" y="970229"/>
                </a:moveTo>
                <a:lnTo>
                  <a:pt x="3847630" y="969111"/>
                </a:lnTo>
                <a:lnTo>
                  <a:pt x="3845763" y="967244"/>
                </a:lnTo>
                <a:lnTo>
                  <a:pt x="3844645" y="966787"/>
                </a:lnTo>
                <a:lnTo>
                  <a:pt x="3832491" y="966787"/>
                </a:lnTo>
                <a:lnTo>
                  <a:pt x="3831374" y="967244"/>
                </a:lnTo>
                <a:lnTo>
                  <a:pt x="3829507" y="969111"/>
                </a:lnTo>
                <a:lnTo>
                  <a:pt x="3829037" y="970229"/>
                </a:lnTo>
                <a:lnTo>
                  <a:pt x="3829037" y="972858"/>
                </a:lnTo>
                <a:lnTo>
                  <a:pt x="3829507" y="973975"/>
                </a:lnTo>
                <a:lnTo>
                  <a:pt x="3831374" y="975842"/>
                </a:lnTo>
                <a:lnTo>
                  <a:pt x="3832491" y="976312"/>
                </a:lnTo>
                <a:lnTo>
                  <a:pt x="3844645" y="976312"/>
                </a:lnTo>
                <a:lnTo>
                  <a:pt x="3845763" y="975842"/>
                </a:lnTo>
                <a:lnTo>
                  <a:pt x="3847630" y="973975"/>
                </a:lnTo>
                <a:lnTo>
                  <a:pt x="3848100" y="972858"/>
                </a:lnTo>
                <a:lnTo>
                  <a:pt x="3848100" y="970229"/>
                </a:lnTo>
                <a:close/>
              </a:path>
              <a:path w="5276850" h="1943100">
                <a:moveTo>
                  <a:pt x="3848100" y="486829"/>
                </a:moveTo>
                <a:lnTo>
                  <a:pt x="3847630" y="485711"/>
                </a:lnTo>
                <a:lnTo>
                  <a:pt x="3845763" y="483857"/>
                </a:lnTo>
                <a:lnTo>
                  <a:pt x="3844645" y="483387"/>
                </a:lnTo>
                <a:lnTo>
                  <a:pt x="3832491" y="483387"/>
                </a:lnTo>
                <a:lnTo>
                  <a:pt x="3831374" y="483857"/>
                </a:lnTo>
                <a:lnTo>
                  <a:pt x="3829507" y="485711"/>
                </a:lnTo>
                <a:lnTo>
                  <a:pt x="3829037" y="486829"/>
                </a:lnTo>
                <a:lnTo>
                  <a:pt x="3829037" y="489470"/>
                </a:lnTo>
                <a:lnTo>
                  <a:pt x="3829507" y="490588"/>
                </a:lnTo>
                <a:lnTo>
                  <a:pt x="3831374" y="492442"/>
                </a:lnTo>
                <a:lnTo>
                  <a:pt x="3832491" y="492912"/>
                </a:lnTo>
                <a:lnTo>
                  <a:pt x="3844645" y="492912"/>
                </a:lnTo>
                <a:lnTo>
                  <a:pt x="3845763" y="492442"/>
                </a:lnTo>
                <a:lnTo>
                  <a:pt x="3847630" y="490588"/>
                </a:lnTo>
                <a:lnTo>
                  <a:pt x="3848100" y="489470"/>
                </a:lnTo>
                <a:lnTo>
                  <a:pt x="3848100" y="486829"/>
                </a:lnTo>
                <a:close/>
              </a:path>
              <a:path w="5276850" h="1943100">
                <a:moveTo>
                  <a:pt x="3848100" y="3441"/>
                </a:moveTo>
                <a:lnTo>
                  <a:pt x="3847630" y="2324"/>
                </a:lnTo>
                <a:lnTo>
                  <a:pt x="3845763" y="457"/>
                </a:lnTo>
                <a:lnTo>
                  <a:pt x="3844645" y="0"/>
                </a:lnTo>
                <a:lnTo>
                  <a:pt x="3832491" y="0"/>
                </a:lnTo>
                <a:lnTo>
                  <a:pt x="3831374" y="457"/>
                </a:lnTo>
                <a:lnTo>
                  <a:pt x="3829507" y="2324"/>
                </a:lnTo>
                <a:lnTo>
                  <a:pt x="3829037" y="3441"/>
                </a:lnTo>
                <a:lnTo>
                  <a:pt x="3829037" y="6070"/>
                </a:lnTo>
                <a:lnTo>
                  <a:pt x="3829507" y="7188"/>
                </a:lnTo>
                <a:lnTo>
                  <a:pt x="3831374" y="9055"/>
                </a:lnTo>
                <a:lnTo>
                  <a:pt x="3832491" y="9525"/>
                </a:lnTo>
                <a:lnTo>
                  <a:pt x="3844645" y="9525"/>
                </a:lnTo>
                <a:lnTo>
                  <a:pt x="3845763" y="9055"/>
                </a:lnTo>
                <a:lnTo>
                  <a:pt x="3847630" y="7188"/>
                </a:lnTo>
                <a:lnTo>
                  <a:pt x="3848100" y="6070"/>
                </a:lnTo>
                <a:lnTo>
                  <a:pt x="3848100" y="3441"/>
                </a:lnTo>
                <a:close/>
              </a:path>
              <a:path w="5276850" h="1943100">
                <a:moveTo>
                  <a:pt x="3905237" y="1937016"/>
                </a:moveTo>
                <a:lnTo>
                  <a:pt x="3904780" y="1935899"/>
                </a:lnTo>
                <a:lnTo>
                  <a:pt x="3902913" y="1934032"/>
                </a:lnTo>
                <a:lnTo>
                  <a:pt x="3901795" y="1933575"/>
                </a:lnTo>
                <a:lnTo>
                  <a:pt x="3889641" y="1933575"/>
                </a:lnTo>
                <a:lnTo>
                  <a:pt x="3888524" y="1934032"/>
                </a:lnTo>
                <a:lnTo>
                  <a:pt x="3886657" y="1935899"/>
                </a:lnTo>
                <a:lnTo>
                  <a:pt x="3886187" y="1937016"/>
                </a:lnTo>
                <a:lnTo>
                  <a:pt x="3886187" y="1939645"/>
                </a:lnTo>
                <a:lnTo>
                  <a:pt x="3886657" y="1940763"/>
                </a:lnTo>
                <a:lnTo>
                  <a:pt x="3888524" y="1942630"/>
                </a:lnTo>
                <a:lnTo>
                  <a:pt x="3889641" y="1943100"/>
                </a:lnTo>
                <a:lnTo>
                  <a:pt x="3901795" y="1943100"/>
                </a:lnTo>
                <a:lnTo>
                  <a:pt x="3902913" y="1942630"/>
                </a:lnTo>
                <a:lnTo>
                  <a:pt x="3904780" y="1940763"/>
                </a:lnTo>
                <a:lnTo>
                  <a:pt x="3905237" y="1939645"/>
                </a:lnTo>
                <a:lnTo>
                  <a:pt x="3905237" y="1937016"/>
                </a:lnTo>
                <a:close/>
              </a:path>
              <a:path w="5276850" h="1943100">
                <a:moveTo>
                  <a:pt x="3905237" y="1453616"/>
                </a:moveTo>
                <a:lnTo>
                  <a:pt x="3904780" y="1452499"/>
                </a:lnTo>
                <a:lnTo>
                  <a:pt x="3902913" y="1450644"/>
                </a:lnTo>
                <a:lnTo>
                  <a:pt x="3901795" y="1450174"/>
                </a:lnTo>
                <a:lnTo>
                  <a:pt x="3889641" y="1450174"/>
                </a:lnTo>
                <a:lnTo>
                  <a:pt x="3888524" y="1450644"/>
                </a:lnTo>
                <a:lnTo>
                  <a:pt x="3886657" y="1452499"/>
                </a:lnTo>
                <a:lnTo>
                  <a:pt x="3886187" y="1453616"/>
                </a:lnTo>
                <a:lnTo>
                  <a:pt x="3886187" y="1456258"/>
                </a:lnTo>
                <a:lnTo>
                  <a:pt x="3886657" y="1457375"/>
                </a:lnTo>
                <a:lnTo>
                  <a:pt x="3888524" y="1459230"/>
                </a:lnTo>
                <a:lnTo>
                  <a:pt x="3889641" y="1459699"/>
                </a:lnTo>
                <a:lnTo>
                  <a:pt x="3901795" y="1459699"/>
                </a:lnTo>
                <a:lnTo>
                  <a:pt x="3902913" y="1459230"/>
                </a:lnTo>
                <a:lnTo>
                  <a:pt x="3904780" y="1457375"/>
                </a:lnTo>
                <a:lnTo>
                  <a:pt x="3905237" y="1456258"/>
                </a:lnTo>
                <a:lnTo>
                  <a:pt x="3905237" y="1453616"/>
                </a:lnTo>
                <a:close/>
              </a:path>
              <a:path w="5276850" h="1943100">
                <a:moveTo>
                  <a:pt x="3905237" y="970229"/>
                </a:moveTo>
                <a:lnTo>
                  <a:pt x="3904780" y="969111"/>
                </a:lnTo>
                <a:lnTo>
                  <a:pt x="3902913" y="967244"/>
                </a:lnTo>
                <a:lnTo>
                  <a:pt x="3901795" y="966787"/>
                </a:lnTo>
                <a:lnTo>
                  <a:pt x="3889641" y="966787"/>
                </a:lnTo>
                <a:lnTo>
                  <a:pt x="3888524" y="967244"/>
                </a:lnTo>
                <a:lnTo>
                  <a:pt x="3886657" y="969111"/>
                </a:lnTo>
                <a:lnTo>
                  <a:pt x="3886187" y="970229"/>
                </a:lnTo>
                <a:lnTo>
                  <a:pt x="3886187" y="972858"/>
                </a:lnTo>
                <a:lnTo>
                  <a:pt x="3886657" y="973975"/>
                </a:lnTo>
                <a:lnTo>
                  <a:pt x="3888524" y="975842"/>
                </a:lnTo>
                <a:lnTo>
                  <a:pt x="3889641" y="976312"/>
                </a:lnTo>
                <a:lnTo>
                  <a:pt x="3901795" y="976312"/>
                </a:lnTo>
                <a:lnTo>
                  <a:pt x="3902913" y="975842"/>
                </a:lnTo>
                <a:lnTo>
                  <a:pt x="3904780" y="973975"/>
                </a:lnTo>
                <a:lnTo>
                  <a:pt x="3905237" y="972858"/>
                </a:lnTo>
                <a:lnTo>
                  <a:pt x="3905237" y="970229"/>
                </a:lnTo>
                <a:close/>
              </a:path>
              <a:path w="5276850" h="1943100">
                <a:moveTo>
                  <a:pt x="3905237" y="486829"/>
                </a:moveTo>
                <a:lnTo>
                  <a:pt x="3904780" y="485711"/>
                </a:lnTo>
                <a:lnTo>
                  <a:pt x="3902913" y="483857"/>
                </a:lnTo>
                <a:lnTo>
                  <a:pt x="3901795" y="483387"/>
                </a:lnTo>
                <a:lnTo>
                  <a:pt x="3889641" y="483387"/>
                </a:lnTo>
                <a:lnTo>
                  <a:pt x="3888524" y="483857"/>
                </a:lnTo>
                <a:lnTo>
                  <a:pt x="3886657" y="485711"/>
                </a:lnTo>
                <a:lnTo>
                  <a:pt x="3886187" y="486829"/>
                </a:lnTo>
                <a:lnTo>
                  <a:pt x="3886187" y="489470"/>
                </a:lnTo>
                <a:lnTo>
                  <a:pt x="3886657" y="490588"/>
                </a:lnTo>
                <a:lnTo>
                  <a:pt x="3888524" y="492442"/>
                </a:lnTo>
                <a:lnTo>
                  <a:pt x="3889641" y="492912"/>
                </a:lnTo>
                <a:lnTo>
                  <a:pt x="3901795" y="492912"/>
                </a:lnTo>
                <a:lnTo>
                  <a:pt x="3902913" y="492442"/>
                </a:lnTo>
                <a:lnTo>
                  <a:pt x="3904780" y="490588"/>
                </a:lnTo>
                <a:lnTo>
                  <a:pt x="3905237" y="489470"/>
                </a:lnTo>
                <a:lnTo>
                  <a:pt x="3905237" y="486829"/>
                </a:lnTo>
                <a:close/>
              </a:path>
              <a:path w="5276850" h="1943100">
                <a:moveTo>
                  <a:pt x="3905237" y="3441"/>
                </a:moveTo>
                <a:lnTo>
                  <a:pt x="3904780" y="2324"/>
                </a:lnTo>
                <a:lnTo>
                  <a:pt x="3902913" y="457"/>
                </a:lnTo>
                <a:lnTo>
                  <a:pt x="3901795" y="0"/>
                </a:lnTo>
                <a:lnTo>
                  <a:pt x="3889641" y="0"/>
                </a:lnTo>
                <a:lnTo>
                  <a:pt x="3888524" y="457"/>
                </a:lnTo>
                <a:lnTo>
                  <a:pt x="3886657" y="2324"/>
                </a:lnTo>
                <a:lnTo>
                  <a:pt x="3886187" y="3441"/>
                </a:lnTo>
                <a:lnTo>
                  <a:pt x="3886187" y="6070"/>
                </a:lnTo>
                <a:lnTo>
                  <a:pt x="3886657" y="7188"/>
                </a:lnTo>
                <a:lnTo>
                  <a:pt x="3888524" y="9055"/>
                </a:lnTo>
                <a:lnTo>
                  <a:pt x="3889641" y="9525"/>
                </a:lnTo>
                <a:lnTo>
                  <a:pt x="3901795" y="9525"/>
                </a:lnTo>
                <a:lnTo>
                  <a:pt x="3902913" y="9055"/>
                </a:lnTo>
                <a:lnTo>
                  <a:pt x="3904780" y="7188"/>
                </a:lnTo>
                <a:lnTo>
                  <a:pt x="3905237" y="6070"/>
                </a:lnTo>
                <a:lnTo>
                  <a:pt x="3905237" y="3441"/>
                </a:lnTo>
                <a:close/>
              </a:path>
              <a:path w="5276850" h="1943100">
                <a:moveTo>
                  <a:pt x="3962387" y="1937016"/>
                </a:moveTo>
                <a:lnTo>
                  <a:pt x="3961930" y="1935899"/>
                </a:lnTo>
                <a:lnTo>
                  <a:pt x="3960063" y="1934032"/>
                </a:lnTo>
                <a:lnTo>
                  <a:pt x="3958945" y="1933575"/>
                </a:lnTo>
                <a:lnTo>
                  <a:pt x="3946791" y="1933575"/>
                </a:lnTo>
                <a:lnTo>
                  <a:pt x="3945674" y="1934032"/>
                </a:lnTo>
                <a:lnTo>
                  <a:pt x="3943807" y="1935899"/>
                </a:lnTo>
                <a:lnTo>
                  <a:pt x="3943350" y="1937016"/>
                </a:lnTo>
                <a:lnTo>
                  <a:pt x="3943350" y="1939645"/>
                </a:lnTo>
                <a:lnTo>
                  <a:pt x="3943807" y="1940763"/>
                </a:lnTo>
                <a:lnTo>
                  <a:pt x="3945674" y="1942630"/>
                </a:lnTo>
                <a:lnTo>
                  <a:pt x="3946791" y="1943100"/>
                </a:lnTo>
                <a:lnTo>
                  <a:pt x="3958945" y="1943100"/>
                </a:lnTo>
                <a:lnTo>
                  <a:pt x="3960063" y="1942630"/>
                </a:lnTo>
                <a:lnTo>
                  <a:pt x="3961930" y="1940763"/>
                </a:lnTo>
                <a:lnTo>
                  <a:pt x="3962387" y="1939645"/>
                </a:lnTo>
                <a:lnTo>
                  <a:pt x="3962387" y="1937016"/>
                </a:lnTo>
                <a:close/>
              </a:path>
              <a:path w="5276850" h="1943100">
                <a:moveTo>
                  <a:pt x="3962387" y="1453616"/>
                </a:moveTo>
                <a:lnTo>
                  <a:pt x="3961930" y="1452499"/>
                </a:lnTo>
                <a:lnTo>
                  <a:pt x="3960063" y="1450644"/>
                </a:lnTo>
                <a:lnTo>
                  <a:pt x="3958945" y="1450174"/>
                </a:lnTo>
                <a:lnTo>
                  <a:pt x="3946791" y="1450174"/>
                </a:lnTo>
                <a:lnTo>
                  <a:pt x="3945674" y="1450644"/>
                </a:lnTo>
                <a:lnTo>
                  <a:pt x="3943807" y="1452499"/>
                </a:lnTo>
                <a:lnTo>
                  <a:pt x="3943350" y="1453616"/>
                </a:lnTo>
                <a:lnTo>
                  <a:pt x="3943350" y="1456258"/>
                </a:lnTo>
                <a:lnTo>
                  <a:pt x="3943807" y="1457375"/>
                </a:lnTo>
                <a:lnTo>
                  <a:pt x="3945674" y="1459230"/>
                </a:lnTo>
                <a:lnTo>
                  <a:pt x="3946791" y="1459699"/>
                </a:lnTo>
                <a:lnTo>
                  <a:pt x="3958945" y="1459699"/>
                </a:lnTo>
                <a:lnTo>
                  <a:pt x="3960063" y="1459230"/>
                </a:lnTo>
                <a:lnTo>
                  <a:pt x="3961930" y="1457375"/>
                </a:lnTo>
                <a:lnTo>
                  <a:pt x="3962387" y="1456258"/>
                </a:lnTo>
                <a:lnTo>
                  <a:pt x="3962387" y="1453616"/>
                </a:lnTo>
                <a:close/>
              </a:path>
              <a:path w="5276850" h="1943100">
                <a:moveTo>
                  <a:pt x="3962387" y="970229"/>
                </a:moveTo>
                <a:lnTo>
                  <a:pt x="3961930" y="969111"/>
                </a:lnTo>
                <a:lnTo>
                  <a:pt x="3960063" y="967244"/>
                </a:lnTo>
                <a:lnTo>
                  <a:pt x="3958945" y="966787"/>
                </a:lnTo>
                <a:lnTo>
                  <a:pt x="3946791" y="966787"/>
                </a:lnTo>
                <a:lnTo>
                  <a:pt x="3945674" y="967244"/>
                </a:lnTo>
                <a:lnTo>
                  <a:pt x="3943807" y="969111"/>
                </a:lnTo>
                <a:lnTo>
                  <a:pt x="3943350" y="970229"/>
                </a:lnTo>
                <a:lnTo>
                  <a:pt x="3943350" y="972858"/>
                </a:lnTo>
                <a:lnTo>
                  <a:pt x="3943807" y="973975"/>
                </a:lnTo>
                <a:lnTo>
                  <a:pt x="3945674" y="975842"/>
                </a:lnTo>
                <a:lnTo>
                  <a:pt x="3946791" y="976312"/>
                </a:lnTo>
                <a:lnTo>
                  <a:pt x="3958945" y="976312"/>
                </a:lnTo>
                <a:lnTo>
                  <a:pt x="3960063" y="975842"/>
                </a:lnTo>
                <a:lnTo>
                  <a:pt x="3961930" y="973975"/>
                </a:lnTo>
                <a:lnTo>
                  <a:pt x="3962387" y="972858"/>
                </a:lnTo>
                <a:lnTo>
                  <a:pt x="3962387" y="970229"/>
                </a:lnTo>
                <a:close/>
              </a:path>
              <a:path w="5276850" h="1943100">
                <a:moveTo>
                  <a:pt x="3962387" y="486829"/>
                </a:moveTo>
                <a:lnTo>
                  <a:pt x="3961930" y="485711"/>
                </a:lnTo>
                <a:lnTo>
                  <a:pt x="3960063" y="483857"/>
                </a:lnTo>
                <a:lnTo>
                  <a:pt x="3958945" y="483387"/>
                </a:lnTo>
                <a:lnTo>
                  <a:pt x="3946791" y="483387"/>
                </a:lnTo>
                <a:lnTo>
                  <a:pt x="3945674" y="483857"/>
                </a:lnTo>
                <a:lnTo>
                  <a:pt x="3943807" y="485711"/>
                </a:lnTo>
                <a:lnTo>
                  <a:pt x="3943350" y="486829"/>
                </a:lnTo>
                <a:lnTo>
                  <a:pt x="3943350" y="489470"/>
                </a:lnTo>
                <a:lnTo>
                  <a:pt x="3943807" y="490588"/>
                </a:lnTo>
                <a:lnTo>
                  <a:pt x="3945674" y="492442"/>
                </a:lnTo>
                <a:lnTo>
                  <a:pt x="3946791" y="492912"/>
                </a:lnTo>
                <a:lnTo>
                  <a:pt x="3958945" y="492912"/>
                </a:lnTo>
                <a:lnTo>
                  <a:pt x="3960063" y="492442"/>
                </a:lnTo>
                <a:lnTo>
                  <a:pt x="3961930" y="490588"/>
                </a:lnTo>
                <a:lnTo>
                  <a:pt x="3962387" y="489470"/>
                </a:lnTo>
                <a:lnTo>
                  <a:pt x="3962387" y="486829"/>
                </a:lnTo>
                <a:close/>
              </a:path>
              <a:path w="5276850" h="1943100">
                <a:moveTo>
                  <a:pt x="3962387" y="3441"/>
                </a:moveTo>
                <a:lnTo>
                  <a:pt x="3961930" y="2324"/>
                </a:lnTo>
                <a:lnTo>
                  <a:pt x="3960063" y="457"/>
                </a:lnTo>
                <a:lnTo>
                  <a:pt x="3958945" y="0"/>
                </a:lnTo>
                <a:lnTo>
                  <a:pt x="3946791" y="0"/>
                </a:lnTo>
                <a:lnTo>
                  <a:pt x="3945674" y="457"/>
                </a:lnTo>
                <a:lnTo>
                  <a:pt x="3943807" y="2324"/>
                </a:lnTo>
                <a:lnTo>
                  <a:pt x="3943350" y="3441"/>
                </a:lnTo>
                <a:lnTo>
                  <a:pt x="3943350" y="6070"/>
                </a:lnTo>
                <a:lnTo>
                  <a:pt x="3943807" y="7188"/>
                </a:lnTo>
                <a:lnTo>
                  <a:pt x="3945674" y="9055"/>
                </a:lnTo>
                <a:lnTo>
                  <a:pt x="3946791" y="9525"/>
                </a:lnTo>
                <a:lnTo>
                  <a:pt x="3958945" y="9525"/>
                </a:lnTo>
                <a:lnTo>
                  <a:pt x="3960063" y="9055"/>
                </a:lnTo>
                <a:lnTo>
                  <a:pt x="3961930" y="7188"/>
                </a:lnTo>
                <a:lnTo>
                  <a:pt x="3962387" y="6070"/>
                </a:lnTo>
                <a:lnTo>
                  <a:pt x="3962387" y="3441"/>
                </a:lnTo>
                <a:close/>
              </a:path>
              <a:path w="5276850" h="1943100">
                <a:moveTo>
                  <a:pt x="4019550" y="1937016"/>
                </a:moveTo>
                <a:lnTo>
                  <a:pt x="4019080" y="1935899"/>
                </a:lnTo>
                <a:lnTo>
                  <a:pt x="4017213" y="1934032"/>
                </a:lnTo>
                <a:lnTo>
                  <a:pt x="4016095" y="1933575"/>
                </a:lnTo>
                <a:lnTo>
                  <a:pt x="4003941" y="1933575"/>
                </a:lnTo>
                <a:lnTo>
                  <a:pt x="4002824" y="1934032"/>
                </a:lnTo>
                <a:lnTo>
                  <a:pt x="4000957" y="1935899"/>
                </a:lnTo>
                <a:lnTo>
                  <a:pt x="4000487" y="1937016"/>
                </a:lnTo>
                <a:lnTo>
                  <a:pt x="4000487" y="1939645"/>
                </a:lnTo>
                <a:lnTo>
                  <a:pt x="4000957" y="1940763"/>
                </a:lnTo>
                <a:lnTo>
                  <a:pt x="4002824" y="1942630"/>
                </a:lnTo>
                <a:lnTo>
                  <a:pt x="4003941" y="1943100"/>
                </a:lnTo>
                <a:lnTo>
                  <a:pt x="4016095" y="1943100"/>
                </a:lnTo>
                <a:lnTo>
                  <a:pt x="4017213" y="1942630"/>
                </a:lnTo>
                <a:lnTo>
                  <a:pt x="4019080" y="1940763"/>
                </a:lnTo>
                <a:lnTo>
                  <a:pt x="4019550" y="1939645"/>
                </a:lnTo>
                <a:lnTo>
                  <a:pt x="4019550" y="1937016"/>
                </a:lnTo>
                <a:close/>
              </a:path>
              <a:path w="5276850" h="1943100">
                <a:moveTo>
                  <a:pt x="4019550" y="1453616"/>
                </a:moveTo>
                <a:lnTo>
                  <a:pt x="4019080" y="1452499"/>
                </a:lnTo>
                <a:lnTo>
                  <a:pt x="4017213" y="1450644"/>
                </a:lnTo>
                <a:lnTo>
                  <a:pt x="4016095" y="1450174"/>
                </a:lnTo>
                <a:lnTo>
                  <a:pt x="4003941" y="1450174"/>
                </a:lnTo>
                <a:lnTo>
                  <a:pt x="4002824" y="1450644"/>
                </a:lnTo>
                <a:lnTo>
                  <a:pt x="4000957" y="1452499"/>
                </a:lnTo>
                <a:lnTo>
                  <a:pt x="4000487" y="1453616"/>
                </a:lnTo>
                <a:lnTo>
                  <a:pt x="4000487" y="1456258"/>
                </a:lnTo>
                <a:lnTo>
                  <a:pt x="4000957" y="1457375"/>
                </a:lnTo>
                <a:lnTo>
                  <a:pt x="4002824" y="1459230"/>
                </a:lnTo>
                <a:lnTo>
                  <a:pt x="4003941" y="1459699"/>
                </a:lnTo>
                <a:lnTo>
                  <a:pt x="4016095" y="1459699"/>
                </a:lnTo>
                <a:lnTo>
                  <a:pt x="4017213" y="1459230"/>
                </a:lnTo>
                <a:lnTo>
                  <a:pt x="4019080" y="1457375"/>
                </a:lnTo>
                <a:lnTo>
                  <a:pt x="4019550" y="1456258"/>
                </a:lnTo>
                <a:lnTo>
                  <a:pt x="4019550" y="1453616"/>
                </a:lnTo>
                <a:close/>
              </a:path>
              <a:path w="5276850" h="1943100">
                <a:moveTo>
                  <a:pt x="4019550" y="970229"/>
                </a:moveTo>
                <a:lnTo>
                  <a:pt x="4019080" y="969111"/>
                </a:lnTo>
                <a:lnTo>
                  <a:pt x="4017213" y="967244"/>
                </a:lnTo>
                <a:lnTo>
                  <a:pt x="4016095" y="966787"/>
                </a:lnTo>
                <a:lnTo>
                  <a:pt x="4003941" y="966787"/>
                </a:lnTo>
                <a:lnTo>
                  <a:pt x="4002824" y="967244"/>
                </a:lnTo>
                <a:lnTo>
                  <a:pt x="4000957" y="969111"/>
                </a:lnTo>
                <a:lnTo>
                  <a:pt x="4000487" y="970229"/>
                </a:lnTo>
                <a:lnTo>
                  <a:pt x="4000487" y="972858"/>
                </a:lnTo>
                <a:lnTo>
                  <a:pt x="4000957" y="973975"/>
                </a:lnTo>
                <a:lnTo>
                  <a:pt x="4002824" y="975842"/>
                </a:lnTo>
                <a:lnTo>
                  <a:pt x="4003941" y="976312"/>
                </a:lnTo>
                <a:lnTo>
                  <a:pt x="4016095" y="976312"/>
                </a:lnTo>
                <a:lnTo>
                  <a:pt x="4017213" y="975842"/>
                </a:lnTo>
                <a:lnTo>
                  <a:pt x="4019080" y="973975"/>
                </a:lnTo>
                <a:lnTo>
                  <a:pt x="4019550" y="972858"/>
                </a:lnTo>
                <a:lnTo>
                  <a:pt x="4019550" y="970229"/>
                </a:lnTo>
                <a:close/>
              </a:path>
              <a:path w="5276850" h="1943100">
                <a:moveTo>
                  <a:pt x="4019550" y="486829"/>
                </a:moveTo>
                <a:lnTo>
                  <a:pt x="4019080" y="485711"/>
                </a:lnTo>
                <a:lnTo>
                  <a:pt x="4017213" y="483857"/>
                </a:lnTo>
                <a:lnTo>
                  <a:pt x="4016095" y="483387"/>
                </a:lnTo>
                <a:lnTo>
                  <a:pt x="4003941" y="483387"/>
                </a:lnTo>
                <a:lnTo>
                  <a:pt x="4002824" y="483857"/>
                </a:lnTo>
                <a:lnTo>
                  <a:pt x="4000957" y="485711"/>
                </a:lnTo>
                <a:lnTo>
                  <a:pt x="4000487" y="486829"/>
                </a:lnTo>
                <a:lnTo>
                  <a:pt x="4000487" y="489470"/>
                </a:lnTo>
                <a:lnTo>
                  <a:pt x="4000957" y="490588"/>
                </a:lnTo>
                <a:lnTo>
                  <a:pt x="4002824" y="492442"/>
                </a:lnTo>
                <a:lnTo>
                  <a:pt x="4003941" y="492912"/>
                </a:lnTo>
                <a:lnTo>
                  <a:pt x="4016095" y="492912"/>
                </a:lnTo>
                <a:lnTo>
                  <a:pt x="4017213" y="492442"/>
                </a:lnTo>
                <a:lnTo>
                  <a:pt x="4019080" y="490588"/>
                </a:lnTo>
                <a:lnTo>
                  <a:pt x="4019550" y="489470"/>
                </a:lnTo>
                <a:lnTo>
                  <a:pt x="4019550" y="486829"/>
                </a:lnTo>
                <a:close/>
              </a:path>
              <a:path w="5276850" h="1943100">
                <a:moveTo>
                  <a:pt x="4019550" y="3441"/>
                </a:moveTo>
                <a:lnTo>
                  <a:pt x="4019080" y="2324"/>
                </a:lnTo>
                <a:lnTo>
                  <a:pt x="4017213" y="457"/>
                </a:lnTo>
                <a:lnTo>
                  <a:pt x="4016095" y="0"/>
                </a:lnTo>
                <a:lnTo>
                  <a:pt x="4003941" y="0"/>
                </a:lnTo>
                <a:lnTo>
                  <a:pt x="4002824" y="457"/>
                </a:lnTo>
                <a:lnTo>
                  <a:pt x="4000957" y="2324"/>
                </a:lnTo>
                <a:lnTo>
                  <a:pt x="4000487" y="3441"/>
                </a:lnTo>
                <a:lnTo>
                  <a:pt x="4000487" y="6070"/>
                </a:lnTo>
                <a:lnTo>
                  <a:pt x="4000957" y="7188"/>
                </a:lnTo>
                <a:lnTo>
                  <a:pt x="4002824" y="9055"/>
                </a:lnTo>
                <a:lnTo>
                  <a:pt x="4003941" y="9525"/>
                </a:lnTo>
                <a:lnTo>
                  <a:pt x="4016095" y="9525"/>
                </a:lnTo>
                <a:lnTo>
                  <a:pt x="4017213" y="9055"/>
                </a:lnTo>
                <a:lnTo>
                  <a:pt x="4019080" y="7188"/>
                </a:lnTo>
                <a:lnTo>
                  <a:pt x="4019550" y="6070"/>
                </a:lnTo>
                <a:lnTo>
                  <a:pt x="4019550" y="3441"/>
                </a:lnTo>
                <a:close/>
              </a:path>
              <a:path w="5276850" h="1943100">
                <a:moveTo>
                  <a:pt x="4076687" y="1937016"/>
                </a:moveTo>
                <a:lnTo>
                  <a:pt x="4076230" y="1935899"/>
                </a:lnTo>
                <a:lnTo>
                  <a:pt x="4074363" y="1934032"/>
                </a:lnTo>
                <a:lnTo>
                  <a:pt x="4073245" y="1933575"/>
                </a:lnTo>
                <a:lnTo>
                  <a:pt x="4061091" y="1933575"/>
                </a:lnTo>
                <a:lnTo>
                  <a:pt x="4059974" y="1934032"/>
                </a:lnTo>
                <a:lnTo>
                  <a:pt x="4058107" y="1935899"/>
                </a:lnTo>
                <a:lnTo>
                  <a:pt x="4057637" y="1937016"/>
                </a:lnTo>
                <a:lnTo>
                  <a:pt x="4057637" y="1939645"/>
                </a:lnTo>
                <a:lnTo>
                  <a:pt x="4058107" y="1940763"/>
                </a:lnTo>
                <a:lnTo>
                  <a:pt x="4059974" y="1942630"/>
                </a:lnTo>
                <a:lnTo>
                  <a:pt x="4061091" y="1943100"/>
                </a:lnTo>
                <a:lnTo>
                  <a:pt x="4073245" y="1943100"/>
                </a:lnTo>
                <a:lnTo>
                  <a:pt x="4074363" y="1942630"/>
                </a:lnTo>
                <a:lnTo>
                  <a:pt x="4076230" y="1940763"/>
                </a:lnTo>
                <a:lnTo>
                  <a:pt x="4076687" y="1939645"/>
                </a:lnTo>
                <a:lnTo>
                  <a:pt x="4076687" y="1937016"/>
                </a:lnTo>
                <a:close/>
              </a:path>
              <a:path w="5276850" h="1943100">
                <a:moveTo>
                  <a:pt x="4076687" y="1453616"/>
                </a:moveTo>
                <a:lnTo>
                  <a:pt x="4076230" y="1452499"/>
                </a:lnTo>
                <a:lnTo>
                  <a:pt x="4074363" y="1450644"/>
                </a:lnTo>
                <a:lnTo>
                  <a:pt x="4073245" y="1450174"/>
                </a:lnTo>
                <a:lnTo>
                  <a:pt x="4061091" y="1450174"/>
                </a:lnTo>
                <a:lnTo>
                  <a:pt x="4059974" y="1450644"/>
                </a:lnTo>
                <a:lnTo>
                  <a:pt x="4058107" y="1452499"/>
                </a:lnTo>
                <a:lnTo>
                  <a:pt x="4057637" y="1453616"/>
                </a:lnTo>
                <a:lnTo>
                  <a:pt x="4057637" y="1456258"/>
                </a:lnTo>
                <a:lnTo>
                  <a:pt x="4058107" y="1457375"/>
                </a:lnTo>
                <a:lnTo>
                  <a:pt x="4059974" y="1459230"/>
                </a:lnTo>
                <a:lnTo>
                  <a:pt x="4061091" y="1459699"/>
                </a:lnTo>
                <a:lnTo>
                  <a:pt x="4073245" y="1459699"/>
                </a:lnTo>
                <a:lnTo>
                  <a:pt x="4074363" y="1459230"/>
                </a:lnTo>
                <a:lnTo>
                  <a:pt x="4076230" y="1457375"/>
                </a:lnTo>
                <a:lnTo>
                  <a:pt x="4076687" y="1456258"/>
                </a:lnTo>
                <a:lnTo>
                  <a:pt x="4076687" y="1453616"/>
                </a:lnTo>
                <a:close/>
              </a:path>
              <a:path w="5276850" h="1943100">
                <a:moveTo>
                  <a:pt x="4076687" y="970229"/>
                </a:moveTo>
                <a:lnTo>
                  <a:pt x="4076230" y="969111"/>
                </a:lnTo>
                <a:lnTo>
                  <a:pt x="4074363" y="967244"/>
                </a:lnTo>
                <a:lnTo>
                  <a:pt x="4073245" y="966787"/>
                </a:lnTo>
                <a:lnTo>
                  <a:pt x="4061091" y="966787"/>
                </a:lnTo>
                <a:lnTo>
                  <a:pt x="4059974" y="967244"/>
                </a:lnTo>
                <a:lnTo>
                  <a:pt x="4058107" y="969111"/>
                </a:lnTo>
                <a:lnTo>
                  <a:pt x="4057637" y="970229"/>
                </a:lnTo>
                <a:lnTo>
                  <a:pt x="4057637" y="972858"/>
                </a:lnTo>
                <a:lnTo>
                  <a:pt x="4058107" y="973975"/>
                </a:lnTo>
                <a:lnTo>
                  <a:pt x="4059974" y="975842"/>
                </a:lnTo>
                <a:lnTo>
                  <a:pt x="4061091" y="976312"/>
                </a:lnTo>
                <a:lnTo>
                  <a:pt x="4073245" y="976312"/>
                </a:lnTo>
                <a:lnTo>
                  <a:pt x="4074363" y="975842"/>
                </a:lnTo>
                <a:lnTo>
                  <a:pt x="4076230" y="973975"/>
                </a:lnTo>
                <a:lnTo>
                  <a:pt x="4076687" y="972858"/>
                </a:lnTo>
                <a:lnTo>
                  <a:pt x="4076687" y="970229"/>
                </a:lnTo>
                <a:close/>
              </a:path>
              <a:path w="5276850" h="1943100">
                <a:moveTo>
                  <a:pt x="4076687" y="486829"/>
                </a:moveTo>
                <a:lnTo>
                  <a:pt x="4076230" y="485711"/>
                </a:lnTo>
                <a:lnTo>
                  <a:pt x="4074363" y="483857"/>
                </a:lnTo>
                <a:lnTo>
                  <a:pt x="4073245" y="483387"/>
                </a:lnTo>
                <a:lnTo>
                  <a:pt x="4061091" y="483387"/>
                </a:lnTo>
                <a:lnTo>
                  <a:pt x="4059974" y="483857"/>
                </a:lnTo>
                <a:lnTo>
                  <a:pt x="4058107" y="485711"/>
                </a:lnTo>
                <a:lnTo>
                  <a:pt x="4057637" y="486829"/>
                </a:lnTo>
                <a:lnTo>
                  <a:pt x="4057637" y="489470"/>
                </a:lnTo>
                <a:lnTo>
                  <a:pt x="4058107" y="490588"/>
                </a:lnTo>
                <a:lnTo>
                  <a:pt x="4059974" y="492442"/>
                </a:lnTo>
                <a:lnTo>
                  <a:pt x="4061091" y="492912"/>
                </a:lnTo>
                <a:lnTo>
                  <a:pt x="4073245" y="492912"/>
                </a:lnTo>
                <a:lnTo>
                  <a:pt x="4074363" y="492442"/>
                </a:lnTo>
                <a:lnTo>
                  <a:pt x="4076230" y="490588"/>
                </a:lnTo>
                <a:lnTo>
                  <a:pt x="4076687" y="489470"/>
                </a:lnTo>
                <a:lnTo>
                  <a:pt x="4076687" y="486829"/>
                </a:lnTo>
                <a:close/>
              </a:path>
              <a:path w="5276850" h="1943100">
                <a:moveTo>
                  <a:pt x="4076687" y="3441"/>
                </a:moveTo>
                <a:lnTo>
                  <a:pt x="4076230" y="2324"/>
                </a:lnTo>
                <a:lnTo>
                  <a:pt x="4074363" y="457"/>
                </a:lnTo>
                <a:lnTo>
                  <a:pt x="4073245" y="0"/>
                </a:lnTo>
                <a:lnTo>
                  <a:pt x="4061091" y="0"/>
                </a:lnTo>
                <a:lnTo>
                  <a:pt x="4059974" y="457"/>
                </a:lnTo>
                <a:lnTo>
                  <a:pt x="4058107" y="2324"/>
                </a:lnTo>
                <a:lnTo>
                  <a:pt x="4057637" y="3441"/>
                </a:lnTo>
                <a:lnTo>
                  <a:pt x="4057637" y="6070"/>
                </a:lnTo>
                <a:lnTo>
                  <a:pt x="4058107" y="7188"/>
                </a:lnTo>
                <a:lnTo>
                  <a:pt x="4059974" y="9055"/>
                </a:lnTo>
                <a:lnTo>
                  <a:pt x="4061091" y="9525"/>
                </a:lnTo>
                <a:lnTo>
                  <a:pt x="4073245" y="9525"/>
                </a:lnTo>
                <a:lnTo>
                  <a:pt x="4074363" y="9055"/>
                </a:lnTo>
                <a:lnTo>
                  <a:pt x="4076230" y="7188"/>
                </a:lnTo>
                <a:lnTo>
                  <a:pt x="4076687" y="6070"/>
                </a:lnTo>
                <a:lnTo>
                  <a:pt x="4076687" y="3441"/>
                </a:lnTo>
                <a:close/>
              </a:path>
              <a:path w="5276850" h="1943100">
                <a:moveTo>
                  <a:pt x="4133837" y="1937016"/>
                </a:moveTo>
                <a:lnTo>
                  <a:pt x="4133380" y="1935899"/>
                </a:lnTo>
                <a:lnTo>
                  <a:pt x="4131513" y="1934032"/>
                </a:lnTo>
                <a:lnTo>
                  <a:pt x="4130395" y="1933575"/>
                </a:lnTo>
                <a:lnTo>
                  <a:pt x="4118241" y="1933575"/>
                </a:lnTo>
                <a:lnTo>
                  <a:pt x="4117124" y="1934032"/>
                </a:lnTo>
                <a:lnTo>
                  <a:pt x="4115257" y="1935899"/>
                </a:lnTo>
                <a:lnTo>
                  <a:pt x="4114787" y="1937016"/>
                </a:lnTo>
                <a:lnTo>
                  <a:pt x="4114787" y="1939645"/>
                </a:lnTo>
                <a:lnTo>
                  <a:pt x="4115257" y="1940763"/>
                </a:lnTo>
                <a:lnTo>
                  <a:pt x="4117124" y="1942630"/>
                </a:lnTo>
                <a:lnTo>
                  <a:pt x="4118241" y="1943100"/>
                </a:lnTo>
                <a:lnTo>
                  <a:pt x="4130395" y="1943100"/>
                </a:lnTo>
                <a:lnTo>
                  <a:pt x="4131513" y="1942630"/>
                </a:lnTo>
                <a:lnTo>
                  <a:pt x="4133380" y="1940763"/>
                </a:lnTo>
                <a:lnTo>
                  <a:pt x="4133837" y="1939645"/>
                </a:lnTo>
                <a:lnTo>
                  <a:pt x="4133837" y="1937016"/>
                </a:lnTo>
                <a:close/>
              </a:path>
              <a:path w="5276850" h="1943100">
                <a:moveTo>
                  <a:pt x="4133837" y="1453616"/>
                </a:moveTo>
                <a:lnTo>
                  <a:pt x="4133380" y="1452499"/>
                </a:lnTo>
                <a:lnTo>
                  <a:pt x="4131513" y="1450644"/>
                </a:lnTo>
                <a:lnTo>
                  <a:pt x="4130395" y="1450174"/>
                </a:lnTo>
                <a:lnTo>
                  <a:pt x="4118241" y="1450174"/>
                </a:lnTo>
                <a:lnTo>
                  <a:pt x="4117124" y="1450644"/>
                </a:lnTo>
                <a:lnTo>
                  <a:pt x="4115257" y="1452499"/>
                </a:lnTo>
                <a:lnTo>
                  <a:pt x="4114787" y="1453616"/>
                </a:lnTo>
                <a:lnTo>
                  <a:pt x="4114787" y="1456258"/>
                </a:lnTo>
                <a:lnTo>
                  <a:pt x="4115257" y="1457375"/>
                </a:lnTo>
                <a:lnTo>
                  <a:pt x="4117124" y="1459230"/>
                </a:lnTo>
                <a:lnTo>
                  <a:pt x="4118241" y="1459699"/>
                </a:lnTo>
                <a:lnTo>
                  <a:pt x="4130395" y="1459699"/>
                </a:lnTo>
                <a:lnTo>
                  <a:pt x="4131513" y="1459230"/>
                </a:lnTo>
                <a:lnTo>
                  <a:pt x="4133380" y="1457375"/>
                </a:lnTo>
                <a:lnTo>
                  <a:pt x="4133837" y="1456258"/>
                </a:lnTo>
                <a:lnTo>
                  <a:pt x="4133837" y="1453616"/>
                </a:lnTo>
                <a:close/>
              </a:path>
              <a:path w="5276850" h="1943100">
                <a:moveTo>
                  <a:pt x="4133837" y="970229"/>
                </a:moveTo>
                <a:lnTo>
                  <a:pt x="4133380" y="969111"/>
                </a:lnTo>
                <a:lnTo>
                  <a:pt x="4131513" y="967244"/>
                </a:lnTo>
                <a:lnTo>
                  <a:pt x="4130395" y="966787"/>
                </a:lnTo>
                <a:lnTo>
                  <a:pt x="4118241" y="966787"/>
                </a:lnTo>
                <a:lnTo>
                  <a:pt x="4117124" y="967244"/>
                </a:lnTo>
                <a:lnTo>
                  <a:pt x="4115257" y="969111"/>
                </a:lnTo>
                <a:lnTo>
                  <a:pt x="4114787" y="970229"/>
                </a:lnTo>
                <a:lnTo>
                  <a:pt x="4114787" y="972858"/>
                </a:lnTo>
                <a:lnTo>
                  <a:pt x="4115257" y="973975"/>
                </a:lnTo>
                <a:lnTo>
                  <a:pt x="4117124" y="975842"/>
                </a:lnTo>
                <a:lnTo>
                  <a:pt x="4118241" y="976312"/>
                </a:lnTo>
                <a:lnTo>
                  <a:pt x="4130395" y="976312"/>
                </a:lnTo>
                <a:lnTo>
                  <a:pt x="4131513" y="975842"/>
                </a:lnTo>
                <a:lnTo>
                  <a:pt x="4133380" y="973975"/>
                </a:lnTo>
                <a:lnTo>
                  <a:pt x="4133837" y="972858"/>
                </a:lnTo>
                <a:lnTo>
                  <a:pt x="4133837" y="970229"/>
                </a:lnTo>
                <a:close/>
              </a:path>
              <a:path w="5276850" h="1943100">
                <a:moveTo>
                  <a:pt x="4133837" y="486829"/>
                </a:moveTo>
                <a:lnTo>
                  <a:pt x="4133380" y="485711"/>
                </a:lnTo>
                <a:lnTo>
                  <a:pt x="4131513" y="483857"/>
                </a:lnTo>
                <a:lnTo>
                  <a:pt x="4130395" y="483387"/>
                </a:lnTo>
                <a:lnTo>
                  <a:pt x="4118241" y="483387"/>
                </a:lnTo>
                <a:lnTo>
                  <a:pt x="4117124" y="483857"/>
                </a:lnTo>
                <a:lnTo>
                  <a:pt x="4115257" y="485711"/>
                </a:lnTo>
                <a:lnTo>
                  <a:pt x="4114787" y="486829"/>
                </a:lnTo>
                <a:lnTo>
                  <a:pt x="4114787" y="489470"/>
                </a:lnTo>
                <a:lnTo>
                  <a:pt x="4115257" y="490588"/>
                </a:lnTo>
                <a:lnTo>
                  <a:pt x="4117124" y="492442"/>
                </a:lnTo>
                <a:lnTo>
                  <a:pt x="4118241" y="492912"/>
                </a:lnTo>
                <a:lnTo>
                  <a:pt x="4130395" y="492912"/>
                </a:lnTo>
                <a:lnTo>
                  <a:pt x="4131513" y="492442"/>
                </a:lnTo>
                <a:lnTo>
                  <a:pt x="4133380" y="490588"/>
                </a:lnTo>
                <a:lnTo>
                  <a:pt x="4133837" y="489470"/>
                </a:lnTo>
                <a:lnTo>
                  <a:pt x="4133837" y="486829"/>
                </a:lnTo>
                <a:close/>
              </a:path>
              <a:path w="5276850" h="1943100">
                <a:moveTo>
                  <a:pt x="4133837" y="3441"/>
                </a:moveTo>
                <a:lnTo>
                  <a:pt x="4133380" y="2324"/>
                </a:lnTo>
                <a:lnTo>
                  <a:pt x="4131513" y="457"/>
                </a:lnTo>
                <a:lnTo>
                  <a:pt x="4130395" y="0"/>
                </a:lnTo>
                <a:lnTo>
                  <a:pt x="4118241" y="0"/>
                </a:lnTo>
                <a:lnTo>
                  <a:pt x="4117124" y="457"/>
                </a:lnTo>
                <a:lnTo>
                  <a:pt x="4115257" y="2324"/>
                </a:lnTo>
                <a:lnTo>
                  <a:pt x="4114787" y="3441"/>
                </a:lnTo>
                <a:lnTo>
                  <a:pt x="4114787" y="6070"/>
                </a:lnTo>
                <a:lnTo>
                  <a:pt x="4115257" y="7188"/>
                </a:lnTo>
                <a:lnTo>
                  <a:pt x="4117124" y="9055"/>
                </a:lnTo>
                <a:lnTo>
                  <a:pt x="4118241" y="9525"/>
                </a:lnTo>
                <a:lnTo>
                  <a:pt x="4130395" y="9525"/>
                </a:lnTo>
                <a:lnTo>
                  <a:pt x="4131513" y="9055"/>
                </a:lnTo>
                <a:lnTo>
                  <a:pt x="4133380" y="7188"/>
                </a:lnTo>
                <a:lnTo>
                  <a:pt x="4133837" y="6070"/>
                </a:lnTo>
                <a:lnTo>
                  <a:pt x="4133837" y="3441"/>
                </a:lnTo>
                <a:close/>
              </a:path>
              <a:path w="5276850" h="1943100">
                <a:moveTo>
                  <a:pt x="4190987" y="1937016"/>
                </a:moveTo>
                <a:lnTo>
                  <a:pt x="4190530" y="1935899"/>
                </a:lnTo>
                <a:lnTo>
                  <a:pt x="4188663" y="1934032"/>
                </a:lnTo>
                <a:lnTo>
                  <a:pt x="4187545" y="1933575"/>
                </a:lnTo>
                <a:lnTo>
                  <a:pt x="4175391" y="1933575"/>
                </a:lnTo>
                <a:lnTo>
                  <a:pt x="4174274" y="1934032"/>
                </a:lnTo>
                <a:lnTo>
                  <a:pt x="4172407" y="1935899"/>
                </a:lnTo>
                <a:lnTo>
                  <a:pt x="4171937" y="1937016"/>
                </a:lnTo>
                <a:lnTo>
                  <a:pt x="4171937" y="1939645"/>
                </a:lnTo>
                <a:lnTo>
                  <a:pt x="4172407" y="1940763"/>
                </a:lnTo>
                <a:lnTo>
                  <a:pt x="4174274" y="1942630"/>
                </a:lnTo>
                <a:lnTo>
                  <a:pt x="4175391" y="1943100"/>
                </a:lnTo>
                <a:lnTo>
                  <a:pt x="4187545" y="1943100"/>
                </a:lnTo>
                <a:lnTo>
                  <a:pt x="4188663" y="1942630"/>
                </a:lnTo>
                <a:lnTo>
                  <a:pt x="4190530" y="1940763"/>
                </a:lnTo>
                <a:lnTo>
                  <a:pt x="4190987" y="1939645"/>
                </a:lnTo>
                <a:lnTo>
                  <a:pt x="4190987" y="1937016"/>
                </a:lnTo>
                <a:close/>
              </a:path>
              <a:path w="5276850" h="1943100">
                <a:moveTo>
                  <a:pt x="4190987" y="1453616"/>
                </a:moveTo>
                <a:lnTo>
                  <a:pt x="4190530" y="1452499"/>
                </a:lnTo>
                <a:lnTo>
                  <a:pt x="4188663" y="1450644"/>
                </a:lnTo>
                <a:lnTo>
                  <a:pt x="4187545" y="1450174"/>
                </a:lnTo>
                <a:lnTo>
                  <a:pt x="4175391" y="1450174"/>
                </a:lnTo>
                <a:lnTo>
                  <a:pt x="4174274" y="1450644"/>
                </a:lnTo>
                <a:lnTo>
                  <a:pt x="4172407" y="1452499"/>
                </a:lnTo>
                <a:lnTo>
                  <a:pt x="4171937" y="1453616"/>
                </a:lnTo>
                <a:lnTo>
                  <a:pt x="4171937" y="1456258"/>
                </a:lnTo>
                <a:lnTo>
                  <a:pt x="4172407" y="1457375"/>
                </a:lnTo>
                <a:lnTo>
                  <a:pt x="4174274" y="1459230"/>
                </a:lnTo>
                <a:lnTo>
                  <a:pt x="4175391" y="1459699"/>
                </a:lnTo>
                <a:lnTo>
                  <a:pt x="4187545" y="1459699"/>
                </a:lnTo>
                <a:lnTo>
                  <a:pt x="4188663" y="1459230"/>
                </a:lnTo>
                <a:lnTo>
                  <a:pt x="4190530" y="1457375"/>
                </a:lnTo>
                <a:lnTo>
                  <a:pt x="4190987" y="1456258"/>
                </a:lnTo>
                <a:lnTo>
                  <a:pt x="4190987" y="1453616"/>
                </a:lnTo>
                <a:close/>
              </a:path>
              <a:path w="5276850" h="1943100">
                <a:moveTo>
                  <a:pt x="4190987" y="970229"/>
                </a:moveTo>
                <a:lnTo>
                  <a:pt x="4190530" y="969111"/>
                </a:lnTo>
                <a:lnTo>
                  <a:pt x="4188663" y="967244"/>
                </a:lnTo>
                <a:lnTo>
                  <a:pt x="4187545" y="966787"/>
                </a:lnTo>
                <a:lnTo>
                  <a:pt x="4175391" y="966787"/>
                </a:lnTo>
                <a:lnTo>
                  <a:pt x="4174274" y="967244"/>
                </a:lnTo>
                <a:lnTo>
                  <a:pt x="4172407" y="969111"/>
                </a:lnTo>
                <a:lnTo>
                  <a:pt x="4171937" y="970229"/>
                </a:lnTo>
                <a:lnTo>
                  <a:pt x="4171937" y="972858"/>
                </a:lnTo>
                <a:lnTo>
                  <a:pt x="4172407" y="973975"/>
                </a:lnTo>
                <a:lnTo>
                  <a:pt x="4174274" y="975842"/>
                </a:lnTo>
                <a:lnTo>
                  <a:pt x="4175391" y="976312"/>
                </a:lnTo>
                <a:lnTo>
                  <a:pt x="4187545" y="976312"/>
                </a:lnTo>
                <a:lnTo>
                  <a:pt x="4188663" y="975842"/>
                </a:lnTo>
                <a:lnTo>
                  <a:pt x="4190530" y="973975"/>
                </a:lnTo>
                <a:lnTo>
                  <a:pt x="4190987" y="972858"/>
                </a:lnTo>
                <a:lnTo>
                  <a:pt x="4190987" y="970229"/>
                </a:lnTo>
                <a:close/>
              </a:path>
              <a:path w="5276850" h="1943100">
                <a:moveTo>
                  <a:pt x="4190987" y="486829"/>
                </a:moveTo>
                <a:lnTo>
                  <a:pt x="4190530" y="485711"/>
                </a:lnTo>
                <a:lnTo>
                  <a:pt x="4188663" y="483857"/>
                </a:lnTo>
                <a:lnTo>
                  <a:pt x="4187545" y="483387"/>
                </a:lnTo>
                <a:lnTo>
                  <a:pt x="4175391" y="483387"/>
                </a:lnTo>
                <a:lnTo>
                  <a:pt x="4174274" y="483857"/>
                </a:lnTo>
                <a:lnTo>
                  <a:pt x="4172407" y="485711"/>
                </a:lnTo>
                <a:lnTo>
                  <a:pt x="4171937" y="486829"/>
                </a:lnTo>
                <a:lnTo>
                  <a:pt x="4171937" y="489470"/>
                </a:lnTo>
                <a:lnTo>
                  <a:pt x="4172407" y="490588"/>
                </a:lnTo>
                <a:lnTo>
                  <a:pt x="4174274" y="492442"/>
                </a:lnTo>
                <a:lnTo>
                  <a:pt x="4175391" y="492912"/>
                </a:lnTo>
                <a:lnTo>
                  <a:pt x="4187545" y="492912"/>
                </a:lnTo>
                <a:lnTo>
                  <a:pt x="4188663" y="492442"/>
                </a:lnTo>
                <a:lnTo>
                  <a:pt x="4190530" y="490588"/>
                </a:lnTo>
                <a:lnTo>
                  <a:pt x="4190987" y="489470"/>
                </a:lnTo>
                <a:lnTo>
                  <a:pt x="4190987" y="486829"/>
                </a:lnTo>
                <a:close/>
              </a:path>
              <a:path w="5276850" h="1943100">
                <a:moveTo>
                  <a:pt x="4190987" y="3441"/>
                </a:moveTo>
                <a:lnTo>
                  <a:pt x="4190530" y="2324"/>
                </a:lnTo>
                <a:lnTo>
                  <a:pt x="4188663" y="457"/>
                </a:lnTo>
                <a:lnTo>
                  <a:pt x="4187545" y="0"/>
                </a:lnTo>
                <a:lnTo>
                  <a:pt x="4175391" y="0"/>
                </a:lnTo>
                <a:lnTo>
                  <a:pt x="4174274" y="457"/>
                </a:lnTo>
                <a:lnTo>
                  <a:pt x="4172407" y="2324"/>
                </a:lnTo>
                <a:lnTo>
                  <a:pt x="4171937" y="3441"/>
                </a:lnTo>
                <a:lnTo>
                  <a:pt x="4171937" y="6070"/>
                </a:lnTo>
                <a:lnTo>
                  <a:pt x="4172407" y="7188"/>
                </a:lnTo>
                <a:lnTo>
                  <a:pt x="4174274" y="9055"/>
                </a:lnTo>
                <a:lnTo>
                  <a:pt x="4175391" y="9525"/>
                </a:lnTo>
                <a:lnTo>
                  <a:pt x="4187545" y="9525"/>
                </a:lnTo>
                <a:lnTo>
                  <a:pt x="4188663" y="9055"/>
                </a:lnTo>
                <a:lnTo>
                  <a:pt x="4190530" y="7188"/>
                </a:lnTo>
                <a:lnTo>
                  <a:pt x="4190987" y="6070"/>
                </a:lnTo>
                <a:lnTo>
                  <a:pt x="4190987" y="3441"/>
                </a:lnTo>
                <a:close/>
              </a:path>
              <a:path w="5276850" h="1943100">
                <a:moveTo>
                  <a:pt x="4248137" y="1937016"/>
                </a:moveTo>
                <a:lnTo>
                  <a:pt x="4247680" y="1935899"/>
                </a:lnTo>
                <a:lnTo>
                  <a:pt x="4245813" y="1934032"/>
                </a:lnTo>
                <a:lnTo>
                  <a:pt x="4244695" y="1933575"/>
                </a:lnTo>
                <a:lnTo>
                  <a:pt x="4232541" y="1933575"/>
                </a:lnTo>
                <a:lnTo>
                  <a:pt x="4231424" y="1934032"/>
                </a:lnTo>
                <a:lnTo>
                  <a:pt x="4229557" y="1935899"/>
                </a:lnTo>
                <a:lnTo>
                  <a:pt x="4229087" y="1937016"/>
                </a:lnTo>
                <a:lnTo>
                  <a:pt x="4229087" y="1939645"/>
                </a:lnTo>
                <a:lnTo>
                  <a:pt x="4229557" y="1940763"/>
                </a:lnTo>
                <a:lnTo>
                  <a:pt x="4231424" y="1942630"/>
                </a:lnTo>
                <a:lnTo>
                  <a:pt x="4232541" y="1943100"/>
                </a:lnTo>
                <a:lnTo>
                  <a:pt x="4244695" y="1943100"/>
                </a:lnTo>
                <a:lnTo>
                  <a:pt x="4245813" y="1942630"/>
                </a:lnTo>
                <a:lnTo>
                  <a:pt x="4247680" y="1940763"/>
                </a:lnTo>
                <a:lnTo>
                  <a:pt x="4248137" y="1939645"/>
                </a:lnTo>
                <a:lnTo>
                  <a:pt x="4248137" y="1937016"/>
                </a:lnTo>
                <a:close/>
              </a:path>
              <a:path w="5276850" h="1943100">
                <a:moveTo>
                  <a:pt x="4248137" y="1453616"/>
                </a:moveTo>
                <a:lnTo>
                  <a:pt x="4247680" y="1452499"/>
                </a:lnTo>
                <a:lnTo>
                  <a:pt x="4245813" y="1450644"/>
                </a:lnTo>
                <a:lnTo>
                  <a:pt x="4244695" y="1450174"/>
                </a:lnTo>
                <a:lnTo>
                  <a:pt x="4232541" y="1450174"/>
                </a:lnTo>
                <a:lnTo>
                  <a:pt x="4231424" y="1450644"/>
                </a:lnTo>
                <a:lnTo>
                  <a:pt x="4229557" y="1452499"/>
                </a:lnTo>
                <a:lnTo>
                  <a:pt x="4229087" y="1453616"/>
                </a:lnTo>
                <a:lnTo>
                  <a:pt x="4229087" y="1456258"/>
                </a:lnTo>
                <a:lnTo>
                  <a:pt x="4229557" y="1457375"/>
                </a:lnTo>
                <a:lnTo>
                  <a:pt x="4231424" y="1459230"/>
                </a:lnTo>
                <a:lnTo>
                  <a:pt x="4232541" y="1459699"/>
                </a:lnTo>
                <a:lnTo>
                  <a:pt x="4244695" y="1459699"/>
                </a:lnTo>
                <a:lnTo>
                  <a:pt x="4245813" y="1459230"/>
                </a:lnTo>
                <a:lnTo>
                  <a:pt x="4247680" y="1457375"/>
                </a:lnTo>
                <a:lnTo>
                  <a:pt x="4248137" y="1456258"/>
                </a:lnTo>
                <a:lnTo>
                  <a:pt x="4248137" y="1453616"/>
                </a:lnTo>
                <a:close/>
              </a:path>
              <a:path w="5276850" h="1943100">
                <a:moveTo>
                  <a:pt x="4248137" y="970229"/>
                </a:moveTo>
                <a:lnTo>
                  <a:pt x="4247680" y="969111"/>
                </a:lnTo>
                <a:lnTo>
                  <a:pt x="4245813" y="967244"/>
                </a:lnTo>
                <a:lnTo>
                  <a:pt x="4244695" y="966787"/>
                </a:lnTo>
                <a:lnTo>
                  <a:pt x="4232541" y="966787"/>
                </a:lnTo>
                <a:lnTo>
                  <a:pt x="4231424" y="967244"/>
                </a:lnTo>
                <a:lnTo>
                  <a:pt x="4229557" y="969111"/>
                </a:lnTo>
                <a:lnTo>
                  <a:pt x="4229087" y="970229"/>
                </a:lnTo>
                <a:lnTo>
                  <a:pt x="4229087" y="972858"/>
                </a:lnTo>
                <a:lnTo>
                  <a:pt x="4229557" y="973975"/>
                </a:lnTo>
                <a:lnTo>
                  <a:pt x="4231424" y="975842"/>
                </a:lnTo>
                <a:lnTo>
                  <a:pt x="4232541" y="976312"/>
                </a:lnTo>
                <a:lnTo>
                  <a:pt x="4244695" y="976312"/>
                </a:lnTo>
                <a:lnTo>
                  <a:pt x="4245813" y="975842"/>
                </a:lnTo>
                <a:lnTo>
                  <a:pt x="4247680" y="973975"/>
                </a:lnTo>
                <a:lnTo>
                  <a:pt x="4248137" y="972858"/>
                </a:lnTo>
                <a:lnTo>
                  <a:pt x="4248137" y="970229"/>
                </a:lnTo>
                <a:close/>
              </a:path>
              <a:path w="5276850" h="1943100">
                <a:moveTo>
                  <a:pt x="4248137" y="486829"/>
                </a:moveTo>
                <a:lnTo>
                  <a:pt x="4247680" y="485711"/>
                </a:lnTo>
                <a:lnTo>
                  <a:pt x="4245813" y="483857"/>
                </a:lnTo>
                <a:lnTo>
                  <a:pt x="4244695" y="483387"/>
                </a:lnTo>
                <a:lnTo>
                  <a:pt x="4232541" y="483387"/>
                </a:lnTo>
                <a:lnTo>
                  <a:pt x="4231424" y="483857"/>
                </a:lnTo>
                <a:lnTo>
                  <a:pt x="4229557" y="485711"/>
                </a:lnTo>
                <a:lnTo>
                  <a:pt x="4229087" y="486829"/>
                </a:lnTo>
                <a:lnTo>
                  <a:pt x="4229087" y="489470"/>
                </a:lnTo>
                <a:lnTo>
                  <a:pt x="4229557" y="490588"/>
                </a:lnTo>
                <a:lnTo>
                  <a:pt x="4231424" y="492442"/>
                </a:lnTo>
                <a:lnTo>
                  <a:pt x="4232541" y="492912"/>
                </a:lnTo>
                <a:lnTo>
                  <a:pt x="4244695" y="492912"/>
                </a:lnTo>
                <a:lnTo>
                  <a:pt x="4245813" y="492442"/>
                </a:lnTo>
                <a:lnTo>
                  <a:pt x="4247680" y="490588"/>
                </a:lnTo>
                <a:lnTo>
                  <a:pt x="4248137" y="489470"/>
                </a:lnTo>
                <a:lnTo>
                  <a:pt x="4248137" y="486829"/>
                </a:lnTo>
                <a:close/>
              </a:path>
              <a:path w="5276850" h="1943100">
                <a:moveTo>
                  <a:pt x="4248137" y="3441"/>
                </a:moveTo>
                <a:lnTo>
                  <a:pt x="4247680" y="2324"/>
                </a:lnTo>
                <a:lnTo>
                  <a:pt x="4245813" y="457"/>
                </a:lnTo>
                <a:lnTo>
                  <a:pt x="4244695" y="0"/>
                </a:lnTo>
                <a:lnTo>
                  <a:pt x="4232541" y="0"/>
                </a:lnTo>
                <a:lnTo>
                  <a:pt x="4231424" y="457"/>
                </a:lnTo>
                <a:lnTo>
                  <a:pt x="4229557" y="2324"/>
                </a:lnTo>
                <a:lnTo>
                  <a:pt x="4229087" y="3441"/>
                </a:lnTo>
                <a:lnTo>
                  <a:pt x="4229087" y="6070"/>
                </a:lnTo>
                <a:lnTo>
                  <a:pt x="4229557" y="7188"/>
                </a:lnTo>
                <a:lnTo>
                  <a:pt x="4231424" y="9055"/>
                </a:lnTo>
                <a:lnTo>
                  <a:pt x="4232541" y="9525"/>
                </a:lnTo>
                <a:lnTo>
                  <a:pt x="4244695" y="9525"/>
                </a:lnTo>
                <a:lnTo>
                  <a:pt x="4245813" y="9055"/>
                </a:lnTo>
                <a:lnTo>
                  <a:pt x="4247680" y="7188"/>
                </a:lnTo>
                <a:lnTo>
                  <a:pt x="4248137" y="6070"/>
                </a:lnTo>
                <a:lnTo>
                  <a:pt x="4248137" y="3441"/>
                </a:lnTo>
                <a:close/>
              </a:path>
              <a:path w="5276850" h="1943100">
                <a:moveTo>
                  <a:pt x="4305287" y="1937016"/>
                </a:moveTo>
                <a:lnTo>
                  <a:pt x="4304830" y="1935899"/>
                </a:lnTo>
                <a:lnTo>
                  <a:pt x="4302963" y="1934032"/>
                </a:lnTo>
                <a:lnTo>
                  <a:pt x="4301845" y="1933575"/>
                </a:lnTo>
                <a:lnTo>
                  <a:pt x="4289691" y="1933575"/>
                </a:lnTo>
                <a:lnTo>
                  <a:pt x="4288574" y="1934032"/>
                </a:lnTo>
                <a:lnTo>
                  <a:pt x="4286707" y="1935899"/>
                </a:lnTo>
                <a:lnTo>
                  <a:pt x="4286237" y="1937016"/>
                </a:lnTo>
                <a:lnTo>
                  <a:pt x="4286237" y="1939645"/>
                </a:lnTo>
                <a:lnTo>
                  <a:pt x="4286707" y="1940763"/>
                </a:lnTo>
                <a:lnTo>
                  <a:pt x="4288574" y="1942630"/>
                </a:lnTo>
                <a:lnTo>
                  <a:pt x="4289691" y="1943100"/>
                </a:lnTo>
                <a:lnTo>
                  <a:pt x="4301845" y="1943100"/>
                </a:lnTo>
                <a:lnTo>
                  <a:pt x="4302963" y="1942630"/>
                </a:lnTo>
                <a:lnTo>
                  <a:pt x="4304830" y="1940763"/>
                </a:lnTo>
                <a:lnTo>
                  <a:pt x="4305287" y="1939645"/>
                </a:lnTo>
                <a:lnTo>
                  <a:pt x="4305287" y="1937016"/>
                </a:lnTo>
                <a:close/>
              </a:path>
              <a:path w="5276850" h="1943100">
                <a:moveTo>
                  <a:pt x="4305287" y="1453616"/>
                </a:moveTo>
                <a:lnTo>
                  <a:pt x="4304830" y="1452499"/>
                </a:lnTo>
                <a:lnTo>
                  <a:pt x="4302963" y="1450644"/>
                </a:lnTo>
                <a:lnTo>
                  <a:pt x="4301845" y="1450174"/>
                </a:lnTo>
                <a:lnTo>
                  <a:pt x="4289691" y="1450174"/>
                </a:lnTo>
                <a:lnTo>
                  <a:pt x="4288574" y="1450644"/>
                </a:lnTo>
                <a:lnTo>
                  <a:pt x="4286707" y="1452499"/>
                </a:lnTo>
                <a:lnTo>
                  <a:pt x="4286237" y="1453616"/>
                </a:lnTo>
                <a:lnTo>
                  <a:pt x="4286237" y="1456258"/>
                </a:lnTo>
                <a:lnTo>
                  <a:pt x="4286707" y="1457375"/>
                </a:lnTo>
                <a:lnTo>
                  <a:pt x="4288574" y="1459230"/>
                </a:lnTo>
                <a:lnTo>
                  <a:pt x="4289691" y="1459699"/>
                </a:lnTo>
                <a:lnTo>
                  <a:pt x="4301845" y="1459699"/>
                </a:lnTo>
                <a:lnTo>
                  <a:pt x="4302963" y="1459230"/>
                </a:lnTo>
                <a:lnTo>
                  <a:pt x="4304830" y="1457375"/>
                </a:lnTo>
                <a:lnTo>
                  <a:pt x="4305287" y="1456258"/>
                </a:lnTo>
                <a:lnTo>
                  <a:pt x="4305287" y="1453616"/>
                </a:lnTo>
                <a:close/>
              </a:path>
              <a:path w="5276850" h="1943100">
                <a:moveTo>
                  <a:pt x="4305287" y="970229"/>
                </a:moveTo>
                <a:lnTo>
                  <a:pt x="4304830" y="969111"/>
                </a:lnTo>
                <a:lnTo>
                  <a:pt x="4302963" y="967244"/>
                </a:lnTo>
                <a:lnTo>
                  <a:pt x="4301845" y="966787"/>
                </a:lnTo>
                <a:lnTo>
                  <a:pt x="4289691" y="966787"/>
                </a:lnTo>
                <a:lnTo>
                  <a:pt x="4288574" y="967244"/>
                </a:lnTo>
                <a:lnTo>
                  <a:pt x="4286707" y="969111"/>
                </a:lnTo>
                <a:lnTo>
                  <a:pt x="4286237" y="970229"/>
                </a:lnTo>
                <a:lnTo>
                  <a:pt x="4286237" y="972858"/>
                </a:lnTo>
                <a:lnTo>
                  <a:pt x="4286707" y="973975"/>
                </a:lnTo>
                <a:lnTo>
                  <a:pt x="4288574" y="975842"/>
                </a:lnTo>
                <a:lnTo>
                  <a:pt x="4289691" y="976312"/>
                </a:lnTo>
                <a:lnTo>
                  <a:pt x="4301845" y="976312"/>
                </a:lnTo>
                <a:lnTo>
                  <a:pt x="4302963" y="975842"/>
                </a:lnTo>
                <a:lnTo>
                  <a:pt x="4304830" y="973975"/>
                </a:lnTo>
                <a:lnTo>
                  <a:pt x="4305287" y="972858"/>
                </a:lnTo>
                <a:lnTo>
                  <a:pt x="4305287" y="970229"/>
                </a:lnTo>
                <a:close/>
              </a:path>
              <a:path w="5276850" h="1943100">
                <a:moveTo>
                  <a:pt x="4305287" y="486829"/>
                </a:moveTo>
                <a:lnTo>
                  <a:pt x="4304830" y="485711"/>
                </a:lnTo>
                <a:lnTo>
                  <a:pt x="4302963" y="483857"/>
                </a:lnTo>
                <a:lnTo>
                  <a:pt x="4301845" y="483387"/>
                </a:lnTo>
                <a:lnTo>
                  <a:pt x="4289691" y="483387"/>
                </a:lnTo>
                <a:lnTo>
                  <a:pt x="4288574" y="483857"/>
                </a:lnTo>
                <a:lnTo>
                  <a:pt x="4286707" y="485711"/>
                </a:lnTo>
                <a:lnTo>
                  <a:pt x="4286237" y="486829"/>
                </a:lnTo>
                <a:lnTo>
                  <a:pt x="4286237" y="489470"/>
                </a:lnTo>
                <a:lnTo>
                  <a:pt x="4286707" y="490588"/>
                </a:lnTo>
                <a:lnTo>
                  <a:pt x="4288574" y="492442"/>
                </a:lnTo>
                <a:lnTo>
                  <a:pt x="4289691" y="492912"/>
                </a:lnTo>
                <a:lnTo>
                  <a:pt x="4301845" y="492912"/>
                </a:lnTo>
                <a:lnTo>
                  <a:pt x="4302963" y="492442"/>
                </a:lnTo>
                <a:lnTo>
                  <a:pt x="4304830" y="490588"/>
                </a:lnTo>
                <a:lnTo>
                  <a:pt x="4305287" y="489470"/>
                </a:lnTo>
                <a:lnTo>
                  <a:pt x="4305287" y="486829"/>
                </a:lnTo>
                <a:close/>
              </a:path>
              <a:path w="5276850" h="1943100">
                <a:moveTo>
                  <a:pt x="4305287" y="3441"/>
                </a:moveTo>
                <a:lnTo>
                  <a:pt x="4304830" y="2324"/>
                </a:lnTo>
                <a:lnTo>
                  <a:pt x="4302963" y="457"/>
                </a:lnTo>
                <a:lnTo>
                  <a:pt x="4301845" y="0"/>
                </a:lnTo>
                <a:lnTo>
                  <a:pt x="4289691" y="0"/>
                </a:lnTo>
                <a:lnTo>
                  <a:pt x="4288574" y="457"/>
                </a:lnTo>
                <a:lnTo>
                  <a:pt x="4286707" y="2324"/>
                </a:lnTo>
                <a:lnTo>
                  <a:pt x="4286237" y="3441"/>
                </a:lnTo>
                <a:lnTo>
                  <a:pt x="4286237" y="6070"/>
                </a:lnTo>
                <a:lnTo>
                  <a:pt x="4286707" y="7188"/>
                </a:lnTo>
                <a:lnTo>
                  <a:pt x="4288574" y="9055"/>
                </a:lnTo>
                <a:lnTo>
                  <a:pt x="4289691" y="9525"/>
                </a:lnTo>
                <a:lnTo>
                  <a:pt x="4301845" y="9525"/>
                </a:lnTo>
                <a:lnTo>
                  <a:pt x="4302963" y="9055"/>
                </a:lnTo>
                <a:lnTo>
                  <a:pt x="4304830" y="7188"/>
                </a:lnTo>
                <a:lnTo>
                  <a:pt x="4305287" y="6070"/>
                </a:lnTo>
                <a:lnTo>
                  <a:pt x="4305287" y="3441"/>
                </a:lnTo>
                <a:close/>
              </a:path>
              <a:path w="5276850" h="1943100">
                <a:moveTo>
                  <a:pt x="4362437" y="1937016"/>
                </a:moveTo>
                <a:lnTo>
                  <a:pt x="4361980" y="1935899"/>
                </a:lnTo>
                <a:lnTo>
                  <a:pt x="4360113" y="1934032"/>
                </a:lnTo>
                <a:lnTo>
                  <a:pt x="4358995" y="1933575"/>
                </a:lnTo>
                <a:lnTo>
                  <a:pt x="4346841" y="1933575"/>
                </a:lnTo>
                <a:lnTo>
                  <a:pt x="4345724" y="1934032"/>
                </a:lnTo>
                <a:lnTo>
                  <a:pt x="4343857" y="1935899"/>
                </a:lnTo>
                <a:lnTo>
                  <a:pt x="4343387" y="1937016"/>
                </a:lnTo>
                <a:lnTo>
                  <a:pt x="4343387" y="1939645"/>
                </a:lnTo>
                <a:lnTo>
                  <a:pt x="4343857" y="1940763"/>
                </a:lnTo>
                <a:lnTo>
                  <a:pt x="4345724" y="1942630"/>
                </a:lnTo>
                <a:lnTo>
                  <a:pt x="4346841" y="1943100"/>
                </a:lnTo>
                <a:lnTo>
                  <a:pt x="4358995" y="1943100"/>
                </a:lnTo>
                <a:lnTo>
                  <a:pt x="4360113" y="1942630"/>
                </a:lnTo>
                <a:lnTo>
                  <a:pt x="4361980" y="1940763"/>
                </a:lnTo>
                <a:lnTo>
                  <a:pt x="4362437" y="1939645"/>
                </a:lnTo>
                <a:lnTo>
                  <a:pt x="4362437" y="1937016"/>
                </a:lnTo>
                <a:close/>
              </a:path>
              <a:path w="5276850" h="1943100">
                <a:moveTo>
                  <a:pt x="4362437" y="1453616"/>
                </a:moveTo>
                <a:lnTo>
                  <a:pt x="4361980" y="1452499"/>
                </a:lnTo>
                <a:lnTo>
                  <a:pt x="4360113" y="1450644"/>
                </a:lnTo>
                <a:lnTo>
                  <a:pt x="4358995" y="1450174"/>
                </a:lnTo>
                <a:lnTo>
                  <a:pt x="4346841" y="1450174"/>
                </a:lnTo>
                <a:lnTo>
                  <a:pt x="4345724" y="1450644"/>
                </a:lnTo>
                <a:lnTo>
                  <a:pt x="4343857" y="1452499"/>
                </a:lnTo>
                <a:lnTo>
                  <a:pt x="4343387" y="1453616"/>
                </a:lnTo>
                <a:lnTo>
                  <a:pt x="4343387" y="1456258"/>
                </a:lnTo>
                <a:lnTo>
                  <a:pt x="4343857" y="1457375"/>
                </a:lnTo>
                <a:lnTo>
                  <a:pt x="4345724" y="1459230"/>
                </a:lnTo>
                <a:lnTo>
                  <a:pt x="4346841" y="1459699"/>
                </a:lnTo>
                <a:lnTo>
                  <a:pt x="4358995" y="1459699"/>
                </a:lnTo>
                <a:lnTo>
                  <a:pt x="4360113" y="1459230"/>
                </a:lnTo>
                <a:lnTo>
                  <a:pt x="4361980" y="1457375"/>
                </a:lnTo>
                <a:lnTo>
                  <a:pt x="4362437" y="1456258"/>
                </a:lnTo>
                <a:lnTo>
                  <a:pt x="4362437" y="1453616"/>
                </a:lnTo>
                <a:close/>
              </a:path>
              <a:path w="5276850" h="1943100">
                <a:moveTo>
                  <a:pt x="4362437" y="970229"/>
                </a:moveTo>
                <a:lnTo>
                  <a:pt x="4361980" y="969111"/>
                </a:lnTo>
                <a:lnTo>
                  <a:pt x="4360113" y="967244"/>
                </a:lnTo>
                <a:lnTo>
                  <a:pt x="4358995" y="966787"/>
                </a:lnTo>
                <a:lnTo>
                  <a:pt x="4346841" y="966787"/>
                </a:lnTo>
                <a:lnTo>
                  <a:pt x="4345724" y="967244"/>
                </a:lnTo>
                <a:lnTo>
                  <a:pt x="4343857" y="969111"/>
                </a:lnTo>
                <a:lnTo>
                  <a:pt x="4343387" y="970229"/>
                </a:lnTo>
                <a:lnTo>
                  <a:pt x="4343387" y="972858"/>
                </a:lnTo>
                <a:lnTo>
                  <a:pt x="4343857" y="973975"/>
                </a:lnTo>
                <a:lnTo>
                  <a:pt x="4345724" y="975842"/>
                </a:lnTo>
                <a:lnTo>
                  <a:pt x="4346841" y="976312"/>
                </a:lnTo>
                <a:lnTo>
                  <a:pt x="4358995" y="976312"/>
                </a:lnTo>
                <a:lnTo>
                  <a:pt x="4360113" y="975842"/>
                </a:lnTo>
                <a:lnTo>
                  <a:pt x="4361980" y="973975"/>
                </a:lnTo>
                <a:lnTo>
                  <a:pt x="4362437" y="972858"/>
                </a:lnTo>
                <a:lnTo>
                  <a:pt x="4362437" y="970229"/>
                </a:lnTo>
                <a:close/>
              </a:path>
              <a:path w="5276850" h="1943100">
                <a:moveTo>
                  <a:pt x="4362437" y="486829"/>
                </a:moveTo>
                <a:lnTo>
                  <a:pt x="4361980" y="485711"/>
                </a:lnTo>
                <a:lnTo>
                  <a:pt x="4360113" y="483857"/>
                </a:lnTo>
                <a:lnTo>
                  <a:pt x="4358995" y="483387"/>
                </a:lnTo>
                <a:lnTo>
                  <a:pt x="4346841" y="483387"/>
                </a:lnTo>
                <a:lnTo>
                  <a:pt x="4345724" y="483857"/>
                </a:lnTo>
                <a:lnTo>
                  <a:pt x="4343857" y="485711"/>
                </a:lnTo>
                <a:lnTo>
                  <a:pt x="4343387" y="486829"/>
                </a:lnTo>
                <a:lnTo>
                  <a:pt x="4343387" y="489470"/>
                </a:lnTo>
                <a:lnTo>
                  <a:pt x="4343857" y="490588"/>
                </a:lnTo>
                <a:lnTo>
                  <a:pt x="4345724" y="492442"/>
                </a:lnTo>
                <a:lnTo>
                  <a:pt x="4346841" y="492912"/>
                </a:lnTo>
                <a:lnTo>
                  <a:pt x="4358995" y="492912"/>
                </a:lnTo>
                <a:lnTo>
                  <a:pt x="4360113" y="492442"/>
                </a:lnTo>
                <a:lnTo>
                  <a:pt x="4361980" y="490588"/>
                </a:lnTo>
                <a:lnTo>
                  <a:pt x="4362437" y="489470"/>
                </a:lnTo>
                <a:lnTo>
                  <a:pt x="4362437" y="486829"/>
                </a:lnTo>
                <a:close/>
              </a:path>
              <a:path w="5276850" h="1943100">
                <a:moveTo>
                  <a:pt x="4362437" y="3441"/>
                </a:moveTo>
                <a:lnTo>
                  <a:pt x="4361980" y="2324"/>
                </a:lnTo>
                <a:lnTo>
                  <a:pt x="4360113" y="457"/>
                </a:lnTo>
                <a:lnTo>
                  <a:pt x="4358995" y="0"/>
                </a:lnTo>
                <a:lnTo>
                  <a:pt x="4346841" y="0"/>
                </a:lnTo>
                <a:lnTo>
                  <a:pt x="4345724" y="457"/>
                </a:lnTo>
                <a:lnTo>
                  <a:pt x="4343857" y="2324"/>
                </a:lnTo>
                <a:lnTo>
                  <a:pt x="4343387" y="3441"/>
                </a:lnTo>
                <a:lnTo>
                  <a:pt x="4343387" y="6070"/>
                </a:lnTo>
                <a:lnTo>
                  <a:pt x="4343857" y="7188"/>
                </a:lnTo>
                <a:lnTo>
                  <a:pt x="4345724" y="9055"/>
                </a:lnTo>
                <a:lnTo>
                  <a:pt x="4346841" y="9525"/>
                </a:lnTo>
                <a:lnTo>
                  <a:pt x="4358995" y="9525"/>
                </a:lnTo>
                <a:lnTo>
                  <a:pt x="4360113" y="9055"/>
                </a:lnTo>
                <a:lnTo>
                  <a:pt x="4361980" y="7188"/>
                </a:lnTo>
                <a:lnTo>
                  <a:pt x="4362437" y="6070"/>
                </a:lnTo>
                <a:lnTo>
                  <a:pt x="4362437" y="3441"/>
                </a:lnTo>
                <a:close/>
              </a:path>
              <a:path w="5276850" h="1943100">
                <a:moveTo>
                  <a:pt x="4419600" y="1937016"/>
                </a:moveTo>
                <a:lnTo>
                  <a:pt x="4419130" y="1935899"/>
                </a:lnTo>
                <a:lnTo>
                  <a:pt x="4417263" y="1934032"/>
                </a:lnTo>
                <a:lnTo>
                  <a:pt x="4416145" y="1933575"/>
                </a:lnTo>
                <a:lnTo>
                  <a:pt x="4403991" y="1933575"/>
                </a:lnTo>
                <a:lnTo>
                  <a:pt x="4402874" y="1934032"/>
                </a:lnTo>
                <a:lnTo>
                  <a:pt x="4401007" y="1935899"/>
                </a:lnTo>
                <a:lnTo>
                  <a:pt x="4400537" y="1937016"/>
                </a:lnTo>
                <a:lnTo>
                  <a:pt x="4400537" y="1939645"/>
                </a:lnTo>
                <a:lnTo>
                  <a:pt x="4401007" y="1940763"/>
                </a:lnTo>
                <a:lnTo>
                  <a:pt x="4402874" y="1942630"/>
                </a:lnTo>
                <a:lnTo>
                  <a:pt x="4403991" y="1943100"/>
                </a:lnTo>
                <a:lnTo>
                  <a:pt x="4416145" y="1943100"/>
                </a:lnTo>
                <a:lnTo>
                  <a:pt x="4417263" y="1942630"/>
                </a:lnTo>
                <a:lnTo>
                  <a:pt x="4419130" y="1940763"/>
                </a:lnTo>
                <a:lnTo>
                  <a:pt x="4419600" y="1939645"/>
                </a:lnTo>
                <a:lnTo>
                  <a:pt x="4419600" y="1937016"/>
                </a:lnTo>
                <a:close/>
              </a:path>
              <a:path w="5276850" h="1943100">
                <a:moveTo>
                  <a:pt x="4419600" y="1453616"/>
                </a:moveTo>
                <a:lnTo>
                  <a:pt x="4419130" y="1452499"/>
                </a:lnTo>
                <a:lnTo>
                  <a:pt x="4417263" y="1450644"/>
                </a:lnTo>
                <a:lnTo>
                  <a:pt x="4416145" y="1450174"/>
                </a:lnTo>
                <a:lnTo>
                  <a:pt x="4403991" y="1450174"/>
                </a:lnTo>
                <a:lnTo>
                  <a:pt x="4402874" y="1450644"/>
                </a:lnTo>
                <a:lnTo>
                  <a:pt x="4401007" y="1452499"/>
                </a:lnTo>
                <a:lnTo>
                  <a:pt x="4400537" y="1453616"/>
                </a:lnTo>
                <a:lnTo>
                  <a:pt x="4400537" y="1456258"/>
                </a:lnTo>
                <a:lnTo>
                  <a:pt x="4401007" y="1457375"/>
                </a:lnTo>
                <a:lnTo>
                  <a:pt x="4402874" y="1459230"/>
                </a:lnTo>
                <a:lnTo>
                  <a:pt x="4403991" y="1459699"/>
                </a:lnTo>
                <a:lnTo>
                  <a:pt x="4416145" y="1459699"/>
                </a:lnTo>
                <a:lnTo>
                  <a:pt x="4417263" y="1459230"/>
                </a:lnTo>
                <a:lnTo>
                  <a:pt x="4419130" y="1457375"/>
                </a:lnTo>
                <a:lnTo>
                  <a:pt x="4419600" y="1456258"/>
                </a:lnTo>
                <a:lnTo>
                  <a:pt x="4419600" y="1453616"/>
                </a:lnTo>
                <a:close/>
              </a:path>
              <a:path w="5276850" h="1943100">
                <a:moveTo>
                  <a:pt x="4419600" y="970229"/>
                </a:moveTo>
                <a:lnTo>
                  <a:pt x="4419130" y="969111"/>
                </a:lnTo>
                <a:lnTo>
                  <a:pt x="4417263" y="967244"/>
                </a:lnTo>
                <a:lnTo>
                  <a:pt x="4416145" y="966787"/>
                </a:lnTo>
                <a:lnTo>
                  <a:pt x="4403991" y="966787"/>
                </a:lnTo>
                <a:lnTo>
                  <a:pt x="4402874" y="967244"/>
                </a:lnTo>
                <a:lnTo>
                  <a:pt x="4401007" y="969111"/>
                </a:lnTo>
                <a:lnTo>
                  <a:pt x="4400537" y="970229"/>
                </a:lnTo>
                <a:lnTo>
                  <a:pt x="4400537" y="972858"/>
                </a:lnTo>
                <a:lnTo>
                  <a:pt x="4401007" y="973975"/>
                </a:lnTo>
                <a:lnTo>
                  <a:pt x="4402874" y="975842"/>
                </a:lnTo>
                <a:lnTo>
                  <a:pt x="4403991" y="976312"/>
                </a:lnTo>
                <a:lnTo>
                  <a:pt x="4416145" y="976312"/>
                </a:lnTo>
                <a:lnTo>
                  <a:pt x="4417263" y="975842"/>
                </a:lnTo>
                <a:lnTo>
                  <a:pt x="4419130" y="973975"/>
                </a:lnTo>
                <a:lnTo>
                  <a:pt x="4419600" y="972858"/>
                </a:lnTo>
                <a:lnTo>
                  <a:pt x="4419600" y="970229"/>
                </a:lnTo>
                <a:close/>
              </a:path>
              <a:path w="5276850" h="1943100">
                <a:moveTo>
                  <a:pt x="4419600" y="486829"/>
                </a:moveTo>
                <a:lnTo>
                  <a:pt x="4419130" y="485711"/>
                </a:lnTo>
                <a:lnTo>
                  <a:pt x="4417263" y="483857"/>
                </a:lnTo>
                <a:lnTo>
                  <a:pt x="4416145" y="483387"/>
                </a:lnTo>
                <a:lnTo>
                  <a:pt x="4403991" y="483387"/>
                </a:lnTo>
                <a:lnTo>
                  <a:pt x="4402874" y="483857"/>
                </a:lnTo>
                <a:lnTo>
                  <a:pt x="4401007" y="485711"/>
                </a:lnTo>
                <a:lnTo>
                  <a:pt x="4400537" y="486829"/>
                </a:lnTo>
                <a:lnTo>
                  <a:pt x="4400537" y="489470"/>
                </a:lnTo>
                <a:lnTo>
                  <a:pt x="4401007" y="490588"/>
                </a:lnTo>
                <a:lnTo>
                  <a:pt x="4402874" y="492442"/>
                </a:lnTo>
                <a:lnTo>
                  <a:pt x="4403991" y="492912"/>
                </a:lnTo>
                <a:lnTo>
                  <a:pt x="4416145" y="492912"/>
                </a:lnTo>
                <a:lnTo>
                  <a:pt x="4417263" y="492442"/>
                </a:lnTo>
                <a:lnTo>
                  <a:pt x="4419130" y="490588"/>
                </a:lnTo>
                <a:lnTo>
                  <a:pt x="4419600" y="489470"/>
                </a:lnTo>
                <a:lnTo>
                  <a:pt x="4419600" y="486829"/>
                </a:lnTo>
                <a:close/>
              </a:path>
              <a:path w="5276850" h="1943100">
                <a:moveTo>
                  <a:pt x="4419600" y="3441"/>
                </a:moveTo>
                <a:lnTo>
                  <a:pt x="4419130" y="2324"/>
                </a:lnTo>
                <a:lnTo>
                  <a:pt x="4417263" y="457"/>
                </a:lnTo>
                <a:lnTo>
                  <a:pt x="4416145" y="0"/>
                </a:lnTo>
                <a:lnTo>
                  <a:pt x="4403991" y="0"/>
                </a:lnTo>
                <a:lnTo>
                  <a:pt x="4402874" y="457"/>
                </a:lnTo>
                <a:lnTo>
                  <a:pt x="4401007" y="2324"/>
                </a:lnTo>
                <a:lnTo>
                  <a:pt x="4400537" y="3441"/>
                </a:lnTo>
                <a:lnTo>
                  <a:pt x="4400537" y="6070"/>
                </a:lnTo>
                <a:lnTo>
                  <a:pt x="4401007" y="7188"/>
                </a:lnTo>
                <a:lnTo>
                  <a:pt x="4402874" y="9055"/>
                </a:lnTo>
                <a:lnTo>
                  <a:pt x="4403991" y="9525"/>
                </a:lnTo>
                <a:lnTo>
                  <a:pt x="4416145" y="9525"/>
                </a:lnTo>
                <a:lnTo>
                  <a:pt x="4417263" y="9055"/>
                </a:lnTo>
                <a:lnTo>
                  <a:pt x="4419130" y="7188"/>
                </a:lnTo>
                <a:lnTo>
                  <a:pt x="4419600" y="6070"/>
                </a:lnTo>
                <a:lnTo>
                  <a:pt x="4419600" y="3441"/>
                </a:lnTo>
                <a:close/>
              </a:path>
              <a:path w="5276850" h="1943100">
                <a:moveTo>
                  <a:pt x="4476737" y="1937016"/>
                </a:moveTo>
                <a:lnTo>
                  <a:pt x="4476280" y="1935899"/>
                </a:lnTo>
                <a:lnTo>
                  <a:pt x="4474413" y="1934032"/>
                </a:lnTo>
                <a:lnTo>
                  <a:pt x="4473295" y="1933575"/>
                </a:lnTo>
                <a:lnTo>
                  <a:pt x="4461141" y="1933575"/>
                </a:lnTo>
                <a:lnTo>
                  <a:pt x="4460024" y="1934032"/>
                </a:lnTo>
                <a:lnTo>
                  <a:pt x="4458157" y="1935899"/>
                </a:lnTo>
                <a:lnTo>
                  <a:pt x="4457687" y="1937016"/>
                </a:lnTo>
                <a:lnTo>
                  <a:pt x="4457687" y="1939645"/>
                </a:lnTo>
                <a:lnTo>
                  <a:pt x="4458157" y="1940763"/>
                </a:lnTo>
                <a:lnTo>
                  <a:pt x="4460024" y="1942630"/>
                </a:lnTo>
                <a:lnTo>
                  <a:pt x="4461141" y="1943100"/>
                </a:lnTo>
                <a:lnTo>
                  <a:pt x="4473295" y="1943100"/>
                </a:lnTo>
                <a:lnTo>
                  <a:pt x="4474413" y="1942630"/>
                </a:lnTo>
                <a:lnTo>
                  <a:pt x="4476280" y="1940763"/>
                </a:lnTo>
                <a:lnTo>
                  <a:pt x="4476737" y="1939645"/>
                </a:lnTo>
                <a:lnTo>
                  <a:pt x="4476737" y="1937016"/>
                </a:lnTo>
                <a:close/>
              </a:path>
              <a:path w="5276850" h="1943100">
                <a:moveTo>
                  <a:pt x="4476737" y="1453616"/>
                </a:moveTo>
                <a:lnTo>
                  <a:pt x="4476280" y="1452499"/>
                </a:lnTo>
                <a:lnTo>
                  <a:pt x="4474413" y="1450644"/>
                </a:lnTo>
                <a:lnTo>
                  <a:pt x="4473295" y="1450174"/>
                </a:lnTo>
                <a:lnTo>
                  <a:pt x="4461141" y="1450174"/>
                </a:lnTo>
                <a:lnTo>
                  <a:pt x="4460024" y="1450644"/>
                </a:lnTo>
                <a:lnTo>
                  <a:pt x="4458157" y="1452499"/>
                </a:lnTo>
                <a:lnTo>
                  <a:pt x="4457687" y="1453616"/>
                </a:lnTo>
                <a:lnTo>
                  <a:pt x="4457687" y="1456258"/>
                </a:lnTo>
                <a:lnTo>
                  <a:pt x="4458157" y="1457375"/>
                </a:lnTo>
                <a:lnTo>
                  <a:pt x="4460024" y="1459230"/>
                </a:lnTo>
                <a:lnTo>
                  <a:pt x="4461141" y="1459699"/>
                </a:lnTo>
                <a:lnTo>
                  <a:pt x="4473295" y="1459699"/>
                </a:lnTo>
                <a:lnTo>
                  <a:pt x="4474413" y="1459230"/>
                </a:lnTo>
                <a:lnTo>
                  <a:pt x="4476280" y="1457375"/>
                </a:lnTo>
                <a:lnTo>
                  <a:pt x="4476737" y="1456258"/>
                </a:lnTo>
                <a:lnTo>
                  <a:pt x="4476737" y="1453616"/>
                </a:lnTo>
                <a:close/>
              </a:path>
              <a:path w="5276850" h="1943100">
                <a:moveTo>
                  <a:pt x="4476737" y="970229"/>
                </a:moveTo>
                <a:lnTo>
                  <a:pt x="4476280" y="969111"/>
                </a:lnTo>
                <a:lnTo>
                  <a:pt x="4474413" y="967244"/>
                </a:lnTo>
                <a:lnTo>
                  <a:pt x="4473295" y="966787"/>
                </a:lnTo>
                <a:lnTo>
                  <a:pt x="4461141" y="966787"/>
                </a:lnTo>
                <a:lnTo>
                  <a:pt x="4460024" y="967244"/>
                </a:lnTo>
                <a:lnTo>
                  <a:pt x="4458157" y="969111"/>
                </a:lnTo>
                <a:lnTo>
                  <a:pt x="4457687" y="970229"/>
                </a:lnTo>
                <a:lnTo>
                  <a:pt x="4457687" y="972858"/>
                </a:lnTo>
                <a:lnTo>
                  <a:pt x="4458157" y="973975"/>
                </a:lnTo>
                <a:lnTo>
                  <a:pt x="4460024" y="975842"/>
                </a:lnTo>
                <a:lnTo>
                  <a:pt x="4461141" y="976312"/>
                </a:lnTo>
                <a:lnTo>
                  <a:pt x="4473295" y="976312"/>
                </a:lnTo>
                <a:lnTo>
                  <a:pt x="4474413" y="975842"/>
                </a:lnTo>
                <a:lnTo>
                  <a:pt x="4476280" y="973975"/>
                </a:lnTo>
                <a:lnTo>
                  <a:pt x="4476737" y="972858"/>
                </a:lnTo>
                <a:lnTo>
                  <a:pt x="4476737" y="970229"/>
                </a:lnTo>
                <a:close/>
              </a:path>
              <a:path w="5276850" h="1943100">
                <a:moveTo>
                  <a:pt x="4476737" y="486829"/>
                </a:moveTo>
                <a:lnTo>
                  <a:pt x="4476280" y="485711"/>
                </a:lnTo>
                <a:lnTo>
                  <a:pt x="4474413" y="483857"/>
                </a:lnTo>
                <a:lnTo>
                  <a:pt x="4473295" y="483387"/>
                </a:lnTo>
                <a:lnTo>
                  <a:pt x="4461141" y="483387"/>
                </a:lnTo>
                <a:lnTo>
                  <a:pt x="4460024" y="483857"/>
                </a:lnTo>
                <a:lnTo>
                  <a:pt x="4458157" y="485711"/>
                </a:lnTo>
                <a:lnTo>
                  <a:pt x="4457687" y="486829"/>
                </a:lnTo>
                <a:lnTo>
                  <a:pt x="4457687" y="489470"/>
                </a:lnTo>
                <a:lnTo>
                  <a:pt x="4458157" y="490588"/>
                </a:lnTo>
                <a:lnTo>
                  <a:pt x="4460024" y="492442"/>
                </a:lnTo>
                <a:lnTo>
                  <a:pt x="4461141" y="492912"/>
                </a:lnTo>
                <a:lnTo>
                  <a:pt x="4473295" y="492912"/>
                </a:lnTo>
                <a:lnTo>
                  <a:pt x="4474413" y="492442"/>
                </a:lnTo>
                <a:lnTo>
                  <a:pt x="4476280" y="490588"/>
                </a:lnTo>
                <a:lnTo>
                  <a:pt x="4476737" y="489470"/>
                </a:lnTo>
                <a:lnTo>
                  <a:pt x="4476737" y="486829"/>
                </a:lnTo>
                <a:close/>
              </a:path>
              <a:path w="5276850" h="1943100">
                <a:moveTo>
                  <a:pt x="4476737" y="3441"/>
                </a:moveTo>
                <a:lnTo>
                  <a:pt x="4476280" y="2324"/>
                </a:lnTo>
                <a:lnTo>
                  <a:pt x="4474413" y="457"/>
                </a:lnTo>
                <a:lnTo>
                  <a:pt x="4473295" y="0"/>
                </a:lnTo>
                <a:lnTo>
                  <a:pt x="4461141" y="0"/>
                </a:lnTo>
                <a:lnTo>
                  <a:pt x="4460024" y="457"/>
                </a:lnTo>
                <a:lnTo>
                  <a:pt x="4458157" y="2324"/>
                </a:lnTo>
                <a:lnTo>
                  <a:pt x="4457687" y="3441"/>
                </a:lnTo>
                <a:lnTo>
                  <a:pt x="4457687" y="6070"/>
                </a:lnTo>
                <a:lnTo>
                  <a:pt x="4458157" y="7188"/>
                </a:lnTo>
                <a:lnTo>
                  <a:pt x="4460024" y="9055"/>
                </a:lnTo>
                <a:lnTo>
                  <a:pt x="4461141" y="9525"/>
                </a:lnTo>
                <a:lnTo>
                  <a:pt x="4473295" y="9525"/>
                </a:lnTo>
                <a:lnTo>
                  <a:pt x="4474413" y="9055"/>
                </a:lnTo>
                <a:lnTo>
                  <a:pt x="4476280" y="7188"/>
                </a:lnTo>
                <a:lnTo>
                  <a:pt x="4476737" y="6070"/>
                </a:lnTo>
                <a:lnTo>
                  <a:pt x="4476737" y="3441"/>
                </a:lnTo>
                <a:close/>
              </a:path>
              <a:path w="5276850" h="1943100">
                <a:moveTo>
                  <a:pt x="4533887" y="1937016"/>
                </a:moveTo>
                <a:lnTo>
                  <a:pt x="4533430" y="1935899"/>
                </a:lnTo>
                <a:lnTo>
                  <a:pt x="4531563" y="1934032"/>
                </a:lnTo>
                <a:lnTo>
                  <a:pt x="4530445" y="1933575"/>
                </a:lnTo>
                <a:lnTo>
                  <a:pt x="4518291" y="1933575"/>
                </a:lnTo>
                <a:lnTo>
                  <a:pt x="4517174" y="1934032"/>
                </a:lnTo>
                <a:lnTo>
                  <a:pt x="4515307" y="1935899"/>
                </a:lnTo>
                <a:lnTo>
                  <a:pt x="4514837" y="1937016"/>
                </a:lnTo>
                <a:lnTo>
                  <a:pt x="4514837" y="1939645"/>
                </a:lnTo>
                <a:lnTo>
                  <a:pt x="4515307" y="1940763"/>
                </a:lnTo>
                <a:lnTo>
                  <a:pt x="4517174" y="1942630"/>
                </a:lnTo>
                <a:lnTo>
                  <a:pt x="4518291" y="1943100"/>
                </a:lnTo>
                <a:lnTo>
                  <a:pt x="4530445" y="1943100"/>
                </a:lnTo>
                <a:lnTo>
                  <a:pt x="4531563" y="1942630"/>
                </a:lnTo>
                <a:lnTo>
                  <a:pt x="4533430" y="1940763"/>
                </a:lnTo>
                <a:lnTo>
                  <a:pt x="4533887" y="1939645"/>
                </a:lnTo>
                <a:lnTo>
                  <a:pt x="4533887" y="1937016"/>
                </a:lnTo>
                <a:close/>
              </a:path>
              <a:path w="5276850" h="1943100">
                <a:moveTo>
                  <a:pt x="4533887" y="1453616"/>
                </a:moveTo>
                <a:lnTo>
                  <a:pt x="4533430" y="1452499"/>
                </a:lnTo>
                <a:lnTo>
                  <a:pt x="4531563" y="1450644"/>
                </a:lnTo>
                <a:lnTo>
                  <a:pt x="4530445" y="1450174"/>
                </a:lnTo>
                <a:lnTo>
                  <a:pt x="4518291" y="1450174"/>
                </a:lnTo>
                <a:lnTo>
                  <a:pt x="4517174" y="1450644"/>
                </a:lnTo>
                <a:lnTo>
                  <a:pt x="4515307" y="1452499"/>
                </a:lnTo>
                <a:lnTo>
                  <a:pt x="4514837" y="1453616"/>
                </a:lnTo>
                <a:lnTo>
                  <a:pt x="4514837" y="1456258"/>
                </a:lnTo>
                <a:lnTo>
                  <a:pt x="4515307" y="1457375"/>
                </a:lnTo>
                <a:lnTo>
                  <a:pt x="4517174" y="1459230"/>
                </a:lnTo>
                <a:lnTo>
                  <a:pt x="4518291" y="1459699"/>
                </a:lnTo>
                <a:lnTo>
                  <a:pt x="4530445" y="1459699"/>
                </a:lnTo>
                <a:lnTo>
                  <a:pt x="4531563" y="1459230"/>
                </a:lnTo>
                <a:lnTo>
                  <a:pt x="4533430" y="1457375"/>
                </a:lnTo>
                <a:lnTo>
                  <a:pt x="4533887" y="1456258"/>
                </a:lnTo>
                <a:lnTo>
                  <a:pt x="4533887" y="1453616"/>
                </a:lnTo>
                <a:close/>
              </a:path>
              <a:path w="5276850" h="1943100">
                <a:moveTo>
                  <a:pt x="4533887" y="970229"/>
                </a:moveTo>
                <a:lnTo>
                  <a:pt x="4533430" y="969111"/>
                </a:lnTo>
                <a:lnTo>
                  <a:pt x="4531563" y="967244"/>
                </a:lnTo>
                <a:lnTo>
                  <a:pt x="4530445" y="966787"/>
                </a:lnTo>
                <a:lnTo>
                  <a:pt x="4518291" y="966787"/>
                </a:lnTo>
                <a:lnTo>
                  <a:pt x="4517174" y="967244"/>
                </a:lnTo>
                <a:lnTo>
                  <a:pt x="4515307" y="969111"/>
                </a:lnTo>
                <a:lnTo>
                  <a:pt x="4514837" y="970229"/>
                </a:lnTo>
                <a:lnTo>
                  <a:pt x="4514837" y="972858"/>
                </a:lnTo>
                <a:lnTo>
                  <a:pt x="4515307" y="973975"/>
                </a:lnTo>
                <a:lnTo>
                  <a:pt x="4517174" y="975842"/>
                </a:lnTo>
                <a:lnTo>
                  <a:pt x="4518291" y="976312"/>
                </a:lnTo>
                <a:lnTo>
                  <a:pt x="4530445" y="976312"/>
                </a:lnTo>
                <a:lnTo>
                  <a:pt x="4531563" y="975842"/>
                </a:lnTo>
                <a:lnTo>
                  <a:pt x="4533430" y="973975"/>
                </a:lnTo>
                <a:lnTo>
                  <a:pt x="4533887" y="972858"/>
                </a:lnTo>
                <a:lnTo>
                  <a:pt x="4533887" y="970229"/>
                </a:lnTo>
                <a:close/>
              </a:path>
              <a:path w="5276850" h="1943100">
                <a:moveTo>
                  <a:pt x="4533887" y="486829"/>
                </a:moveTo>
                <a:lnTo>
                  <a:pt x="4533430" y="485711"/>
                </a:lnTo>
                <a:lnTo>
                  <a:pt x="4531563" y="483857"/>
                </a:lnTo>
                <a:lnTo>
                  <a:pt x="4530445" y="483387"/>
                </a:lnTo>
                <a:lnTo>
                  <a:pt x="4518291" y="483387"/>
                </a:lnTo>
                <a:lnTo>
                  <a:pt x="4517174" y="483857"/>
                </a:lnTo>
                <a:lnTo>
                  <a:pt x="4515307" y="485711"/>
                </a:lnTo>
                <a:lnTo>
                  <a:pt x="4514837" y="486829"/>
                </a:lnTo>
                <a:lnTo>
                  <a:pt x="4514837" y="489470"/>
                </a:lnTo>
                <a:lnTo>
                  <a:pt x="4515307" y="490588"/>
                </a:lnTo>
                <a:lnTo>
                  <a:pt x="4517174" y="492442"/>
                </a:lnTo>
                <a:lnTo>
                  <a:pt x="4518291" y="492912"/>
                </a:lnTo>
                <a:lnTo>
                  <a:pt x="4530445" y="492912"/>
                </a:lnTo>
                <a:lnTo>
                  <a:pt x="4531563" y="492442"/>
                </a:lnTo>
                <a:lnTo>
                  <a:pt x="4533430" y="490588"/>
                </a:lnTo>
                <a:lnTo>
                  <a:pt x="4533887" y="489470"/>
                </a:lnTo>
                <a:lnTo>
                  <a:pt x="4533887" y="486829"/>
                </a:lnTo>
                <a:close/>
              </a:path>
              <a:path w="5276850" h="1943100">
                <a:moveTo>
                  <a:pt x="4533887" y="3441"/>
                </a:moveTo>
                <a:lnTo>
                  <a:pt x="4533430" y="2324"/>
                </a:lnTo>
                <a:lnTo>
                  <a:pt x="4531563" y="457"/>
                </a:lnTo>
                <a:lnTo>
                  <a:pt x="4530445" y="0"/>
                </a:lnTo>
                <a:lnTo>
                  <a:pt x="4518291" y="0"/>
                </a:lnTo>
                <a:lnTo>
                  <a:pt x="4517174" y="457"/>
                </a:lnTo>
                <a:lnTo>
                  <a:pt x="4515307" y="2324"/>
                </a:lnTo>
                <a:lnTo>
                  <a:pt x="4514837" y="3441"/>
                </a:lnTo>
                <a:lnTo>
                  <a:pt x="4514837" y="6070"/>
                </a:lnTo>
                <a:lnTo>
                  <a:pt x="4515307" y="7188"/>
                </a:lnTo>
                <a:lnTo>
                  <a:pt x="4517174" y="9055"/>
                </a:lnTo>
                <a:lnTo>
                  <a:pt x="4518291" y="9525"/>
                </a:lnTo>
                <a:lnTo>
                  <a:pt x="4530445" y="9525"/>
                </a:lnTo>
                <a:lnTo>
                  <a:pt x="4531563" y="9055"/>
                </a:lnTo>
                <a:lnTo>
                  <a:pt x="4533430" y="7188"/>
                </a:lnTo>
                <a:lnTo>
                  <a:pt x="4533887" y="6070"/>
                </a:lnTo>
                <a:lnTo>
                  <a:pt x="4533887" y="3441"/>
                </a:lnTo>
                <a:close/>
              </a:path>
              <a:path w="5276850" h="1943100">
                <a:moveTo>
                  <a:pt x="4591037" y="1937016"/>
                </a:moveTo>
                <a:lnTo>
                  <a:pt x="4590580" y="1935899"/>
                </a:lnTo>
                <a:lnTo>
                  <a:pt x="4588713" y="1934032"/>
                </a:lnTo>
                <a:lnTo>
                  <a:pt x="4587595" y="1933575"/>
                </a:lnTo>
                <a:lnTo>
                  <a:pt x="4575441" y="1933575"/>
                </a:lnTo>
                <a:lnTo>
                  <a:pt x="4574324" y="1934032"/>
                </a:lnTo>
                <a:lnTo>
                  <a:pt x="4572457" y="1935899"/>
                </a:lnTo>
                <a:lnTo>
                  <a:pt x="4572000" y="1937016"/>
                </a:lnTo>
                <a:lnTo>
                  <a:pt x="4572000" y="1939645"/>
                </a:lnTo>
                <a:lnTo>
                  <a:pt x="4572457" y="1940763"/>
                </a:lnTo>
                <a:lnTo>
                  <a:pt x="4574324" y="1942630"/>
                </a:lnTo>
                <a:lnTo>
                  <a:pt x="4575441" y="1943100"/>
                </a:lnTo>
                <a:lnTo>
                  <a:pt x="4587595" y="1943100"/>
                </a:lnTo>
                <a:lnTo>
                  <a:pt x="4588713" y="1942630"/>
                </a:lnTo>
                <a:lnTo>
                  <a:pt x="4590580" y="1940763"/>
                </a:lnTo>
                <a:lnTo>
                  <a:pt x="4591037" y="1939645"/>
                </a:lnTo>
                <a:lnTo>
                  <a:pt x="4591037" y="1937016"/>
                </a:lnTo>
                <a:close/>
              </a:path>
              <a:path w="5276850" h="1943100">
                <a:moveTo>
                  <a:pt x="4591037" y="1453616"/>
                </a:moveTo>
                <a:lnTo>
                  <a:pt x="4590580" y="1452499"/>
                </a:lnTo>
                <a:lnTo>
                  <a:pt x="4588713" y="1450644"/>
                </a:lnTo>
                <a:lnTo>
                  <a:pt x="4587595" y="1450174"/>
                </a:lnTo>
                <a:lnTo>
                  <a:pt x="4575441" y="1450174"/>
                </a:lnTo>
                <a:lnTo>
                  <a:pt x="4574324" y="1450644"/>
                </a:lnTo>
                <a:lnTo>
                  <a:pt x="4572457" y="1452499"/>
                </a:lnTo>
                <a:lnTo>
                  <a:pt x="4572000" y="1453616"/>
                </a:lnTo>
                <a:lnTo>
                  <a:pt x="4572000" y="1456258"/>
                </a:lnTo>
                <a:lnTo>
                  <a:pt x="4572457" y="1457375"/>
                </a:lnTo>
                <a:lnTo>
                  <a:pt x="4574324" y="1459230"/>
                </a:lnTo>
                <a:lnTo>
                  <a:pt x="4575441" y="1459699"/>
                </a:lnTo>
                <a:lnTo>
                  <a:pt x="4587595" y="1459699"/>
                </a:lnTo>
                <a:lnTo>
                  <a:pt x="4588713" y="1459230"/>
                </a:lnTo>
                <a:lnTo>
                  <a:pt x="4590580" y="1457375"/>
                </a:lnTo>
                <a:lnTo>
                  <a:pt x="4591037" y="1456258"/>
                </a:lnTo>
                <a:lnTo>
                  <a:pt x="4591037" y="1453616"/>
                </a:lnTo>
                <a:close/>
              </a:path>
              <a:path w="5276850" h="1943100">
                <a:moveTo>
                  <a:pt x="4591037" y="970229"/>
                </a:moveTo>
                <a:lnTo>
                  <a:pt x="4590580" y="969111"/>
                </a:lnTo>
                <a:lnTo>
                  <a:pt x="4588713" y="967244"/>
                </a:lnTo>
                <a:lnTo>
                  <a:pt x="4587595" y="966787"/>
                </a:lnTo>
                <a:lnTo>
                  <a:pt x="4575441" y="966787"/>
                </a:lnTo>
                <a:lnTo>
                  <a:pt x="4574324" y="967244"/>
                </a:lnTo>
                <a:lnTo>
                  <a:pt x="4572457" y="969111"/>
                </a:lnTo>
                <a:lnTo>
                  <a:pt x="4572000" y="970229"/>
                </a:lnTo>
                <a:lnTo>
                  <a:pt x="4572000" y="972858"/>
                </a:lnTo>
                <a:lnTo>
                  <a:pt x="4572457" y="973975"/>
                </a:lnTo>
                <a:lnTo>
                  <a:pt x="4574324" y="975842"/>
                </a:lnTo>
                <a:lnTo>
                  <a:pt x="4575441" y="976312"/>
                </a:lnTo>
                <a:lnTo>
                  <a:pt x="4587595" y="976312"/>
                </a:lnTo>
                <a:lnTo>
                  <a:pt x="4588713" y="975842"/>
                </a:lnTo>
                <a:lnTo>
                  <a:pt x="4590580" y="973975"/>
                </a:lnTo>
                <a:lnTo>
                  <a:pt x="4591037" y="972858"/>
                </a:lnTo>
                <a:lnTo>
                  <a:pt x="4591037" y="970229"/>
                </a:lnTo>
                <a:close/>
              </a:path>
              <a:path w="5276850" h="1943100">
                <a:moveTo>
                  <a:pt x="4591037" y="486829"/>
                </a:moveTo>
                <a:lnTo>
                  <a:pt x="4590580" y="485711"/>
                </a:lnTo>
                <a:lnTo>
                  <a:pt x="4588713" y="483857"/>
                </a:lnTo>
                <a:lnTo>
                  <a:pt x="4587595" y="483387"/>
                </a:lnTo>
                <a:lnTo>
                  <a:pt x="4575441" y="483387"/>
                </a:lnTo>
                <a:lnTo>
                  <a:pt x="4574324" y="483857"/>
                </a:lnTo>
                <a:lnTo>
                  <a:pt x="4572457" y="485711"/>
                </a:lnTo>
                <a:lnTo>
                  <a:pt x="4572000" y="486829"/>
                </a:lnTo>
                <a:lnTo>
                  <a:pt x="4572000" y="489470"/>
                </a:lnTo>
                <a:lnTo>
                  <a:pt x="4572457" y="490588"/>
                </a:lnTo>
                <a:lnTo>
                  <a:pt x="4574324" y="492442"/>
                </a:lnTo>
                <a:lnTo>
                  <a:pt x="4575441" y="492912"/>
                </a:lnTo>
                <a:lnTo>
                  <a:pt x="4587595" y="492912"/>
                </a:lnTo>
                <a:lnTo>
                  <a:pt x="4588713" y="492442"/>
                </a:lnTo>
                <a:lnTo>
                  <a:pt x="4590580" y="490588"/>
                </a:lnTo>
                <a:lnTo>
                  <a:pt x="4591037" y="489470"/>
                </a:lnTo>
                <a:lnTo>
                  <a:pt x="4591037" y="486829"/>
                </a:lnTo>
                <a:close/>
              </a:path>
              <a:path w="5276850" h="1943100">
                <a:moveTo>
                  <a:pt x="4591037" y="3441"/>
                </a:moveTo>
                <a:lnTo>
                  <a:pt x="4590580" y="2324"/>
                </a:lnTo>
                <a:lnTo>
                  <a:pt x="4588713" y="457"/>
                </a:lnTo>
                <a:lnTo>
                  <a:pt x="4587595" y="0"/>
                </a:lnTo>
                <a:lnTo>
                  <a:pt x="4575441" y="0"/>
                </a:lnTo>
                <a:lnTo>
                  <a:pt x="4574324" y="457"/>
                </a:lnTo>
                <a:lnTo>
                  <a:pt x="4572457" y="2324"/>
                </a:lnTo>
                <a:lnTo>
                  <a:pt x="4572000" y="3441"/>
                </a:lnTo>
                <a:lnTo>
                  <a:pt x="4572000" y="6070"/>
                </a:lnTo>
                <a:lnTo>
                  <a:pt x="4572457" y="7188"/>
                </a:lnTo>
                <a:lnTo>
                  <a:pt x="4574324" y="9055"/>
                </a:lnTo>
                <a:lnTo>
                  <a:pt x="4575441" y="9525"/>
                </a:lnTo>
                <a:lnTo>
                  <a:pt x="4587595" y="9525"/>
                </a:lnTo>
                <a:lnTo>
                  <a:pt x="4588713" y="9055"/>
                </a:lnTo>
                <a:lnTo>
                  <a:pt x="4590580" y="7188"/>
                </a:lnTo>
                <a:lnTo>
                  <a:pt x="4591037" y="6070"/>
                </a:lnTo>
                <a:lnTo>
                  <a:pt x="4591037" y="3441"/>
                </a:lnTo>
                <a:close/>
              </a:path>
              <a:path w="5276850" h="1943100">
                <a:moveTo>
                  <a:pt x="4648187" y="1937016"/>
                </a:moveTo>
                <a:lnTo>
                  <a:pt x="4647730" y="1935899"/>
                </a:lnTo>
                <a:lnTo>
                  <a:pt x="4645863" y="1934032"/>
                </a:lnTo>
                <a:lnTo>
                  <a:pt x="4644745" y="1933575"/>
                </a:lnTo>
                <a:lnTo>
                  <a:pt x="4632591" y="1933575"/>
                </a:lnTo>
                <a:lnTo>
                  <a:pt x="4631474" y="1934032"/>
                </a:lnTo>
                <a:lnTo>
                  <a:pt x="4629607" y="1935899"/>
                </a:lnTo>
                <a:lnTo>
                  <a:pt x="4629137" y="1937016"/>
                </a:lnTo>
                <a:lnTo>
                  <a:pt x="4629137" y="1939645"/>
                </a:lnTo>
                <a:lnTo>
                  <a:pt x="4629607" y="1940763"/>
                </a:lnTo>
                <a:lnTo>
                  <a:pt x="4631474" y="1942630"/>
                </a:lnTo>
                <a:lnTo>
                  <a:pt x="4632591" y="1943100"/>
                </a:lnTo>
                <a:lnTo>
                  <a:pt x="4644745" y="1943100"/>
                </a:lnTo>
                <a:lnTo>
                  <a:pt x="4645863" y="1942630"/>
                </a:lnTo>
                <a:lnTo>
                  <a:pt x="4647730" y="1940763"/>
                </a:lnTo>
                <a:lnTo>
                  <a:pt x="4648187" y="1939645"/>
                </a:lnTo>
                <a:lnTo>
                  <a:pt x="4648187" y="1937016"/>
                </a:lnTo>
                <a:close/>
              </a:path>
              <a:path w="5276850" h="1943100">
                <a:moveTo>
                  <a:pt x="4648187" y="1453616"/>
                </a:moveTo>
                <a:lnTo>
                  <a:pt x="4647730" y="1452499"/>
                </a:lnTo>
                <a:lnTo>
                  <a:pt x="4645863" y="1450644"/>
                </a:lnTo>
                <a:lnTo>
                  <a:pt x="4644745" y="1450174"/>
                </a:lnTo>
                <a:lnTo>
                  <a:pt x="4632591" y="1450174"/>
                </a:lnTo>
                <a:lnTo>
                  <a:pt x="4631474" y="1450644"/>
                </a:lnTo>
                <a:lnTo>
                  <a:pt x="4629607" y="1452499"/>
                </a:lnTo>
                <a:lnTo>
                  <a:pt x="4629137" y="1453616"/>
                </a:lnTo>
                <a:lnTo>
                  <a:pt x="4629137" y="1456258"/>
                </a:lnTo>
                <a:lnTo>
                  <a:pt x="4629607" y="1457375"/>
                </a:lnTo>
                <a:lnTo>
                  <a:pt x="4631474" y="1459230"/>
                </a:lnTo>
                <a:lnTo>
                  <a:pt x="4632591" y="1459699"/>
                </a:lnTo>
                <a:lnTo>
                  <a:pt x="4644745" y="1459699"/>
                </a:lnTo>
                <a:lnTo>
                  <a:pt x="4645863" y="1459230"/>
                </a:lnTo>
                <a:lnTo>
                  <a:pt x="4647730" y="1457375"/>
                </a:lnTo>
                <a:lnTo>
                  <a:pt x="4648187" y="1456258"/>
                </a:lnTo>
                <a:lnTo>
                  <a:pt x="4648187" y="1453616"/>
                </a:lnTo>
                <a:close/>
              </a:path>
              <a:path w="5276850" h="1943100">
                <a:moveTo>
                  <a:pt x="4648187" y="970229"/>
                </a:moveTo>
                <a:lnTo>
                  <a:pt x="4647730" y="969111"/>
                </a:lnTo>
                <a:lnTo>
                  <a:pt x="4645863" y="967244"/>
                </a:lnTo>
                <a:lnTo>
                  <a:pt x="4644745" y="966787"/>
                </a:lnTo>
                <a:lnTo>
                  <a:pt x="4632591" y="966787"/>
                </a:lnTo>
                <a:lnTo>
                  <a:pt x="4631474" y="967244"/>
                </a:lnTo>
                <a:lnTo>
                  <a:pt x="4629607" y="969111"/>
                </a:lnTo>
                <a:lnTo>
                  <a:pt x="4629137" y="970229"/>
                </a:lnTo>
                <a:lnTo>
                  <a:pt x="4629137" y="972858"/>
                </a:lnTo>
                <a:lnTo>
                  <a:pt x="4629607" y="973975"/>
                </a:lnTo>
                <a:lnTo>
                  <a:pt x="4631474" y="975842"/>
                </a:lnTo>
                <a:lnTo>
                  <a:pt x="4632591" y="976312"/>
                </a:lnTo>
                <a:lnTo>
                  <a:pt x="4644745" y="976312"/>
                </a:lnTo>
                <a:lnTo>
                  <a:pt x="4645863" y="975842"/>
                </a:lnTo>
                <a:lnTo>
                  <a:pt x="4647730" y="973975"/>
                </a:lnTo>
                <a:lnTo>
                  <a:pt x="4648187" y="972858"/>
                </a:lnTo>
                <a:lnTo>
                  <a:pt x="4648187" y="970229"/>
                </a:lnTo>
                <a:close/>
              </a:path>
              <a:path w="5276850" h="1943100">
                <a:moveTo>
                  <a:pt x="4648187" y="486829"/>
                </a:moveTo>
                <a:lnTo>
                  <a:pt x="4647730" y="485711"/>
                </a:lnTo>
                <a:lnTo>
                  <a:pt x="4645863" y="483857"/>
                </a:lnTo>
                <a:lnTo>
                  <a:pt x="4644745" y="483387"/>
                </a:lnTo>
                <a:lnTo>
                  <a:pt x="4632591" y="483387"/>
                </a:lnTo>
                <a:lnTo>
                  <a:pt x="4631474" y="483857"/>
                </a:lnTo>
                <a:lnTo>
                  <a:pt x="4629607" y="485711"/>
                </a:lnTo>
                <a:lnTo>
                  <a:pt x="4629137" y="486829"/>
                </a:lnTo>
                <a:lnTo>
                  <a:pt x="4629137" y="489470"/>
                </a:lnTo>
                <a:lnTo>
                  <a:pt x="4629607" y="490588"/>
                </a:lnTo>
                <a:lnTo>
                  <a:pt x="4631474" y="492442"/>
                </a:lnTo>
                <a:lnTo>
                  <a:pt x="4632591" y="492912"/>
                </a:lnTo>
                <a:lnTo>
                  <a:pt x="4644745" y="492912"/>
                </a:lnTo>
                <a:lnTo>
                  <a:pt x="4645863" y="492442"/>
                </a:lnTo>
                <a:lnTo>
                  <a:pt x="4647730" y="490588"/>
                </a:lnTo>
                <a:lnTo>
                  <a:pt x="4648187" y="489470"/>
                </a:lnTo>
                <a:lnTo>
                  <a:pt x="4648187" y="486829"/>
                </a:lnTo>
                <a:close/>
              </a:path>
              <a:path w="5276850" h="1943100">
                <a:moveTo>
                  <a:pt x="4648187" y="3441"/>
                </a:moveTo>
                <a:lnTo>
                  <a:pt x="4647730" y="2324"/>
                </a:lnTo>
                <a:lnTo>
                  <a:pt x="4645863" y="457"/>
                </a:lnTo>
                <a:lnTo>
                  <a:pt x="4644745" y="0"/>
                </a:lnTo>
                <a:lnTo>
                  <a:pt x="4632591" y="0"/>
                </a:lnTo>
                <a:lnTo>
                  <a:pt x="4631474" y="457"/>
                </a:lnTo>
                <a:lnTo>
                  <a:pt x="4629607" y="2324"/>
                </a:lnTo>
                <a:lnTo>
                  <a:pt x="4629137" y="3441"/>
                </a:lnTo>
                <a:lnTo>
                  <a:pt x="4629137" y="6070"/>
                </a:lnTo>
                <a:lnTo>
                  <a:pt x="4629607" y="7188"/>
                </a:lnTo>
                <a:lnTo>
                  <a:pt x="4631474" y="9055"/>
                </a:lnTo>
                <a:lnTo>
                  <a:pt x="4632591" y="9525"/>
                </a:lnTo>
                <a:lnTo>
                  <a:pt x="4644745" y="9525"/>
                </a:lnTo>
                <a:lnTo>
                  <a:pt x="4645863" y="9055"/>
                </a:lnTo>
                <a:lnTo>
                  <a:pt x="4647730" y="7188"/>
                </a:lnTo>
                <a:lnTo>
                  <a:pt x="4648187" y="6070"/>
                </a:lnTo>
                <a:lnTo>
                  <a:pt x="4648187" y="3441"/>
                </a:lnTo>
                <a:close/>
              </a:path>
              <a:path w="5276850" h="1943100">
                <a:moveTo>
                  <a:pt x="4705337" y="1937016"/>
                </a:moveTo>
                <a:lnTo>
                  <a:pt x="4704880" y="1935899"/>
                </a:lnTo>
                <a:lnTo>
                  <a:pt x="4703013" y="1934032"/>
                </a:lnTo>
                <a:lnTo>
                  <a:pt x="4701895" y="1933575"/>
                </a:lnTo>
                <a:lnTo>
                  <a:pt x="4689741" y="1933575"/>
                </a:lnTo>
                <a:lnTo>
                  <a:pt x="4688624" y="1934032"/>
                </a:lnTo>
                <a:lnTo>
                  <a:pt x="4686757" y="1935899"/>
                </a:lnTo>
                <a:lnTo>
                  <a:pt x="4686287" y="1937016"/>
                </a:lnTo>
                <a:lnTo>
                  <a:pt x="4686287" y="1939645"/>
                </a:lnTo>
                <a:lnTo>
                  <a:pt x="4686757" y="1940763"/>
                </a:lnTo>
                <a:lnTo>
                  <a:pt x="4688624" y="1942630"/>
                </a:lnTo>
                <a:lnTo>
                  <a:pt x="4689741" y="1943100"/>
                </a:lnTo>
                <a:lnTo>
                  <a:pt x="4701895" y="1943100"/>
                </a:lnTo>
                <a:lnTo>
                  <a:pt x="4703013" y="1942630"/>
                </a:lnTo>
                <a:lnTo>
                  <a:pt x="4704880" y="1940763"/>
                </a:lnTo>
                <a:lnTo>
                  <a:pt x="4705337" y="1939645"/>
                </a:lnTo>
                <a:lnTo>
                  <a:pt x="4705337" y="1937016"/>
                </a:lnTo>
                <a:close/>
              </a:path>
              <a:path w="5276850" h="1943100">
                <a:moveTo>
                  <a:pt x="4705337" y="1453616"/>
                </a:moveTo>
                <a:lnTo>
                  <a:pt x="4704880" y="1452499"/>
                </a:lnTo>
                <a:lnTo>
                  <a:pt x="4703013" y="1450644"/>
                </a:lnTo>
                <a:lnTo>
                  <a:pt x="4701895" y="1450174"/>
                </a:lnTo>
                <a:lnTo>
                  <a:pt x="4689741" y="1450174"/>
                </a:lnTo>
                <a:lnTo>
                  <a:pt x="4688624" y="1450644"/>
                </a:lnTo>
                <a:lnTo>
                  <a:pt x="4686757" y="1452499"/>
                </a:lnTo>
                <a:lnTo>
                  <a:pt x="4686287" y="1453616"/>
                </a:lnTo>
                <a:lnTo>
                  <a:pt x="4686287" y="1456258"/>
                </a:lnTo>
                <a:lnTo>
                  <a:pt x="4686757" y="1457375"/>
                </a:lnTo>
                <a:lnTo>
                  <a:pt x="4688624" y="1459230"/>
                </a:lnTo>
                <a:lnTo>
                  <a:pt x="4689741" y="1459699"/>
                </a:lnTo>
                <a:lnTo>
                  <a:pt x="4701895" y="1459699"/>
                </a:lnTo>
                <a:lnTo>
                  <a:pt x="4703013" y="1459230"/>
                </a:lnTo>
                <a:lnTo>
                  <a:pt x="4704880" y="1457375"/>
                </a:lnTo>
                <a:lnTo>
                  <a:pt x="4705337" y="1456258"/>
                </a:lnTo>
                <a:lnTo>
                  <a:pt x="4705337" y="1453616"/>
                </a:lnTo>
                <a:close/>
              </a:path>
              <a:path w="5276850" h="1943100">
                <a:moveTo>
                  <a:pt x="4705337" y="970229"/>
                </a:moveTo>
                <a:lnTo>
                  <a:pt x="4704880" y="969111"/>
                </a:lnTo>
                <a:lnTo>
                  <a:pt x="4703013" y="967244"/>
                </a:lnTo>
                <a:lnTo>
                  <a:pt x="4701895" y="966787"/>
                </a:lnTo>
                <a:lnTo>
                  <a:pt x="4689741" y="966787"/>
                </a:lnTo>
                <a:lnTo>
                  <a:pt x="4688624" y="967244"/>
                </a:lnTo>
                <a:lnTo>
                  <a:pt x="4686757" y="969111"/>
                </a:lnTo>
                <a:lnTo>
                  <a:pt x="4686287" y="970229"/>
                </a:lnTo>
                <a:lnTo>
                  <a:pt x="4686287" y="972858"/>
                </a:lnTo>
                <a:lnTo>
                  <a:pt x="4686757" y="973975"/>
                </a:lnTo>
                <a:lnTo>
                  <a:pt x="4688624" y="975842"/>
                </a:lnTo>
                <a:lnTo>
                  <a:pt x="4689741" y="976312"/>
                </a:lnTo>
                <a:lnTo>
                  <a:pt x="4701895" y="976312"/>
                </a:lnTo>
                <a:lnTo>
                  <a:pt x="4703013" y="975842"/>
                </a:lnTo>
                <a:lnTo>
                  <a:pt x="4704880" y="973975"/>
                </a:lnTo>
                <a:lnTo>
                  <a:pt x="4705337" y="972858"/>
                </a:lnTo>
                <a:lnTo>
                  <a:pt x="4705337" y="970229"/>
                </a:lnTo>
                <a:close/>
              </a:path>
              <a:path w="5276850" h="1943100">
                <a:moveTo>
                  <a:pt x="4705337" y="486829"/>
                </a:moveTo>
                <a:lnTo>
                  <a:pt x="4704880" y="485711"/>
                </a:lnTo>
                <a:lnTo>
                  <a:pt x="4703013" y="483857"/>
                </a:lnTo>
                <a:lnTo>
                  <a:pt x="4701895" y="483387"/>
                </a:lnTo>
                <a:lnTo>
                  <a:pt x="4689741" y="483387"/>
                </a:lnTo>
                <a:lnTo>
                  <a:pt x="4688624" y="483857"/>
                </a:lnTo>
                <a:lnTo>
                  <a:pt x="4686757" y="485711"/>
                </a:lnTo>
                <a:lnTo>
                  <a:pt x="4686287" y="486829"/>
                </a:lnTo>
                <a:lnTo>
                  <a:pt x="4686287" y="489470"/>
                </a:lnTo>
                <a:lnTo>
                  <a:pt x="4686757" y="490588"/>
                </a:lnTo>
                <a:lnTo>
                  <a:pt x="4688624" y="492442"/>
                </a:lnTo>
                <a:lnTo>
                  <a:pt x="4689741" y="492912"/>
                </a:lnTo>
                <a:lnTo>
                  <a:pt x="4701895" y="492912"/>
                </a:lnTo>
                <a:lnTo>
                  <a:pt x="4703013" y="492442"/>
                </a:lnTo>
                <a:lnTo>
                  <a:pt x="4704880" y="490588"/>
                </a:lnTo>
                <a:lnTo>
                  <a:pt x="4705337" y="489470"/>
                </a:lnTo>
                <a:lnTo>
                  <a:pt x="4705337" y="486829"/>
                </a:lnTo>
                <a:close/>
              </a:path>
              <a:path w="5276850" h="1943100">
                <a:moveTo>
                  <a:pt x="4705337" y="3441"/>
                </a:moveTo>
                <a:lnTo>
                  <a:pt x="4704880" y="2324"/>
                </a:lnTo>
                <a:lnTo>
                  <a:pt x="4703013" y="457"/>
                </a:lnTo>
                <a:lnTo>
                  <a:pt x="4701895" y="0"/>
                </a:lnTo>
                <a:lnTo>
                  <a:pt x="4689741" y="0"/>
                </a:lnTo>
                <a:lnTo>
                  <a:pt x="4688624" y="457"/>
                </a:lnTo>
                <a:lnTo>
                  <a:pt x="4686757" y="2324"/>
                </a:lnTo>
                <a:lnTo>
                  <a:pt x="4686287" y="3441"/>
                </a:lnTo>
                <a:lnTo>
                  <a:pt x="4686287" y="6070"/>
                </a:lnTo>
                <a:lnTo>
                  <a:pt x="4686757" y="7188"/>
                </a:lnTo>
                <a:lnTo>
                  <a:pt x="4688624" y="9055"/>
                </a:lnTo>
                <a:lnTo>
                  <a:pt x="4689741" y="9525"/>
                </a:lnTo>
                <a:lnTo>
                  <a:pt x="4701895" y="9525"/>
                </a:lnTo>
                <a:lnTo>
                  <a:pt x="4703013" y="9055"/>
                </a:lnTo>
                <a:lnTo>
                  <a:pt x="4704880" y="7188"/>
                </a:lnTo>
                <a:lnTo>
                  <a:pt x="4705337" y="6070"/>
                </a:lnTo>
                <a:lnTo>
                  <a:pt x="4705337" y="3441"/>
                </a:lnTo>
                <a:close/>
              </a:path>
              <a:path w="5276850" h="1943100">
                <a:moveTo>
                  <a:pt x="4762487" y="1937016"/>
                </a:moveTo>
                <a:lnTo>
                  <a:pt x="4762030" y="1935899"/>
                </a:lnTo>
                <a:lnTo>
                  <a:pt x="4760163" y="1934032"/>
                </a:lnTo>
                <a:lnTo>
                  <a:pt x="4759045" y="1933575"/>
                </a:lnTo>
                <a:lnTo>
                  <a:pt x="4746891" y="1933575"/>
                </a:lnTo>
                <a:lnTo>
                  <a:pt x="4745774" y="1934032"/>
                </a:lnTo>
                <a:lnTo>
                  <a:pt x="4743907" y="1935899"/>
                </a:lnTo>
                <a:lnTo>
                  <a:pt x="4743437" y="1937016"/>
                </a:lnTo>
                <a:lnTo>
                  <a:pt x="4743437" y="1939645"/>
                </a:lnTo>
                <a:lnTo>
                  <a:pt x="4743907" y="1940763"/>
                </a:lnTo>
                <a:lnTo>
                  <a:pt x="4745774" y="1942630"/>
                </a:lnTo>
                <a:lnTo>
                  <a:pt x="4746891" y="1943100"/>
                </a:lnTo>
                <a:lnTo>
                  <a:pt x="4759045" y="1943100"/>
                </a:lnTo>
                <a:lnTo>
                  <a:pt x="4760163" y="1942630"/>
                </a:lnTo>
                <a:lnTo>
                  <a:pt x="4762030" y="1940763"/>
                </a:lnTo>
                <a:lnTo>
                  <a:pt x="4762487" y="1939645"/>
                </a:lnTo>
                <a:lnTo>
                  <a:pt x="4762487" y="1937016"/>
                </a:lnTo>
                <a:close/>
              </a:path>
              <a:path w="5276850" h="1943100">
                <a:moveTo>
                  <a:pt x="4762487" y="1453616"/>
                </a:moveTo>
                <a:lnTo>
                  <a:pt x="4762030" y="1452499"/>
                </a:lnTo>
                <a:lnTo>
                  <a:pt x="4760163" y="1450644"/>
                </a:lnTo>
                <a:lnTo>
                  <a:pt x="4759045" y="1450174"/>
                </a:lnTo>
                <a:lnTo>
                  <a:pt x="4746891" y="1450174"/>
                </a:lnTo>
                <a:lnTo>
                  <a:pt x="4745774" y="1450644"/>
                </a:lnTo>
                <a:lnTo>
                  <a:pt x="4743907" y="1452499"/>
                </a:lnTo>
                <a:lnTo>
                  <a:pt x="4743437" y="1453616"/>
                </a:lnTo>
                <a:lnTo>
                  <a:pt x="4743437" y="1456258"/>
                </a:lnTo>
                <a:lnTo>
                  <a:pt x="4743907" y="1457375"/>
                </a:lnTo>
                <a:lnTo>
                  <a:pt x="4745774" y="1459230"/>
                </a:lnTo>
                <a:lnTo>
                  <a:pt x="4746891" y="1459699"/>
                </a:lnTo>
                <a:lnTo>
                  <a:pt x="4759045" y="1459699"/>
                </a:lnTo>
                <a:lnTo>
                  <a:pt x="4760163" y="1459230"/>
                </a:lnTo>
                <a:lnTo>
                  <a:pt x="4762030" y="1457375"/>
                </a:lnTo>
                <a:lnTo>
                  <a:pt x="4762487" y="1456258"/>
                </a:lnTo>
                <a:lnTo>
                  <a:pt x="4762487" y="1453616"/>
                </a:lnTo>
                <a:close/>
              </a:path>
              <a:path w="5276850" h="1943100">
                <a:moveTo>
                  <a:pt x="4762487" y="970229"/>
                </a:moveTo>
                <a:lnTo>
                  <a:pt x="4762030" y="969111"/>
                </a:lnTo>
                <a:lnTo>
                  <a:pt x="4760163" y="967244"/>
                </a:lnTo>
                <a:lnTo>
                  <a:pt x="4759045" y="966787"/>
                </a:lnTo>
                <a:lnTo>
                  <a:pt x="4746891" y="966787"/>
                </a:lnTo>
                <a:lnTo>
                  <a:pt x="4745774" y="967244"/>
                </a:lnTo>
                <a:lnTo>
                  <a:pt x="4743907" y="969111"/>
                </a:lnTo>
                <a:lnTo>
                  <a:pt x="4743437" y="970229"/>
                </a:lnTo>
                <a:lnTo>
                  <a:pt x="4743437" y="972858"/>
                </a:lnTo>
                <a:lnTo>
                  <a:pt x="4743907" y="973975"/>
                </a:lnTo>
                <a:lnTo>
                  <a:pt x="4745774" y="975842"/>
                </a:lnTo>
                <a:lnTo>
                  <a:pt x="4746891" y="976312"/>
                </a:lnTo>
                <a:lnTo>
                  <a:pt x="4759045" y="976312"/>
                </a:lnTo>
                <a:lnTo>
                  <a:pt x="4760163" y="975842"/>
                </a:lnTo>
                <a:lnTo>
                  <a:pt x="4762030" y="973975"/>
                </a:lnTo>
                <a:lnTo>
                  <a:pt x="4762487" y="972858"/>
                </a:lnTo>
                <a:lnTo>
                  <a:pt x="4762487" y="970229"/>
                </a:lnTo>
                <a:close/>
              </a:path>
              <a:path w="5276850" h="1943100">
                <a:moveTo>
                  <a:pt x="4762487" y="486829"/>
                </a:moveTo>
                <a:lnTo>
                  <a:pt x="4762030" y="485711"/>
                </a:lnTo>
                <a:lnTo>
                  <a:pt x="4760163" y="483857"/>
                </a:lnTo>
                <a:lnTo>
                  <a:pt x="4759045" y="483387"/>
                </a:lnTo>
                <a:lnTo>
                  <a:pt x="4746891" y="483387"/>
                </a:lnTo>
                <a:lnTo>
                  <a:pt x="4745774" y="483857"/>
                </a:lnTo>
                <a:lnTo>
                  <a:pt x="4743907" y="485711"/>
                </a:lnTo>
                <a:lnTo>
                  <a:pt x="4743437" y="486829"/>
                </a:lnTo>
                <a:lnTo>
                  <a:pt x="4743437" y="489470"/>
                </a:lnTo>
                <a:lnTo>
                  <a:pt x="4743907" y="490588"/>
                </a:lnTo>
                <a:lnTo>
                  <a:pt x="4745774" y="492442"/>
                </a:lnTo>
                <a:lnTo>
                  <a:pt x="4746891" y="492912"/>
                </a:lnTo>
                <a:lnTo>
                  <a:pt x="4759045" y="492912"/>
                </a:lnTo>
                <a:lnTo>
                  <a:pt x="4760163" y="492442"/>
                </a:lnTo>
                <a:lnTo>
                  <a:pt x="4762030" y="490588"/>
                </a:lnTo>
                <a:lnTo>
                  <a:pt x="4762487" y="489470"/>
                </a:lnTo>
                <a:lnTo>
                  <a:pt x="4762487" y="486829"/>
                </a:lnTo>
                <a:close/>
              </a:path>
              <a:path w="5276850" h="1943100">
                <a:moveTo>
                  <a:pt x="4762487" y="3441"/>
                </a:moveTo>
                <a:lnTo>
                  <a:pt x="4762030" y="2324"/>
                </a:lnTo>
                <a:lnTo>
                  <a:pt x="4760163" y="457"/>
                </a:lnTo>
                <a:lnTo>
                  <a:pt x="4759045" y="0"/>
                </a:lnTo>
                <a:lnTo>
                  <a:pt x="4746891" y="0"/>
                </a:lnTo>
                <a:lnTo>
                  <a:pt x="4745774" y="457"/>
                </a:lnTo>
                <a:lnTo>
                  <a:pt x="4743907" y="2324"/>
                </a:lnTo>
                <a:lnTo>
                  <a:pt x="4743437" y="3441"/>
                </a:lnTo>
                <a:lnTo>
                  <a:pt x="4743437" y="6070"/>
                </a:lnTo>
                <a:lnTo>
                  <a:pt x="4743907" y="7188"/>
                </a:lnTo>
                <a:lnTo>
                  <a:pt x="4745774" y="9055"/>
                </a:lnTo>
                <a:lnTo>
                  <a:pt x="4746891" y="9525"/>
                </a:lnTo>
                <a:lnTo>
                  <a:pt x="4759045" y="9525"/>
                </a:lnTo>
                <a:lnTo>
                  <a:pt x="4760163" y="9055"/>
                </a:lnTo>
                <a:lnTo>
                  <a:pt x="4762030" y="7188"/>
                </a:lnTo>
                <a:lnTo>
                  <a:pt x="4762487" y="6070"/>
                </a:lnTo>
                <a:lnTo>
                  <a:pt x="4762487" y="3441"/>
                </a:lnTo>
                <a:close/>
              </a:path>
              <a:path w="5276850" h="1943100">
                <a:moveTo>
                  <a:pt x="4819650" y="1937016"/>
                </a:moveTo>
                <a:lnTo>
                  <a:pt x="4819180" y="1935899"/>
                </a:lnTo>
                <a:lnTo>
                  <a:pt x="4817313" y="1934032"/>
                </a:lnTo>
                <a:lnTo>
                  <a:pt x="4816195" y="1933575"/>
                </a:lnTo>
                <a:lnTo>
                  <a:pt x="4804041" y="1933575"/>
                </a:lnTo>
                <a:lnTo>
                  <a:pt x="4802924" y="1934032"/>
                </a:lnTo>
                <a:lnTo>
                  <a:pt x="4801057" y="1935899"/>
                </a:lnTo>
                <a:lnTo>
                  <a:pt x="4800587" y="1937016"/>
                </a:lnTo>
                <a:lnTo>
                  <a:pt x="4800587" y="1939645"/>
                </a:lnTo>
                <a:lnTo>
                  <a:pt x="4801057" y="1940763"/>
                </a:lnTo>
                <a:lnTo>
                  <a:pt x="4802924" y="1942630"/>
                </a:lnTo>
                <a:lnTo>
                  <a:pt x="4804041" y="1943100"/>
                </a:lnTo>
                <a:lnTo>
                  <a:pt x="4816195" y="1943100"/>
                </a:lnTo>
                <a:lnTo>
                  <a:pt x="4817313" y="1942630"/>
                </a:lnTo>
                <a:lnTo>
                  <a:pt x="4819180" y="1940763"/>
                </a:lnTo>
                <a:lnTo>
                  <a:pt x="4819650" y="1939645"/>
                </a:lnTo>
                <a:lnTo>
                  <a:pt x="4819650" y="1937016"/>
                </a:lnTo>
                <a:close/>
              </a:path>
              <a:path w="5276850" h="1943100">
                <a:moveTo>
                  <a:pt x="4819650" y="1453616"/>
                </a:moveTo>
                <a:lnTo>
                  <a:pt x="4819180" y="1452499"/>
                </a:lnTo>
                <a:lnTo>
                  <a:pt x="4817313" y="1450644"/>
                </a:lnTo>
                <a:lnTo>
                  <a:pt x="4816195" y="1450174"/>
                </a:lnTo>
                <a:lnTo>
                  <a:pt x="4804041" y="1450174"/>
                </a:lnTo>
                <a:lnTo>
                  <a:pt x="4802924" y="1450644"/>
                </a:lnTo>
                <a:lnTo>
                  <a:pt x="4801057" y="1452499"/>
                </a:lnTo>
                <a:lnTo>
                  <a:pt x="4800587" y="1453616"/>
                </a:lnTo>
                <a:lnTo>
                  <a:pt x="4800587" y="1456258"/>
                </a:lnTo>
                <a:lnTo>
                  <a:pt x="4801057" y="1457375"/>
                </a:lnTo>
                <a:lnTo>
                  <a:pt x="4802924" y="1459230"/>
                </a:lnTo>
                <a:lnTo>
                  <a:pt x="4804041" y="1459699"/>
                </a:lnTo>
                <a:lnTo>
                  <a:pt x="4816195" y="1459699"/>
                </a:lnTo>
                <a:lnTo>
                  <a:pt x="4817313" y="1459230"/>
                </a:lnTo>
                <a:lnTo>
                  <a:pt x="4819180" y="1457375"/>
                </a:lnTo>
                <a:lnTo>
                  <a:pt x="4819650" y="1456258"/>
                </a:lnTo>
                <a:lnTo>
                  <a:pt x="4819650" y="1453616"/>
                </a:lnTo>
                <a:close/>
              </a:path>
              <a:path w="5276850" h="1943100">
                <a:moveTo>
                  <a:pt x="4819650" y="970229"/>
                </a:moveTo>
                <a:lnTo>
                  <a:pt x="4819180" y="969111"/>
                </a:lnTo>
                <a:lnTo>
                  <a:pt x="4817313" y="967244"/>
                </a:lnTo>
                <a:lnTo>
                  <a:pt x="4816195" y="966787"/>
                </a:lnTo>
                <a:lnTo>
                  <a:pt x="4804041" y="966787"/>
                </a:lnTo>
                <a:lnTo>
                  <a:pt x="4802924" y="967244"/>
                </a:lnTo>
                <a:lnTo>
                  <a:pt x="4801057" y="969111"/>
                </a:lnTo>
                <a:lnTo>
                  <a:pt x="4800587" y="970229"/>
                </a:lnTo>
                <a:lnTo>
                  <a:pt x="4800587" y="972858"/>
                </a:lnTo>
                <a:lnTo>
                  <a:pt x="4801057" y="973975"/>
                </a:lnTo>
                <a:lnTo>
                  <a:pt x="4802924" y="975842"/>
                </a:lnTo>
                <a:lnTo>
                  <a:pt x="4804041" y="976312"/>
                </a:lnTo>
                <a:lnTo>
                  <a:pt x="4816195" y="976312"/>
                </a:lnTo>
                <a:lnTo>
                  <a:pt x="4817313" y="975842"/>
                </a:lnTo>
                <a:lnTo>
                  <a:pt x="4819180" y="973975"/>
                </a:lnTo>
                <a:lnTo>
                  <a:pt x="4819650" y="972858"/>
                </a:lnTo>
                <a:lnTo>
                  <a:pt x="4819650" y="970229"/>
                </a:lnTo>
                <a:close/>
              </a:path>
              <a:path w="5276850" h="1943100">
                <a:moveTo>
                  <a:pt x="4819650" y="486829"/>
                </a:moveTo>
                <a:lnTo>
                  <a:pt x="4819180" y="485711"/>
                </a:lnTo>
                <a:lnTo>
                  <a:pt x="4817313" y="483857"/>
                </a:lnTo>
                <a:lnTo>
                  <a:pt x="4816195" y="483387"/>
                </a:lnTo>
                <a:lnTo>
                  <a:pt x="4804041" y="483387"/>
                </a:lnTo>
                <a:lnTo>
                  <a:pt x="4802924" y="483857"/>
                </a:lnTo>
                <a:lnTo>
                  <a:pt x="4801057" y="485711"/>
                </a:lnTo>
                <a:lnTo>
                  <a:pt x="4800587" y="486829"/>
                </a:lnTo>
                <a:lnTo>
                  <a:pt x="4800587" y="489470"/>
                </a:lnTo>
                <a:lnTo>
                  <a:pt x="4801057" y="490588"/>
                </a:lnTo>
                <a:lnTo>
                  <a:pt x="4802924" y="492442"/>
                </a:lnTo>
                <a:lnTo>
                  <a:pt x="4804041" y="492912"/>
                </a:lnTo>
                <a:lnTo>
                  <a:pt x="4816195" y="492912"/>
                </a:lnTo>
                <a:lnTo>
                  <a:pt x="4817313" y="492442"/>
                </a:lnTo>
                <a:lnTo>
                  <a:pt x="4819180" y="490588"/>
                </a:lnTo>
                <a:lnTo>
                  <a:pt x="4819650" y="489470"/>
                </a:lnTo>
                <a:lnTo>
                  <a:pt x="4819650" y="486829"/>
                </a:lnTo>
                <a:close/>
              </a:path>
              <a:path w="5276850" h="1943100">
                <a:moveTo>
                  <a:pt x="4819650" y="3441"/>
                </a:moveTo>
                <a:lnTo>
                  <a:pt x="4819180" y="2324"/>
                </a:lnTo>
                <a:lnTo>
                  <a:pt x="4817313" y="457"/>
                </a:lnTo>
                <a:lnTo>
                  <a:pt x="4816195" y="0"/>
                </a:lnTo>
                <a:lnTo>
                  <a:pt x="4804041" y="0"/>
                </a:lnTo>
                <a:lnTo>
                  <a:pt x="4802924" y="457"/>
                </a:lnTo>
                <a:lnTo>
                  <a:pt x="4801057" y="2324"/>
                </a:lnTo>
                <a:lnTo>
                  <a:pt x="4800587" y="3441"/>
                </a:lnTo>
                <a:lnTo>
                  <a:pt x="4800587" y="6070"/>
                </a:lnTo>
                <a:lnTo>
                  <a:pt x="4801057" y="7188"/>
                </a:lnTo>
                <a:lnTo>
                  <a:pt x="4802924" y="9055"/>
                </a:lnTo>
                <a:lnTo>
                  <a:pt x="4804041" y="9525"/>
                </a:lnTo>
                <a:lnTo>
                  <a:pt x="4816195" y="9525"/>
                </a:lnTo>
                <a:lnTo>
                  <a:pt x="4817313" y="9055"/>
                </a:lnTo>
                <a:lnTo>
                  <a:pt x="4819180" y="7188"/>
                </a:lnTo>
                <a:lnTo>
                  <a:pt x="4819650" y="6070"/>
                </a:lnTo>
                <a:lnTo>
                  <a:pt x="4819650" y="3441"/>
                </a:lnTo>
                <a:close/>
              </a:path>
              <a:path w="5276850" h="1943100">
                <a:moveTo>
                  <a:pt x="4876787" y="1937016"/>
                </a:moveTo>
                <a:lnTo>
                  <a:pt x="4876330" y="1935899"/>
                </a:lnTo>
                <a:lnTo>
                  <a:pt x="4874463" y="1934032"/>
                </a:lnTo>
                <a:lnTo>
                  <a:pt x="4873345" y="1933575"/>
                </a:lnTo>
                <a:lnTo>
                  <a:pt x="4861191" y="1933575"/>
                </a:lnTo>
                <a:lnTo>
                  <a:pt x="4860074" y="1934032"/>
                </a:lnTo>
                <a:lnTo>
                  <a:pt x="4858207" y="1935899"/>
                </a:lnTo>
                <a:lnTo>
                  <a:pt x="4857737" y="1937016"/>
                </a:lnTo>
                <a:lnTo>
                  <a:pt x="4857737" y="1939645"/>
                </a:lnTo>
                <a:lnTo>
                  <a:pt x="4858207" y="1940763"/>
                </a:lnTo>
                <a:lnTo>
                  <a:pt x="4860074" y="1942630"/>
                </a:lnTo>
                <a:lnTo>
                  <a:pt x="4861191" y="1943100"/>
                </a:lnTo>
                <a:lnTo>
                  <a:pt x="4873345" y="1943100"/>
                </a:lnTo>
                <a:lnTo>
                  <a:pt x="4874463" y="1942630"/>
                </a:lnTo>
                <a:lnTo>
                  <a:pt x="4876330" y="1940763"/>
                </a:lnTo>
                <a:lnTo>
                  <a:pt x="4876787" y="1939645"/>
                </a:lnTo>
                <a:lnTo>
                  <a:pt x="4876787" y="1937016"/>
                </a:lnTo>
                <a:close/>
              </a:path>
              <a:path w="5276850" h="1943100">
                <a:moveTo>
                  <a:pt x="4876787" y="1453616"/>
                </a:moveTo>
                <a:lnTo>
                  <a:pt x="4876330" y="1452499"/>
                </a:lnTo>
                <a:lnTo>
                  <a:pt x="4874463" y="1450644"/>
                </a:lnTo>
                <a:lnTo>
                  <a:pt x="4873345" y="1450174"/>
                </a:lnTo>
                <a:lnTo>
                  <a:pt x="4861191" y="1450174"/>
                </a:lnTo>
                <a:lnTo>
                  <a:pt x="4860074" y="1450644"/>
                </a:lnTo>
                <a:lnTo>
                  <a:pt x="4858207" y="1452499"/>
                </a:lnTo>
                <a:lnTo>
                  <a:pt x="4857737" y="1453616"/>
                </a:lnTo>
                <a:lnTo>
                  <a:pt x="4857737" y="1456258"/>
                </a:lnTo>
                <a:lnTo>
                  <a:pt x="4858207" y="1457375"/>
                </a:lnTo>
                <a:lnTo>
                  <a:pt x="4860074" y="1459230"/>
                </a:lnTo>
                <a:lnTo>
                  <a:pt x="4861191" y="1459699"/>
                </a:lnTo>
                <a:lnTo>
                  <a:pt x="4873345" y="1459699"/>
                </a:lnTo>
                <a:lnTo>
                  <a:pt x="4874463" y="1459230"/>
                </a:lnTo>
                <a:lnTo>
                  <a:pt x="4876330" y="1457375"/>
                </a:lnTo>
                <a:lnTo>
                  <a:pt x="4876787" y="1456258"/>
                </a:lnTo>
                <a:lnTo>
                  <a:pt x="4876787" y="1453616"/>
                </a:lnTo>
                <a:close/>
              </a:path>
              <a:path w="5276850" h="1943100">
                <a:moveTo>
                  <a:pt x="4876787" y="970229"/>
                </a:moveTo>
                <a:lnTo>
                  <a:pt x="4876330" y="969111"/>
                </a:lnTo>
                <a:lnTo>
                  <a:pt x="4874463" y="967244"/>
                </a:lnTo>
                <a:lnTo>
                  <a:pt x="4873345" y="966787"/>
                </a:lnTo>
                <a:lnTo>
                  <a:pt x="4861191" y="966787"/>
                </a:lnTo>
                <a:lnTo>
                  <a:pt x="4860074" y="967244"/>
                </a:lnTo>
                <a:lnTo>
                  <a:pt x="4858207" y="969111"/>
                </a:lnTo>
                <a:lnTo>
                  <a:pt x="4857737" y="970229"/>
                </a:lnTo>
                <a:lnTo>
                  <a:pt x="4857737" y="972858"/>
                </a:lnTo>
                <a:lnTo>
                  <a:pt x="4858207" y="973975"/>
                </a:lnTo>
                <a:lnTo>
                  <a:pt x="4860074" y="975842"/>
                </a:lnTo>
                <a:lnTo>
                  <a:pt x="4861191" y="976312"/>
                </a:lnTo>
                <a:lnTo>
                  <a:pt x="4873345" y="976312"/>
                </a:lnTo>
                <a:lnTo>
                  <a:pt x="4874463" y="975842"/>
                </a:lnTo>
                <a:lnTo>
                  <a:pt x="4876330" y="973975"/>
                </a:lnTo>
                <a:lnTo>
                  <a:pt x="4876787" y="972858"/>
                </a:lnTo>
                <a:lnTo>
                  <a:pt x="4876787" y="970229"/>
                </a:lnTo>
                <a:close/>
              </a:path>
              <a:path w="5276850" h="1943100">
                <a:moveTo>
                  <a:pt x="4876787" y="486829"/>
                </a:moveTo>
                <a:lnTo>
                  <a:pt x="4876330" y="485711"/>
                </a:lnTo>
                <a:lnTo>
                  <a:pt x="4874463" y="483857"/>
                </a:lnTo>
                <a:lnTo>
                  <a:pt x="4873345" y="483387"/>
                </a:lnTo>
                <a:lnTo>
                  <a:pt x="4861191" y="483387"/>
                </a:lnTo>
                <a:lnTo>
                  <a:pt x="4860074" y="483857"/>
                </a:lnTo>
                <a:lnTo>
                  <a:pt x="4858207" y="485711"/>
                </a:lnTo>
                <a:lnTo>
                  <a:pt x="4857737" y="486829"/>
                </a:lnTo>
                <a:lnTo>
                  <a:pt x="4857737" y="489470"/>
                </a:lnTo>
                <a:lnTo>
                  <a:pt x="4858207" y="490588"/>
                </a:lnTo>
                <a:lnTo>
                  <a:pt x="4860074" y="492442"/>
                </a:lnTo>
                <a:lnTo>
                  <a:pt x="4861191" y="492912"/>
                </a:lnTo>
                <a:lnTo>
                  <a:pt x="4873345" y="492912"/>
                </a:lnTo>
                <a:lnTo>
                  <a:pt x="4874463" y="492442"/>
                </a:lnTo>
                <a:lnTo>
                  <a:pt x="4876330" y="490588"/>
                </a:lnTo>
                <a:lnTo>
                  <a:pt x="4876787" y="489470"/>
                </a:lnTo>
                <a:lnTo>
                  <a:pt x="4876787" y="486829"/>
                </a:lnTo>
                <a:close/>
              </a:path>
              <a:path w="5276850" h="1943100">
                <a:moveTo>
                  <a:pt x="4876787" y="3441"/>
                </a:moveTo>
                <a:lnTo>
                  <a:pt x="4876330" y="2324"/>
                </a:lnTo>
                <a:lnTo>
                  <a:pt x="4874463" y="457"/>
                </a:lnTo>
                <a:lnTo>
                  <a:pt x="4873345" y="0"/>
                </a:lnTo>
                <a:lnTo>
                  <a:pt x="4861191" y="0"/>
                </a:lnTo>
                <a:lnTo>
                  <a:pt x="4860074" y="457"/>
                </a:lnTo>
                <a:lnTo>
                  <a:pt x="4858207" y="2324"/>
                </a:lnTo>
                <a:lnTo>
                  <a:pt x="4857737" y="3441"/>
                </a:lnTo>
                <a:lnTo>
                  <a:pt x="4857737" y="6070"/>
                </a:lnTo>
                <a:lnTo>
                  <a:pt x="4858207" y="7188"/>
                </a:lnTo>
                <a:lnTo>
                  <a:pt x="4860074" y="9055"/>
                </a:lnTo>
                <a:lnTo>
                  <a:pt x="4861191" y="9525"/>
                </a:lnTo>
                <a:lnTo>
                  <a:pt x="4873345" y="9525"/>
                </a:lnTo>
                <a:lnTo>
                  <a:pt x="4874463" y="9055"/>
                </a:lnTo>
                <a:lnTo>
                  <a:pt x="4876330" y="7188"/>
                </a:lnTo>
                <a:lnTo>
                  <a:pt x="4876787" y="6070"/>
                </a:lnTo>
                <a:lnTo>
                  <a:pt x="4876787" y="3441"/>
                </a:lnTo>
                <a:close/>
              </a:path>
              <a:path w="5276850" h="1943100">
                <a:moveTo>
                  <a:pt x="4933937" y="1937016"/>
                </a:moveTo>
                <a:lnTo>
                  <a:pt x="4933480" y="1935899"/>
                </a:lnTo>
                <a:lnTo>
                  <a:pt x="4931613" y="1934032"/>
                </a:lnTo>
                <a:lnTo>
                  <a:pt x="4930495" y="1933575"/>
                </a:lnTo>
                <a:lnTo>
                  <a:pt x="4918341" y="1933575"/>
                </a:lnTo>
                <a:lnTo>
                  <a:pt x="4917224" y="1934032"/>
                </a:lnTo>
                <a:lnTo>
                  <a:pt x="4915357" y="1935899"/>
                </a:lnTo>
                <a:lnTo>
                  <a:pt x="4914900" y="1937016"/>
                </a:lnTo>
                <a:lnTo>
                  <a:pt x="4914900" y="1939645"/>
                </a:lnTo>
                <a:lnTo>
                  <a:pt x="4915357" y="1940763"/>
                </a:lnTo>
                <a:lnTo>
                  <a:pt x="4917224" y="1942630"/>
                </a:lnTo>
                <a:lnTo>
                  <a:pt x="4918341" y="1943100"/>
                </a:lnTo>
                <a:lnTo>
                  <a:pt x="4930495" y="1943100"/>
                </a:lnTo>
                <a:lnTo>
                  <a:pt x="4931613" y="1942630"/>
                </a:lnTo>
                <a:lnTo>
                  <a:pt x="4933480" y="1940763"/>
                </a:lnTo>
                <a:lnTo>
                  <a:pt x="4933937" y="1939645"/>
                </a:lnTo>
                <a:lnTo>
                  <a:pt x="4933937" y="1937016"/>
                </a:lnTo>
                <a:close/>
              </a:path>
              <a:path w="5276850" h="1943100">
                <a:moveTo>
                  <a:pt x="4933937" y="1453616"/>
                </a:moveTo>
                <a:lnTo>
                  <a:pt x="4933480" y="1452499"/>
                </a:lnTo>
                <a:lnTo>
                  <a:pt x="4931613" y="1450644"/>
                </a:lnTo>
                <a:lnTo>
                  <a:pt x="4930495" y="1450174"/>
                </a:lnTo>
                <a:lnTo>
                  <a:pt x="4918341" y="1450174"/>
                </a:lnTo>
                <a:lnTo>
                  <a:pt x="4917224" y="1450644"/>
                </a:lnTo>
                <a:lnTo>
                  <a:pt x="4915357" y="1452499"/>
                </a:lnTo>
                <a:lnTo>
                  <a:pt x="4914900" y="1453616"/>
                </a:lnTo>
                <a:lnTo>
                  <a:pt x="4914900" y="1456258"/>
                </a:lnTo>
                <a:lnTo>
                  <a:pt x="4915357" y="1457375"/>
                </a:lnTo>
                <a:lnTo>
                  <a:pt x="4917224" y="1459230"/>
                </a:lnTo>
                <a:lnTo>
                  <a:pt x="4918341" y="1459699"/>
                </a:lnTo>
                <a:lnTo>
                  <a:pt x="4930495" y="1459699"/>
                </a:lnTo>
                <a:lnTo>
                  <a:pt x="4931613" y="1459230"/>
                </a:lnTo>
                <a:lnTo>
                  <a:pt x="4933480" y="1457375"/>
                </a:lnTo>
                <a:lnTo>
                  <a:pt x="4933937" y="1456258"/>
                </a:lnTo>
                <a:lnTo>
                  <a:pt x="4933937" y="1453616"/>
                </a:lnTo>
                <a:close/>
              </a:path>
              <a:path w="5276850" h="1943100">
                <a:moveTo>
                  <a:pt x="4933937" y="970229"/>
                </a:moveTo>
                <a:lnTo>
                  <a:pt x="4933480" y="969111"/>
                </a:lnTo>
                <a:lnTo>
                  <a:pt x="4931613" y="967244"/>
                </a:lnTo>
                <a:lnTo>
                  <a:pt x="4930495" y="966787"/>
                </a:lnTo>
                <a:lnTo>
                  <a:pt x="4918341" y="966787"/>
                </a:lnTo>
                <a:lnTo>
                  <a:pt x="4917224" y="967244"/>
                </a:lnTo>
                <a:lnTo>
                  <a:pt x="4915357" y="969111"/>
                </a:lnTo>
                <a:lnTo>
                  <a:pt x="4914900" y="970229"/>
                </a:lnTo>
                <a:lnTo>
                  <a:pt x="4914900" y="972858"/>
                </a:lnTo>
                <a:lnTo>
                  <a:pt x="4915357" y="973975"/>
                </a:lnTo>
                <a:lnTo>
                  <a:pt x="4917224" y="975842"/>
                </a:lnTo>
                <a:lnTo>
                  <a:pt x="4918341" y="976312"/>
                </a:lnTo>
                <a:lnTo>
                  <a:pt x="4930495" y="976312"/>
                </a:lnTo>
                <a:lnTo>
                  <a:pt x="4931613" y="975842"/>
                </a:lnTo>
                <a:lnTo>
                  <a:pt x="4933480" y="973975"/>
                </a:lnTo>
                <a:lnTo>
                  <a:pt x="4933937" y="972858"/>
                </a:lnTo>
                <a:lnTo>
                  <a:pt x="4933937" y="970229"/>
                </a:lnTo>
                <a:close/>
              </a:path>
              <a:path w="5276850" h="1943100">
                <a:moveTo>
                  <a:pt x="4933937" y="486829"/>
                </a:moveTo>
                <a:lnTo>
                  <a:pt x="4933480" y="485711"/>
                </a:lnTo>
                <a:lnTo>
                  <a:pt x="4931613" y="483857"/>
                </a:lnTo>
                <a:lnTo>
                  <a:pt x="4930495" y="483387"/>
                </a:lnTo>
                <a:lnTo>
                  <a:pt x="4918341" y="483387"/>
                </a:lnTo>
                <a:lnTo>
                  <a:pt x="4917224" y="483857"/>
                </a:lnTo>
                <a:lnTo>
                  <a:pt x="4915357" y="485711"/>
                </a:lnTo>
                <a:lnTo>
                  <a:pt x="4914900" y="486829"/>
                </a:lnTo>
                <a:lnTo>
                  <a:pt x="4914900" y="489470"/>
                </a:lnTo>
                <a:lnTo>
                  <a:pt x="4915357" y="490588"/>
                </a:lnTo>
                <a:lnTo>
                  <a:pt x="4917224" y="492442"/>
                </a:lnTo>
                <a:lnTo>
                  <a:pt x="4918341" y="492912"/>
                </a:lnTo>
                <a:lnTo>
                  <a:pt x="4930495" y="492912"/>
                </a:lnTo>
                <a:lnTo>
                  <a:pt x="4931613" y="492442"/>
                </a:lnTo>
                <a:lnTo>
                  <a:pt x="4933480" y="490588"/>
                </a:lnTo>
                <a:lnTo>
                  <a:pt x="4933937" y="489470"/>
                </a:lnTo>
                <a:lnTo>
                  <a:pt x="4933937" y="486829"/>
                </a:lnTo>
                <a:close/>
              </a:path>
              <a:path w="5276850" h="1943100">
                <a:moveTo>
                  <a:pt x="4933937" y="3441"/>
                </a:moveTo>
                <a:lnTo>
                  <a:pt x="4933480" y="2324"/>
                </a:lnTo>
                <a:lnTo>
                  <a:pt x="4931613" y="457"/>
                </a:lnTo>
                <a:lnTo>
                  <a:pt x="4930495" y="0"/>
                </a:lnTo>
                <a:lnTo>
                  <a:pt x="4918341" y="0"/>
                </a:lnTo>
                <a:lnTo>
                  <a:pt x="4917224" y="457"/>
                </a:lnTo>
                <a:lnTo>
                  <a:pt x="4915357" y="2324"/>
                </a:lnTo>
                <a:lnTo>
                  <a:pt x="4914900" y="3441"/>
                </a:lnTo>
                <a:lnTo>
                  <a:pt x="4914900" y="6070"/>
                </a:lnTo>
                <a:lnTo>
                  <a:pt x="4915357" y="7188"/>
                </a:lnTo>
                <a:lnTo>
                  <a:pt x="4917224" y="9055"/>
                </a:lnTo>
                <a:lnTo>
                  <a:pt x="4918341" y="9525"/>
                </a:lnTo>
                <a:lnTo>
                  <a:pt x="4930495" y="9525"/>
                </a:lnTo>
                <a:lnTo>
                  <a:pt x="4931613" y="9055"/>
                </a:lnTo>
                <a:lnTo>
                  <a:pt x="4933480" y="7188"/>
                </a:lnTo>
                <a:lnTo>
                  <a:pt x="4933937" y="6070"/>
                </a:lnTo>
                <a:lnTo>
                  <a:pt x="4933937" y="3441"/>
                </a:lnTo>
                <a:close/>
              </a:path>
              <a:path w="5276850" h="1943100">
                <a:moveTo>
                  <a:pt x="4991100" y="1937016"/>
                </a:moveTo>
                <a:lnTo>
                  <a:pt x="4990630" y="1935899"/>
                </a:lnTo>
                <a:lnTo>
                  <a:pt x="4988763" y="1934032"/>
                </a:lnTo>
                <a:lnTo>
                  <a:pt x="4987645" y="1933575"/>
                </a:lnTo>
                <a:lnTo>
                  <a:pt x="4975491" y="1933575"/>
                </a:lnTo>
                <a:lnTo>
                  <a:pt x="4974374" y="1934032"/>
                </a:lnTo>
                <a:lnTo>
                  <a:pt x="4972507" y="1935899"/>
                </a:lnTo>
                <a:lnTo>
                  <a:pt x="4972050" y="1937016"/>
                </a:lnTo>
                <a:lnTo>
                  <a:pt x="4972050" y="1939645"/>
                </a:lnTo>
                <a:lnTo>
                  <a:pt x="4972507" y="1940763"/>
                </a:lnTo>
                <a:lnTo>
                  <a:pt x="4974374" y="1942630"/>
                </a:lnTo>
                <a:lnTo>
                  <a:pt x="4975491" y="1943100"/>
                </a:lnTo>
                <a:lnTo>
                  <a:pt x="4987645" y="1943100"/>
                </a:lnTo>
                <a:lnTo>
                  <a:pt x="4988763" y="1942630"/>
                </a:lnTo>
                <a:lnTo>
                  <a:pt x="4990630" y="1940763"/>
                </a:lnTo>
                <a:lnTo>
                  <a:pt x="4991100" y="1939645"/>
                </a:lnTo>
                <a:lnTo>
                  <a:pt x="4991100" y="1937016"/>
                </a:lnTo>
                <a:close/>
              </a:path>
              <a:path w="5276850" h="1943100">
                <a:moveTo>
                  <a:pt x="4991100" y="1453616"/>
                </a:moveTo>
                <a:lnTo>
                  <a:pt x="4990630" y="1452499"/>
                </a:lnTo>
                <a:lnTo>
                  <a:pt x="4988763" y="1450644"/>
                </a:lnTo>
                <a:lnTo>
                  <a:pt x="4987645" y="1450174"/>
                </a:lnTo>
                <a:lnTo>
                  <a:pt x="4975491" y="1450174"/>
                </a:lnTo>
                <a:lnTo>
                  <a:pt x="4974374" y="1450644"/>
                </a:lnTo>
                <a:lnTo>
                  <a:pt x="4972507" y="1452499"/>
                </a:lnTo>
                <a:lnTo>
                  <a:pt x="4972050" y="1453616"/>
                </a:lnTo>
                <a:lnTo>
                  <a:pt x="4972050" y="1456258"/>
                </a:lnTo>
                <a:lnTo>
                  <a:pt x="4972507" y="1457375"/>
                </a:lnTo>
                <a:lnTo>
                  <a:pt x="4974374" y="1459230"/>
                </a:lnTo>
                <a:lnTo>
                  <a:pt x="4975491" y="1459699"/>
                </a:lnTo>
                <a:lnTo>
                  <a:pt x="4987645" y="1459699"/>
                </a:lnTo>
                <a:lnTo>
                  <a:pt x="4988763" y="1459230"/>
                </a:lnTo>
                <a:lnTo>
                  <a:pt x="4990630" y="1457375"/>
                </a:lnTo>
                <a:lnTo>
                  <a:pt x="4991100" y="1456258"/>
                </a:lnTo>
                <a:lnTo>
                  <a:pt x="4991100" y="1453616"/>
                </a:lnTo>
                <a:close/>
              </a:path>
              <a:path w="5276850" h="1943100">
                <a:moveTo>
                  <a:pt x="4991100" y="970229"/>
                </a:moveTo>
                <a:lnTo>
                  <a:pt x="4990630" y="969111"/>
                </a:lnTo>
                <a:lnTo>
                  <a:pt x="4988763" y="967244"/>
                </a:lnTo>
                <a:lnTo>
                  <a:pt x="4987645" y="966787"/>
                </a:lnTo>
                <a:lnTo>
                  <a:pt x="4975491" y="966787"/>
                </a:lnTo>
                <a:lnTo>
                  <a:pt x="4974374" y="967244"/>
                </a:lnTo>
                <a:lnTo>
                  <a:pt x="4972507" y="969111"/>
                </a:lnTo>
                <a:lnTo>
                  <a:pt x="4972050" y="970229"/>
                </a:lnTo>
                <a:lnTo>
                  <a:pt x="4972050" y="972858"/>
                </a:lnTo>
                <a:lnTo>
                  <a:pt x="4972507" y="973975"/>
                </a:lnTo>
                <a:lnTo>
                  <a:pt x="4974374" y="975842"/>
                </a:lnTo>
                <a:lnTo>
                  <a:pt x="4975491" y="976312"/>
                </a:lnTo>
                <a:lnTo>
                  <a:pt x="4987645" y="976312"/>
                </a:lnTo>
                <a:lnTo>
                  <a:pt x="4988763" y="975842"/>
                </a:lnTo>
                <a:lnTo>
                  <a:pt x="4990630" y="973975"/>
                </a:lnTo>
                <a:lnTo>
                  <a:pt x="4991100" y="972858"/>
                </a:lnTo>
                <a:lnTo>
                  <a:pt x="4991100" y="970229"/>
                </a:lnTo>
                <a:close/>
              </a:path>
              <a:path w="5276850" h="1943100">
                <a:moveTo>
                  <a:pt x="4991100" y="486829"/>
                </a:moveTo>
                <a:lnTo>
                  <a:pt x="4990630" y="485711"/>
                </a:lnTo>
                <a:lnTo>
                  <a:pt x="4988763" y="483857"/>
                </a:lnTo>
                <a:lnTo>
                  <a:pt x="4987645" y="483387"/>
                </a:lnTo>
                <a:lnTo>
                  <a:pt x="4975491" y="483387"/>
                </a:lnTo>
                <a:lnTo>
                  <a:pt x="4974374" y="483857"/>
                </a:lnTo>
                <a:lnTo>
                  <a:pt x="4972507" y="485711"/>
                </a:lnTo>
                <a:lnTo>
                  <a:pt x="4972050" y="486829"/>
                </a:lnTo>
                <a:lnTo>
                  <a:pt x="4972050" y="489470"/>
                </a:lnTo>
                <a:lnTo>
                  <a:pt x="4972507" y="490588"/>
                </a:lnTo>
                <a:lnTo>
                  <a:pt x="4974374" y="492442"/>
                </a:lnTo>
                <a:lnTo>
                  <a:pt x="4975491" y="492912"/>
                </a:lnTo>
                <a:lnTo>
                  <a:pt x="4987645" y="492912"/>
                </a:lnTo>
                <a:lnTo>
                  <a:pt x="4988763" y="492442"/>
                </a:lnTo>
                <a:lnTo>
                  <a:pt x="4990630" y="490588"/>
                </a:lnTo>
                <a:lnTo>
                  <a:pt x="4991100" y="489470"/>
                </a:lnTo>
                <a:lnTo>
                  <a:pt x="4991100" y="486829"/>
                </a:lnTo>
                <a:close/>
              </a:path>
              <a:path w="5276850" h="1943100">
                <a:moveTo>
                  <a:pt x="4991100" y="3441"/>
                </a:moveTo>
                <a:lnTo>
                  <a:pt x="4990630" y="2324"/>
                </a:lnTo>
                <a:lnTo>
                  <a:pt x="4988763" y="457"/>
                </a:lnTo>
                <a:lnTo>
                  <a:pt x="4987645" y="0"/>
                </a:lnTo>
                <a:lnTo>
                  <a:pt x="4975491" y="0"/>
                </a:lnTo>
                <a:lnTo>
                  <a:pt x="4974374" y="457"/>
                </a:lnTo>
                <a:lnTo>
                  <a:pt x="4972507" y="2324"/>
                </a:lnTo>
                <a:lnTo>
                  <a:pt x="4972050" y="3441"/>
                </a:lnTo>
                <a:lnTo>
                  <a:pt x="4972050" y="6070"/>
                </a:lnTo>
                <a:lnTo>
                  <a:pt x="4972507" y="7188"/>
                </a:lnTo>
                <a:lnTo>
                  <a:pt x="4974374" y="9055"/>
                </a:lnTo>
                <a:lnTo>
                  <a:pt x="4975491" y="9525"/>
                </a:lnTo>
                <a:lnTo>
                  <a:pt x="4987645" y="9525"/>
                </a:lnTo>
                <a:lnTo>
                  <a:pt x="4988763" y="9055"/>
                </a:lnTo>
                <a:lnTo>
                  <a:pt x="4990630" y="7188"/>
                </a:lnTo>
                <a:lnTo>
                  <a:pt x="4991100" y="6070"/>
                </a:lnTo>
                <a:lnTo>
                  <a:pt x="4991100" y="3441"/>
                </a:lnTo>
                <a:close/>
              </a:path>
              <a:path w="5276850" h="1943100">
                <a:moveTo>
                  <a:pt x="5048237" y="1937016"/>
                </a:moveTo>
                <a:lnTo>
                  <a:pt x="5047780" y="1935899"/>
                </a:lnTo>
                <a:lnTo>
                  <a:pt x="5045913" y="1934032"/>
                </a:lnTo>
                <a:lnTo>
                  <a:pt x="5044795" y="1933575"/>
                </a:lnTo>
                <a:lnTo>
                  <a:pt x="5032641" y="1933575"/>
                </a:lnTo>
                <a:lnTo>
                  <a:pt x="5031524" y="1934032"/>
                </a:lnTo>
                <a:lnTo>
                  <a:pt x="5029657" y="1935899"/>
                </a:lnTo>
                <a:lnTo>
                  <a:pt x="5029187" y="1937016"/>
                </a:lnTo>
                <a:lnTo>
                  <a:pt x="5029187" y="1939645"/>
                </a:lnTo>
                <a:lnTo>
                  <a:pt x="5029657" y="1940763"/>
                </a:lnTo>
                <a:lnTo>
                  <a:pt x="5031524" y="1942630"/>
                </a:lnTo>
                <a:lnTo>
                  <a:pt x="5032641" y="1943100"/>
                </a:lnTo>
                <a:lnTo>
                  <a:pt x="5044795" y="1943100"/>
                </a:lnTo>
                <a:lnTo>
                  <a:pt x="5045913" y="1942630"/>
                </a:lnTo>
                <a:lnTo>
                  <a:pt x="5047780" y="1940763"/>
                </a:lnTo>
                <a:lnTo>
                  <a:pt x="5048237" y="1939645"/>
                </a:lnTo>
                <a:lnTo>
                  <a:pt x="5048237" y="1937016"/>
                </a:lnTo>
                <a:close/>
              </a:path>
              <a:path w="5276850" h="1943100">
                <a:moveTo>
                  <a:pt x="5048237" y="1453616"/>
                </a:moveTo>
                <a:lnTo>
                  <a:pt x="5047780" y="1452499"/>
                </a:lnTo>
                <a:lnTo>
                  <a:pt x="5045913" y="1450644"/>
                </a:lnTo>
                <a:lnTo>
                  <a:pt x="5044795" y="1450174"/>
                </a:lnTo>
                <a:lnTo>
                  <a:pt x="5032641" y="1450174"/>
                </a:lnTo>
                <a:lnTo>
                  <a:pt x="5031524" y="1450644"/>
                </a:lnTo>
                <a:lnTo>
                  <a:pt x="5029657" y="1452499"/>
                </a:lnTo>
                <a:lnTo>
                  <a:pt x="5029187" y="1453616"/>
                </a:lnTo>
                <a:lnTo>
                  <a:pt x="5029187" y="1456258"/>
                </a:lnTo>
                <a:lnTo>
                  <a:pt x="5029657" y="1457375"/>
                </a:lnTo>
                <a:lnTo>
                  <a:pt x="5031524" y="1459230"/>
                </a:lnTo>
                <a:lnTo>
                  <a:pt x="5032641" y="1459699"/>
                </a:lnTo>
                <a:lnTo>
                  <a:pt x="5044795" y="1459699"/>
                </a:lnTo>
                <a:lnTo>
                  <a:pt x="5045913" y="1459230"/>
                </a:lnTo>
                <a:lnTo>
                  <a:pt x="5047780" y="1457375"/>
                </a:lnTo>
                <a:lnTo>
                  <a:pt x="5048237" y="1456258"/>
                </a:lnTo>
                <a:lnTo>
                  <a:pt x="5048237" y="1453616"/>
                </a:lnTo>
                <a:close/>
              </a:path>
              <a:path w="5276850" h="1943100">
                <a:moveTo>
                  <a:pt x="5048237" y="970229"/>
                </a:moveTo>
                <a:lnTo>
                  <a:pt x="5047780" y="969111"/>
                </a:lnTo>
                <a:lnTo>
                  <a:pt x="5045913" y="967244"/>
                </a:lnTo>
                <a:lnTo>
                  <a:pt x="5044795" y="966787"/>
                </a:lnTo>
                <a:lnTo>
                  <a:pt x="5032641" y="966787"/>
                </a:lnTo>
                <a:lnTo>
                  <a:pt x="5031524" y="967244"/>
                </a:lnTo>
                <a:lnTo>
                  <a:pt x="5029657" y="969111"/>
                </a:lnTo>
                <a:lnTo>
                  <a:pt x="5029187" y="970229"/>
                </a:lnTo>
                <a:lnTo>
                  <a:pt x="5029187" y="972858"/>
                </a:lnTo>
                <a:lnTo>
                  <a:pt x="5029657" y="973975"/>
                </a:lnTo>
                <a:lnTo>
                  <a:pt x="5031524" y="975842"/>
                </a:lnTo>
                <a:lnTo>
                  <a:pt x="5032641" y="976312"/>
                </a:lnTo>
                <a:lnTo>
                  <a:pt x="5044795" y="976312"/>
                </a:lnTo>
                <a:lnTo>
                  <a:pt x="5045913" y="975842"/>
                </a:lnTo>
                <a:lnTo>
                  <a:pt x="5047780" y="973975"/>
                </a:lnTo>
                <a:lnTo>
                  <a:pt x="5048237" y="972858"/>
                </a:lnTo>
                <a:lnTo>
                  <a:pt x="5048237" y="970229"/>
                </a:lnTo>
                <a:close/>
              </a:path>
              <a:path w="5276850" h="1943100">
                <a:moveTo>
                  <a:pt x="5048237" y="486829"/>
                </a:moveTo>
                <a:lnTo>
                  <a:pt x="5047780" y="485711"/>
                </a:lnTo>
                <a:lnTo>
                  <a:pt x="5045913" y="483857"/>
                </a:lnTo>
                <a:lnTo>
                  <a:pt x="5044795" y="483387"/>
                </a:lnTo>
                <a:lnTo>
                  <a:pt x="5032641" y="483387"/>
                </a:lnTo>
                <a:lnTo>
                  <a:pt x="5031524" y="483857"/>
                </a:lnTo>
                <a:lnTo>
                  <a:pt x="5029657" y="485711"/>
                </a:lnTo>
                <a:lnTo>
                  <a:pt x="5029187" y="486829"/>
                </a:lnTo>
                <a:lnTo>
                  <a:pt x="5029187" y="489470"/>
                </a:lnTo>
                <a:lnTo>
                  <a:pt x="5029657" y="490588"/>
                </a:lnTo>
                <a:lnTo>
                  <a:pt x="5031524" y="492442"/>
                </a:lnTo>
                <a:lnTo>
                  <a:pt x="5032641" y="492912"/>
                </a:lnTo>
                <a:lnTo>
                  <a:pt x="5044795" y="492912"/>
                </a:lnTo>
                <a:lnTo>
                  <a:pt x="5045913" y="492442"/>
                </a:lnTo>
                <a:lnTo>
                  <a:pt x="5047780" y="490588"/>
                </a:lnTo>
                <a:lnTo>
                  <a:pt x="5048237" y="489470"/>
                </a:lnTo>
                <a:lnTo>
                  <a:pt x="5048237" y="486829"/>
                </a:lnTo>
                <a:close/>
              </a:path>
              <a:path w="5276850" h="1943100">
                <a:moveTo>
                  <a:pt x="5048237" y="3441"/>
                </a:moveTo>
                <a:lnTo>
                  <a:pt x="5047780" y="2324"/>
                </a:lnTo>
                <a:lnTo>
                  <a:pt x="5045913" y="457"/>
                </a:lnTo>
                <a:lnTo>
                  <a:pt x="5044795" y="0"/>
                </a:lnTo>
                <a:lnTo>
                  <a:pt x="5032641" y="0"/>
                </a:lnTo>
                <a:lnTo>
                  <a:pt x="5031524" y="457"/>
                </a:lnTo>
                <a:lnTo>
                  <a:pt x="5029657" y="2324"/>
                </a:lnTo>
                <a:lnTo>
                  <a:pt x="5029187" y="3441"/>
                </a:lnTo>
                <a:lnTo>
                  <a:pt x="5029187" y="6070"/>
                </a:lnTo>
                <a:lnTo>
                  <a:pt x="5029657" y="7188"/>
                </a:lnTo>
                <a:lnTo>
                  <a:pt x="5031524" y="9055"/>
                </a:lnTo>
                <a:lnTo>
                  <a:pt x="5032641" y="9525"/>
                </a:lnTo>
                <a:lnTo>
                  <a:pt x="5044795" y="9525"/>
                </a:lnTo>
                <a:lnTo>
                  <a:pt x="5045913" y="9055"/>
                </a:lnTo>
                <a:lnTo>
                  <a:pt x="5047780" y="7188"/>
                </a:lnTo>
                <a:lnTo>
                  <a:pt x="5048237" y="6070"/>
                </a:lnTo>
                <a:lnTo>
                  <a:pt x="5048237" y="3441"/>
                </a:lnTo>
                <a:close/>
              </a:path>
              <a:path w="5276850" h="1943100">
                <a:moveTo>
                  <a:pt x="5105387" y="1937016"/>
                </a:moveTo>
                <a:lnTo>
                  <a:pt x="5104930" y="1935899"/>
                </a:lnTo>
                <a:lnTo>
                  <a:pt x="5103063" y="1934032"/>
                </a:lnTo>
                <a:lnTo>
                  <a:pt x="5101945" y="1933575"/>
                </a:lnTo>
                <a:lnTo>
                  <a:pt x="5089791" y="1933575"/>
                </a:lnTo>
                <a:lnTo>
                  <a:pt x="5088674" y="1934032"/>
                </a:lnTo>
                <a:lnTo>
                  <a:pt x="5086807" y="1935899"/>
                </a:lnTo>
                <a:lnTo>
                  <a:pt x="5086337" y="1937016"/>
                </a:lnTo>
                <a:lnTo>
                  <a:pt x="5086337" y="1939645"/>
                </a:lnTo>
                <a:lnTo>
                  <a:pt x="5086807" y="1940763"/>
                </a:lnTo>
                <a:lnTo>
                  <a:pt x="5088674" y="1942630"/>
                </a:lnTo>
                <a:lnTo>
                  <a:pt x="5089791" y="1943100"/>
                </a:lnTo>
                <a:lnTo>
                  <a:pt x="5101945" y="1943100"/>
                </a:lnTo>
                <a:lnTo>
                  <a:pt x="5103063" y="1942630"/>
                </a:lnTo>
                <a:lnTo>
                  <a:pt x="5104930" y="1940763"/>
                </a:lnTo>
                <a:lnTo>
                  <a:pt x="5105387" y="1939645"/>
                </a:lnTo>
                <a:lnTo>
                  <a:pt x="5105387" y="1937016"/>
                </a:lnTo>
                <a:close/>
              </a:path>
              <a:path w="5276850" h="1943100">
                <a:moveTo>
                  <a:pt x="5105387" y="1453616"/>
                </a:moveTo>
                <a:lnTo>
                  <a:pt x="5104930" y="1452499"/>
                </a:lnTo>
                <a:lnTo>
                  <a:pt x="5103063" y="1450644"/>
                </a:lnTo>
                <a:lnTo>
                  <a:pt x="5101945" y="1450174"/>
                </a:lnTo>
                <a:lnTo>
                  <a:pt x="5089791" y="1450174"/>
                </a:lnTo>
                <a:lnTo>
                  <a:pt x="5088674" y="1450644"/>
                </a:lnTo>
                <a:lnTo>
                  <a:pt x="5086807" y="1452499"/>
                </a:lnTo>
                <a:lnTo>
                  <a:pt x="5086337" y="1453616"/>
                </a:lnTo>
                <a:lnTo>
                  <a:pt x="5086337" y="1456258"/>
                </a:lnTo>
                <a:lnTo>
                  <a:pt x="5086807" y="1457375"/>
                </a:lnTo>
                <a:lnTo>
                  <a:pt x="5088674" y="1459230"/>
                </a:lnTo>
                <a:lnTo>
                  <a:pt x="5089791" y="1459699"/>
                </a:lnTo>
                <a:lnTo>
                  <a:pt x="5101945" y="1459699"/>
                </a:lnTo>
                <a:lnTo>
                  <a:pt x="5103063" y="1459230"/>
                </a:lnTo>
                <a:lnTo>
                  <a:pt x="5104930" y="1457375"/>
                </a:lnTo>
                <a:lnTo>
                  <a:pt x="5105387" y="1456258"/>
                </a:lnTo>
                <a:lnTo>
                  <a:pt x="5105387" y="1453616"/>
                </a:lnTo>
                <a:close/>
              </a:path>
              <a:path w="5276850" h="1943100">
                <a:moveTo>
                  <a:pt x="5105387" y="970229"/>
                </a:moveTo>
                <a:lnTo>
                  <a:pt x="5104930" y="969111"/>
                </a:lnTo>
                <a:lnTo>
                  <a:pt x="5103063" y="967244"/>
                </a:lnTo>
                <a:lnTo>
                  <a:pt x="5101945" y="966787"/>
                </a:lnTo>
                <a:lnTo>
                  <a:pt x="5089791" y="966787"/>
                </a:lnTo>
                <a:lnTo>
                  <a:pt x="5088674" y="967244"/>
                </a:lnTo>
                <a:lnTo>
                  <a:pt x="5086807" y="969111"/>
                </a:lnTo>
                <a:lnTo>
                  <a:pt x="5086337" y="970229"/>
                </a:lnTo>
                <a:lnTo>
                  <a:pt x="5086337" y="972858"/>
                </a:lnTo>
                <a:lnTo>
                  <a:pt x="5086807" y="973975"/>
                </a:lnTo>
                <a:lnTo>
                  <a:pt x="5088674" y="975842"/>
                </a:lnTo>
                <a:lnTo>
                  <a:pt x="5089791" y="976312"/>
                </a:lnTo>
                <a:lnTo>
                  <a:pt x="5101945" y="976312"/>
                </a:lnTo>
                <a:lnTo>
                  <a:pt x="5103063" y="975842"/>
                </a:lnTo>
                <a:lnTo>
                  <a:pt x="5104930" y="973975"/>
                </a:lnTo>
                <a:lnTo>
                  <a:pt x="5105387" y="972858"/>
                </a:lnTo>
                <a:lnTo>
                  <a:pt x="5105387" y="970229"/>
                </a:lnTo>
                <a:close/>
              </a:path>
              <a:path w="5276850" h="1943100">
                <a:moveTo>
                  <a:pt x="5105387" y="486829"/>
                </a:moveTo>
                <a:lnTo>
                  <a:pt x="5104930" y="485711"/>
                </a:lnTo>
                <a:lnTo>
                  <a:pt x="5103063" y="483857"/>
                </a:lnTo>
                <a:lnTo>
                  <a:pt x="5101945" y="483387"/>
                </a:lnTo>
                <a:lnTo>
                  <a:pt x="5089791" y="483387"/>
                </a:lnTo>
                <a:lnTo>
                  <a:pt x="5088674" y="483857"/>
                </a:lnTo>
                <a:lnTo>
                  <a:pt x="5086807" y="485711"/>
                </a:lnTo>
                <a:lnTo>
                  <a:pt x="5086337" y="486829"/>
                </a:lnTo>
                <a:lnTo>
                  <a:pt x="5086337" y="489470"/>
                </a:lnTo>
                <a:lnTo>
                  <a:pt x="5086807" y="490588"/>
                </a:lnTo>
                <a:lnTo>
                  <a:pt x="5088674" y="492442"/>
                </a:lnTo>
                <a:lnTo>
                  <a:pt x="5089791" y="492912"/>
                </a:lnTo>
                <a:lnTo>
                  <a:pt x="5101945" y="492912"/>
                </a:lnTo>
                <a:lnTo>
                  <a:pt x="5103063" y="492442"/>
                </a:lnTo>
                <a:lnTo>
                  <a:pt x="5104930" y="490588"/>
                </a:lnTo>
                <a:lnTo>
                  <a:pt x="5105387" y="489470"/>
                </a:lnTo>
                <a:lnTo>
                  <a:pt x="5105387" y="486829"/>
                </a:lnTo>
                <a:close/>
              </a:path>
              <a:path w="5276850" h="1943100">
                <a:moveTo>
                  <a:pt x="5105387" y="3441"/>
                </a:moveTo>
                <a:lnTo>
                  <a:pt x="5104930" y="2324"/>
                </a:lnTo>
                <a:lnTo>
                  <a:pt x="5103063" y="457"/>
                </a:lnTo>
                <a:lnTo>
                  <a:pt x="5101945" y="0"/>
                </a:lnTo>
                <a:lnTo>
                  <a:pt x="5089791" y="0"/>
                </a:lnTo>
                <a:lnTo>
                  <a:pt x="5088674" y="457"/>
                </a:lnTo>
                <a:lnTo>
                  <a:pt x="5086807" y="2324"/>
                </a:lnTo>
                <a:lnTo>
                  <a:pt x="5086337" y="3441"/>
                </a:lnTo>
                <a:lnTo>
                  <a:pt x="5086337" y="6070"/>
                </a:lnTo>
                <a:lnTo>
                  <a:pt x="5086807" y="7188"/>
                </a:lnTo>
                <a:lnTo>
                  <a:pt x="5088674" y="9055"/>
                </a:lnTo>
                <a:lnTo>
                  <a:pt x="5089791" y="9525"/>
                </a:lnTo>
                <a:lnTo>
                  <a:pt x="5101945" y="9525"/>
                </a:lnTo>
                <a:lnTo>
                  <a:pt x="5103063" y="9055"/>
                </a:lnTo>
                <a:lnTo>
                  <a:pt x="5104930" y="7188"/>
                </a:lnTo>
                <a:lnTo>
                  <a:pt x="5105387" y="6070"/>
                </a:lnTo>
                <a:lnTo>
                  <a:pt x="5105387" y="3441"/>
                </a:lnTo>
                <a:close/>
              </a:path>
              <a:path w="5276850" h="1943100">
                <a:moveTo>
                  <a:pt x="5162537" y="1937016"/>
                </a:moveTo>
                <a:lnTo>
                  <a:pt x="5162080" y="1935899"/>
                </a:lnTo>
                <a:lnTo>
                  <a:pt x="5160213" y="1934032"/>
                </a:lnTo>
                <a:lnTo>
                  <a:pt x="5159095" y="1933575"/>
                </a:lnTo>
                <a:lnTo>
                  <a:pt x="5146941" y="1933575"/>
                </a:lnTo>
                <a:lnTo>
                  <a:pt x="5145824" y="1934032"/>
                </a:lnTo>
                <a:lnTo>
                  <a:pt x="5143957" y="1935899"/>
                </a:lnTo>
                <a:lnTo>
                  <a:pt x="5143500" y="1937016"/>
                </a:lnTo>
                <a:lnTo>
                  <a:pt x="5143500" y="1939645"/>
                </a:lnTo>
                <a:lnTo>
                  <a:pt x="5143957" y="1940763"/>
                </a:lnTo>
                <a:lnTo>
                  <a:pt x="5145824" y="1942630"/>
                </a:lnTo>
                <a:lnTo>
                  <a:pt x="5146941" y="1943100"/>
                </a:lnTo>
                <a:lnTo>
                  <a:pt x="5159095" y="1943100"/>
                </a:lnTo>
                <a:lnTo>
                  <a:pt x="5160213" y="1942630"/>
                </a:lnTo>
                <a:lnTo>
                  <a:pt x="5162080" y="1940763"/>
                </a:lnTo>
                <a:lnTo>
                  <a:pt x="5162537" y="1939645"/>
                </a:lnTo>
                <a:lnTo>
                  <a:pt x="5162537" y="1937016"/>
                </a:lnTo>
                <a:close/>
              </a:path>
              <a:path w="5276850" h="1943100">
                <a:moveTo>
                  <a:pt x="5162537" y="1453616"/>
                </a:moveTo>
                <a:lnTo>
                  <a:pt x="5162080" y="1452499"/>
                </a:lnTo>
                <a:lnTo>
                  <a:pt x="5160213" y="1450644"/>
                </a:lnTo>
                <a:lnTo>
                  <a:pt x="5159095" y="1450174"/>
                </a:lnTo>
                <a:lnTo>
                  <a:pt x="5146941" y="1450174"/>
                </a:lnTo>
                <a:lnTo>
                  <a:pt x="5145824" y="1450644"/>
                </a:lnTo>
                <a:lnTo>
                  <a:pt x="5143957" y="1452499"/>
                </a:lnTo>
                <a:lnTo>
                  <a:pt x="5143500" y="1453616"/>
                </a:lnTo>
                <a:lnTo>
                  <a:pt x="5143500" y="1456258"/>
                </a:lnTo>
                <a:lnTo>
                  <a:pt x="5143957" y="1457375"/>
                </a:lnTo>
                <a:lnTo>
                  <a:pt x="5145824" y="1459230"/>
                </a:lnTo>
                <a:lnTo>
                  <a:pt x="5146941" y="1459699"/>
                </a:lnTo>
                <a:lnTo>
                  <a:pt x="5159095" y="1459699"/>
                </a:lnTo>
                <a:lnTo>
                  <a:pt x="5160213" y="1459230"/>
                </a:lnTo>
                <a:lnTo>
                  <a:pt x="5162080" y="1457375"/>
                </a:lnTo>
                <a:lnTo>
                  <a:pt x="5162537" y="1456258"/>
                </a:lnTo>
                <a:lnTo>
                  <a:pt x="5162537" y="1453616"/>
                </a:lnTo>
                <a:close/>
              </a:path>
              <a:path w="5276850" h="1943100">
                <a:moveTo>
                  <a:pt x="5162537" y="970229"/>
                </a:moveTo>
                <a:lnTo>
                  <a:pt x="5162080" y="969111"/>
                </a:lnTo>
                <a:lnTo>
                  <a:pt x="5160213" y="967244"/>
                </a:lnTo>
                <a:lnTo>
                  <a:pt x="5159095" y="966787"/>
                </a:lnTo>
                <a:lnTo>
                  <a:pt x="5146941" y="966787"/>
                </a:lnTo>
                <a:lnTo>
                  <a:pt x="5145824" y="967244"/>
                </a:lnTo>
                <a:lnTo>
                  <a:pt x="5143957" y="969111"/>
                </a:lnTo>
                <a:lnTo>
                  <a:pt x="5143500" y="970229"/>
                </a:lnTo>
                <a:lnTo>
                  <a:pt x="5143500" y="972858"/>
                </a:lnTo>
                <a:lnTo>
                  <a:pt x="5143957" y="973975"/>
                </a:lnTo>
                <a:lnTo>
                  <a:pt x="5145824" y="975842"/>
                </a:lnTo>
                <a:lnTo>
                  <a:pt x="5146941" y="976312"/>
                </a:lnTo>
                <a:lnTo>
                  <a:pt x="5159095" y="976312"/>
                </a:lnTo>
                <a:lnTo>
                  <a:pt x="5160213" y="975842"/>
                </a:lnTo>
                <a:lnTo>
                  <a:pt x="5162080" y="973975"/>
                </a:lnTo>
                <a:lnTo>
                  <a:pt x="5162537" y="972858"/>
                </a:lnTo>
                <a:lnTo>
                  <a:pt x="5162537" y="970229"/>
                </a:lnTo>
                <a:close/>
              </a:path>
              <a:path w="5276850" h="1943100">
                <a:moveTo>
                  <a:pt x="5162537" y="486829"/>
                </a:moveTo>
                <a:lnTo>
                  <a:pt x="5162080" y="485711"/>
                </a:lnTo>
                <a:lnTo>
                  <a:pt x="5160213" y="483857"/>
                </a:lnTo>
                <a:lnTo>
                  <a:pt x="5159095" y="483387"/>
                </a:lnTo>
                <a:lnTo>
                  <a:pt x="5146941" y="483387"/>
                </a:lnTo>
                <a:lnTo>
                  <a:pt x="5145824" y="483857"/>
                </a:lnTo>
                <a:lnTo>
                  <a:pt x="5143957" y="485711"/>
                </a:lnTo>
                <a:lnTo>
                  <a:pt x="5143500" y="486829"/>
                </a:lnTo>
                <a:lnTo>
                  <a:pt x="5143500" y="489470"/>
                </a:lnTo>
                <a:lnTo>
                  <a:pt x="5143957" y="490588"/>
                </a:lnTo>
                <a:lnTo>
                  <a:pt x="5145824" y="492442"/>
                </a:lnTo>
                <a:lnTo>
                  <a:pt x="5146941" y="492912"/>
                </a:lnTo>
                <a:lnTo>
                  <a:pt x="5159095" y="492912"/>
                </a:lnTo>
                <a:lnTo>
                  <a:pt x="5160213" y="492442"/>
                </a:lnTo>
                <a:lnTo>
                  <a:pt x="5162080" y="490588"/>
                </a:lnTo>
                <a:lnTo>
                  <a:pt x="5162537" y="489470"/>
                </a:lnTo>
                <a:lnTo>
                  <a:pt x="5162537" y="486829"/>
                </a:lnTo>
                <a:close/>
              </a:path>
              <a:path w="5276850" h="1943100">
                <a:moveTo>
                  <a:pt x="5162537" y="3441"/>
                </a:moveTo>
                <a:lnTo>
                  <a:pt x="5162080" y="2324"/>
                </a:lnTo>
                <a:lnTo>
                  <a:pt x="5160213" y="457"/>
                </a:lnTo>
                <a:lnTo>
                  <a:pt x="5159095" y="0"/>
                </a:lnTo>
                <a:lnTo>
                  <a:pt x="5146941" y="0"/>
                </a:lnTo>
                <a:lnTo>
                  <a:pt x="5145824" y="457"/>
                </a:lnTo>
                <a:lnTo>
                  <a:pt x="5143957" y="2324"/>
                </a:lnTo>
                <a:lnTo>
                  <a:pt x="5143500" y="3441"/>
                </a:lnTo>
                <a:lnTo>
                  <a:pt x="5143500" y="6070"/>
                </a:lnTo>
                <a:lnTo>
                  <a:pt x="5143957" y="7188"/>
                </a:lnTo>
                <a:lnTo>
                  <a:pt x="5145824" y="9055"/>
                </a:lnTo>
                <a:lnTo>
                  <a:pt x="5146941" y="9525"/>
                </a:lnTo>
                <a:lnTo>
                  <a:pt x="5159095" y="9525"/>
                </a:lnTo>
                <a:lnTo>
                  <a:pt x="5160213" y="9055"/>
                </a:lnTo>
                <a:lnTo>
                  <a:pt x="5162080" y="7188"/>
                </a:lnTo>
                <a:lnTo>
                  <a:pt x="5162537" y="6070"/>
                </a:lnTo>
                <a:lnTo>
                  <a:pt x="5162537" y="3441"/>
                </a:lnTo>
                <a:close/>
              </a:path>
              <a:path w="5276850" h="1943100">
                <a:moveTo>
                  <a:pt x="5219700" y="1937016"/>
                </a:moveTo>
                <a:lnTo>
                  <a:pt x="5219230" y="1935899"/>
                </a:lnTo>
                <a:lnTo>
                  <a:pt x="5217363" y="1934032"/>
                </a:lnTo>
                <a:lnTo>
                  <a:pt x="5216245" y="1933575"/>
                </a:lnTo>
                <a:lnTo>
                  <a:pt x="5204091" y="1933575"/>
                </a:lnTo>
                <a:lnTo>
                  <a:pt x="5202974" y="1934032"/>
                </a:lnTo>
                <a:lnTo>
                  <a:pt x="5201107" y="1935899"/>
                </a:lnTo>
                <a:lnTo>
                  <a:pt x="5200637" y="1937016"/>
                </a:lnTo>
                <a:lnTo>
                  <a:pt x="5200637" y="1939645"/>
                </a:lnTo>
                <a:lnTo>
                  <a:pt x="5201107" y="1940763"/>
                </a:lnTo>
                <a:lnTo>
                  <a:pt x="5202974" y="1942630"/>
                </a:lnTo>
                <a:lnTo>
                  <a:pt x="5204091" y="1943100"/>
                </a:lnTo>
                <a:lnTo>
                  <a:pt x="5216245" y="1943100"/>
                </a:lnTo>
                <a:lnTo>
                  <a:pt x="5217363" y="1942630"/>
                </a:lnTo>
                <a:lnTo>
                  <a:pt x="5219230" y="1940763"/>
                </a:lnTo>
                <a:lnTo>
                  <a:pt x="5219700" y="1939645"/>
                </a:lnTo>
                <a:lnTo>
                  <a:pt x="5219700" y="1937016"/>
                </a:lnTo>
                <a:close/>
              </a:path>
              <a:path w="5276850" h="1943100">
                <a:moveTo>
                  <a:pt x="5219700" y="1453616"/>
                </a:moveTo>
                <a:lnTo>
                  <a:pt x="5219230" y="1452499"/>
                </a:lnTo>
                <a:lnTo>
                  <a:pt x="5217363" y="1450644"/>
                </a:lnTo>
                <a:lnTo>
                  <a:pt x="5216245" y="1450174"/>
                </a:lnTo>
                <a:lnTo>
                  <a:pt x="5204091" y="1450174"/>
                </a:lnTo>
                <a:lnTo>
                  <a:pt x="5202974" y="1450644"/>
                </a:lnTo>
                <a:lnTo>
                  <a:pt x="5201107" y="1452499"/>
                </a:lnTo>
                <a:lnTo>
                  <a:pt x="5200637" y="1453616"/>
                </a:lnTo>
                <a:lnTo>
                  <a:pt x="5200637" y="1456258"/>
                </a:lnTo>
                <a:lnTo>
                  <a:pt x="5201107" y="1457375"/>
                </a:lnTo>
                <a:lnTo>
                  <a:pt x="5202974" y="1459230"/>
                </a:lnTo>
                <a:lnTo>
                  <a:pt x="5204091" y="1459699"/>
                </a:lnTo>
                <a:lnTo>
                  <a:pt x="5216245" y="1459699"/>
                </a:lnTo>
                <a:lnTo>
                  <a:pt x="5217363" y="1459230"/>
                </a:lnTo>
                <a:lnTo>
                  <a:pt x="5219230" y="1457375"/>
                </a:lnTo>
                <a:lnTo>
                  <a:pt x="5219700" y="1456258"/>
                </a:lnTo>
                <a:lnTo>
                  <a:pt x="5219700" y="1453616"/>
                </a:lnTo>
                <a:close/>
              </a:path>
              <a:path w="5276850" h="1943100">
                <a:moveTo>
                  <a:pt x="5219700" y="970229"/>
                </a:moveTo>
                <a:lnTo>
                  <a:pt x="5219230" y="969111"/>
                </a:lnTo>
                <a:lnTo>
                  <a:pt x="5217363" y="967244"/>
                </a:lnTo>
                <a:lnTo>
                  <a:pt x="5216245" y="966787"/>
                </a:lnTo>
                <a:lnTo>
                  <a:pt x="5204091" y="966787"/>
                </a:lnTo>
                <a:lnTo>
                  <a:pt x="5202974" y="967244"/>
                </a:lnTo>
                <a:lnTo>
                  <a:pt x="5201107" y="969111"/>
                </a:lnTo>
                <a:lnTo>
                  <a:pt x="5200637" y="970229"/>
                </a:lnTo>
                <a:lnTo>
                  <a:pt x="5200637" y="972858"/>
                </a:lnTo>
                <a:lnTo>
                  <a:pt x="5201107" y="973975"/>
                </a:lnTo>
                <a:lnTo>
                  <a:pt x="5202974" y="975842"/>
                </a:lnTo>
                <a:lnTo>
                  <a:pt x="5204091" y="976312"/>
                </a:lnTo>
                <a:lnTo>
                  <a:pt x="5216245" y="976312"/>
                </a:lnTo>
                <a:lnTo>
                  <a:pt x="5217363" y="975842"/>
                </a:lnTo>
                <a:lnTo>
                  <a:pt x="5219230" y="973975"/>
                </a:lnTo>
                <a:lnTo>
                  <a:pt x="5219700" y="972858"/>
                </a:lnTo>
                <a:lnTo>
                  <a:pt x="5219700" y="970229"/>
                </a:lnTo>
                <a:close/>
              </a:path>
              <a:path w="5276850" h="1943100">
                <a:moveTo>
                  <a:pt x="5219700" y="486829"/>
                </a:moveTo>
                <a:lnTo>
                  <a:pt x="5219230" y="485711"/>
                </a:lnTo>
                <a:lnTo>
                  <a:pt x="5217363" y="483857"/>
                </a:lnTo>
                <a:lnTo>
                  <a:pt x="5216245" y="483387"/>
                </a:lnTo>
                <a:lnTo>
                  <a:pt x="5204091" y="483387"/>
                </a:lnTo>
                <a:lnTo>
                  <a:pt x="5202974" y="483857"/>
                </a:lnTo>
                <a:lnTo>
                  <a:pt x="5201107" y="485711"/>
                </a:lnTo>
                <a:lnTo>
                  <a:pt x="5200637" y="486829"/>
                </a:lnTo>
                <a:lnTo>
                  <a:pt x="5200637" y="489470"/>
                </a:lnTo>
                <a:lnTo>
                  <a:pt x="5201107" y="490588"/>
                </a:lnTo>
                <a:lnTo>
                  <a:pt x="5202974" y="492442"/>
                </a:lnTo>
                <a:lnTo>
                  <a:pt x="5204091" y="492912"/>
                </a:lnTo>
                <a:lnTo>
                  <a:pt x="5216245" y="492912"/>
                </a:lnTo>
                <a:lnTo>
                  <a:pt x="5217363" y="492442"/>
                </a:lnTo>
                <a:lnTo>
                  <a:pt x="5219230" y="490588"/>
                </a:lnTo>
                <a:lnTo>
                  <a:pt x="5219700" y="489470"/>
                </a:lnTo>
                <a:lnTo>
                  <a:pt x="5219700" y="486829"/>
                </a:lnTo>
                <a:close/>
              </a:path>
              <a:path w="5276850" h="1943100">
                <a:moveTo>
                  <a:pt x="5219700" y="3441"/>
                </a:moveTo>
                <a:lnTo>
                  <a:pt x="5219230" y="2324"/>
                </a:lnTo>
                <a:lnTo>
                  <a:pt x="5217363" y="457"/>
                </a:lnTo>
                <a:lnTo>
                  <a:pt x="5216245" y="0"/>
                </a:lnTo>
                <a:lnTo>
                  <a:pt x="5204091" y="0"/>
                </a:lnTo>
                <a:lnTo>
                  <a:pt x="5202974" y="457"/>
                </a:lnTo>
                <a:lnTo>
                  <a:pt x="5201107" y="2324"/>
                </a:lnTo>
                <a:lnTo>
                  <a:pt x="5200637" y="3441"/>
                </a:lnTo>
                <a:lnTo>
                  <a:pt x="5200637" y="6070"/>
                </a:lnTo>
                <a:lnTo>
                  <a:pt x="5201107" y="7188"/>
                </a:lnTo>
                <a:lnTo>
                  <a:pt x="5202974" y="9055"/>
                </a:lnTo>
                <a:lnTo>
                  <a:pt x="5204091" y="9525"/>
                </a:lnTo>
                <a:lnTo>
                  <a:pt x="5216245" y="9525"/>
                </a:lnTo>
                <a:lnTo>
                  <a:pt x="5217363" y="9055"/>
                </a:lnTo>
                <a:lnTo>
                  <a:pt x="5219230" y="7188"/>
                </a:lnTo>
                <a:lnTo>
                  <a:pt x="5219700" y="6070"/>
                </a:lnTo>
                <a:lnTo>
                  <a:pt x="5219700" y="3441"/>
                </a:lnTo>
                <a:close/>
              </a:path>
              <a:path w="5276850" h="1943100">
                <a:moveTo>
                  <a:pt x="5276837" y="1937016"/>
                </a:moveTo>
                <a:lnTo>
                  <a:pt x="5276380" y="1935899"/>
                </a:lnTo>
                <a:lnTo>
                  <a:pt x="5274513" y="1934032"/>
                </a:lnTo>
                <a:lnTo>
                  <a:pt x="5273395" y="1933575"/>
                </a:lnTo>
                <a:lnTo>
                  <a:pt x="5261241" y="1933575"/>
                </a:lnTo>
                <a:lnTo>
                  <a:pt x="5260124" y="1934032"/>
                </a:lnTo>
                <a:lnTo>
                  <a:pt x="5258257" y="1935899"/>
                </a:lnTo>
                <a:lnTo>
                  <a:pt x="5257787" y="1937016"/>
                </a:lnTo>
                <a:lnTo>
                  <a:pt x="5257787" y="1939645"/>
                </a:lnTo>
                <a:lnTo>
                  <a:pt x="5258257" y="1940763"/>
                </a:lnTo>
                <a:lnTo>
                  <a:pt x="5260124" y="1942630"/>
                </a:lnTo>
                <a:lnTo>
                  <a:pt x="5261241" y="1943100"/>
                </a:lnTo>
                <a:lnTo>
                  <a:pt x="5273395" y="1943100"/>
                </a:lnTo>
                <a:lnTo>
                  <a:pt x="5274513" y="1942630"/>
                </a:lnTo>
                <a:lnTo>
                  <a:pt x="5276380" y="1940763"/>
                </a:lnTo>
                <a:lnTo>
                  <a:pt x="5276837" y="1939645"/>
                </a:lnTo>
                <a:lnTo>
                  <a:pt x="5276837" y="1937016"/>
                </a:lnTo>
                <a:close/>
              </a:path>
              <a:path w="5276850" h="1943100">
                <a:moveTo>
                  <a:pt x="5276837" y="1453616"/>
                </a:moveTo>
                <a:lnTo>
                  <a:pt x="5276380" y="1452499"/>
                </a:lnTo>
                <a:lnTo>
                  <a:pt x="5274513" y="1450644"/>
                </a:lnTo>
                <a:lnTo>
                  <a:pt x="5273395" y="1450174"/>
                </a:lnTo>
                <a:lnTo>
                  <a:pt x="5261241" y="1450174"/>
                </a:lnTo>
                <a:lnTo>
                  <a:pt x="5260124" y="1450644"/>
                </a:lnTo>
                <a:lnTo>
                  <a:pt x="5258257" y="1452499"/>
                </a:lnTo>
                <a:lnTo>
                  <a:pt x="5257787" y="1453616"/>
                </a:lnTo>
                <a:lnTo>
                  <a:pt x="5257787" y="1456258"/>
                </a:lnTo>
                <a:lnTo>
                  <a:pt x="5258257" y="1457375"/>
                </a:lnTo>
                <a:lnTo>
                  <a:pt x="5260124" y="1459230"/>
                </a:lnTo>
                <a:lnTo>
                  <a:pt x="5261241" y="1459699"/>
                </a:lnTo>
                <a:lnTo>
                  <a:pt x="5273395" y="1459699"/>
                </a:lnTo>
                <a:lnTo>
                  <a:pt x="5274513" y="1459230"/>
                </a:lnTo>
                <a:lnTo>
                  <a:pt x="5276380" y="1457375"/>
                </a:lnTo>
                <a:lnTo>
                  <a:pt x="5276837" y="1456258"/>
                </a:lnTo>
                <a:lnTo>
                  <a:pt x="5276837" y="1453616"/>
                </a:lnTo>
                <a:close/>
              </a:path>
              <a:path w="5276850" h="1943100">
                <a:moveTo>
                  <a:pt x="5276837" y="970229"/>
                </a:moveTo>
                <a:lnTo>
                  <a:pt x="5276380" y="969111"/>
                </a:lnTo>
                <a:lnTo>
                  <a:pt x="5274513" y="967244"/>
                </a:lnTo>
                <a:lnTo>
                  <a:pt x="5273395" y="966787"/>
                </a:lnTo>
                <a:lnTo>
                  <a:pt x="5261241" y="966787"/>
                </a:lnTo>
                <a:lnTo>
                  <a:pt x="5260124" y="967244"/>
                </a:lnTo>
                <a:lnTo>
                  <a:pt x="5258257" y="969111"/>
                </a:lnTo>
                <a:lnTo>
                  <a:pt x="5257787" y="970229"/>
                </a:lnTo>
                <a:lnTo>
                  <a:pt x="5257787" y="972858"/>
                </a:lnTo>
                <a:lnTo>
                  <a:pt x="5258257" y="973975"/>
                </a:lnTo>
                <a:lnTo>
                  <a:pt x="5260124" y="975842"/>
                </a:lnTo>
                <a:lnTo>
                  <a:pt x="5261241" y="976312"/>
                </a:lnTo>
                <a:lnTo>
                  <a:pt x="5273395" y="976312"/>
                </a:lnTo>
                <a:lnTo>
                  <a:pt x="5274513" y="975842"/>
                </a:lnTo>
                <a:lnTo>
                  <a:pt x="5276380" y="973975"/>
                </a:lnTo>
                <a:lnTo>
                  <a:pt x="5276837" y="972858"/>
                </a:lnTo>
                <a:lnTo>
                  <a:pt x="5276837" y="970229"/>
                </a:lnTo>
                <a:close/>
              </a:path>
              <a:path w="5276850" h="1943100">
                <a:moveTo>
                  <a:pt x="5276837" y="486829"/>
                </a:moveTo>
                <a:lnTo>
                  <a:pt x="5276380" y="485711"/>
                </a:lnTo>
                <a:lnTo>
                  <a:pt x="5274513" y="483857"/>
                </a:lnTo>
                <a:lnTo>
                  <a:pt x="5273395" y="483387"/>
                </a:lnTo>
                <a:lnTo>
                  <a:pt x="5261241" y="483387"/>
                </a:lnTo>
                <a:lnTo>
                  <a:pt x="5260124" y="483857"/>
                </a:lnTo>
                <a:lnTo>
                  <a:pt x="5258257" y="485711"/>
                </a:lnTo>
                <a:lnTo>
                  <a:pt x="5257787" y="486829"/>
                </a:lnTo>
                <a:lnTo>
                  <a:pt x="5257787" y="489470"/>
                </a:lnTo>
                <a:lnTo>
                  <a:pt x="5258257" y="490588"/>
                </a:lnTo>
                <a:lnTo>
                  <a:pt x="5260124" y="492442"/>
                </a:lnTo>
                <a:lnTo>
                  <a:pt x="5261241" y="492912"/>
                </a:lnTo>
                <a:lnTo>
                  <a:pt x="5273395" y="492912"/>
                </a:lnTo>
                <a:lnTo>
                  <a:pt x="5274513" y="492442"/>
                </a:lnTo>
                <a:lnTo>
                  <a:pt x="5276380" y="490588"/>
                </a:lnTo>
                <a:lnTo>
                  <a:pt x="5276837" y="489470"/>
                </a:lnTo>
                <a:lnTo>
                  <a:pt x="5276837" y="486829"/>
                </a:lnTo>
                <a:close/>
              </a:path>
              <a:path w="5276850" h="1943100">
                <a:moveTo>
                  <a:pt x="5276837" y="3441"/>
                </a:moveTo>
                <a:lnTo>
                  <a:pt x="5276380" y="2324"/>
                </a:lnTo>
                <a:lnTo>
                  <a:pt x="5274513" y="457"/>
                </a:lnTo>
                <a:lnTo>
                  <a:pt x="5273395" y="0"/>
                </a:lnTo>
                <a:lnTo>
                  <a:pt x="5261241" y="0"/>
                </a:lnTo>
                <a:lnTo>
                  <a:pt x="5260124" y="457"/>
                </a:lnTo>
                <a:lnTo>
                  <a:pt x="5258257" y="2324"/>
                </a:lnTo>
                <a:lnTo>
                  <a:pt x="5257787" y="3441"/>
                </a:lnTo>
                <a:lnTo>
                  <a:pt x="5257787" y="6070"/>
                </a:lnTo>
                <a:lnTo>
                  <a:pt x="5258257" y="7188"/>
                </a:lnTo>
                <a:lnTo>
                  <a:pt x="5260124" y="9055"/>
                </a:lnTo>
                <a:lnTo>
                  <a:pt x="5261241" y="9525"/>
                </a:lnTo>
                <a:lnTo>
                  <a:pt x="5273395" y="9525"/>
                </a:lnTo>
                <a:lnTo>
                  <a:pt x="5274513" y="9055"/>
                </a:lnTo>
                <a:lnTo>
                  <a:pt x="5276380" y="7188"/>
                </a:lnTo>
                <a:lnTo>
                  <a:pt x="5276837" y="6070"/>
                </a:lnTo>
                <a:lnTo>
                  <a:pt x="5276837" y="3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0747" y="6400899"/>
            <a:ext cx="180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9132" y="5917505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132" y="5434111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40%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132" y="4950717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60%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9250" y="4068798"/>
            <a:ext cx="2207260" cy="5613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Effect</a:t>
            </a:r>
            <a:r>
              <a:rPr sz="14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of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Discount</a:t>
            </a:r>
            <a:r>
              <a:rPr sz="14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on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Profit</a:t>
            </a:r>
            <a:endParaRPr sz="1400">
              <a:latin typeface="Segoe UI Semibold"/>
              <a:cs typeface="Segoe UI Semibold"/>
            </a:endParaRPr>
          </a:p>
          <a:p>
            <a:pPr marL="262255">
              <a:lnSpc>
                <a:spcPct val="100000"/>
              </a:lnSpc>
              <a:spcBef>
                <a:spcPts val="5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80%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8619" y="5201865"/>
            <a:ext cx="228600" cy="63627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Discount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23925" y="4538662"/>
            <a:ext cx="9525" cy="1962150"/>
          </a:xfrm>
          <a:custGeom>
            <a:avLst/>
            <a:gdLst/>
            <a:ahLst/>
            <a:cxnLst/>
            <a:rect l="l" t="t" r="r" b="b"/>
            <a:pathLst>
              <a:path w="9525" h="1962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099"/>
                </a:lnTo>
                <a:lnTo>
                  <a:pt x="6077" y="1943099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196215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4"/>
                </a:lnTo>
                <a:lnTo>
                  <a:pt x="3447" y="1885949"/>
                </a:lnTo>
                <a:lnTo>
                  <a:pt x="6077" y="1885949"/>
                </a:lnTo>
                <a:lnTo>
                  <a:pt x="7200" y="1886414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196215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196215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4"/>
                </a:lnTo>
                <a:lnTo>
                  <a:pt x="3447" y="1771649"/>
                </a:lnTo>
                <a:lnTo>
                  <a:pt x="6077" y="1771649"/>
                </a:lnTo>
                <a:lnTo>
                  <a:pt x="7200" y="1772114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196215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1962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49"/>
                </a:lnTo>
                <a:lnTo>
                  <a:pt x="6077" y="1657349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196215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4"/>
                </a:lnTo>
                <a:lnTo>
                  <a:pt x="3447" y="1600199"/>
                </a:lnTo>
                <a:lnTo>
                  <a:pt x="6077" y="1600199"/>
                </a:lnTo>
                <a:lnTo>
                  <a:pt x="7200" y="1600664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196215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49"/>
                </a:lnTo>
                <a:lnTo>
                  <a:pt x="6077" y="1543049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196215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4"/>
                </a:lnTo>
                <a:lnTo>
                  <a:pt x="3447" y="1485899"/>
                </a:lnTo>
                <a:lnTo>
                  <a:pt x="6077" y="1485899"/>
                </a:lnTo>
                <a:lnTo>
                  <a:pt x="7200" y="1486364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196215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1962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4"/>
                </a:lnTo>
                <a:lnTo>
                  <a:pt x="3447" y="1371599"/>
                </a:lnTo>
                <a:lnTo>
                  <a:pt x="6077" y="1371599"/>
                </a:lnTo>
                <a:lnTo>
                  <a:pt x="7200" y="1372064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196215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5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5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196215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4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299"/>
                </a:lnTo>
                <a:lnTo>
                  <a:pt x="6077" y="1257299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4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196215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4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4"/>
                </a:lnTo>
                <a:lnTo>
                  <a:pt x="3447" y="1200149"/>
                </a:lnTo>
                <a:lnTo>
                  <a:pt x="6077" y="1200149"/>
                </a:lnTo>
                <a:lnTo>
                  <a:pt x="7200" y="1200614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4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196215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1962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4"/>
                </a:lnTo>
                <a:lnTo>
                  <a:pt x="3447" y="1085849"/>
                </a:lnTo>
                <a:lnTo>
                  <a:pt x="6077" y="1085849"/>
                </a:lnTo>
                <a:lnTo>
                  <a:pt x="7200" y="1086314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196215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4"/>
                </a:lnTo>
                <a:lnTo>
                  <a:pt x="3447" y="1028699"/>
                </a:lnTo>
                <a:lnTo>
                  <a:pt x="6077" y="1028699"/>
                </a:lnTo>
                <a:lnTo>
                  <a:pt x="7200" y="1029164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196215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4"/>
                </a:lnTo>
                <a:lnTo>
                  <a:pt x="3447" y="971549"/>
                </a:lnTo>
                <a:lnTo>
                  <a:pt x="6077" y="971549"/>
                </a:lnTo>
                <a:lnTo>
                  <a:pt x="7200" y="972014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196215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5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5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196215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1962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099"/>
                </a:lnTo>
                <a:lnTo>
                  <a:pt x="6077" y="800099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196215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49"/>
                </a:lnTo>
                <a:lnTo>
                  <a:pt x="6077" y="742949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196215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4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4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196215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4"/>
                </a:lnTo>
                <a:lnTo>
                  <a:pt x="3447" y="628649"/>
                </a:lnTo>
                <a:lnTo>
                  <a:pt x="6077" y="628649"/>
                </a:lnTo>
                <a:lnTo>
                  <a:pt x="7200" y="629114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196215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1962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196215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4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4"/>
                </a:lnTo>
                <a:lnTo>
                  <a:pt x="3447" y="457199"/>
                </a:lnTo>
                <a:lnTo>
                  <a:pt x="6077" y="457199"/>
                </a:lnTo>
                <a:lnTo>
                  <a:pt x="7200" y="457664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4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196215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4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49"/>
                </a:lnTo>
                <a:lnTo>
                  <a:pt x="6077" y="400049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4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196215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899"/>
                </a:lnTo>
                <a:lnTo>
                  <a:pt x="6077" y="342899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196215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1962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4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4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196215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4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4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196215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5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300"/>
                </a:lnTo>
                <a:lnTo>
                  <a:pt x="6077" y="114300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5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196215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4"/>
                </a:lnTo>
                <a:lnTo>
                  <a:pt x="3447" y="57150"/>
                </a:lnTo>
                <a:lnTo>
                  <a:pt x="6077" y="57150"/>
                </a:lnTo>
                <a:lnTo>
                  <a:pt x="7200" y="57614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196215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4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4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9100" y="6511925"/>
            <a:ext cx="219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-2.0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25253" y="4538662"/>
            <a:ext cx="9525" cy="1962150"/>
          </a:xfrm>
          <a:custGeom>
            <a:avLst/>
            <a:gdLst/>
            <a:ahLst/>
            <a:cxnLst/>
            <a:rect l="l" t="t" r="r" b="b"/>
            <a:pathLst>
              <a:path w="9525" h="1962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099"/>
                </a:lnTo>
                <a:lnTo>
                  <a:pt x="6077" y="1943099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196215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4"/>
                </a:lnTo>
                <a:lnTo>
                  <a:pt x="3447" y="1885949"/>
                </a:lnTo>
                <a:lnTo>
                  <a:pt x="6077" y="1885949"/>
                </a:lnTo>
                <a:lnTo>
                  <a:pt x="7200" y="1886414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196215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196215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4"/>
                </a:lnTo>
                <a:lnTo>
                  <a:pt x="3447" y="1771649"/>
                </a:lnTo>
                <a:lnTo>
                  <a:pt x="6077" y="1771649"/>
                </a:lnTo>
                <a:lnTo>
                  <a:pt x="7200" y="1772114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196215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1962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49"/>
                </a:lnTo>
                <a:lnTo>
                  <a:pt x="6077" y="1657349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196215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4"/>
                </a:lnTo>
                <a:lnTo>
                  <a:pt x="3447" y="1600199"/>
                </a:lnTo>
                <a:lnTo>
                  <a:pt x="6077" y="1600199"/>
                </a:lnTo>
                <a:lnTo>
                  <a:pt x="7200" y="1600664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196215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49"/>
                </a:lnTo>
                <a:lnTo>
                  <a:pt x="6077" y="1543049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196215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4"/>
                </a:lnTo>
                <a:lnTo>
                  <a:pt x="3447" y="1485899"/>
                </a:lnTo>
                <a:lnTo>
                  <a:pt x="6077" y="1485899"/>
                </a:lnTo>
                <a:lnTo>
                  <a:pt x="7200" y="1486364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196215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1962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4"/>
                </a:lnTo>
                <a:lnTo>
                  <a:pt x="3447" y="1371599"/>
                </a:lnTo>
                <a:lnTo>
                  <a:pt x="6077" y="1371599"/>
                </a:lnTo>
                <a:lnTo>
                  <a:pt x="7200" y="1372064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196215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5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5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196215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4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299"/>
                </a:lnTo>
                <a:lnTo>
                  <a:pt x="6077" y="1257299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4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196215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4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4"/>
                </a:lnTo>
                <a:lnTo>
                  <a:pt x="3447" y="1200149"/>
                </a:lnTo>
                <a:lnTo>
                  <a:pt x="6077" y="1200149"/>
                </a:lnTo>
                <a:lnTo>
                  <a:pt x="7200" y="1200614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4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196215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1962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4"/>
                </a:lnTo>
                <a:lnTo>
                  <a:pt x="3447" y="1085849"/>
                </a:lnTo>
                <a:lnTo>
                  <a:pt x="6077" y="1085849"/>
                </a:lnTo>
                <a:lnTo>
                  <a:pt x="7200" y="1086314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196215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4"/>
                </a:lnTo>
                <a:lnTo>
                  <a:pt x="3447" y="1028699"/>
                </a:lnTo>
                <a:lnTo>
                  <a:pt x="6077" y="1028699"/>
                </a:lnTo>
                <a:lnTo>
                  <a:pt x="7200" y="1029164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196215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4"/>
                </a:lnTo>
                <a:lnTo>
                  <a:pt x="3447" y="971549"/>
                </a:lnTo>
                <a:lnTo>
                  <a:pt x="6077" y="971549"/>
                </a:lnTo>
                <a:lnTo>
                  <a:pt x="7200" y="972014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196215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5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5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196215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1962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099"/>
                </a:lnTo>
                <a:lnTo>
                  <a:pt x="6077" y="800099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196215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49"/>
                </a:lnTo>
                <a:lnTo>
                  <a:pt x="6077" y="742949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196215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4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4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196215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4"/>
                </a:lnTo>
                <a:lnTo>
                  <a:pt x="3447" y="628649"/>
                </a:lnTo>
                <a:lnTo>
                  <a:pt x="6077" y="628649"/>
                </a:lnTo>
                <a:lnTo>
                  <a:pt x="7200" y="629114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196215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1962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196215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4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4"/>
                </a:lnTo>
                <a:lnTo>
                  <a:pt x="3447" y="457199"/>
                </a:lnTo>
                <a:lnTo>
                  <a:pt x="6077" y="457199"/>
                </a:lnTo>
                <a:lnTo>
                  <a:pt x="7200" y="457664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4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196215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4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49"/>
                </a:lnTo>
                <a:lnTo>
                  <a:pt x="6077" y="400049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4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196215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899"/>
                </a:lnTo>
                <a:lnTo>
                  <a:pt x="6077" y="342899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196215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1962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4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4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196215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4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4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196215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5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300"/>
                </a:lnTo>
                <a:lnTo>
                  <a:pt x="6077" y="114300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5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196215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4"/>
                </a:lnTo>
                <a:lnTo>
                  <a:pt x="3447" y="57150"/>
                </a:lnTo>
                <a:lnTo>
                  <a:pt x="6077" y="57150"/>
                </a:lnTo>
                <a:lnTo>
                  <a:pt x="7200" y="57614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196215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4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4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20428" y="6511925"/>
            <a:ext cx="219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-1.5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26581" y="4538662"/>
            <a:ext cx="9525" cy="1962150"/>
          </a:xfrm>
          <a:custGeom>
            <a:avLst/>
            <a:gdLst/>
            <a:ahLst/>
            <a:cxnLst/>
            <a:rect l="l" t="t" r="r" b="b"/>
            <a:pathLst>
              <a:path w="9525" h="1962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099"/>
                </a:lnTo>
                <a:lnTo>
                  <a:pt x="6077" y="1943099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196215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4"/>
                </a:lnTo>
                <a:lnTo>
                  <a:pt x="3447" y="1885949"/>
                </a:lnTo>
                <a:lnTo>
                  <a:pt x="6077" y="1885949"/>
                </a:lnTo>
                <a:lnTo>
                  <a:pt x="7200" y="1886414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196215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196215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4"/>
                </a:lnTo>
                <a:lnTo>
                  <a:pt x="3447" y="1771649"/>
                </a:lnTo>
                <a:lnTo>
                  <a:pt x="6077" y="1771649"/>
                </a:lnTo>
                <a:lnTo>
                  <a:pt x="7200" y="1772114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196215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1962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49"/>
                </a:lnTo>
                <a:lnTo>
                  <a:pt x="6077" y="1657349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196215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4"/>
                </a:lnTo>
                <a:lnTo>
                  <a:pt x="3447" y="1600199"/>
                </a:lnTo>
                <a:lnTo>
                  <a:pt x="6077" y="1600199"/>
                </a:lnTo>
                <a:lnTo>
                  <a:pt x="7200" y="1600664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196215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49"/>
                </a:lnTo>
                <a:lnTo>
                  <a:pt x="6077" y="1543049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196215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4"/>
                </a:lnTo>
                <a:lnTo>
                  <a:pt x="3447" y="1485899"/>
                </a:lnTo>
                <a:lnTo>
                  <a:pt x="6077" y="1485899"/>
                </a:lnTo>
                <a:lnTo>
                  <a:pt x="7200" y="1486364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196215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1962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4"/>
                </a:lnTo>
                <a:lnTo>
                  <a:pt x="3447" y="1371599"/>
                </a:lnTo>
                <a:lnTo>
                  <a:pt x="6077" y="1371599"/>
                </a:lnTo>
                <a:lnTo>
                  <a:pt x="7200" y="1372064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196215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5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5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196215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4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299"/>
                </a:lnTo>
                <a:lnTo>
                  <a:pt x="6077" y="1257299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4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196215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4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4"/>
                </a:lnTo>
                <a:lnTo>
                  <a:pt x="3447" y="1200149"/>
                </a:lnTo>
                <a:lnTo>
                  <a:pt x="6077" y="1200149"/>
                </a:lnTo>
                <a:lnTo>
                  <a:pt x="7200" y="1200614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4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196215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1962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4"/>
                </a:lnTo>
                <a:lnTo>
                  <a:pt x="3447" y="1085849"/>
                </a:lnTo>
                <a:lnTo>
                  <a:pt x="6077" y="1085849"/>
                </a:lnTo>
                <a:lnTo>
                  <a:pt x="7200" y="1086314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196215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4"/>
                </a:lnTo>
                <a:lnTo>
                  <a:pt x="3447" y="1028699"/>
                </a:lnTo>
                <a:lnTo>
                  <a:pt x="6077" y="1028699"/>
                </a:lnTo>
                <a:lnTo>
                  <a:pt x="7200" y="1029164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196215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4"/>
                </a:lnTo>
                <a:lnTo>
                  <a:pt x="3447" y="971549"/>
                </a:lnTo>
                <a:lnTo>
                  <a:pt x="6077" y="971549"/>
                </a:lnTo>
                <a:lnTo>
                  <a:pt x="7200" y="972014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196215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5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5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196215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1962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099"/>
                </a:lnTo>
                <a:lnTo>
                  <a:pt x="6077" y="800099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196215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49"/>
                </a:lnTo>
                <a:lnTo>
                  <a:pt x="6077" y="742949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196215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4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4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196215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4"/>
                </a:lnTo>
                <a:lnTo>
                  <a:pt x="3447" y="628649"/>
                </a:lnTo>
                <a:lnTo>
                  <a:pt x="6077" y="628649"/>
                </a:lnTo>
                <a:lnTo>
                  <a:pt x="7200" y="629114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196215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1962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196215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4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4"/>
                </a:lnTo>
                <a:lnTo>
                  <a:pt x="3447" y="457199"/>
                </a:lnTo>
                <a:lnTo>
                  <a:pt x="6077" y="457199"/>
                </a:lnTo>
                <a:lnTo>
                  <a:pt x="7200" y="457664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4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196215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4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49"/>
                </a:lnTo>
                <a:lnTo>
                  <a:pt x="6077" y="400049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4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196215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899"/>
                </a:lnTo>
                <a:lnTo>
                  <a:pt x="6077" y="342899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196215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1962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4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4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196215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4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4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196215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5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300"/>
                </a:lnTo>
                <a:lnTo>
                  <a:pt x="6077" y="114300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5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196215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4"/>
                </a:lnTo>
                <a:lnTo>
                  <a:pt x="3447" y="57150"/>
                </a:lnTo>
                <a:lnTo>
                  <a:pt x="6077" y="57150"/>
                </a:lnTo>
                <a:lnTo>
                  <a:pt x="7200" y="57614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196215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4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4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21756" y="6479064"/>
            <a:ext cx="1017269" cy="4222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-1.0</a:t>
            </a:r>
            <a:endParaRPr sz="900">
              <a:latin typeface="Segoe UI"/>
              <a:cs typeface="Segoe UI"/>
            </a:endParaRPr>
          </a:p>
          <a:p>
            <a:pPr marL="86360">
              <a:lnSpc>
                <a:spcPct val="100000"/>
              </a:lnSpc>
              <a:spcBef>
                <a:spcPts val="345"/>
              </a:spcBef>
            </a:pPr>
            <a:r>
              <a:rPr sz="12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Profit</a:t>
            </a:r>
            <a:r>
              <a:rPr sz="12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Margin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27909" y="4538662"/>
            <a:ext cx="9525" cy="1962150"/>
          </a:xfrm>
          <a:custGeom>
            <a:avLst/>
            <a:gdLst/>
            <a:ahLst/>
            <a:cxnLst/>
            <a:rect l="l" t="t" r="r" b="b"/>
            <a:pathLst>
              <a:path w="9525" h="1962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099"/>
                </a:lnTo>
                <a:lnTo>
                  <a:pt x="6077" y="1943099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196215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4"/>
                </a:lnTo>
                <a:lnTo>
                  <a:pt x="3447" y="1885949"/>
                </a:lnTo>
                <a:lnTo>
                  <a:pt x="6077" y="1885949"/>
                </a:lnTo>
                <a:lnTo>
                  <a:pt x="7200" y="1886414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196215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196215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4"/>
                </a:lnTo>
                <a:lnTo>
                  <a:pt x="3447" y="1771649"/>
                </a:lnTo>
                <a:lnTo>
                  <a:pt x="6077" y="1771649"/>
                </a:lnTo>
                <a:lnTo>
                  <a:pt x="7200" y="1772114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196215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1962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49"/>
                </a:lnTo>
                <a:lnTo>
                  <a:pt x="6077" y="1657349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196215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4"/>
                </a:lnTo>
                <a:lnTo>
                  <a:pt x="3447" y="1600199"/>
                </a:lnTo>
                <a:lnTo>
                  <a:pt x="6077" y="1600199"/>
                </a:lnTo>
                <a:lnTo>
                  <a:pt x="7200" y="1600664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196215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49"/>
                </a:lnTo>
                <a:lnTo>
                  <a:pt x="6077" y="1543049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196215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4"/>
                </a:lnTo>
                <a:lnTo>
                  <a:pt x="3447" y="1485899"/>
                </a:lnTo>
                <a:lnTo>
                  <a:pt x="6077" y="1485899"/>
                </a:lnTo>
                <a:lnTo>
                  <a:pt x="7200" y="1486364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196215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1962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4"/>
                </a:lnTo>
                <a:lnTo>
                  <a:pt x="3447" y="1371599"/>
                </a:lnTo>
                <a:lnTo>
                  <a:pt x="6077" y="1371599"/>
                </a:lnTo>
                <a:lnTo>
                  <a:pt x="7200" y="1372064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196215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5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5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196215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4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299"/>
                </a:lnTo>
                <a:lnTo>
                  <a:pt x="6077" y="1257299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4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196215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4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4"/>
                </a:lnTo>
                <a:lnTo>
                  <a:pt x="3447" y="1200149"/>
                </a:lnTo>
                <a:lnTo>
                  <a:pt x="6077" y="1200149"/>
                </a:lnTo>
                <a:lnTo>
                  <a:pt x="7200" y="1200614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4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196215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1962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4"/>
                </a:lnTo>
                <a:lnTo>
                  <a:pt x="3447" y="1085849"/>
                </a:lnTo>
                <a:lnTo>
                  <a:pt x="6077" y="1085849"/>
                </a:lnTo>
                <a:lnTo>
                  <a:pt x="7200" y="1086314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196215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4"/>
                </a:lnTo>
                <a:lnTo>
                  <a:pt x="3447" y="1028699"/>
                </a:lnTo>
                <a:lnTo>
                  <a:pt x="6077" y="1028699"/>
                </a:lnTo>
                <a:lnTo>
                  <a:pt x="7200" y="1029164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196215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4"/>
                </a:lnTo>
                <a:lnTo>
                  <a:pt x="3447" y="971549"/>
                </a:lnTo>
                <a:lnTo>
                  <a:pt x="6077" y="971549"/>
                </a:lnTo>
                <a:lnTo>
                  <a:pt x="7200" y="972014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196215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5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5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196215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1962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099"/>
                </a:lnTo>
                <a:lnTo>
                  <a:pt x="6077" y="800099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196215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49"/>
                </a:lnTo>
                <a:lnTo>
                  <a:pt x="6077" y="742949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196215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4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4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196215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4"/>
                </a:lnTo>
                <a:lnTo>
                  <a:pt x="3447" y="628649"/>
                </a:lnTo>
                <a:lnTo>
                  <a:pt x="6077" y="628649"/>
                </a:lnTo>
                <a:lnTo>
                  <a:pt x="7200" y="629114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196215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1962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196215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4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4"/>
                </a:lnTo>
                <a:lnTo>
                  <a:pt x="3447" y="457199"/>
                </a:lnTo>
                <a:lnTo>
                  <a:pt x="6077" y="457199"/>
                </a:lnTo>
                <a:lnTo>
                  <a:pt x="7200" y="457664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4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196215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4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49"/>
                </a:lnTo>
                <a:lnTo>
                  <a:pt x="6077" y="400049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4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196215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899"/>
                </a:lnTo>
                <a:lnTo>
                  <a:pt x="6077" y="342899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196215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1962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4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4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196215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4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4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196215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5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300"/>
                </a:lnTo>
                <a:lnTo>
                  <a:pt x="6077" y="114300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5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196215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4"/>
                </a:lnTo>
                <a:lnTo>
                  <a:pt x="3447" y="57150"/>
                </a:lnTo>
                <a:lnTo>
                  <a:pt x="6077" y="57150"/>
                </a:lnTo>
                <a:lnTo>
                  <a:pt x="7200" y="57614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196215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4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4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23085" y="6511925"/>
            <a:ext cx="219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-0.5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29237" y="4538662"/>
            <a:ext cx="9525" cy="1962150"/>
          </a:xfrm>
          <a:custGeom>
            <a:avLst/>
            <a:gdLst/>
            <a:ahLst/>
            <a:cxnLst/>
            <a:rect l="l" t="t" r="r" b="b"/>
            <a:pathLst>
              <a:path w="9525" h="1962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5"/>
                </a:lnTo>
                <a:lnTo>
                  <a:pt x="0" y="1958702"/>
                </a:lnTo>
                <a:lnTo>
                  <a:pt x="0" y="1946547"/>
                </a:lnTo>
                <a:lnTo>
                  <a:pt x="464" y="1945424"/>
                </a:lnTo>
                <a:lnTo>
                  <a:pt x="2324" y="1943564"/>
                </a:lnTo>
                <a:lnTo>
                  <a:pt x="3447" y="1943099"/>
                </a:lnTo>
                <a:lnTo>
                  <a:pt x="6077" y="1943099"/>
                </a:lnTo>
                <a:lnTo>
                  <a:pt x="7200" y="1943564"/>
                </a:lnTo>
                <a:lnTo>
                  <a:pt x="9060" y="1945424"/>
                </a:lnTo>
                <a:lnTo>
                  <a:pt x="9524" y="1946547"/>
                </a:lnTo>
                <a:lnTo>
                  <a:pt x="9524" y="1958702"/>
                </a:lnTo>
                <a:lnTo>
                  <a:pt x="9060" y="1959825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1962150">
                <a:moveTo>
                  <a:pt x="6077" y="1904999"/>
                </a:moveTo>
                <a:lnTo>
                  <a:pt x="3447" y="1904999"/>
                </a:lnTo>
                <a:lnTo>
                  <a:pt x="2324" y="1904534"/>
                </a:lnTo>
                <a:lnTo>
                  <a:pt x="464" y="1902675"/>
                </a:lnTo>
                <a:lnTo>
                  <a:pt x="0" y="1901552"/>
                </a:lnTo>
                <a:lnTo>
                  <a:pt x="0" y="1889397"/>
                </a:lnTo>
                <a:lnTo>
                  <a:pt x="464" y="1888274"/>
                </a:lnTo>
                <a:lnTo>
                  <a:pt x="2324" y="1886414"/>
                </a:lnTo>
                <a:lnTo>
                  <a:pt x="3447" y="1885949"/>
                </a:lnTo>
                <a:lnTo>
                  <a:pt x="6077" y="1885949"/>
                </a:lnTo>
                <a:lnTo>
                  <a:pt x="7200" y="1886414"/>
                </a:lnTo>
                <a:lnTo>
                  <a:pt x="9060" y="1888274"/>
                </a:lnTo>
                <a:lnTo>
                  <a:pt x="9524" y="1889397"/>
                </a:lnTo>
                <a:lnTo>
                  <a:pt x="9524" y="1901552"/>
                </a:lnTo>
                <a:lnTo>
                  <a:pt x="9060" y="1902675"/>
                </a:lnTo>
                <a:lnTo>
                  <a:pt x="7200" y="1904534"/>
                </a:lnTo>
                <a:lnTo>
                  <a:pt x="6077" y="1904999"/>
                </a:lnTo>
                <a:close/>
              </a:path>
              <a:path w="9525" h="1962150">
                <a:moveTo>
                  <a:pt x="6077" y="1847849"/>
                </a:moveTo>
                <a:lnTo>
                  <a:pt x="3447" y="1847849"/>
                </a:lnTo>
                <a:lnTo>
                  <a:pt x="2324" y="1847384"/>
                </a:lnTo>
                <a:lnTo>
                  <a:pt x="464" y="1845525"/>
                </a:lnTo>
                <a:lnTo>
                  <a:pt x="0" y="1844402"/>
                </a:lnTo>
                <a:lnTo>
                  <a:pt x="0" y="1832247"/>
                </a:lnTo>
                <a:lnTo>
                  <a:pt x="464" y="1831124"/>
                </a:lnTo>
                <a:lnTo>
                  <a:pt x="2324" y="1829264"/>
                </a:lnTo>
                <a:lnTo>
                  <a:pt x="3447" y="1828799"/>
                </a:lnTo>
                <a:lnTo>
                  <a:pt x="6077" y="1828799"/>
                </a:lnTo>
                <a:lnTo>
                  <a:pt x="7200" y="1829264"/>
                </a:lnTo>
                <a:lnTo>
                  <a:pt x="9060" y="1831124"/>
                </a:lnTo>
                <a:lnTo>
                  <a:pt x="9524" y="1832247"/>
                </a:lnTo>
                <a:lnTo>
                  <a:pt x="9524" y="1844402"/>
                </a:lnTo>
                <a:lnTo>
                  <a:pt x="9060" y="1845525"/>
                </a:lnTo>
                <a:lnTo>
                  <a:pt x="7200" y="1847384"/>
                </a:lnTo>
                <a:lnTo>
                  <a:pt x="6077" y="1847849"/>
                </a:lnTo>
                <a:close/>
              </a:path>
              <a:path w="9525" h="1962150">
                <a:moveTo>
                  <a:pt x="6077" y="1790699"/>
                </a:moveTo>
                <a:lnTo>
                  <a:pt x="3447" y="1790699"/>
                </a:lnTo>
                <a:lnTo>
                  <a:pt x="2324" y="1790234"/>
                </a:lnTo>
                <a:lnTo>
                  <a:pt x="464" y="1788375"/>
                </a:lnTo>
                <a:lnTo>
                  <a:pt x="0" y="1787252"/>
                </a:lnTo>
                <a:lnTo>
                  <a:pt x="0" y="1775097"/>
                </a:lnTo>
                <a:lnTo>
                  <a:pt x="464" y="1773974"/>
                </a:lnTo>
                <a:lnTo>
                  <a:pt x="2324" y="1772114"/>
                </a:lnTo>
                <a:lnTo>
                  <a:pt x="3447" y="1771649"/>
                </a:lnTo>
                <a:lnTo>
                  <a:pt x="6077" y="1771649"/>
                </a:lnTo>
                <a:lnTo>
                  <a:pt x="7200" y="1772114"/>
                </a:lnTo>
                <a:lnTo>
                  <a:pt x="9060" y="1773974"/>
                </a:lnTo>
                <a:lnTo>
                  <a:pt x="9524" y="1775097"/>
                </a:lnTo>
                <a:lnTo>
                  <a:pt x="9524" y="1787252"/>
                </a:lnTo>
                <a:lnTo>
                  <a:pt x="9060" y="1788375"/>
                </a:lnTo>
                <a:lnTo>
                  <a:pt x="7200" y="1790234"/>
                </a:lnTo>
                <a:lnTo>
                  <a:pt x="6077" y="1790699"/>
                </a:lnTo>
                <a:close/>
              </a:path>
              <a:path w="9525" h="1962150">
                <a:moveTo>
                  <a:pt x="6077" y="1733549"/>
                </a:moveTo>
                <a:lnTo>
                  <a:pt x="3447" y="1733549"/>
                </a:lnTo>
                <a:lnTo>
                  <a:pt x="2324" y="1733084"/>
                </a:lnTo>
                <a:lnTo>
                  <a:pt x="464" y="1731225"/>
                </a:lnTo>
                <a:lnTo>
                  <a:pt x="0" y="1730102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30102"/>
                </a:lnTo>
                <a:lnTo>
                  <a:pt x="9060" y="1731225"/>
                </a:lnTo>
                <a:lnTo>
                  <a:pt x="7200" y="1733084"/>
                </a:lnTo>
                <a:lnTo>
                  <a:pt x="6077" y="1733549"/>
                </a:lnTo>
                <a:close/>
              </a:path>
              <a:path w="9525" h="1962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60797"/>
                </a:lnTo>
                <a:lnTo>
                  <a:pt x="464" y="1659674"/>
                </a:lnTo>
                <a:lnTo>
                  <a:pt x="2324" y="1657814"/>
                </a:lnTo>
                <a:lnTo>
                  <a:pt x="3447" y="1657349"/>
                </a:lnTo>
                <a:lnTo>
                  <a:pt x="6077" y="1657349"/>
                </a:lnTo>
                <a:lnTo>
                  <a:pt x="7200" y="1657814"/>
                </a:lnTo>
                <a:lnTo>
                  <a:pt x="9060" y="1659674"/>
                </a:lnTo>
                <a:lnTo>
                  <a:pt x="9524" y="1660797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1962150">
                <a:moveTo>
                  <a:pt x="6077" y="1619249"/>
                </a:moveTo>
                <a:lnTo>
                  <a:pt x="3447" y="1619249"/>
                </a:lnTo>
                <a:lnTo>
                  <a:pt x="2324" y="1618784"/>
                </a:lnTo>
                <a:lnTo>
                  <a:pt x="464" y="1616925"/>
                </a:lnTo>
                <a:lnTo>
                  <a:pt x="0" y="1615802"/>
                </a:lnTo>
                <a:lnTo>
                  <a:pt x="0" y="1603647"/>
                </a:lnTo>
                <a:lnTo>
                  <a:pt x="464" y="1602524"/>
                </a:lnTo>
                <a:lnTo>
                  <a:pt x="2324" y="1600664"/>
                </a:lnTo>
                <a:lnTo>
                  <a:pt x="3447" y="1600199"/>
                </a:lnTo>
                <a:lnTo>
                  <a:pt x="6077" y="1600199"/>
                </a:lnTo>
                <a:lnTo>
                  <a:pt x="7200" y="1600664"/>
                </a:lnTo>
                <a:lnTo>
                  <a:pt x="9060" y="1602524"/>
                </a:lnTo>
                <a:lnTo>
                  <a:pt x="9524" y="1603647"/>
                </a:lnTo>
                <a:lnTo>
                  <a:pt x="9524" y="1615802"/>
                </a:lnTo>
                <a:lnTo>
                  <a:pt x="9060" y="1616925"/>
                </a:lnTo>
                <a:lnTo>
                  <a:pt x="7200" y="1618784"/>
                </a:lnTo>
                <a:lnTo>
                  <a:pt x="6077" y="1619249"/>
                </a:lnTo>
                <a:close/>
              </a:path>
              <a:path w="9525" h="1962150">
                <a:moveTo>
                  <a:pt x="6077" y="1562099"/>
                </a:moveTo>
                <a:lnTo>
                  <a:pt x="3447" y="1562099"/>
                </a:lnTo>
                <a:lnTo>
                  <a:pt x="2324" y="1561634"/>
                </a:lnTo>
                <a:lnTo>
                  <a:pt x="464" y="1559775"/>
                </a:lnTo>
                <a:lnTo>
                  <a:pt x="0" y="1558652"/>
                </a:lnTo>
                <a:lnTo>
                  <a:pt x="0" y="1546497"/>
                </a:lnTo>
                <a:lnTo>
                  <a:pt x="464" y="1545374"/>
                </a:lnTo>
                <a:lnTo>
                  <a:pt x="2324" y="1543514"/>
                </a:lnTo>
                <a:lnTo>
                  <a:pt x="3447" y="1543049"/>
                </a:lnTo>
                <a:lnTo>
                  <a:pt x="6077" y="1543049"/>
                </a:lnTo>
                <a:lnTo>
                  <a:pt x="7200" y="1543514"/>
                </a:lnTo>
                <a:lnTo>
                  <a:pt x="9060" y="1545374"/>
                </a:lnTo>
                <a:lnTo>
                  <a:pt x="9524" y="1546497"/>
                </a:lnTo>
                <a:lnTo>
                  <a:pt x="9524" y="1558652"/>
                </a:lnTo>
                <a:lnTo>
                  <a:pt x="9060" y="1559775"/>
                </a:lnTo>
                <a:lnTo>
                  <a:pt x="7200" y="1561634"/>
                </a:lnTo>
                <a:lnTo>
                  <a:pt x="6077" y="1562099"/>
                </a:lnTo>
                <a:close/>
              </a:path>
              <a:path w="9525" h="1962150">
                <a:moveTo>
                  <a:pt x="6077" y="1504949"/>
                </a:moveTo>
                <a:lnTo>
                  <a:pt x="3447" y="1504949"/>
                </a:lnTo>
                <a:lnTo>
                  <a:pt x="2324" y="1504484"/>
                </a:lnTo>
                <a:lnTo>
                  <a:pt x="464" y="1502625"/>
                </a:lnTo>
                <a:lnTo>
                  <a:pt x="0" y="1501502"/>
                </a:lnTo>
                <a:lnTo>
                  <a:pt x="0" y="1489347"/>
                </a:lnTo>
                <a:lnTo>
                  <a:pt x="464" y="1488224"/>
                </a:lnTo>
                <a:lnTo>
                  <a:pt x="2324" y="1486364"/>
                </a:lnTo>
                <a:lnTo>
                  <a:pt x="3447" y="1485899"/>
                </a:lnTo>
                <a:lnTo>
                  <a:pt x="6077" y="1485899"/>
                </a:lnTo>
                <a:lnTo>
                  <a:pt x="7200" y="1486364"/>
                </a:lnTo>
                <a:lnTo>
                  <a:pt x="9060" y="1488224"/>
                </a:lnTo>
                <a:lnTo>
                  <a:pt x="9524" y="1489347"/>
                </a:lnTo>
                <a:lnTo>
                  <a:pt x="9524" y="1501502"/>
                </a:lnTo>
                <a:lnTo>
                  <a:pt x="9060" y="1502625"/>
                </a:lnTo>
                <a:lnTo>
                  <a:pt x="7200" y="1504484"/>
                </a:lnTo>
                <a:lnTo>
                  <a:pt x="6077" y="1504949"/>
                </a:lnTo>
                <a:close/>
              </a:path>
              <a:path w="9525" h="1962150">
                <a:moveTo>
                  <a:pt x="6077" y="1447799"/>
                </a:moveTo>
                <a:lnTo>
                  <a:pt x="3447" y="1447799"/>
                </a:lnTo>
                <a:lnTo>
                  <a:pt x="2324" y="1447334"/>
                </a:lnTo>
                <a:lnTo>
                  <a:pt x="464" y="1445475"/>
                </a:lnTo>
                <a:lnTo>
                  <a:pt x="0" y="1444352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44352"/>
                </a:lnTo>
                <a:lnTo>
                  <a:pt x="9060" y="1445475"/>
                </a:lnTo>
                <a:lnTo>
                  <a:pt x="7200" y="1447334"/>
                </a:lnTo>
                <a:lnTo>
                  <a:pt x="6077" y="1447799"/>
                </a:lnTo>
                <a:close/>
              </a:path>
              <a:path w="9525" h="1962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75047"/>
                </a:lnTo>
                <a:lnTo>
                  <a:pt x="464" y="1373924"/>
                </a:lnTo>
                <a:lnTo>
                  <a:pt x="2324" y="1372064"/>
                </a:lnTo>
                <a:lnTo>
                  <a:pt x="3447" y="1371599"/>
                </a:lnTo>
                <a:lnTo>
                  <a:pt x="6077" y="1371599"/>
                </a:lnTo>
                <a:lnTo>
                  <a:pt x="7200" y="1372064"/>
                </a:lnTo>
                <a:lnTo>
                  <a:pt x="9060" y="1373924"/>
                </a:lnTo>
                <a:lnTo>
                  <a:pt x="9524" y="1375047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1962150">
                <a:moveTo>
                  <a:pt x="6077" y="1333499"/>
                </a:moveTo>
                <a:lnTo>
                  <a:pt x="3447" y="1333499"/>
                </a:lnTo>
                <a:lnTo>
                  <a:pt x="2324" y="1333034"/>
                </a:lnTo>
                <a:lnTo>
                  <a:pt x="464" y="1331175"/>
                </a:lnTo>
                <a:lnTo>
                  <a:pt x="0" y="1330052"/>
                </a:lnTo>
                <a:lnTo>
                  <a:pt x="0" y="1317897"/>
                </a:lnTo>
                <a:lnTo>
                  <a:pt x="464" y="1316774"/>
                </a:lnTo>
                <a:lnTo>
                  <a:pt x="2324" y="1314914"/>
                </a:lnTo>
                <a:lnTo>
                  <a:pt x="3447" y="1314449"/>
                </a:lnTo>
                <a:lnTo>
                  <a:pt x="6077" y="1314449"/>
                </a:lnTo>
                <a:lnTo>
                  <a:pt x="7200" y="1314914"/>
                </a:lnTo>
                <a:lnTo>
                  <a:pt x="9060" y="1316774"/>
                </a:lnTo>
                <a:lnTo>
                  <a:pt x="9524" y="1317897"/>
                </a:lnTo>
                <a:lnTo>
                  <a:pt x="9524" y="1330052"/>
                </a:lnTo>
                <a:lnTo>
                  <a:pt x="9060" y="1331175"/>
                </a:lnTo>
                <a:lnTo>
                  <a:pt x="7200" y="1333034"/>
                </a:lnTo>
                <a:lnTo>
                  <a:pt x="6077" y="1333499"/>
                </a:lnTo>
                <a:close/>
              </a:path>
              <a:path w="9525" h="1962150">
                <a:moveTo>
                  <a:pt x="6077" y="1276349"/>
                </a:moveTo>
                <a:lnTo>
                  <a:pt x="3447" y="1276349"/>
                </a:lnTo>
                <a:lnTo>
                  <a:pt x="2324" y="1275884"/>
                </a:lnTo>
                <a:lnTo>
                  <a:pt x="464" y="1274024"/>
                </a:lnTo>
                <a:lnTo>
                  <a:pt x="0" y="1272902"/>
                </a:lnTo>
                <a:lnTo>
                  <a:pt x="0" y="1260747"/>
                </a:lnTo>
                <a:lnTo>
                  <a:pt x="464" y="1259624"/>
                </a:lnTo>
                <a:lnTo>
                  <a:pt x="2324" y="1257764"/>
                </a:lnTo>
                <a:lnTo>
                  <a:pt x="3447" y="1257299"/>
                </a:lnTo>
                <a:lnTo>
                  <a:pt x="6077" y="1257299"/>
                </a:lnTo>
                <a:lnTo>
                  <a:pt x="7200" y="1257764"/>
                </a:lnTo>
                <a:lnTo>
                  <a:pt x="9060" y="1259624"/>
                </a:lnTo>
                <a:lnTo>
                  <a:pt x="9524" y="1260747"/>
                </a:lnTo>
                <a:lnTo>
                  <a:pt x="9524" y="1272902"/>
                </a:lnTo>
                <a:lnTo>
                  <a:pt x="9060" y="1274024"/>
                </a:lnTo>
                <a:lnTo>
                  <a:pt x="7200" y="1275884"/>
                </a:lnTo>
                <a:lnTo>
                  <a:pt x="6077" y="1276349"/>
                </a:lnTo>
                <a:close/>
              </a:path>
              <a:path w="9525" h="1962150">
                <a:moveTo>
                  <a:pt x="6077" y="1219199"/>
                </a:moveTo>
                <a:lnTo>
                  <a:pt x="3447" y="1219199"/>
                </a:lnTo>
                <a:lnTo>
                  <a:pt x="2324" y="1218734"/>
                </a:lnTo>
                <a:lnTo>
                  <a:pt x="464" y="1216874"/>
                </a:lnTo>
                <a:lnTo>
                  <a:pt x="0" y="1215752"/>
                </a:lnTo>
                <a:lnTo>
                  <a:pt x="0" y="1203597"/>
                </a:lnTo>
                <a:lnTo>
                  <a:pt x="464" y="1202474"/>
                </a:lnTo>
                <a:lnTo>
                  <a:pt x="2324" y="1200614"/>
                </a:lnTo>
                <a:lnTo>
                  <a:pt x="3447" y="1200149"/>
                </a:lnTo>
                <a:lnTo>
                  <a:pt x="6077" y="1200149"/>
                </a:lnTo>
                <a:lnTo>
                  <a:pt x="7200" y="1200614"/>
                </a:lnTo>
                <a:lnTo>
                  <a:pt x="9060" y="1202474"/>
                </a:lnTo>
                <a:lnTo>
                  <a:pt x="9524" y="1203597"/>
                </a:lnTo>
                <a:lnTo>
                  <a:pt x="9524" y="1215752"/>
                </a:lnTo>
                <a:lnTo>
                  <a:pt x="9060" y="1216874"/>
                </a:lnTo>
                <a:lnTo>
                  <a:pt x="7200" y="1218734"/>
                </a:lnTo>
                <a:lnTo>
                  <a:pt x="6077" y="1219199"/>
                </a:lnTo>
                <a:close/>
              </a:path>
              <a:path w="9525" h="1962150">
                <a:moveTo>
                  <a:pt x="6077" y="1162049"/>
                </a:moveTo>
                <a:lnTo>
                  <a:pt x="3447" y="1162049"/>
                </a:lnTo>
                <a:lnTo>
                  <a:pt x="2324" y="1161584"/>
                </a:lnTo>
                <a:lnTo>
                  <a:pt x="464" y="1159725"/>
                </a:lnTo>
                <a:lnTo>
                  <a:pt x="0" y="1158602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58602"/>
                </a:lnTo>
                <a:lnTo>
                  <a:pt x="9060" y="1159725"/>
                </a:lnTo>
                <a:lnTo>
                  <a:pt x="7200" y="1161584"/>
                </a:lnTo>
                <a:lnTo>
                  <a:pt x="6077" y="1162049"/>
                </a:lnTo>
                <a:close/>
              </a:path>
              <a:path w="9525" h="1962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89297"/>
                </a:lnTo>
                <a:lnTo>
                  <a:pt x="464" y="1088174"/>
                </a:lnTo>
                <a:lnTo>
                  <a:pt x="2324" y="1086314"/>
                </a:lnTo>
                <a:lnTo>
                  <a:pt x="3447" y="1085849"/>
                </a:lnTo>
                <a:lnTo>
                  <a:pt x="6077" y="1085849"/>
                </a:lnTo>
                <a:lnTo>
                  <a:pt x="7200" y="1086314"/>
                </a:lnTo>
                <a:lnTo>
                  <a:pt x="9060" y="1088174"/>
                </a:lnTo>
                <a:lnTo>
                  <a:pt x="9524" y="1089297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1962150">
                <a:moveTo>
                  <a:pt x="6077" y="1047749"/>
                </a:moveTo>
                <a:lnTo>
                  <a:pt x="3447" y="1047749"/>
                </a:lnTo>
                <a:lnTo>
                  <a:pt x="2324" y="1047284"/>
                </a:lnTo>
                <a:lnTo>
                  <a:pt x="464" y="1045425"/>
                </a:lnTo>
                <a:lnTo>
                  <a:pt x="0" y="1044302"/>
                </a:lnTo>
                <a:lnTo>
                  <a:pt x="0" y="1032147"/>
                </a:lnTo>
                <a:lnTo>
                  <a:pt x="464" y="1031024"/>
                </a:lnTo>
                <a:lnTo>
                  <a:pt x="2324" y="1029164"/>
                </a:lnTo>
                <a:lnTo>
                  <a:pt x="3447" y="1028699"/>
                </a:lnTo>
                <a:lnTo>
                  <a:pt x="6077" y="1028699"/>
                </a:lnTo>
                <a:lnTo>
                  <a:pt x="7200" y="1029164"/>
                </a:lnTo>
                <a:lnTo>
                  <a:pt x="9060" y="1031024"/>
                </a:lnTo>
                <a:lnTo>
                  <a:pt x="9524" y="1032147"/>
                </a:lnTo>
                <a:lnTo>
                  <a:pt x="9524" y="1044302"/>
                </a:lnTo>
                <a:lnTo>
                  <a:pt x="9060" y="1045425"/>
                </a:lnTo>
                <a:lnTo>
                  <a:pt x="7200" y="1047284"/>
                </a:lnTo>
                <a:lnTo>
                  <a:pt x="6077" y="1047749"/>
                </a:lnTo>
                <a:close/>
              </a:path>
              <a:path w="9525" h="1962150">
                <a:moveTo>
                  <a:pt x="6077" y="990599"/>
                </a:moveTo>
                <a:lnTo>
                  <a:pt x="3447" y="990599"/>
                </a:lnTo>
                <a:lnTo>
                  <a:pt x="2324" y="990134"/>
                </a:lnTo>
                <a:lnTo>
                  <a:pt x="464" y="988275"/>
                </a:lnTo>
                <a:lnTo>
                  <a:pt x="0" y="987152"/>
                </a:lnTo>
                <a:lnTo>
                  <a:pt x="0" y="974997"/>
                </a:lnTo>
                <a:lnTo>
                  <a:pt x="464" y="973874"/>
                </a:lnTo>
                <a:lnTo>
                  <a:pt x="2324" y="972014"/>
                </a:lnTo>
                <a:lnTo>
                  <a:pt x="3447" y="971549"/>
                </a:lnTo>
                <a:lnTo>
                  <a:pt x="6077" y="971549"/>
                </a:lnTo>
                <a:lnTo>
                  <a:pt x="7200" y="972014"/>
                </a:lnTo>
                <a:lnTo>
                  <a:pt x="9060" y="973874"/>
                </a:lnTo>
                <a:lnTo>
                  <a:pt x="9524" y="974997"/>
                </a:lnTo>
                <a:lnTo>
                  <a:pt x="9524" y="987152"/>
                </a:lnTo>
                <a:lnTo>
                  <a:pt x="9060" y="988275"/>
                </a:lnTo>
                <a:lnTo>
                  <a:pt x="7200" y="990134"/>
                </a:lnTo>
                <a:lnTo>
                  <a:pt x="6077" y="990599"/>
                </a:lnTo>
                <a:close/>
              </a:path>
              <a:path w="9525" h="1962150">
                <a:moveTo>
                  <a:pt x="6077" y="933449"/>
                </a:moveTo>
                <a:lnTo>
                  <a:pt x="3447" y="933449"/>
                </a:lnTo>
                <a:lnTo>
                  <a:pt x="2324" y="932984"/>
                </a:lnTo>
                <a:lnTo>
                  <a:pt x="464" y="931125"/>
                </a:lnTo>
                <a:lnTo>
                  <a:pt x="0" y="930002"/>
                </a:lnTo>
                <a:lnTo>
                  <a:pt x="0" y="917847"/>
                </a:lnTo>
                <a:lnTo>
                  <a:pt x="464" y="916724"/>
                </a:lnTo>
                <a:lnTo>
                  <a:pt x="2324" y="914864"/>
                </a:lnTo>
                <a:lnTo>
                  <a:pt x="3447" y="914399"/>
                </a:lnTo>
                <a:lnTo>
                  <a:pt x="6077" y="914399"/>
                </a:lnTo>
                <a:lnTo>
                  <a:pt x="7200" y="914864"/>
                </a:lnTo>
                <a:lnTo>
                  <a:pt x="9060" y="916724"/>
                </a:lnTo>
                <a:lnTo>
                  <a:pt x="9524" y="917847"/>
                </a:lnTo>
                <a:lnTo>
                  <a:pt x="9524" y="930002"/>
                </a:lnTo>
                <a:lnTo>
                  <a:pt x="9060" y="931125"/>
                </a:lnTo>
                <a:lnTo>
                  <a:pt x="7200" y="932984"/>
                </a:lnTo>
                <a:lnTo>
                  <a:pt x="6077" y="933449"/>
                </a:lnTo>
                <a:close/>
              </a:path>
              <a:path w="9525" h="1962150">
                <a:moveTo>
                  <a:pt x="6077" y="876299"/>
                </a:moveTo>
                <a:lnTo>
                  <a:pt x="3447" y="876299"/>
                </a:lnTo>
                <a:lnTo>
                  <a:pt x="2324" y="875834"/>
                </a:lnTo>
                <a:lnTo>
                  <a:pt x="464" y="873975"/>
                </a:lnTo>
                <a:lnTo>
                  <a:pt x="0" y="872852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72852"/>
                </a:lnTo>
                <a:lnTo>
                  <a:pt x="9060" y="873975"/>
                </a:lnTo>
                <a:lnTo>
                  <a:pt x="7200" y="875834"/>
                </a:lnTo>
                <a:lnTo>
                  <a:pt x="6077" y="876299"/>
                </a:lnTo>
                <a:close/>
              </a:path>
              <a:path w="9525" h="1962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03547"/>
                </a:lnTo>
                <a:lnTo>
                  <a:pt x="464" y="802424"/>
                </a:lnTo>
                <a:lnTo>
                  <a:pt x="2324" y="800564"/>
                </a:lnTo>
                <a:lnTo>
                  <a:pt x="3447" y="800099"/>
                </a:lnTo>
                <a:lnTo>
                  <a:pt x="6077" y="800099"/>
                </a:lnTo>
                <a:lnTo>
                  <a:pt x="7200" y="800564"/>
                </a:lnTo>
                <a:lnTo>
                  <a:pt x="9060" y="802424"/>
                </a:lnTo>
                <a:lnTo>
                  <a:pt x="9524" y="803547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1962150">
                <a:moveTo>
                  <a:pt x="6077" y="761999"/>
                </a:moveTo>
                <a:lnTo>
                  <a:pt x="3447" y="761999"/>
                </a:lnTo>
                <a:lnTo>
                  <a:pt x="2324" y="761534"/>
                </a:lnTo>
                <a:lnTo>
                  <a:pt x="464" y="759675"/>
                </a:lnTo>
                <a:lnTo>
                  <a:pt x="0" y="758552"/>
                </a:lnTo>
                <a:lnTo>
                  <a:pt x="0" y="746397"/>
                </a:lnTo>
                <a:lnTo>
                  <a:pt x="464" y="745274"/>
                </a:lnTo>
                <a:lnTo>
                  <a:pt x="2324" y="743414"/>
                </a:lnTo>
                <a:lnTo>
                  <a:pt x="3447" y="742949"/>
                </a:lnTo>
                <a:lnTo>
                  <a:pt x="6077" y="742949"/>
                </a:lnTo>
                <a:lnTo>
                  <a:pt x="7200" y="743414"/>
                </a:lnTo>
                <a:lnTo>
                  <a:pt x="9060" y="745274"/>
                </a:lnTo>
                <a:lnTo>
                  <a:pt x="9524" y="746397"/>
                </a:lnTo>
                <a:lnTo>
                  <a:pt x="9524" y="758552"/>
                </a:lnTo>
                <a:lnTo>
                  <a:pt x="9060" y="759675"/>
                </a:lnTo>
                <a:lnTo>
                  <a:pt x="7200" y="761534"/>
                </a:lnTo>
                <a:lnTo>
                  <a:pt x="6077" y="761999"/>
                </a:lnTo>
                <a:close/>
              </a:path>
              <a:path w="9525" h="1962150">
                <a:moveTo>
                  <a:pt x="6077" y="704849"/>
                </a:moveTo>
                <a:lnTo>
                  <a:pt x="3447" y="704849"/>
                </a:lnTo>
                <a:lnTo>
                  <a:pt x="2324" y="704384"/>
                </a:lnTo>
                <a:lnTo>
                  <a:pt x="464" y="702524"/>
                </a:lnTo>
                <a:lnTo>
                  <a:pt x="0" y="701402"/>
                </a:lnTo>
                <a:lnTo>
                  <a:pt x="0" y="689247"/>
                </a:lnTo>
                <a:lnTo>
                  <a:pt x="464" y="688124"/>
                </a:lnTo>
                <a:lnTo>
                  <a:pt x="2324" y="686264"/>
                </a:lnTo>
                <a:lnTo>
                  <a:pt x="3447" y="685799"/>
                </a:lnTo>
                <a:lnTo>
                  <a:pt x="6077" y="685799"/>
                </a:lnTo>
                <a:lnTo>
                  <a:pt x="7200" y="686264"/>
                </a:lnTo>
                <a:lnTo>
                  <a:pt x="9060" y="688124"/>
                </a:lnTo>
                <a:lnTo>
                  <a:pt x="9524" y="689247"/>
                </a:lnTo>
                <a:lnTo>
                  <a:pt x="9524" y="701402"/>
                </a:lnTo>
                <a:lnTo>
                  <a:pt x="9060" y="702524"/>
                </a:lnTo>
                <a:lnTo>
                  <a:pt x="7200" y="704384"/>
                </a:lnTo>
                <a:lnTo>
                  <a:pt x="6077" y="704849"/>
                </a:lnTo>
                <a:close/>
              </a:path>
              <a:path w="9525" h="1962150">
                <a:moveTo>
                  <a:pt x="6077" y="647699"/>
                </a:moveTo>
                <a:lnTo>
                  <a:pt x="3447" y="647699"/>
                </a:lnTo>
                <a:lnTo>
                  <a:pt x="2324" y="647234"/>
                </a:lnTo>
                <a:lnTo>
                  <a:pt x="464" y="645375"/>
                </a:lnTo>
                <a:lnTo>
                  <a:pt x="0" y="644252"/>
                </a:lnTo>
                <a:lnTo>
                  <a:pt x="0" y="632097"/>
                </a:lnTo>
                <a:lnTo>
                  <a:pt x="464" y="630974"/>
                </a:lnTo>
                <a:lnTo>
                  <a:pt x="2324" y="629114"/>
                </a:lnTo>
                <a:lnTo>
                  <a:pt x="3447" y="628649"/>
                </a:lnTo>
                <a:lnTo>
                  <a:pt x="6077" y="628649"/>
                </a:lnTo>
                <a:lnTo>
                  <a:pt x="7200" y="629114"/>
                </a:lnTo>
                <a:lnTo>
                  <a:pt x="9060" y="630974"/>
                </a:lnTo>
                <a:lnTo>
                  <a:pt x="9524" y="632097"/>
                </a:lnTo>
                <a:lnTo>
                  <a:pt x="9524" y="644252"/>
                </a:lnTo>
                <a:lnTo>
                  <a:pt x="9060" y="645375"/>
                </a:lnTo>
                <a:lnTo>
                  <a:pt x="7200" y="647234"/>
                </a:lnTo>
                <a:lnTo>
                  <a:pt x="6077" y="647699"/>
                </a:lnTo>
                <a:close/>
              </a:path>
              <a:path w="9525" h="1962150">
                <a:moveTo>
                  <a:pt x="6077" y="590549"/>
                </a:moveTo>
                <a:lnTo>
                  <a:pt x="3447" y="590549"/>
                </a:lnTo>
                <a:lnTo>
                  <a:pt x="2324" y="590084"/>
                </a:lnTo>
                <a:lnTo>
                  <a:pt x="464" y="588225"/>
                </a:lnTo>
                <a:lnTo>
                  <a:pt x="0" y="587102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87102"/>
                </a:lnTo>
                <a:lnTo>
                  <a:pt x="9060" y="588225"/>
                </a:lnTo>
                <a:lnTo>
                  <a:pt x="7200" y="590084"/>
                </a:lnTo>
                <a:lnTo>
                  <a:pt x="6077" y="590549"/>
                </a:lnTo>
                <a:close/>
              </a:path>
              <a:path w="9525" h="1962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17797"/>
                </a:lnTo>
                <a:lnTo>
                  <a:pt x="464" y="516674"/>
                </a:lnTo>
                <a:lnTo>
                  <a:pt x="2324" y="514814"/>
                </a:lnTo>
                <a:lnTo>
                  <a:pt x="3447" y="514349"/>
                </a:lnTo>
                <a:lnTo>
                  <a:pt x="6077" y="514349"/>
                </a:lnTo>
                <a:lnTo>
                  <a:pt x="7200" y="514814"/>
                </a:lnTo>
                <a:lnTo>
                  <a:pt x="9060" y="516674"/>
                </a:lnTo>
                <a:lnTo>
                  <a:pt x="9524" y="517797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1962150">
                <a:moveTo>
                  <a:pt x="6077" y="476249"/>
                </a:moveTo>
                <a:lnTo>
                  <a:pt x="3447" y="476249"/>
                </a:lnTo>
                <a:lnTo>
                  <a:pt x="2324" y="475784"/>
                </a:lnTo>
                <a:lnTo>
                  <a:pt x="464" y="473924"/>
                </a:lnTo>
                <a:lnTo>
                  <a:pt x="0" y="472802"/>
                </a:lnTo>
                <a:lnTo>
                  <a:pt x="0" y="460647"/>
                </a:lnTo>
                <a:lnTo>
                  <a:pt x="464" y="459524"/>
                </a:lnTo>
                <a:lnTo>
                  <a:pt x="2324" y="457664"/>
                </a:lnTo>
                <a:lnTo>
                  <a:pt x="3447" y="457199"/>
                </a:lnTo>
                <a:lnTo>
                  <a:pt x="6077" y="457199"/>
                </a:lnTo>
                <a:lnTo>
                  <a:pt x="7200" y="457664"/>
                </a:lnTo>
                <a:lnTo>
                  <a:pt x="9060" y="459524"/>
                </a:lnTo>
                <a:lnTo>
                  <a:pt x="9524" y="460647"/>
                </a:lnTo>
                <a:lnTo>
                  <a:pt x="9524" y="472802"/>
                </a:lnTo>
                <a:lnTo>
                  <a:pt x="9060" y="473924"/>
                </a:lnTo>
                <a:lnTo>
                  <a:pt x="7200" y="475784"/>
                </a:lnTo>
                <a:lnTo>
                  <a:pt x="6077" y="476249"/>
                </a:lnTo>
                <a:close/>
              </a:path>
              <a:path w="9525" h="1962150">
                <a:moveTo>
                  <a:pt x="6077" y="419099"/>
                </a:moveTo>
                <a:lnTo>
                  <a:pt x="3447" y="419099"/>
                </a:lnTo>
                <a:lnTo>
                  <a:pt x="2324" y="418634"/>
                </a:lnTo>
                <a:lnTo>
                  <a:pt x="464" y="416774"/>
                </a:lnTo>
                <a:lnTo>
                  <a:pt x="0" y="415652"/>
                </a:lnTo>
                <a:lnTo>
                  <a:pt x="0" y="403497"/>
                </a:lnTo>
                <a:lnTo>
                  <a:pt x="464" y="402374"/>
                </a:lnTo>
                <a:lnTo>
                  <a:pt x="2324" y="400514"/>
                </a:lnTo>
                <a:lnTo>
                  <a:pt x="3447" y="400049"/>
                </a:lnTo>
                <a:lnTo>
                  <a:pt x="6077" y="400049"/>
                </a:lnTo>
                <a:lnTo>
                  <a:pt x="7200" y="400514"/>
                </a:lnTo>
                <a:lnTo>
                  <a:pt x="9060" y="402374"/>
                </a:lnTo>
                <a:lnTo>
                  <a:pt x="9524" y="403497"/>
                </a:lnTo>
                <a:lnTo>
                  <a:pt x="9524" y="415652"/>
                </a:lnTo>
                <a:lnTo>
                  <a:pt x="9060" y="416774"/>
                </a:lnTo>
                <a:lnTo>
                  <a:pt x="7200" y="418634"/>
                </a:lnTo>
                <a:lnTo>
                  <a:pt x="6077" y="419099"/>
                </a:lnTo>
                <a:close/>
              </a:path>
              <a:path w="9525" h="1962150">
                <a:moveTo>
                  <a:pt x="6077" y="361949"/>
                </a:moveTo>
                <a:lnTo>
                  <a:pt x="3447" y="361949"/>
                </a:lnTo>
                <a:lnTo>
                  <a:pt x="2324" y="361484"/>
                </a:lnTo>
                <a:lnTo>
                  <a:pt x="464" y="359625"/>
                </a:lnTo>
                <a:lnTo>
                  <a:pt x="0" y="358502"/>
                </a:lnTo>
                <a:lnTo>
                  <a:pt x="0" y="346347"/>
                </a:lnTo>
                <a:lnTo>
                  <a:pt x="464" y="345224"/>
                </a:lnTo>
                <a:lnTo>
                  <a:pt x="2324" y="343364"/>
                </a:lnTo>
                <a:lnTo>
                  <a:pt x="3447" y="342899"/>
                </a:lnTo>
                <a:lnTo>
                  <a:pt x="6077" y="342899"/>
                </a:lnTo>
                <a:lnTo>
                  <a:pt x="7200" y="343364"/>
                </a:lnTo>
                <a:lnTo>
                  <a:pt x="9060" y="345224"/>
                </a:lnTo>
                <a:lnTo>
                  <a:pt x="9524" y="346347"/>
                </a:lnTo>
                <a:lnTo>
                  <a:pt x="9524" y="358502"/>
                </a:lnTo>
                <a:lnTo>
                  <a:pt x="9060" y="359625"/>
                </a:lnTo>
                <a:lnTo>
                  <a:pt x="7200" y="361484"/>
                </a:lnTo>
                <a:lnTo>
                  <a:pt x="6077" y="361949"/>
                </a:lnTo>
                <a:close/>
              </a:path>
              <a:path w="9525" h="1962150">
                <a:moveTo>
                  <a:pt x="6077" y="304799"/>
                </a:moveTo>
                <a:lnTo>
                  <a:pt x="3447" y="304799"/>
                </a:lnTo>
                <a:lnTo>
                  <a:pt x="2324" y="304334"/>
                </a:lnTo>
                <a:lnTo>
                  <a:pt x="464" y="302475"/>
                </a:lnTo>
                <a:lnTo>
                  <a:pt x="0" y="301352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4"/>
                </a:lnTo>
                <a:lnTo>
                  <a:pt x="3447" y="285750"/>
                </a:lnTo>
                <a:lnTo>
                  <a:pt x="6077" y="285750"/>
                </a:lnTo>
                <a:lnTo>
                  <a:pt x="7200" y="286214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301352"/>
                </a:lnTo>
                <a:lnTo>
                  <a:pt x="9060" y="302475"/>
                </a:lnTo>
                <a:lnTo>
                  <a:pt x="7200" y="304334"/>
                </a:lnTo>
                <a:lnTo>
                  <a:pt x="6077" y="304799"/>
                </a:lnTo>
                <a:close/>
              </a:path>
              <a:path w="9525" h="1962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32047"/>
                </a:lnTo>
                <a:lnTo>
                  <a:pt x="464" y="230924"/>
                </a:lnTo>
                <a:lnTo>
                  <a:pt x="2324" y="229064"/>
                </a:lnTo>
                <a:lnTo>
                  <a:pt x="3447" y="228600"/>
                </a:lnTo>
                <a:lnTo>
                  <a:pt x="6077" y="228600"/>
                </a:lnTo>
                <a:lnTo>
                  <a:pt x="7200" y="229064"/>
                </a:lnTo>
                <a:lnTo>
                  <a:pt x="9060" y="230924"/>
                </a:lnTo>
                <a:lnTo>
                  <a:pt x="9524" y="232047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1962150">
                <a:moveTo>
                  <a:pt x="6077" y="190499"/>
                </a:moveTo>
                <a:lnTo>
                  <a:pt x="3447" y="190499"/>
                </a:lnTo>
                <a:lnTo>
                  <a:pt x="2324" y="190034"/>
                </a:lnTo>
                <a:lnTo>
                  <a:pt x="464" y="188175"/>
                </a:lnTo>
                <a:lnTo>
                  <a:pt x="0" y="187052"/>
                </a:lnTo>
                <a:lnTo>
                  <a:pt x="0" y="174897"/>
                </a:lnTo>
                <a:lnTo>
                  <a:pt x="464" y="173774"/>
                </a:lnTo>
                <a:lnTo>
                  <a:pt x="2324" y="171914"/>
                </a:lnTo>
                <a:lnTo>
                  <a:pt x="3447" y="171450"/>
                </a:lnTo>
                <a:lnTo>
                  <a:pt x="6077" y="171450"/>
                </a:lnTo>
                <a:lnTo>
                  <a:pt x="7200" y="171914"/>
                </a:lnTo>
                <a:lnTo>
                  <a:pt x="9060" y="173774"/>
                </a:lnTo>
                <a:lnTo>
                  <a:pt x="9524" y="174897"/>
                </a:lnTo>
                <a:lnTo>
                  <a:pt x="9524" y="187052"/>
                </a:lnTo>
                <a:lnTo>
                  <a:pt x="9060" y="188175"/>
                </a:lnTo>
                <a:lnTo>
                  <a:pt x="7200" y="190034"/>
                </a:lnTo>
                <a:lnTo>
                  <a:pt x="6077" y="190499"/>
                </a:lnTo>
                <a:close/>
              </a:path>
              <a:path w="9525" h="1962150">
                <a:moveTo>
                  <a:pt x="6077" y="133349"/>
                </a:moveTo>
                <a:lnTo>
                  <a:pt x="3447" y="133349"/>
                </a:lnTo>
                <a:lnTo>
                  <a:pt x="2324" y="132884"/>
                </a:lnTo>
                <a:lnTo>
                  <a:pt x="464" y="131025"/>
                </a:lnTo>
                <a:lnTo>
                  <a:pt x="0" y="129902"/>
                </a:lnTo>
                <a:lnTo>
                  <a:pt x="0" y="117747"/>
                </a:lnTo>
                <a:lnTo>
                  <a:pt x="464" y="116624"/>
                </a:lnTo>
                <a:lnTo>
                  <a:pt x="2324" y="114764"/>
                </a:lnTo>
                <a:lnTo>
                  <a:pt x="3447" y="114300"/>
                </a:lnTo>
                <a:lnTo>
                  <a:pt x="6077" y="114300"/>
                </a:lnTo>
                <a:lnTo>
                  <a:pt x="7200" y="114764"/>
                </a:lnTo>
                <a:lnTo>
                  <a:pt x="9060" y="116624"/>
                </a:lnTo>
                <a:lnTo>
                  <a:pt x="9524" y="117747"/>
                </a:lnTo>
                <a:lnTo>
                  <a:pt x="9524" y="129902"/>
                </a:lnTo>
                <a:lnTo>
                  <a:pt x="9060" y="131025"/>
                </a:lnTo>
                <a:lnTo>
                  <a:pt x="7200" y="132884"/>
                </a:lnTo>
                <a:lnTo>
                  <a:pt x="6077" y="133349"/>
                </a:lnTo>
                <a:close/>
              </a:path>
              <a:path w="9525" h="1962150">
                <a:moveTo>
                  <a:pt x="6077" y="76199"/>
                </a:moveTo>
                <a:lnTo>
                  <a:pt x="3447" y="76199"/>
                </a:lnTo>
                <a:lnTo>
                  <a:pt x="2324" y="75734"/>
                </a:lnTo>
                <a:lnTo>
                  <a:pt x="464" y="73875"/>
                </a:lnTo>
                <a:lnTo>
                  <a:pt x="0" y="72752"/>
                </a:lnTo>
                <a:lnTo>
                  <a:pt x="0" y="60597"/>
                </a:lnTo>
                <a:lnTo>
                  <a:pt x="464" y="59474"/>
                </a:lnTo>
                <a:lnTo>
                  <a:pt x="2324" y="57614"/>
                </a:lnTo>
                <a:lnTo>
                  <a:pt x="3447" y="57150"/>
                </a:lnTo>
                <a:lnTo>
                  <a:pt x="6077" y="57150"/>
                </a:lnTo>
                <a:lnTo>
                  <a:pt x="7200" y="57614"/>
                </a:lnTo>
                <a:lnTo>
                  <a:pt x="9060" y="59474"/>
                </a:lnTo>
                <a:lnTo>
                  <a:pt x="9524" y="60597"/>
                </a:lnTo>
                <a:lnTo>
                  <a:pt x="9524" y="72752"/>
                </a:lnTo>
                <a:lnTo>
                  <a:pt x="9060" y="73875"/>
                </a:lnTo>
                <a:lnTo>
                  <a:pt x="7200" y="75734"/>
                </a:lnTo>
                <a:lnTo>
                  <a:pt x="6077" y="76199"/>
                </a:lnTo>
                <a:close/>
              </a:path>
              <a:path w="9525" h="1962150">
                <a:moveTo>
                  <a:pt x="6077" y="19049"/>
                </a:moveTo>
                <a:lnTo>
                  <a:pt x="3447" y="19049"/>
                </a:lnTo>
                <a:lnTo>
                  <a:pt x="2324" y="18584"/>
                </a:lnTo>
                <a:lnTo>
                  <a:pt x="464" y="16724"/>
                </a:lnTo>
                <a:lnTo>
                  <a:pt x="0" y="15602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15602"/>
                </a:lnTo>
                <a:lnTo>
                  <a:pt x="9060" y="16724"/>
                </a:lnTo>
                <a:lnTo>
                  <a:pt x="7200" y="18584"/>
                </a:lnTo>
                <a:lnTo>
                  <a:pt x="6077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47332" y="6511925"/>
            <a:ext cx="173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0.0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319133" y="4538662"/>
            <a:ext cx="4705350" cy="1962150"/>
            <a:chOff x="1319133" y="4538662"/>
            <a:chExt cx="4705350" cy="1962150"/>
          </a:xfrm>
        </p:grpSpPr>
        <p:sp>
          <p:nvSpPr>
            <p:cNvPr id="31" name="object 31"/>
            <p:cNvSpPr/>
            <p:nvPr/>
          </p:nvSpPr>
          <p:spPr>
            <a:xfrm>
              <a:off x="5939126" y="6446520"/>
              <a:ext cx="80010" cy="49530"/>
            </a:xfrm>
            <a:custGeom>
              <a:avLst/>
              <a:gdLst/>
              <a:ahLst/>
              <a:cxnLst/>
              <a:rect l="l" t="t" r="r" b="b"/>
              <a:pathLst>
                <a:path w="80010" h="49529">
                  <a:moveTo>
                    <a:pt x="79170" y="49530"/>
                  </a:moveTo>
                  <a:lnTo>
                    <a:pt x="839" y="49530"/>
                  </a:lnTo>
                  <a:lnTo>
                    <a:pt x="0" y="45309"/>
                  </a:lnTo>
                  <a:lnTo>
                    <a:pt x="0" y="34700"/>
                  </a:lnTo>
                  <a:lnTo>
                    <a:pt x="1015" y="29596"/>
                  </a:lnTo>
                  <a:lnTo>
                    <a:pt x="29596" y="1015"/>
                  </a:lnTo>
                  <a:lnTo>
                    <a:pt x="34700" y="0"/>
                  </a:lnTo>
                  <a:lnTo>
                    <a:pt x="45309" y="0"/>
                  </a:lnTo>
                  <a:lnTo>
                    <a:pt x="78994" y="29596"/>
                  </a:lnTo>
                  <a:lnTo>
                    <a:pt x="80009" y="34700"/>
                  </a:lnTo>
                  <a:lnTo>
                    <a:pt x="80009" y="45309"/>
                  </a:lnTo>
                  <a:lnTo>
                    <a:pt x="79170" y="49530"/>
                  </a:lnTo>
                  <a:close/>
                </a:path>
              </a:pathLst>
            </a:custGeom>
            <a:solidFill>
              <a:srgbClr val="61FE94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39126" y="6446520"/>
              <a:ext cx="80010" cy="49530"/>
            </a:xfrm>
            <a:custGeom>
              <a:avLst/>
              <a:gdLst/>
              <a:ahLst/>
              <a:cxnLst/>
              <a:rect l="l" t="t" r="r" b="b"/>
              <a:pathLst>
                <a:path w="80010" h="49529">
                  <a:moveTo>
                    <a:pt x="0" y="40004"/>
                  </a:moveTo>
                  <a:lnTo>
                    <a:pt x="0" y="45309"/>
                  </a:lnTo>
                  <a:lnTo>
                    <a:pt x="839" y="49530"/>
                  </a:lnTo>
                </a:path>
                <a:path w="80010" h="49529">
                  <a:moveTo>
                    <a:pt x="79170" y="49530"/>
                  </a:moveTo>
                  <a:lnTo>
                    <a:pt x="80009" y="45309"/>
                  </a:lnTo>
                  <a:lnTo>
                    <a:pt x="80009" y="40004"/>
                  </a:lnTo>
                  <a:lnTo>
                    <a:pt x="80009" y="34700"/>
                  </a:lnTo>
                  <a:lnTo>
                    <a:pt x="55314" y="3045"/>
                  </a:lnTo>
                  <a:lnTo>
                    <a:pt x="40004" y="0"/>
                  </a:lnTo>
                  <a:lnTo>
                    <a:pt x="34700" y="0"/>
                  </a:lnTo>
                  <a:lnTo>
                    <a:pt x="3045" y="24695"/>
                  </a:lnTo>
                  <a:lnTo>
                    <a:pt x="0" y="34700"/>
                  </a:lnTo>
                  <a:lnTo>
                    <a:pt x="0" y="40004"/>
                  </a:lnTo>
                </a:path>
              </a:pathLst>
            </a:custGeom>
            <a:ln w="9525">
              <a:solidFill>
                <a:srgbClr val="61FE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0267" y="6200061"/>
              <a:ext cx="89534" cy="8953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7885" y="6079212"/>
              <a:ext cx="89534" cy="8953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4715" y="5958363"/>
              <a:ext cx="89534" cy="8953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3209" y="5716666"/>
              <a:ext cx="89534" cy="8953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1074" y="5668327"/>
              <a:ext cx="89534" cy="8953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8224" y="5474969"/>
              <a:ext cx="89534" cy="8953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3286" y="5354121"/>
              <a:ext cx="89534" cy="8953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7841" y="5233273"/>
              <a:ext cx="89534" cy="8953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3872" y="4991576"/>
              <a:ext cx="89534" cy="8953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1362" y="4749879"/>
              <a:ext cx="89534" cy="8953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323895" y="4543424"/>
              <a:ext cx="80010" cy="49530"/>
            </a:xfrm>
            <a:custGeom>
              <a:avLst/>
              <a:gdLst/>
              <a:ahLst/>
              <a:cxnLst/>
              <a:rect l="l" t="t" r="r" b="b"/>
              <a:pathLst>
                <a:path w="80009" h="49529">
                  <a:moveTo>
                    <a:pt x="45309" y="49530"/>
                  </a:moveTo>
                  <a:lnTo>
                    <a:pt x="34700" y="49530"/>
                  </a:lnTo>
                  <a:lnTo>
                    <a:pt x="29596" y="48515"/>
                  </a:lnTo>
                  <a:lnTo>
                    <a:pt x="1015" y="19933"/>
                  </a:lnTo>
                  <a:lnTo>
                    <a:pt x="0" y="14830"/>
                  </a:lnTo>
                  <a:lnTo>
                    <a:pt x="0" y="4220"/>
                  </a:lnTo>
                  <a:lnTo>
                    <a:pt x="839" y="0"/>
                  </a:lnTo>
                  <a:lnTo>
                    <a:pt x="79170" y="0"/>
                  </a:lnTo>
                  <a:lnTo>
                    <a:pt x="80009" y="4220"/>
                  </a:lnTo>
                  <a:lnTo>
                    <a:pt x="80009" y="14830"/>
                  </a:lnTo>
                  <a:lnTo>
                    <a:pt x="50413" y="48515"/>
                  </a:lnTo>
                  <a:lnTo>
                    <a:pt x="45309" y="49530"/>
                  </a:lnTo>
                  <a:close/>
                </a:path>
              </a:pathLst>
            </a:custGeom>
            <a:solidFill>
              <a:srgbClr val="61FE94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23895" y="4543425"/>
              <a:ext cx="80010" cy="49530"/>
            </a:xfrm>
            <a:custGeom>
              <a:avLst/>
              <a:gdLst/>
              <a:ahLst/>
              <a:cxnLst/>
              <a:rect l="l" t="t" r="r" b="b"/>
              <a:pathLst>
                <a:path w="80009" h="49529">
                  <a:moveTo>
                    <a:pt x="0" y="9525"/>
                  </a:moveTo>
                  <a:lnTo>
                    <a:pt x="19794" y="44454"/>
                  </a:lnTo>
                  <a:lnTo>
                    <a:pt x="40004" y="49530"/>
                  </a:lnTo>
                  <a:lnTo>
                    <a:pt x="45309" y="49530"/>
                  </a:lnTo>
                  <a:lnTo>
                    <a:pt x="76964" y="24834"/>
                  </a:lnTo>
                  <a:lnTo>
                    <a:pt x="80009" y="9525"/>
                  </a:lnTo>
                  <a:lnTo>
                    <a:pt x="80009" y="4220"/>
                  </a:lnTo>
                  <a:lnTo>
                    <a:pt x="79170" y="0"/>
                  </a:lnTo>
                </a:path>
                <a:path w="80009" h="49529">
                  <a:moveTo>
                    <a:pt x="839" y="0"/>
                  </a:moveTo>
                  <a:lnTo>
                    <a:pt x="0" y="4220"/>
                  </a:lnTo>
                  <a:lnTo>
                    <a:pt x="0" y="9525"/>
                  </a:lnTo>
                </a:path>
              </a:pathLst>
            </a:custGeom>
            <a:ln w="9525">
              <a:solidFill>
                <a:srgbClr val="61FE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85043" y="4543425"/>
              <a:ext cx="3894454" cy="1640205"/>
            </a:xfrm>
            <a:custGeom>
              <a:avLst/>
              <a:gdLst/>
              <a:ahLst/>
              <a:cxnLst/>
              <a:rect l="l" t="t" r="r" b="b"/>
              <a:pathLst>
                <a:path w="3894454" h="1640204">
                  <a:moveTo>
                    <a:pt x="3894088" y="1640188"/>
                  </a:moveTo>
                  <a:lnTo>
                    <a:pt x="0" y="0"/>
                  </a:lnTo>
                  <a:lnTo>
                    <a:pt x="3894088" y="1640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62452" y="4543425"/>
              <a:ext cx="3914140" cy="1646555"/>
            </a:xfrm>
            <a:custGeom>
              <a:avLst/>
              <a:gdLst/>
              <a:ahLst/>
              <a:cxnLst/>
              <a:rect l="l" t="t" r="r" b="b"/>
              <a:pathLst>
                <a:path w="3914140" h="1646554">
                  <a:moveTo>
                    <a:pt x="43890" y="19306"/>
                  </a:moveTo>
                  <a:lnTo>
                    <a:pt x="0" y="820"/>
                  </a:lnTo>
                  <a:lnTo>
                    <a:pt x="345" y="0"/>
                  </a:lnTo>
                  <a:lnTo>
                    <a:pt x="47128" y="0"/>
                  </a:lnTo>
                  <a:lnTo>
                    <a:pt x="51285" y="1750"/>
                  </a:lnTo>
                  <a:lnTo>
                    <a:pt x="43890" y="19306"/>
                  </a:lnTo>
                  <a:close/>
                </a:path>
                <a:path w="3914140" h="1646554">
                  <a:moveTo>
                    <a:pt x="131671" y="56280"/>
                  </a:moveTo>
                  <a:lnTo>
                    <a:pt x="87781" y="37793"/>
                  </a:lnTo>
                  <a:lnTo>
                    <a:pt x="95175" y="20237"/>
                  </a:lnTo>
                  <a:lnTo>
                    <a:pt x="139066" y="38724"/>
                  </a:lnTo>
                  <a:lnTo>
                    <a:pt x="131671" y="56280"/>
                  </a:lnTo>
                  <a:close/>
                </a:path>
                <a:path w="3914140" h="1646554">
                  <a:moveTo>
                    <a:pt x="219452" y="93253"/>
                  </a:moveTo>
                  <a:lnTo>
                    <a:pt x="175562" y="74766"/>
                  </a:lnTo>
                  <a:lnTo>
                    <a:pt x="182957" y="57210"/>
                  </a:lnTo>
                  <a:lnTo>
                    <a:pt x="226847" y="75697"/>
                  </a:lnTo>
                  <a:lnTo>
                    <a:pt x="219452" y="93253"/>
                  </a:lnTo>
                  <a:close/>
                </a:path>
                <a:path w="3914140" h="1646554">
                  <a:moveTo>
                    <a:pt x="307234" y="130227"/>
                  </a:moveTo>
                  <a:lnTo>
                    <a:pt x="263343" y="111740"/>
                  </a:lnTo>
                  <a:lnTo>
                    <a:pt x="270738" y="94184"/>
                  </a:lnTo>
                  <a:lnTo>
                    <a:pt x="314628" y="112670"/>
                  </a:lnTo>
                  <a:lnTo>
                    <a:pt x="307234" y="130227"/>
                  </a:lnTo>
                  <a:close/>
                </a:path>
                <a:path w="3914140" h="1646554">
                  <a:moveTo>
                    <a:pt x="395015" y="167200"/>
                  </a:moveTo>
                  <a:lnTo>
                    <a:pt x="351124" y="148713"/>
                  </a:lnTo>
                  <a:lnTo>
                    <a:pt x="358519" y="131157"/>
                  </a:lnTo>
                  <a:lnTo>
                    <a:pt x="402409" y="149644"/>
                  </a:lnTo>
                  <a:lnTo>
                    <a:pt x="395015" y="167200"/>
                  </a:lnTo>
                  <a:close/>
                </a:path>
                <a:path w="3914140" h="1646554">
                  <a:moveTo>
                    <a:pt x="482796" y="204173"/>
                  </a:moveTo>
                  <a:lnTo>
                    <a:pt x="438905" y="185687"/>
                  </a:lnTo>
                  <a:lnTo>
                    <a:pt x="446300" y="168130"/>
                  </a:lnTo>
                  <a:lnTo>
                    <a:pt x="490191" y="186617"/>
                  </a:lnTo>
                  <a:lnTo>
                    <a:pt x="482796" y="204173"/>
                  </a:lnTo>
                  <a:close/>
                </a:path>
                <a:path w="3914140" h="1646554">
                  <a:moveTo>
                    <a:pt x="570577" y="241147"/>
                  </a:moveTo>
                  <a:lnTo>
                    <a:pt x="526687" y="222660"/>
                  </a:lnTo>
                  <a:lnTo>
                    <a:pt x="534081" y="205104"/>
                  </a:lnTo>
                  <a:lnTo>
                    <a:pt x="577972" y="223590"/>
                  </a:lnTo>
                  <a:lnTo>
                    <a:pt x="570577" y="241147"/>
                  </a:lnTo>
                  <a:close/>
                </a:path>
                <a:path w="3914140" h="1646554">
                  <a:moveTo>
                    <a:pt x="658358" y="278120"/>
                  </a:moveTo>
                  <a:lnTo>
                    <a:pt x="614468" y="259633"/>
                  </a:lnTo>
                  <a:lnTo>
                    <a:pt x="621862" y="242077"/>
                  </a:lnTo>
                  <a:lnTo>
                    <a:pt x="665753" y="260564"/>
                  </a:lnTo>
                  <a:lnTo>
                    <a:pt x="658358" y="278120"/>
                  </a:lnTo>
                  <a:close/>
                </a:path>
                <a:path w="3914140" h="1646554">
                  <a:moveTo>
                    <a:pt x="746139" y="315093"/>
                  </a:moveTo>
                  <a:lnTo>
                    <a:pt x="702249" y="296607"/>
                  </a:lnTo>
                  <a:lnTo>
                    <a:pt x="709643" y="279051"/>
                  </a:lnTo>
                  <a:lnTo>
                    <a:pt x="753534" y="297537"/>
                  </a:lnTo>
                  <a:lnTo>
                    <a:pt x="746139" y="315093"/>
                  </a:lnTo>
                  <a:close/>
                </a:path>
                <a:path w="3914140" h="1646554">
                  <a:moveTo>
                    <a:pt x="833921" y="352067"/>
                  </a:moveTo>
                  <a:lnTo>
                    <a:pt x="790030" y="333580"/>
                  </a:lnTo>
                  <a:lnTo>
                    <a:pt x="797425" y="316024"/>
                  </a:lnTo>
                  <a:lnTo>
                    <a:pt x="841315" y="334511"/>
                  </a:lnTo>
                  <a:lnTo>
                    <a:pt x="833921" y="352067"/>
                  </a:lnTo>
                  <a:close/>
                </a:path>
                <a:path w="3914140" h="1646554">
                  <a:moveTo>
                    <a:pt x="921702" y="389040"/>
                  </a:moveTo>
                  <a:lnTo>
                    <a:pt x="877811" y="370553"/>
                  </a:lnTo>
                  <a:lnTo>
                    <a:pt x="885206" y="352997"/>
                  </a:lnTo>
                  <a:lnTo>
                    <a:pt x="929096" y="371484"/>
                  </a:lnTo>
                  <a:lnTo>
                    <a:pt x="921702" y="389040"/>
                  </a:lnTo>
                  <a:close/>
                </a:path>
                <a:path w="3914140" h="1646554">
                  <a:moveTo>
                    <a:pt x="1009483" y="426014"/>
                  </a:moveTo>
                  <a:lnTo>
                    <a:pt x="965592" y="407527"/>
                  </a:lnTo>
                  <a:lnTo>
                    <a:pt x="972987" y="389971"/>
                  </a:lnTo>
                  <a:lnTo>
                    <a:pt x="1016878" y="408457"/>
                  </a:lnTo>
                  <a:lnTo>
                    <a:pt x="1009483" y="426014"/>
                  </a:lnTo>
                  <a:close/>
                </a:path>
                <a:path w="3914140" h="1646554">
                  <a:moveTo>
                    <a:pt x="1097264" y="462987"/>
                  </a:moveTo>
                  <a:lnTo>
                    <a:pt x="1053374" y="444500"/>
                  </a:lnTo>
                  <a:lnTo>
                    <a:pt x="1060768" y="426944"/>
                  </a:lnTo>
                  <a:lnTo>
                    <a:pt x="1104659" y="445431"/>
                  </a:lnTo>
                  <a:lnTo>
                    <a:pt x="1097264" y="462987"/>
                  </a:lnTo>
                  <a:close/>
                </a:path>
                <a:path w="3914140" h="1646554">
                  <a:moveTo>
                    <a:pt x="1185045" y="499960"/>
                  </a:moveTo>
                  <a:lnTo>
                    <a:pt x="1141155" y="481474"/>
                  </a:lnTo>
                  <a:lnTo>
                    <a:pt x="1148549" y="463917"/>
                  </a:lnTo>
                  <a:lnTo>
                    <a:pt x="1192440" y="482404"/>
                  </a:lnTo>
                  <a:lnTo>
                    <a:pt x="1185045" y="499960"/>
                  </a:lnTo>
                  <a:close/>
                </a:path>
                <a:path w="3914140" h="1646554">
                  <a:moveTo>
                    <a:pt x="1272826" y="536934"/>
                  </a:moveTo>
                  <a:lnTo>
                    <a:pt x="1228936" y="518447"/>
                  </a:lnTo>
                  <a:lnTo>
                    <a:pt x="1236330" y="500891"/>
                  </a:lnTo>
                  <a:lnTo>
                    <a:pt x="1280221" y="519378"/>
                  </a:lnTo>
                  <a:lnTo>
                    <a:pt x="1272826" y="536934"/>
                  </a:lnTo>
                  <a:close/>
                </a:path>
                <a:path w="3914140" h="1646554">
                  <a:moveTo>
                    <a:pt x="1360607" y="573907"/>
                  </a:moveTo>
                  <a:lnTo>
                    <a:pt x="1316717" y="555420"/>
                  </a:lnTo>
                  <a:lnTo>
                    <a:pt x="1324112" y="537864"/>
                  </a:lnTo>
                  <a:lnTo>
                    <a:pt x="1368002" y="556351"/>
                  </a:lnTo>
                  <a:lnTo>
                    <a:pt x="1360607" y="573907"/>
                  </a:lnTo>
                  <a:close/>
                </a:path>
                <a:path w="3914140" h="1646554">
                  <a:moveTo>
                    <a:pt x="1448389" y="610881"/>
                  </a:moveTo>
                  <a:lnTo>
                    <a:pt x="1404498" y="592394"/>
                  </a:lnTo>
                  <a:lnTo>
                    <a:pt x="1411893" y="574838"/>
                  </a:lnTo>
                  <a:lnTo>
                    <a:pt x="1455783" y="593324"/>
                  </a:lnTo>
                  <a:lnTo>
                    <a:pt x="1448389" y="610881"/>
                  </a:lnTo>
                  <a:close/>
                </a:path>
                <a:path w="3914140" h="1646554">
                  <a:moveTo>
                    <a:pt x="1536170" y="647854"/>
                  </a:moveTo>
                  <a:lnTo>
                    <a:pt x="1492279" y="629367"/>
                  </a:lnTo>
                  <a:lnTo>
                    <a:pt x="1499674" y="611811"/>
                  </a:lnTo>
                  <a:lnTo>
                    <a:pt x="1543565" y="630298"/>
                  </a:lnTo>
                  <a:lnTo>
                    <a:pt x="1536170" y="647854"/>
                  </a:lnTo>
                  <a:close/>
                </a:path>
                <a:path w="3914140" h="1646554">
                  <a:moveTo>
                    <a:pt x="1623951" y="684827"/>
                  </a:moveTo>
                  <a:lnTo>
                    <a:pt x="1580060" y="666341"/>
                  </a:lnTo>
                  <a:lnTo>
                    <a:pt x="1587455" y="648784"/>
                  </a:lnTo>
                  <a:lnTo>
                    <a:pt x="1631346" y="667271"/>
                  </a:lnTo>
                  <a:lnTo>
                    <a:pt x="1623951" y="684827"/>
                  </a:lnTo>
                  <a:close/>
                </a:path>
                <a:path w="3914140" h="1646554">
                  <a:moveTo>
                    <a:pt x="1711732" y="721801"/>
                  </a:moveTo>
                  <a:lnTo>
                    <a:pt x="1667841" y="703314"/>
                  </a:lnTo>
                  <a:lnTo>
                    <a:pt x="1675236" y="685758"/>
                  </a:lnTo>
                  <a:lnTo>
                    <a:pt x="1719127" y="704244"/>
                  </a:lnTo>
                  <a:lnTo>
                    <a:pt x="1711732" y="721801"/>
                  </a:lnTo>
                  <a:close/>
                </a:path>
                <a:path w="3914140" h="1646554">
                  <a:moveTo>
                    <a:pt x="1799513" y="758774"/>
                  </a:moveTo>
                  <a:lnTo>
                    <a:pt x="1755623" y="740287"/>
                  </a:lnTo>
                  <a:lnTo>
                    <a:pt x="1763018" y="722731"/>
                  </a:lnTo>
                  <a:lnTo>
                    <a:pt x="1806908" y="741218"/>
                  </a:lnTo>
                  <a:lnTo>
                    <a:pt x="1799513" y="758774"/>
                  </a:lnTo>
                  <a:close/>
                </a:path>
                <a:path w="3914140" h="1646554">
                  <a:moveTo>
                    <a:pt x="1887294" y="795747"/>
                  </a:moveTo>
                  <a:lnTo>
                    <a:pt x="1843404" y="777261"/>
                  </a:lnTo>
                  <a:lnTo>
                    <a:pt x="1850799" y="759705"/>
                  </a:lnTo>
                  <a:lnTo>
                    <a:pt x="1894689" y="778191"/>
                  </a:lnTo>
                  <a:lnTo>
                    <a:pt x="1887294" y="795747"/>
                  </a:lnTo>
                  <a:close/>
                </a:path>
                <a:path w="3914140" h="1646554">
                  <a:moveTo>
                    <a:pt x="1975075" y="832721"/>
                  </a:moveTo>
                  <a:lnTo>
                    <a:pt x="1931185" y="814234"/>
                  </a:lnTo>
                  <a:lnTo>
                    <a:pt x="1938580" y="796678"/>
                  </a:lnTo>
                  <a:lnTo>
                    <a:pt x="1982470" y="815165"/>
                  </a:lnTo>
                  <a:lnTo>
                    <a:pt x="1975075" y="832721"/>
                  </a:lnTo>
                  <a:close/>
                </a:path>
                <a:path w="3914140" h="1646554">
                  <a:moveTo>
                    <a:pt x="2062857" y="869694"/>
                  </a:moveTo>
                  <a:lnTo>
                    <a:pt x="2018966" y="851208"/>
                  </a:lnTo>
                  <a:lnTo>
                    <a:pt x="2026361" y="833651"/>
                  </a:lnTo>
                  <a:lnTo>
                    <a:pt x="2070252" y="852138"/>
                  </a:lnTo>
                  <a:lnTo>
                    <a:pt x="2062857" y="869694"/>
                  </a:lnTo>
                  <a:close/>
                </a:path>
                <a:path w="3914140" h="1646554">
                  <a:moveTo>
                    <a:pt x="2150638" y="906668"/>
                  </a:moveTo>
                  <a:lnTo>
                    <a:pt x="2106747" y="888181"/>
                  </a:lnTo>
                  <a:lnTo>
                    <a:pt x="2114142" y="870625"/>
                  </a:lnTo>
                  <a:lnTo>
                    <a:pt x="2158033" y="889111"/>
                  </a:lnTo>
                  <a:lnTo>
                    <a:pt x="2150638" y="906668"/>
                  </a:lnTo>
                  <a:close/>
                </a:path>
                <a:path w="3914140" h="1646554">
                  <a:moveTo>
                    <a:pt x="2238419" y="943641"/>
                  </a:moveTo>
                  <a:lnTo>
                    <a:pt x="2194528" y="925154"/>
                  </a:lnTo>
                  <a:lnTo>
                    <a:pt x="2201923" y="907598"/>
                  </a:lnTo>
                  <a:lnTo>
                    <a:pt x="2245814" y="926085"/>
                  </a:lnTo>
                  <a:lnTo>
                    <a:pt x="2238419" y="943641"/>
                  </a:lnTo>
                  <a:close/>
                </a:path>
                <a:path w="3914140" h="1646554">
                  <a:moveTo>
                    <a:pt x="2326200" y="980614"/>
                  </a:moveTo>
                  <a:lnTo>
                    <a:pt x="2282310" y="962128"/>
                  </a:lnTo>
                  <a:lnTo>
                    <a:pt x="2289705" y="944572"/>
                  </a:lnTo>
                  <a:lnTo>
                    <a:pt x="2333595" y="963058"/>
                  </a:lnTo>
                  <a:lnTo>
                    <a:pt x="2326200" y="980614"/>
                  </a:lnTo>
                  <a:close/>
                </a:path>
                <a:path w="3914140" h="1646554">
                  <a:moveTo>
                    <a:pt x="2413981" y="1017588"/>
                  </a:moveTo>
                  <a:lnTo>
                    <a:pt x="2370091" y="999101"/>
                  </a:lnTo>
                  <a:lnTo>
                    <a:pt x="2377486" y="981545"/>
                  </a:lnTo>
                  <a:lnTo>
                    <a:pt x="2421376" y="1000032"/>
                  </a:lnTo>
                  <a:lnTo>
                    <a:pt x="2413981" y="1017588"/>
                  </a:lnTo>
                  <a:close/>
                </a:path>
                <a:path w="3914140" h="1646554">
                  <a:moveTo>
                    <a:pt x="2501763" y="1054561"/>
                  </a:moveTo>
                  <a:lnTo>
                    <a:pt x="2457872" y="1036074"/>
                  </a:lnTo>
                  <a:lnTo>
                    <a:pt x="2465267" y="1018518"/>
                  </a:lnTo>
                  <a:lnTo>
                    <a:pt x="2509157" y="1037005"/>
                  </a:lnTo>
                  <a:lnTo>
                    <a:pt x="2501763" y="1054561"/>
                  </a:lnTo>
                  <a:close/>
                </a:path>
                <a:path w="3914140" h="1646554">
                  <a:moveTo>
                    <a:pt x="2589544" y="1091535"/>
                  </a:moveTo>
                  <a:lnTo>
                    <a:pt x="2545653" y="1073048"/>
                  </a:lnTo>
                  <a:lnTo>
                    <a:pt x="2553048" y="1055492"/>
                  </a:lnTo>
                  <a:lnTo>
                    <a:pt x="2596938" y="1073978"/>
                  </a:lnTo>
                  <a:lnTo>
                    <a:pt x="2589544" y="1091535"/>
                  </a:lnTo>
                  <a:close/>
                </a:path>
                <a:path w="3914140" h="1646554">
                  <a:moveTo>
                    <a:pt x="2677325" y="1128508"/>
                  </a:moveTo>
                  <a:lnTo>
                    <a:pt x="2633434" y="1110021"/>
                  </a:lnTo>
                  <a:lnTo>
                    <a:pt x="2640829" y="1092465"/>
                  </a:lnTo>
                  <a:lnTo>
                    <a:pt x="2684720" y="1110952"/>
                  </a:lnTo>
                  <a:lnTo>
                    <a:pt x="2677325" y="1128508"/>
                  </a:lnTo>
                  <a:close/>
                </a:path>
                <a:path w="3914140" h="1646554">
                  <a:moveTo>
                    <a:pt x="2765106" y="1165481"/>
                  </a:moveTo>
                  <a:lnTo>
                    <a:pt x="2721215" y="1146995"/>
                  </a:lnTo>
                  <a:lnTo>
                    <a:pt x="2728610" y="1129438"/>
                  </a:lnTo>
                  <a:lnTo>
                    <a:pt x="2772501" y="1147925"/>
                  </a:lnTo>
                  <a:lnTo>
                    <a:pt x="2765106" y="1165481"/>
                  </a:lnTo>
                  <a:close/>
                </a:path>
                <a:path w="3914140" h="1646554">
                  <a:moveTo>
                    <a:pt x="2852887" y="1202455"/>
                  </a:moveTo>
                  <a:lnTo>
                    <a:pt x="2808996" y="1183968"/>
                  </a:lnTo>
                  <a:lnTo>
                    <a:pt x="2816391" y="1166412"/>
                  </a:lnTo>
                  <a:lnTo>
                    <a:pt x="2860282" y="1184898"/>
                  </a:lnTo>
                  <a:lnTo>
                    <a:pt x="2852887" y="1202455"/>
                  </a:lnTo>
                  <a:close/>
                </a:path>
                <a:path w="3914140" h="1646554">
                  <a:moveTo>
                    <a:pt x="2940668" y="1239428"/>
                  </a:moveTo>
                  <a:lnTo>
                    <a:pt x="2896778" y="1220941"/>
                  </a:lnTo>
                  <a:lnTo>
                    <a:pt x="2904173" y="1203385"/>
                  </a:lnTo>
                  <a:lnTo>
                    <a:pt x="2948063" y="1221872"/>
                  </a:lnTo>
                  <a:lnTo>
                    <a:pt x="2940668" y="1239428"/>
                  </a:lnTo>
                  <a:close/>
                </a:path>
                <a:path w="3914140" h="1646554">
                  <a:moveTo>
                    <a:pt x="3028449" y="1276401"/>
                  </a:moveTo>
                  <a:lnTo>
                    <a:pt x="2984559" y="1257915"/>
                  </a:lnTo>
                  <a:lnTo>
                    <a:pt x="2991954" y="1240359"/>
                  </a:lnTo>
                  <a:lnTo>
                    <a:pt x="3035844" y="1258845"/>
                  </a:lnTo>
                  <a:lnTo>
                    <a:pt x="3028449" y="1276401"/>
                  </a:lnTo>
                  <a:close/>
                </a:path>
                <a:path w="3914140" h="1646554">
                  <a:moveTo>
                    <a:pt x="3116231" y="1313375"/>
                  </a:moveTo>
                  <a:lnTo>
                    <a:pt x="3072340" y="1294888"/>
                  </a:lnTo>
                  <a:lnTo>
                    <a:pt x="3079735" y="1277332"/>
                  </a:lnTo>
                  <a:lnTo>
                    <a:pt x="3123625" y="1295819"/>
                  </a:lnTo>
                  <a:lnTo>
                    <a:pt x="3116231" y="1313375"/>
                  </a:lnTo>
                  <a:close/>
                </a:path>
                <a:path w="3914140" h="1646554">
                  <a:moveTo>
                    <a:pt x="3204012" y="1350348"/>
                  </a:moveTo>
                  <a:lnTo>
                    <a:pt x="3160121" y="1331861"/>
                  </a:lnTo>
                  <a:lnTo>
                    <a:pt x="3167516" y="1314305"/>
                  </a:lnTo>
                  <a:lnTo>
                    <a:pt x="3211407" y="1332792"/>
                  </a:lnTo>
                  <a:lnTo>
                    <a:pt x="3204012" y="1350348"/>
                  </a:lnTo>
                  <a:close/>
                </a:path>
                <a:path w="3914140" h="1646554">
                  <a:moveTo>
                    <a:pt x="3291793" y="1387321"/>
                  </a:moveTo>
                  <a:lnTo>
                    <a:pt x="3247902" y="1368835"/>
                  </a:lnTo>
                  <a:lnTo>
                    <a:pt x="3255297" y="1351279"/>
                  </a:lnTo>
                  <a:lnTo>
                    <a:pt x="3299188" y="1369765"/>
                  </a:lnTo>
                  <a:lnTo>
                    <a:pt x="3291793" y="1387321"/>
                  </a:lnTo>
                  <a:close/>
                </a:path>
                <a:path w="3914140" h="1646554">
                  <a:moveTo>
                    <a:pt x="3379574" y="1424295"/>
                  </a:moveTo>
                  <a:lnTo>
                    <a:pt x="3335683" y="1405808"/>
                  </a:lnTo>
                  <a:lnTo>
                    <a:pt x="3343078" y="1388252"/>
                  </a:lnTo>
                  <a:lnTo>
                    <a:pt x="3386969" y="1406739"/>
                  </a:lnTo>
                  <a:lnTo>
                    <a:pt x="3379574" y="1424295"/>
                  </a:lnTo>
                  <a:close/>
                </a:path>
                <a:path w="3914140" h="1646554">
                  <a:moveTo>
                    <a:pt x="3467355" y="1461268"/>
                  </a:moveTo>
                  <a:lnTo>
                    <a:pt x="3423464" y="1442782"/>
                  </a:lnTo>
                  <a:lnTo>
                    <a:pt x="3430859" y="1425226"/>
                  </a:lnTo>
                  <a:lnTo>
                    <a:pt x="3474750" y="1443712"/>
                  </a:lnTo>
                  <a:lnTo>
                    <a:pt x="3467355" y="1461268"/>
                  </a:lnTo>
                  <a:close/>
                </a:path>
                <a:path w="3914140" h="1646554">
                  <a:moveTo>
                    <a:pt x="3555136" y="1498242"/>
                  </a:moveTo>
                  <a:lnTo>
                    <a:pt x="3511246" y="1479755"/>
                  </a:lnTo>
                  <a:lnTo>
                    <a:pt x="3518641" y="1462199"/>
                  </a:lnTo>
                  <a:lnTo>
                    <a:pt x="3562531" y="1480686"/>
                  </a:lnTo>
                  <a:lnTo>
                    <a:pt x="3555136" y="1498242"/>
                  </a:lnTo>
                  <a:close/>
                </a:path>
                <a:path w="3914140" h="1646554">
                  <a:moveTo>
                    <a:pt x="3642917" y="1535215"/>
                  </a:moveTo>
                  <a:lnTo>
                    <a:pt x="3599027" y="1516728"/>
                  </a:lnTo>
                  <a:lnTo>
                    <a:pt x="3606422" y="1499172"/>
                  </a:lnTo>
                  <a:lnTo>
                    <a:pt x="3650312" y="1517659"/>
                  </a:lnTo>
                  <a:lnTo>
                    <a:pt x="3642917" y="1535215"/>
                  </a:lnTo>
                  <a:close/>
                </a:path>
                <a:path w="3914140" h="1646554">
                  <a:moveTo>
                    <a:pt x="3730699" y="1572188"/>
                  </a:moveTo>
                  <a:lnTo>
                    <a:pt x="3686808" y="1553702"/>
                  </a:lnTo>
                  <a:lnTo>
                    <a:pt x="3694203" y="1536146"/>
                  </a:lnTo>
                  <a:lnTo>
                    <a:pt x="3738094" y="1554632"/>
                  </a:lnTo>
                  <a:lnTo>
                    <a:pt x="3730699" y="1572188"/>
                  </a:lnTo>
                  <a:close/>
                </a:path>
                <a:path w="3914140" h="1646554">
                  <a:moveTo>
                    <a:pt x="3818480" y="1609162"/>
                  </a:moveTo>
                  <a:lnTo>
                    <a:pt x="3774589" y="1590675"/>
                  </a:lnTo>
                  <a:lnTo>
                    <a:pt x="3781984" y="1573119"/>
                  </a:lnTo>
                  <a:lnTo>
                    <a:pt x="3825875" y="1591606"/>
                  </a:lnTo>
                  <a:lnTo>
                    <a:pt x="3818480" y="1609162"/>
                  </a:lnTo>
                  <a:close/>
                </a:path>
                <a:path w="3914140" h="1646554">
                  <a:moveTo>
                    <a:pt x="3906261" y="1646135"/>
                  </a:moveTo>
                  <a:lnTo>
                    <a:pt x="3862370" y="1627649"/>
                  </a:lnTo>
                  <a:lnTo>
                    <a:pt x="3869765" y="1610092"/>
                  </a:lnTo>
                  <a:lnTo>
                    <a:pt x="3913655" y="1628579"/>
                  </a:lnTo>
                  <a:lnTo>
                    <a:pt x="3906261" y="1646135"/>
                  </a:lnTo>
                  <a:close/>
                </a:path>
              </a:pathLst>
            </a:custGeom>
            <a:solidFill>
              <a:srgbClr val="EC3C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1023937" y="3343275"/>
            <a:ext cx="5219700" cy="9525"/>
          </a:xfrm>
          <a:custGeom>
            <a:avLst/>
            <a:gdLst/>
            <a:ahLst/>
            <a:cxnLst/>
            <a:rect l="l" t="t" r="r" b="b"/>
            <a:pathLst>
              <a:path w="5219700" h="9525">
                <a:moveTo>
                  <a:pt x="15602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15602" y="0"/>
                </a:lnTo>
                <a:lnTo>
                  <a:pt x="16725" y="464"/>
                </a:lnTo>
                <a:lnTo>
                  <a:pt x="18585" y="2324"/>
                </a:lnTo>
                <a:lnTo>
                  <a:pt x="19049" y="3447"/>
                </a:lnTo>
                <a:lnTo>
                  <a:pt x="19049" y="6077"/>
                </a:lnTo>
                <a:lnTo>
                  <a:pt x="18585" y="7200"/>
                </a:lnTo>
                <a:lnTo>
                  <a:pt x="16725" y="9060"/>
                </a:lnTo>
                <a:lnTo>
                  <a:pt x="15602" y="9524"/>
                </a:lnTo>
                <a:close/>
              </a:path>
              <a:path w="5219700" h="9525">
                <a:moveTo>
                  <a:pt x="72752" y="9524"/>
                </a:moveTo>
                <a:lnTo>
                  <a:pt x="60597" y="9524"/>
                </a:lnTo>
                <a:lnTo>
                  <a:pt x="59474" y="9060"/>
                </a:lnTo>
                <a:lnTo>
                  <a:pt x="57614" y="7200"/>
                </a:lnTo>
                <a:lnTo>
                  <a:pt x="57150" y="6077"/>
                </a:lnTo>
                <a:lnTo>
                  <a:pt x="57150" y="3447"/>
                </a:lnTo>
                <a:lnTo>
                  <a:pt x="57614" y="2324"/>
                </a:lnTo>
                <a:lnTo>
                  <a:pt x="59474" y="464"/>
                </a:lnTo>
                <a:lnTo>
                  <a:pt x="60597" y="0"/>
                </a:lnTo>
                <a:lnTo>
                  <a:pt x="72752" y="0"/>
                </a:lnTo>
                <a:lnTo>
                  <a:pt x="73875" y="464"/>
                </a:lnTo>
                <a:lnTo>
                  <a:pt x="75735" y="2324"/>
                </a:lnTo>
                <a:lnTo>
                  <a:pt x="76199" y="3447"/>
                </a:lnTo>
                <a:lnTo>
                  <a:pt x="76199" y="6077"/>
                </a:lnTo>
                <a:lnTo>
                  <a:pt x="75735" y="7200"/>
                </a:lnTo>
                <a:lnTo>
                  <a:pt x="73875" y="9060"/>
                </a:lnTo>
                <a:lnTo>
                  <a:pt x="72752" y="9524"/>
                </a:lnTo>
                <a:close/>
              </a:path>
              <a:path w="5219700" h="9525">
                <a:moveTo>
                  <a:pt x="129902" y="9524"/>
                </a:moveTo>
                <a:lnTo>
                  <a:pt x="117747" y="9524"/>
                </a:lnTo>
                <a:lnTo>
                  <a:pt x="116624" y="9060"/>
                </a:lnTo>
                <a:lnTo>
                  <a:pt x="114764" y="7200"/>
                </a:lnTo>
                <a:lnTo>
                  <a:pt x="114300" y="6077"/>
                </a:lnTo>
                <a:lnTo>
                  <a:pt x="114300" y="3447"/>
                </a:lnTo>
                <a:lnTo>
                  <a:pt x="114764" y="2324"/>
                </a:lnTo>
                <a:lnTo>
                  <a:pt x="116624" y="464"/>
                </a:lnTo>
                <a:lnTo>
                  <a:pt x="117747" y="0"/>
                </a:lnTo>
                <a:lnTo>
                  <a:pt x="129902" y="0"/>
                </a:lnTo>
                <a:lnTo>
                  <a:pt x="131025" y="464"/>
                </a:lnTo>
                <a:lnTo>
                  <a:pt x="132885" y="2324"/>
                </a:lnTo>
                <a:lnTo>
                  <a:pt x="133349" y="3447"/>
                </a:lnTo>
                <a:lnTo>
                  <a:pt x="133349" y="6077"/>
                </a:lnTo>
                <a:lnTo>
                  <a:pt x="132885" y="7200"/>
                </a:lnTo>
                <a:lnTo>
                  <a:pt x="131025" y="9060"/>
                </a:lnTo>
                <a:lnTo>
                  <a:pt x="129902" y="9524"/>
                </a:lnTo>
                <a:close/>
              </a:path>
              <a:path w="5219700" h="9525">
                <a:moveTo>
                  <a:pt x="187052" y="9524"/>
                </a:moveTo>
                <a:lnTo>
                  <a:pt x="174897" y="9524"/>
                </a:lnTo>
                <a:lnTo>
                  <a:pt x="173774" y="9060"/>
                </a:lnTo>
                <a:lnTo>
                  <a:pt x="171914" y="7200"/>
                </a:lnTo>
                <a:lnTo>
                  <a:pt x="171449" y="6077"/>
                </a:lnTo>
                <a:lnTo>
                  <a:pt x="171449" y="3447"/>
                </a:lnTo>
                <a:lnTo>
                  <a:pt x="171914" y="2324"/>
                </a:lnTo>
                <a:lnTo>
                  <a:pt x="173774" y="464"/>
                </a:lnTo>
                <a:lnTo>
                  <a:pt x="174897" y="0"/>
                </a:lnTo>
                <a:lnTo>
                  <a:pt x="187052" y="0"/>
                </a:lnTo>
                <a:lnTo>
                  <a:pt x="188175" y="464"/>
                </a:lnTo>
                <a:lnTo>
                  <a:pt x="190035" y="2324"/>
                </a:lnTo>
                <a:lnTo>
                  <a:pt x="190499" y="3447"/>
                </a:lnTo>
                <a:lnTo>
                  <a:pt x="190499" y="6077"/>
                </a:lnTo>
                <a:lnTo>
                  <a:pt x="190035" y="7200"/>
                </a:lnTo>
                <a:lnTo>
                  <a:pt x="188175" y="9060"/>
                </a:lnTo>
                <a:lnTo>
                  <a:pt x="187052" y="9524"/>
                </a:lnTo>
                <a:close/>
              </a:path>
              <a:path w="5219700" h="9525">
                <a:moveTo>
                  <a:pt x="244202" y="9524"/>
                </a:moveTo>
                <a:lnTo>
                  <a:pt x="232047" y="9524"/>
                </a:lnTo>
                <a:lnTo>
                  <a:pt x="230924" y="9060"/>
                </a:lnTo>
                <a:lnTo>
                  <a:pt x="229064" y="7200"/>
                </a:lnTo>
                <a:lnTo>
                  <a:pt x="228599" y="6077"/>
                </a:lnTo>
                <a:lnTo>
                  <a:pt x="228599" y="3447"/>
                </a:lnTo>
                <a:lnTo>
                  <a:pt x="229064" y="2324"/>
                </a:lnTo>
                <a:lnTo>
                  <a:pt x="230924" y="464"/>
                </a:lnTo>
                <a:lnTo>
                  <a:pt x="232047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5219700" h="9525">
                <a:moveTo>
                  <a:pt x="301352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301352" y="0"/>
                </a:lnTo>
                <a:lnTo>
                  <a:pt x="302475" y="464"/>
                </a:lnTo>
                <a:lnTo>
                  <a:pt x="304335" y="2324"/>
                </a:lnTo>
                <a:lnTo>
                  <a:pt x="304799" y="3447"/>
                </a:lnTo>
                <a:lnTo>
                  <a:pt x="304799" y="6077"/>
                </a:lnTo>
                <a:lnTo>
                  <a:pt x="304335" y="7200"/>
                </a:lnTo>
                <a:lnTo>
                  <a:pt x="302475" y="9060"/>
                </a:lnTo>
                <a:lnTo>
                  <a:pt x="301352" y="9524"/>
                </a:lnTo>
                <a:close/>
              </a:path>
              <a:path w="5219700" h="9525">
                <a:moveTo>
                  <a:pt x="358502" y="9524"/>
                </a:moveTo>
                <a:lnTo>
                  <a:pt x="346347" y="9524"/>
                </a:lnTo>
                <a:lnTo>
                  <a:pt x="345224" y="9060"/>
                </a:lnTo>
                <a:lnTo>
                  <a:pt x="343364" y="7200"/>
                </a:lnTo>
                <a:lnTo>
                  <a:pt x="342899" y="6077"/>
                </a:lnTo>
                <a:lnTo>
                  <a:pt x="342899" y="3447"/>
                </a:lnTo>
                <a:lnTo>
                  <a:pt x="343364" y="2324"/>
                </a:lnTo>
                <a:lnTo>
                  <a:pt x="345224" y="464"/>
                </a:lnTo>
                <a:lnTo>
                  <a:pt x="346347" y="0"/>
                </a:lnTo>
                <a:lnTo>
                  <a:pt x="358502" y="0"/>
                </a:lnTo>
                <a:lnTo>
                  <a:pt x="359625" y="464"/>
                </a:lnTo>
                <a:lnTo>
                  <a:pt x="361484" y="2324"/>
                </a:lnTo>
                <a:lnTo>
                  <a:pt x="361949" y="3447"/>
                </a:lnTo>
                <a:lnTo>
                  <a:pt x="361949" y="6077"/>
                </a:lnTo>
                <a:lnTo>
                  <a:pt x="361484" y="7200"/>
                </a:lnTo>
                <a:lnTo>
                  <a:pt x="359625" y="9060"/>
                </a:lnTo>
                <a:lnTo>
                  <a:pt x="358502" y="9524"/>
                </a:lnTo>
                <a:close/>
              </a:path>
              <a:path w="5219700" h="9525">
                <a:moveTo>
                  <a:pt x="415652" y="9524"/>
                </a:moveTo>
                <a:lnTo>
                  <a:pt x="403497" y="9524"/>
                </a:lnTo>
                <a:lnTo>
                  <a:pt x="402374" y="9060"/>
                </a:lnTo>
                <a:lnTo>
                  <a:pt x="400514" y="7200"/>
                </a:lnTo>
                <a:lnTo>
                  <a:pt x="400050" y="6077"/>
                </a:lnTo>
                <a:lnTo>
                  <a:pt x="400050" y="3447"/>
                </a:lnTo>
                <a:lnTo>
                  <a:pt x="400514" y="2324"/>
                </a:lnTo>
                <a:lnTo>
                  <a:pt x="402374" y="464"/>
                </a:lnTo>
                <a:lnTo>
                  <a:pt x="403497" y="0"/>
                </a:lnTo>
                <a:lnTo>
                  <a:pt x="415652" y="0"/>
                </a:lnTo>
                <a:lnTo>
                  <a:pt x="416775" y="464"/>
                </a:lnTo>
                <a:lnTo>
                  <a:pt x="418635" y="2324"/>
                </a:lnTo>
                <a:lnTo>
                  <a:pt x="419099" y="3447"/>
                </a:lnTo>
                <a:lnTo>
                  <a:pt x="419099" y="6077"/>
                </a:lnTo>
                <a:lnTo>
                  <a:pt x="418635" y="7200"/>
                </a:lnTo>
                <a:lnTo>
                  <a:pt x="416775" y="9060"/>
                </a:lnTo>
                <a:lnTo>
                  <a:pt x="415652" y="9524"/>
                </a:lnTo>
                <a:close/>
              </a:path>
              <a:path w="5219700" h="9525">
                <a:moveTo>
                  <a:pt x="472802" y="9524"/>
                </a:moveTo>
                <a:lnTo>
                  <a:pt x="460647" y="9524"/>
                </a:lnTo>
                <a:lnTo>
                  <a:pt x="459524" y="9060"/>
                </a:lnTo>
                <a:lnTo>
                  <a:pt x="457664" y="7200"/>
                </a:lnTo>
                <a:lnTo>
                  <a:pt x="457199" y="6077"/>
                </a:lnTo>
                <a:lnTo>
                  <a:pt x="457199" y="3447"/>
                </a:lnTo>
                <a:lnTo>
                  <a:pt x="457664" y="2324"/>
                </a:lnTo>
                <a:lnTo>
                  <a:pt x="459524" y="464"/>
                </a:lnTo>
                <a:lnTo>
                  <a:pt x="460647" y="0"/>
                </a:lnTo>
                <a:lnTo>
                  <a:pt x="472802" y="0"/>
                </a:lnTo>
                <a:lnTo>
                  <a:pt x="473925" y="464"/>
                </a:lnTo>
                <a:lnTo>
                  <a:pt x="475785" y="2324"/>
                </a:lnTo>
                <a:lnTo>
                  <a:pt x="476249" y="3447"/>
                </a:lnTo>
                <a:lnTo>
                  <a:pt x="476249" y="6077"/>
                </a:lnTo>
                <a:lnTo>
                  <a:pt x="475785" y="7200"/>
                </a:lnTo>
                <a:lnTo>
                  <a:pt x="473925" y="9060"/>
                </a:lnTo>
                <a:lnTo>
                  <a:pt x="472802" y="9524"/>
                </a:lnTo>
                <a:close/>
              </a:path>
              <a:path w="5219700" h="9525">
                <a:moveTo>
                  <a:pt x="529952" y="9524"/>
                </a:moveTo>
                <a:lnTo>
                  <a:pt x="517797" y="9524"/>
                </a:lnTo>
                <a:lnTo>
                  <a:pt x="516674" y="9060"/>
                </a:lnTo>
                <a:lnTo>
                  <a:pt x="514814" y="7200"/>
                </a:lnTo>
                <a:lnTo>
                  <a:pt x="514350" y="6077"/>
                </a:lnTo>
                <a:lnTo>
                  <a:pt x="514350" y="3447"/>
                </a:lnTo>
                <a:lnTo>
                  <a:pt x="514814" y="2324"/>
                </a:lnTo>
                <a:lnTo>
                  <a:pt x="516674" y="464"/>
                </a:lnTo>
                <a:lnTo>
                  <a:pt x="517797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5" y="2324"/>
                </a:lnTo>
                <a:lnTo>
                  <a:pt x="533400" y="3447"/>
                </a:lnTo>
                <a:lnTo>
                  <a:pt x="533400" y="6077"/>
                </a:lnTo>
                <a:lnTo>
                  <a:pt x="532935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5219700" h="9525">
                <a:moveTo>
                  <a:pt x="587102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87102" y="0"/>
                </a:lnTo>
                <a:lnTo>
                  <a:pt x="588225" y="464"/>
                </a:lnTo>
                <a:lnTo>
                  <a:pt x="590085" y="2324"/>
                </a:lnTo>
                <a:lnTo>
                  <a:pt x="590549" y="3447"/>
                </a:lnTo>
                <a:lnTo>
                  <a:pt x="590549" y="6077"/>
                </a:lnTo>
                <a:lnTo>
                  <a:pt x="590085" y="7200"/>
                </a:lnTo>
                <a:lnTo>
                  <a:pt x="588225" y="9060"/>
                </a:lnTo>
                <a:lnTo>
                  <a:pt x="587102" y="9524"/>
                </a:lnTo>
                <a:close/>
              </a:path>
              <a:path w="5219700" h="9525">
                <a:moveTo>
                  <a:pt x="644252" y="9524"/>
                </a:moveTo>
                <a:lnTo>
                  <a:pt x="632097" y="9524"/>
                </a:lnTo>
                <a:lnTo>
                  <a:pt x="630974" y="9060"/>
                </a:lnTo>
                <a:lnTo>
                  <a:pt x="629114" y="7200"/>
                </a:lnTo>
                <a:lnTo>
                  <a:pt x="628649" y="6077"/>
                </a:lnTo>
                <a:lnTo>
                  <a:pt x="628649" y="3447"/>
                </a:lnTo>
                <a:lnTo>
                  <a:pt x="629114" y="2324"/>
                </a:lnTo>
                <a:lnTo>
                  <a:pt x="630974" y="464"/>
                </a:lnTo>
                <a:lnTo>
                  <a:pt x="632097" y="0"/>
                </a:lnTo>
                <a:lnTo>
                  <a:pt x="644252" y="0"/>
                </a:lnTo>
                <a:lnTo>
                  <a:pt x="645375" y="464"/>
                </a:lnTo>
                <a:lnTo>
                  <a:pt x="647235" y="2324"/>
                </a:lnTo>
                <a:lnTo>
                  <a:pt x="647699" y="3447"/>
                </a:lnTo>
                <a:lnTo>
                  <a:pt x="647699" y="6077"/>
                </a:lnTo>
                <a:lnTo>
                  <a:pt x="647235" y="7200"/>
                </a:lnTo>
                <a:lnTo>
                  <a:pt x="645375" y="9060"/>
                </a:lnTo>
                <a:lnTo>
                  <a:pt x="644252" y="9524"/>
                </a:lnTo>
                <a:close/>
              </a:path>
              <a:path w="5219700" h="9525">
                <a:moveTo>
                  <a:pt x="701402" y="9524"/>
                </a:moveTo>
                <a:lnTo>
                  <a:pt x="689247" y="9524"/>
                </a:lnTo>
                <a:lnTo>
                  <a:pt x="688124" y="9060"/>
                </a:lnTo>
                <a:lnTo>
                  <a:pt x="686264" y="7200"/>
                </a:lnTo>
                <a:lnTo>
                  <a:pt x="685800" y="6077"/>
                </a:lnTo>
                <a:lnTo>
                  <a:pt x="685800" y="3447"/>
                </a:lnTo>
                <a:lnTo>
                  <a:pt x="686264" y="2324"/>
                </a:lnTo>
                <a:lnTo>
                  <a:pt x="688124" y="464"/>
                </a:lnTo>
                <a:lnTo>
                  <a:pt x="689247" y="0"/>
                </a:lnTo>
                <a:lnTo>
                  <a:pt x="701402" y="0"/>
                </a:lnTo>
                <a:lnTo>
                  <a:pt x="702525" y="464"/>
                </a:lnTo>
                <a:lnTo>
                  <a:pt x="704385" y="2324"/>
                </a:lnTo>
                <a:lnTo>
                  <a:pt x="704850" y="3447"/>
                </a:lnTo>
                <a:lnTo>
                  <a:pt x="704850" y="6077"/>
                </a:lnTo>
                <a:lnTo>
                  <a:pt x="704385" y="7200"/>
                </a:lnTo>
                <a:lnTo>
                  <a:pt x="702525" y="9060"/>
                </a:lnTo>
                <a:lnTo>
                  <a:pt x="701402" y="9524"/>
                </a:lnTo>
                <a:close/>
              </a:path>
              <a:path w="5219700" h="9525">
                <a:moveTo>
                  <a:pt x="758552" y="9524"/>
                </a:moveTo>
                <a:lnTo>
                  <a:pt x="746397" y="9524"/>
                </a:lnTo>
                <a:lnTo>
                  <a:pt x="745274" y="9060"/>
                </a:lnTo>
                <a:lnTo>
                  <a:pt x="743414" y="7200"/>
                </a:lnTo>
                <a:lnTo>
                  <a:pt x="742950" y="6077"/>
                </a:lnTo>
                <a:lnTo>
                  <a:pt x="742950" y="3447"/>
                </a:lnTo>
                <a:lnTo>
                  <a:pt x="743414" y="2324"/>
                </a:lnTo>
                <a:lnTo>
                  <a:pt x="745274" y="464"/>
                </a:lnTo>
                <a:lnTo>
                  <a:pt x="746397" y="0"/>
                </a:lnTo>
                <a:lnTo>
                  <a:pt x="758552" y="0"/>
                </a:lnTo>
                <a:lnTo>
                  <a:pt x="759675" y="464"/>
                </a:lnTo>
                <a:lnTo>
                  <a:pt x="761535" y="2324"/>
                </a:lnTo>
                <a:lnTo>
                  <a:pt x="762000" y="3447"/>
                </a:lnTo>
                <a:lnTo>
                  <a:pt x="762000" y="6077"/>
                </a:lnTo>
                <a:lnTo>
                  <a:pt x="761535" y="7200"/>
                </a:lnTo>
                <a:lnTo>
                  <a:pt x="759675" y="9060"/>
                </a:lnTo>
                <a:lnTo>
                  <a:pt x="758552" y="9524"/>
                </a:lnTo>
                <a:close/>
              </a:path>
              <a:path w="5219700" h="9525">
                <a:moveTo>
                  <a:pt x="815702" y="9524"/>
                </a:moveTo>
                <a:lnTo>
                  <a:pt x="803547" y="9524"/>
                </a:lnTo>
                <a:lnTo>
                  <a:pt x="802424" y="9060"/>
                </a:lnTo>
                <a:lnTo>
                  <a:pt x="800564" y="7200"/>
                </a:lnTo>
                <a:lnTo>
                  <a:pt x="800099" y="6077"/>
                </a:lnTo>
                <a:lnTo>
                  <a:pt x="800099" y="3447"/>
                </a:lnTo>
                <a:lnTo>
                  <a:pt x="800564" y="2324"/>
                </a:lnTo>
                <a:lnTo>
                  <a:pt x="802424" y="464"/>
                </a:lnTo>
                <a:lnTo>
                  <a:pt x="803547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5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5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5219700" h="9525">
                <a:moveTo>
                  <a:pt x="872852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72852" y="0"/>
                </a:lnTo>
                <a:lnTo>
                  <a:pt x="873975" y="464"/>
                </a:lnTo>
                <a:lnTo>
                  <a:pt x="875835" y="2324"/>
                </a:lnTo>
                <a:lnTo>
                  <a:pt x="876299" y="3447"/>
                </a:lnTo>
                <a:lnTo>
                  <a:pt x="876299" y="6077"/>
                </a:lnTo>
                <a:lnTo>
                  <a:pt x="875835" y="7200"/>
                </a:lnTo>
                <a:lnTo>
                  <a:pt x="873975" y="9060"/>
                </a:lnTo>
                <a:lnTo>
                  <a:pt x="872852" y="9524"/>
                </a:lnTo>
                <a:close/>
              </a:path>
              <a:path w="5219700" h="9525">
                <a:moveTo>
                  <a:pt x="930002" y="9524"/>
                </a:moveTo>
                <a:lnTo>
                  <a:pt x="917847" y="9524"/>
                </a:lnTo>
                <a:lnTo>
                  <a:pt x="916724" y="9060"/>
                </a:lnTo>
                <a:lnTo>
                  <a:pt x="914864" y="7200"/>
                </a:lnTo>
                <a:lnTo>
                  <a:pt x="914399" y="6077"/>
                </a:lnTo>
                <a:lnTo>
                  <a:pt x="914399" y="3447"/>
                </a:lnTo>
                <a:lnTo>
                  <a:pt x="914864" y="2324"/>
                </a:lnTo>
                <a:lnTo>
                  <a:pt x="916724" y="464"/>
                </a:lnTo>
                <a:lnTo>
                  <a:pt x="917847" y="0"/>
                </a:lnTo>
                <a:lnTo>
                  <a:pt x="930002" y="0"/>
                </a:lnTo>
                <a:lnTo>
                  <a:pt x="931125" y="464"/>
                </a:lnTo>
                <a:lnTo>
                  <a:pt x="932984" y="2324"/>
                </a:lnTo>
                <a:lnTo>
                  <a:pt x="933449" y="3447"/>
                </a:lnTo>
                <a:lnTo>
                  <a:pt x="933449" y="6077"/>
                </a:lnTo>
                <a:lnTo>
                  <a:pt x="932984" y="7200"/>
                </a:lnTo>
                <a:lnTo>
                  <a:pt x="931125" y="9060"/>
                </a:lnTo>
                <a:lnTo>
                  <a:pt x="930002" y="9524"/>
                </a:lnTo>
                <a:close/>
              </a:path>
              <a:path w="5219700" h="9525">
                <a:moveTo>
                  <a:pt x="987152" y="9524"/>
                </a:moveTo>
                <a:lnTo>
                  <a:pt x="974997" y="9524"/>
                </a:lnTo>
                <a:lnTo>
                  <a:pt x="973874" y="9060"/>
                </a:lnTo>
                <a:lnTo>
                  <a:pt x="972014" y="7200"/>
                </a:lnTo>
                <a:lnTo>
                  <a:pt x="971549" y="6077"/>
                </a:lnTo>
                <a:lnTo>
                  <a:pt x="971549" y="3447"/>
                </a:lnTo>
                <a:lnTo>
                  <a:pt x="972014" y="2324"/>
                </a:lnTo>
                <a:lnTo>
                  <a:pt x="973874" y="464"/>
                </a:lnTo>
                <a:lnTo>
                  <a:pt x="974997" y="0"/>
                </a:lnTo>
                <a:lnTo>
                  <a:pt x="987152" y="0"/>
                </a:lnTo>
                <a:lnTo>
                  <a:pt x="988275" y="464"/>
                </a:lnTo>
                <a:lnTo>
                  <a:pt x="990135" y="2324"/>
                </a:lnTo>
                <a:lnTo>
                  <a:pt x="990599" y="3447"/>
                </a:lnTo>
                <a:lnTo>
                  <a:pt x="990599" y="6077"/>
                </a:lnTo>
                <a:lnTo>
                  <a:pt x="990135" y="7200"/>
                </a:lnTo>
                <a:lnTo>
                  <a:pt x="988275" y="9060"/>
                </a:lnTo>
                <a:lnTo>
                  <a:pt x="987152" y="9524"/>
                </a:lnTo>
                <a:close/>
              </a:path>
              <a:path w="5219700" h="9525">
                <a:moveTo>
                  <a:pt x="1044302" y="9524"/>
                </a:moveTo>
                <a:lnTo>
                  <a:pt x="1032147" y="9524"/>
                </a:lnTo>
                <a:lnTo>
                  <a:pt x="1031024" y="9060"/>
                </a:lnTo>
                <a:lnTo>
                  <a:pt x="1029164" y="7200"/>
                </a:lnTo>
                <a:lnTo>
                  <a:pt x="1028699" y="6077"/>
                </a:lnTo>
                <a:lnTo>
                  <a:pt x="1028699" y="3447"/>
                </a:lnTo>
                <a:lnTo>
                  <a:pt x="1029164" y="2324"/>
                </a:lnTo>
                <a:lnTo>
                  <a:pt x="1031024" y="464"/>
                </a:lnTo>
                <a:lnTo>
                  <a:pt x="1032147" y="0"/>
                </a:lnTo>
                <a:lnTo>
                  <a:pt x="1044302" y="0"/>
                </a:lnTo>
                <a:lnTo>
                  <a:pt x="1045425" y="464"/>
                </a:lnTo>
                <a:lnTo>
                  <a:pt x="1047285" y="2324"/>
                </a:lnTo>
                <a:lnTo>
                  <a:pt x="1047749" y="3447"/>
                </a:lnTo>
                <a:lnTo>
                  <a:pt x="1047749" y="6077"/>
                </a:lnTo>
                <a:lnTo>
                  <a:pt x="1047285" y="7200"/>
                </a:lnTo>
                <a:lnTo>
                  <a:pt x="1045425" y="9060"/>
                </a:lnTo>
                <a:lnTo>
                  <a:pt x="1044302" y="9524"/>
                </a:lnTo>
                <a:close/>
              </a:path>
              <a:path w="5219700" h="9525">
                <a:moveTo>
                  <a:pt x="1101452" y="9524"/>
                </a:moveTo>
                <a:lnTo>
                  <a:pt x="1089297" y="9524"/>
                </a:lnTo>
                <a:lnTo>
                  <a:pt x="1088174" y="9060"/>
                </a:lnTo>
                <a:lnTo>
                  <a:pt x="1086314" y="7200"/>
                </a:lnTo>
                <a:lnTo>
                  <a:pt x="1085849" y="6077"/>
                </a:lnTo>
                <a:lnTo>
                  <a:pt x="1085849" y="3447"/>
                </a:lnTo>
                <a:lnTo>
                  <a:pt x="1086314" y="2324"/>
                </a:lnTo>
                <a:lnTo>
                  <a:pt x="1088174" y="464"/>
                </a:lnTo>
                <a:lnTo>
                  <a:pt x="1089297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5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5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5219700" h="9525">
                <a:moveTo>
                  <a:pt x="1158602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58602" y="0"/>
                </a:lnTo>
                <a:lnTo>
                  <a:pt x="1159725" y="464"/>
                </a:lnTo>
                <a:lnTo>
                  <a:pt x="1161585" y="2324"/>
                </a:lnTo>
                <a:lnTo>
                  <a:pt x="1162050" y="3447"/>
                </a:lnTo>
                <a:lnTo>
                  <a:pt x="1162050" y="6077"/>
                </a:lnTo>
                <a:lnTo>
                  <a:pt x="1161585" y="7200"/>
                </a:lnTo>
                <a:lnTo>
                  <a:pt x="1159725" y="9060"/>
                </a:lnTo>
                <a:lnTo>
                  <a:pt x="1158602" y="9524"/>
                </a:lnTo>
                <a:close/>
              </a:path>
              <a:path w="5219700" h="9525">
                <a:moveTo>
                  <a:pt x="1215752" y="9524"/>
                </a:moveTo>
                <a:lnTo>
                  <a:pt x="1203597" y="9524"/>
                </a:lnTo>
                <a:lnTo>
                  <a:pt x="1202474" y="9060"/>
                </a:lnTo>
                <a:lnTo>
                  <a:pt x="1200614" y="7200"/>
                </a:lnTo>
                <a:lnTo>
                  <a:pt x="1200149" y="6077"/>
                </a:lnTo>
                <a:lnTo>
                  <a:pt x="1200149" y="3447"/>
                </a:lnTo>
                <a:lnTo>
                  <a:pt x="1200614" y="2324"/>
                </a:lnTo>
                <a:lnTo>
                  <a:pt x="1202474" y="464"/>
                </a:lnTo>
                <a:lnTo>
                  <a:pt x="1203597" y="0"/>
                </a:lnTo>
                <a:lnTo>
                  <a:pt x="1215752" y="0"/>
                </a:lnTo>
                <a:lnTo>
                  <a:pt x="1216875" y="464"/>
                </a:lnTo>
                <a:lnTo>
                  <a:pt x="1218735" y="2324"/>
                </a:lnTo>
                <a:lnTo>
                  <a:pt x="1219199" y="3447"/>
                </a:lnTo>
                <a:lnTo>
                  <a:pt x="1219199" y="6077"/>
                </a:lnTo>
                <a:lnTo>
                  <a:pt x="1218735" y="7200"/>
                </a:lnTo>
                <a:lnTo>
                  <a:pt x="1216875" y="9060"/>
                </a:lnTo>
                <a:lnTo>
                  <a:pt x="1215752" y="9524"/>
                </a:lnTo>
                <a:close/>
              </a:path>
              <a:path w="5219700" h="9525">
                <a:moveTo>
                  <a:pt x="1272902" y="9524"/>
                </a:moveTo>
                <a:lnTo>
                  <a:pt x="1260747" y="9524"/>
                </a:lnTo>
                <a:lnTo>
                  <a:pt x="1259624" y="9060"/>
                </a:lnTo>
                <a:lnTo>
                  <a:pt x="1257764" y="7200"/>
                </a:lnTo>
                <a:lnTo>
                  <a:pt x="1257300" y="6077"/>
                </a:lnTo>
                <a:lnTo>
                  <a:pt x="1257300" y="3447"/>
                </a:lnTo>
                <a:lnTo>
                  <a:pt x="1257764" y="2324"/>
                </a:lnTo>
                <a:lnTo>
                  <a:pt x="1259624" y="464"/>
                </a:lnTo>
                <a:lnTo>
                  <a:pt x="1260747" y="0"/>
                </a:lnTo>
                <a:lnTo>
                  <a:pt x="1272902" y="0"/>
                </a:lnTo>
                <a:lnTo>
                  <a:pt x="1274025" y="464"/>
                </a:lnTo>
                <a:lnTo>
                  <a:pt x="1275884" y="2324"/>
                </a:lnTo>
                <a:lnTo>
                  <a:pt x="1276349" y="3447"/>
                </a:lnTo>
                <a:lnTo>
                  <a:pt x="1276349" y="6077"/>
                </a:lnTo>
                <a:lnTo>
                  <a:pt x="1275884" y="7200"/>
                </a:lnTo>
                <a:lnTo>
                  <a:pt x="1274025" y="9060"/>
                </a:lnTo>
                <a:lnTo>
                  <a:pt x="1272902" y="9524"/>
                </a:lnTo>
                <a:close/>
              </a:path>
              <a:path w="5219700" h="9525">
                <a:moveTo>
                  <a:pt x="1330052" y="9524"/>
                </a:moveTo>
                <a:lnTo>
                  <a:pt x="1317897" y="9524"/>
                </a:lnTo>
                <a:lnTo>
                  <a:pt x="1316774" y="9060"/>
                </a:lnTo>
                <a:lnTo>
                  <a:pt x="1314914" y="7200"/>
                </a:lnTo>
                <a:lnTo>
                  <a:pt x="1314449" y="6077"/>
                </a:lnTo>
                <a:lnTo>
                  <a:pt x="1314449" y="3447"/>
                </a:lnTo>
                <a:lnTo>
                  <a:pt x="1314914" y="2324"/>
                </a:lnTo>
                <a:lnTo>
                  <a:pt x="1316774" y="464"/>
                </a:lnTo>
                <a:lnTo>
                  <a:pt x="1317897" y="0"/>
                </a:lnTo>
                <a:lnTo>
                  <a:pt x="1330052" y="0"/>
                </a:lnTo>
                <a:lnTo>
                  <a:pt x="1331175" y="464"/>
                </a:lnTo>
                <a:lnTo>
                  <a:pt x="1333034" y="2324"/>
                </a:lnTo>
                <a:lnTo>
                  <a:pt x="1333499" y="3447"/>
                </a:lnTo>
                <a:lnTo>
                  <a:pt x="1333499" y="6077"/>
                </a:lnTo>
                <a:lnTo>
                  <a:pt x="1333034" y="7200"/>
                </a:lnTo>
                <a:lnTo>
                  <a:pt x="1331175" y="9060"/>
                </a:lnTo>
                <a:lnTo>
                  <a:pt x="1330052" y="9524"/>
                </a:lnTo>
                <a:close/>
              </a:path>
              <a:path w="5219700" h="9525">
                <a:moveTo>
                  <a:pt x="1387202" y="9524"/>
                </a:moveTo>
                <a:lnTo>
                  <a:pt x="1375047" y="9524"/>
                </a:lnTo>
                <a:lnTo>
                  <a:pt x="1373924" y="9060"/>
                </a:lnTo>
                <a:lnTo>
                  <a:pt x="1372064" y="7200"/>
                </a:lnTo>
                <a:lnTo>
                  <a:pt x="1371599" y="6077"/>
                </a:lnTo>
                <a:lnTo>
                  <a:pt x="1371599" y="3447"/>
                </a:lnTo>
                <a:lnTo>
                  <a:pt x="1372064" y="2324"/>
                </a:lnTo>
                <a:lnTo>
                  <a:pt x="1373924" y="464"/>
                </a:lnTo>
                <a:lnTo>
                  <a:pt x="1375047" y="0"/>
                </a:lnTo>
                <a:lnTo>
                  <a:pt x="1387202" y="0"/>
                </a:lnTo>
                <a:lnTo>
                  <a:pt x="1388325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5" y="9060"/>
                </a:lnTo>
                <a:lnTo>
                  <a:pt x="1387202" y="9524"/>
                </a:lnTo>
                <a:close/>
              </a:path>
              <a:path w="5219700" h="9525">
                <a:moveTo>
                  <a:pt x="1444352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44352" y="0"/>
                </a:lnTo>
                <a:lnTo>
                  <a:pt x="1445475" y="464"/>
                </a:lnTo>
                <a:lnTo>
                  <a:pt x="1447334" y="2324"/>
                </a:lnTo>
                <a:lnTo>
                  <a:pt x="1447799" y="3447"/>
                </a:lnTo>
                <a:lnTo>
                  <a:pt x="1447799" y="6077"/>
                </a:lnTo>
                <a:lnTo>
                  <a:pt x="1447334" y="7200"/>
                </a:lnTo>
                <a:lnTo>
                  <a:pt x="1445475" y="9060"/>
                </a:lnTo>
                <a:lnTo>
                  <a:pt x="1444352" y="9524"/>
                </a:lnTo>
                <a:close/>
              </a:path>
              <a:path w="5219700" h="9525">
                <a:moveTo>
                  <a:pt x="1501502" y="9524"/>
                </a:moveTo>
                <a:lnTo>
                  <a:pt x="1489347" y="9524"/>
                </a:lnTo>
                <a:lnTo>
                  <a:pt x="1488224" y="9060"/>
                </a:lnTo>
                <a:lnTo>
                  <a:pt x="1486364" y="7200"/>
                </a:lnTo>
                <a:lnTo>
                  <a:pt x="1485900" y="6077"/>
                </a:lnTo>
                <a:lnTo>
                  <a:pt x="1485900" y="3447"/>
                </a:lnTo>
                <a:lnTo>
                  <a:pt x="1486364" y="2324"/>
                </a:lnTo>
                <a:lnTo>
                  <a:pt x="1488224" y="464"/>
                </a:lnTo>
                <a:lnTo>
                  <a:pt x="1489347" y="0"/>
                </a:lnTo>
                <a:lnTo>
                  <a:pt x="1501502" y="0"/>
                </a:lnTo>
                <a:lnTo>
                  <a:pt x="1502625" y="464"/>
                </a:lnTo>
                <a:lnTo>
                  <a:pt x="1504485" y="2324"/>
                </a:lnTo>
                <a:lnTo>
                  <a:pt x="1504950" y="3447"/>
                </a:lnTo>
                <a:lnTo>
                  <a:pt x="1504950" y="6077"/>
                </a:lnTo>
                <a:lnTo>
                  <a:pt x="1504485" y="7200"/>
                </a:lnTo>
                <a:lnTo>
                  <a:pt x="1502625" y="9060"/>
                </a:lnTo>
                <a:lnTo>
                  <a:pt x="1501502" y="9524"/>
                </a:lnTo>
                <a:close/>
              </a:path>
              <a:path w="5219700" h="9525">
                <a:moveTo>
                  <a:pt x="1558652" y="9524"/>
                </a:moveTo>
                <a:lnTo>
                  <a:pt x="1546497" y="9524"/>
                </a:lnTo>
                <a:lnTo>
                  <a:pt x="1545374" y="9060"/>
                </a:lnTo>
                <a:lnTo>
                  <a:pt x="1543514" y="7200"/>
                </a:lnTo>
                <a:lnTo>
                  <a:pt x="1543050" y="6077"/>
                </a:lnTo>
                <a:lnTo>
                  <a:pt x="1543050" y="3447"/>
                </a:lnTo>
                <a:lnTo>
                  <a:pt x="1543514" y="2324"/>
                </a:lnTo>
                <a:lnTo>
                  <a:pt x="1545374" y="464"/>
                </a:lnTo>
                <a:lnTo>
                  <a:pt x="1546497" y="0"/>
                </a:lnTo>
                <a:lnTo>
                  <a:pt x="1558652" y="0"/>
                </a:lnTo>
                <a:lnTo>
                  <a:pt x="1559775" y="464"/>
                </a:lnTo>
                <a:lnTo>
                  <a:pt x="1561634" y="2324"/>
                </a:lnTo>
                <a:lnTo>
                  <a:pt x="1562099" y="3447"/>
                </a:lnTo>
                <a:lnTo>
                  <a:pt x="1562099" y="6077"/>
                </a:lnTo>
                <a:lnTo>
                  <a:pt x="1561634" y="7200"/>
                </a:lnTo>
                <a:lnTo>
                  <a:pt x="1559775" y="9060"/>
                </a:lnTo>
                <a:lnTo>
                  <a:pt x="1558652" y="9524"/>
                </a:lnTo>
                <a:close/>
              </a:path>
              <a:path w="5219700" h="9525">
                <a:moveTo>
                  <a:pt x="1615802" y="9524"/>
                </a:moveTo>
                <a:lnTo>
                  <a:pt x="1603647" y="9524"/>
                </a:lnTo>
                <a:lnTo>
                  <a:pt x="1602524" y="9060"/>
                </a:lnTo>
                <a:lnTo>
                  <a:pt x="1600664" y="7200"/>
                </a:lnTo>
                <a:lnTo>
                  <a:pt x="1600199" y="6077"/>
                </a:lnTo>
                <a:lnTo>
                  <a:pt x="1600199" y="3447"/>
                </a:lnTo>
                <a:lnTo>
                  <a:pt x="1600664" y="2324"/>
                </a:lnTo>
                <a:lnTo>
                  <a:pt x="1602524" y="464"/>
                </a:lnTo>
                <a:lnTo>
                  <a:pt x="1603647" y="0"/>
                </a:lnTo>
                <a:lnTo>
                  <a:pt x="1615802" y="0"/>
                </a:lnTo>
                <a:lnTo>
                  <a:pt x="1616925" y="464"/>
                </a:lnTo>
                <a:lnTo>
                  <a:pt x="1618785" y="2324"/>
                </a:lnTo>
                <a:lnTo>
                  <a:pt x="1619250" y="3447"/>
                </a:lnTo>
                <a:lnTo>
                  <a:pt x="1619250" y="6077"/>
                </a:lnTo>
                <a:lnTo>
                  <a:pt x="1618785" y="7200"/>
                </a:lnTo>
                <a:lnTo>
                  <a:pt x="1616925" y="9060"/>
                </a:lnTo>
                <a:lnTo>
                  <a:pt x="1615802" y="9524"/>
                </a:lnTo>
                <a:close/>
              </a:path>
              <a:path w="5219700" h="9525">
                <a:moveTo>
                  <a:pt x="1672952" y="9524"/>
                </a:moveTo>
                <a:lnTo>
                  <a:pt x="1660797" y="9524"/>
                </a:lnTo>
                <a:lnTo>
                  <a:pt x="1659674" y="9060"/>
                </a:lnTo>
                <a:lnTo>
                  <a:pt x="1657814" y="7200"/>
                </a:lnTo>
                <a:lnTo>
                  <a:pt x="1657350" y="6077"/>
                </a:lnTo>
                <a:lnTo>
                  <a:pt x="1657350" y="3447"/>
                </a:lnTo>
                <a:lnTo>
                  <a:pt x="1657814" y="2324"/>
                </a:lnTo>
                <a:lnTo>
                  <a:pt x="1659674" y="464"/>
                </a:lnTo>
                <a:lnTo>
                  <a:pt x="1660797" y="0"/>
                </a:lnTo>
                <a:lnTo>
                  <a:pt x="1672952" y="0"/>
                </a:lnTo>
                <a:lnTo>
                  <a:pt x="1674075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5" y="9060"/>
                </a:lnTo>
                <a:lnTo>
                  <a:pt x="1672952" y="9524"/>
                </a:lnTo>
                <a:close/>
              </a:path>
              <a:path w="5219700" h="9525">
                <a:moveTo>
                  <a:pt x="1730102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30102" y="0"/>
                </a:lnTo>
                <a:lnTo>
                  <a:pt x="1731225" y="464"/>
                </a:lnTo>
                <a:lnTo>
                  <a:pt x="1733084" y="2324"/>
                </a:lnTo>
                <a:lnTo>
                  <a:pt x="1733549" y="3447"/>
                </a:lnTo>
                <a:lnTo>
                  <a:pt x="1733549" y="6077"/>
                </a:lnTo>
                <a:lnTo>
                  <a:pt x="1733084" y="7200"/>
                </a:lnTo>
                <a:lnTo>
                  <a:pt x="1731225" y="9060"/>
                </a:lnTo>
                <a:lnTo>
                  <a:pt x="1730102" y="9524"/>
                </a:lnTo>
                <a:close/>
              </a:path>
              <a:path w="5219700" h="9525">
                <a:moveTo>
                  <a:pt x="1787252" y="9524"/>
                </a:moveTo>
                <a:lnTo>
                  <a:pt x="1775097" y="9524"/>
                </a:lnTo>
                <a:lnTo>
                  <a:pt x="1773974" y="9060"/>
                </a:lnTo>
                <a:lnTo>
                  <a:pt x="1772114" y="7200"/>
                </a:lnTo>
                <a:lnTo>
                  <a:pt x="1771649" y="6077"/>
                </a:lnTo>
                <a:lnTo>
                  <a:pt x="1771649" y="3447"/>
                </a:lnTo>
                <a:lnTo>
                  <a:pt x="1772114" y="2324"/>
                </a:lnTo>
                <a:lnTo>
                  <a:pt x="1773974" y="464"/>
                </a:lnTo>
                <a:lnTo>
                  <a:pt x="1775097" y="0"/>
                </a:lnTo>
                <a:lnTo>
                  <a:pt x="1787252" y="0"/>
                </a:lnTo>
                <a:lnTo>
                  <a:pt x="1788375" y="464"/>
                </a:lnTo>
                <a:lnTo>
                  <a:pt x="1790234" y="2324"/>
                </a:lnTo>
                <a:lnTo>
                  <a:pt x="1790699" y="3447"/>
                </a:lnTo>
                <a:lnTo>
                  <a:pt x="1790699" y="6077"/>
                </a:lnTo>
                <a:lnTo>
                  <a:pt x="1790234" y="7200"/>
                </a:lnTo>
                <a:lnTo>
                  <a:pt x="1788375" y="9060"/>
                </a:lnTo>
                <a:lnTo>
                  <a:pt x="1787252" y="9524"/>
                </a:lnTo>
                <a:close/>
              </a:path>
              <a:path w="5219700" h="9525">
                <a:moveTo>
                  <a:pt x="1844402" y="9524"/>
                </a:moveTo>
                <a:lnTo>
                  <a:pt x="1832247" y="9524"/>
                </a:lnTo>
                <a:lnTo>
                  <a:pt x="1831124" y="9060"/>
                </a:lnTo>
                <a:lnTo>
                  <a:pt x="1829264" y="7200"/>
                </a:lnTo>
                <a:lnTo>
                  <a:pt x="1828799" y="6077"/>
                </a:lnTo>
                <a:lnTo>
                  <a:pt x="1828799" y="3447"/>
                </a:lnTo>
                <a:lnTo>
                  <a:pt x="1829264" y="2324"/>
                </a:lnTo>
                <a:lnTo>
                  <a:pt x="1831124" y="464"/>
                </a:lnTo>
                <a:lnTo>
                  <a:pt x="1832247" y="0"/>
                </a:lnTo>
                <a:lnTo>
                  <a:pt x="1844402" y="0"/>
                </a:lnTo>
                <a:lnTo>
                  <a:pt x="1845525" y="464"/>
                </a:lnTo>
                <a:lnTo>
                  <a:pt x="1847384" y="2324"/>
                </a:lnTo>
                <a:lnTo>
                  <a:pt x="1847849" y="3447"/>
                </a:lnTo>
                <a:lnTo>
                  <a:pt x="1847849" y="6077"/>
                </a:lnTo>
                <a:lnTo>
                  <a:pt x="1847384" y="7200"/>
                </a:lnTo>
                <a:lnTo>
                  <a:pt x="1845525" y="9060"/>
                </a:lnTo>
                <a:lnTo>
                  <a:pt x="1844402" y="9524"/>
                </a:lnTo>
                <a:close/>
              </a:path>
              <a:path w="5219700" h="9525">
                <a:moveTo>
                  <a:pt x="1901552" y="9524"/>
                </a:moveTo>
                <a:lnTo>
                  <a:pt x="1889397" y="9524"/>
                </a:lnTo>
                <a:lnTo>
                  <a:pt x="1888274" y="9060"/>
                </a:lnTo>
                <a:lnTo>
                  <a:pt x="1886414" y="7200"/>
                </a:lnTo>
                <a:lnTo>
                  <a:pt x="1885949" y="6077"/>
                </a:lnTo>
                <a:lnTo>
                  <a:pt x="1885949" y="3447"/>
                </a:lnTo>
                <a:lnTo>
                  <a:pt x="1886414" y="2324"/>
                </a:lnTo>
                <a:lnTo>
                  <a:pt x="1888274" y="464"/>
                </a:lnTo>
                <a:lnTo>
                  <a:pt x="1889397" y="0"/>
                </a:lnTo>
                <a:lnTo>
                  <a:pt x="1901552" y="0"/>
                </a:lnTo>
                <a:lnTo>
                  <a:pt x="1902675" y="464"/>
                </a:lnTo>
                <a:lnTo>
                  <a:pt x="1904534" y="2324"/>
                </a:lnTo>
                <a:lnTo>
                  <a:pt x="1904999" y="3447"/>
                </a:lnTo>
                <a:lnTo>
                  <a:pt x="1904999" y="6077"/>
                </a:lnTo>
                <a:lnTo>
                  <a:pt x="1904534" y="7200"/>
                </a:lnTo>
                <a:lnTo>
                  <a:pt x="1902675" y="9060"/>
                </a:lnTo>
                <a:lnTo>
                  <a:pt x="1901552" y="9524"/>
                </a:lnTo>
                <a:close/>
              </a:path>
              <a:path w="5219700" h="9525">
                <a:moveTo>
                  <a:pt x="1958702" y="9524"/>
                </a:moveTo>
                <a:lnTo>
                  <a:pt x="1946547" y="9524"/>
                </a:lnTo>
                <a:lnTo>
                  <a:pt x="1945424" y="9060"/>
                </a:lnTo>
                <a:lnTo>
                  <a:pt x="1943564" y="7200"/>
                </a:lnTo>
                <a:lnTo>
                  <a:pt x="1943100" y="6077"/>
                </a:lnTo>
                <a:lnTo>
                  <a:pt x="1943100" y="3447"/>
                </a:lnTo>
                <a:lnTo>
                  <a:pt x="1943564" y="2324"/>
                </a:lnTo>
                <a:lnTo>
                  <a:pt x="1945424" y="464"/>
                </a:lnTo>
                <a:lnTo>
                  <a:pt x="1946547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5219700" h="9525">
                <a:moveTo>
                  <a:pt x="2015852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15852" y="0"/>
                </a:lnTo>
                <a:lnTo>
                  <a:pt x="2016975" y="464"/>
                </a:lnTo>
                <a:lnTo>
                  <a:pt x="2018835" y="2324"/>
                </a:lnTo>
                <a:lnTo>
                  <a:pt x="2019300" y="3447"/>
                </a:lnTo>
                <a:lnTo>
                  <a:pt x="2019300" y="6077"/>
                </a:lnTo>
                <a:lnTo>
                  <a:pt x="2018835" y="7200"/>
                </a:lnTo>
                <a:lnTo>
                  <a:pt x="2016975" y="9060"/>
                </a:lnTo>
                <a:lnTo>
                  <a:pt x="2015852" y="9524"/>
                </a:lnTo>
                <a:close/>
              </a:path>
              <a:path w="5219700" h="9525">
                <a:moveTo>
                  <a:pt x="2073002" y="9524"/>
                </a:moveTo>
                <a:lnTo>
                  <a:pt x="2060847" y="9524"/>
                </a:lnTo>
                <a:lnTo>
                  <a:pt x="2059724" y="9060"/>
                </a:lnTo>
                <a:lnTo>
                  <a:pt x="2057864" y="7200"/>
                </a:lnTo>
                <a:lnTo>
                  <a:pt x="2057400" y="6077"/>
                </a:lnTo>
                <a:lnTo>
                  <a:pt x="2057400" y="3447"/>
                </a:lnTo>
                <a:lnTo>
                  <a:pt x="2057864" y="2324"/>
                </a:lnTo>
                <a:lnTo>
                  <a:pt x="2059724" y="464"/>
                </a:lnTo>
                <a:lnTo>
                  <a:pt x="2060847" y="0"/>
                </a:lnTo>
                <a:lnTo>
                  <a:pt x="2073002" y="0"/>
                </a:lnTo>
                <a:lnTo>
                  <a:pt x="2074125" y="464"/>
                </a:lnTo>
                <a:lnTo>
                  <a:pt x="2075984" y="2324"/>
                </a:lnTo>
                <a:lnTo>
                  <a:pt x="2076449" y="3447"/>
                </a:lnTo>
                <a:lnTo>
                  <a:pt x="2076449" y="6077"/>
                </a:lnTo>
                <a:lnTo>
                  <a:pt x="2075984" y="7200"/>
                </a:lnTo>
                <a:lnTo>
                  <a:pt x="2074125" y="9060"/>
                </a:lnTo>
                <a:lnTo>
                  <a:pt x="2073002" y="9524"/>
                </a:lnTo>
                <a:close/>
              </a:path>
              <a:path w="5219700" h="9525">
                <a:moveTo>
                  <a:pt x="2130152" y="9524"/>
                </a:moveTo>
                <a:lnTo>
                  <a:pt x="2117997" y="9524"/>
                </a:lnTo>
                <a:lnTo>
                  <a:pt x="2116874" y="9060"/>
                </a:lnTo>
                <a:lnTo>
                  <a:pt x="2115014" y="7200"/>
                </a:lnTo>
                <a:lnTo>
                  <a:pt x="2114549" y="6077"/>
                </a:lnTo>
                <a:lnTo>
                  <a:pt x="2114549" y="3447"/>
                </a:lnTo>
                <a:lnTo>
                  <a:pt x="2115014" y="2324"/>
                </a:lnTo>
                <a:lnTo>
                  <a:pt x="2116874" y="464"/>
                </a:lnTo>
                <a:lnTo>
                  <a:pt x="2117997" y="0"/>
                </a:lnTo>
                <a:lnTo>
                  <a:pt x="2130152" y="0"/>
                </a:lnTo>
                <a:lnTo>
                  <a:pt x="2131275" y="464"/>
                </a:lnTo>
                <a:lnTo>
                  <a:pt x="2133134" y="2324"/>
                </a:lnTo>
                <a:lnTo>
                  <a:pt x="2133599" y="3447"/>
                </a:lnTo>
                <a:lnTo>
                  <a:pt x="2133599" y="6077"/>
                </a:lnTo>
                <a:lnTo>
                  <a:pt x="2133134" y="7200"/>
                </a:lnTo>
                <a:lnTo>
                  <a:pt x="2131275" y="9060"/>
                </a:lnTo>
                <a:lnTo>
                  <a:pt x="2130152" y="9524"/>
                </a:lnTo>
                <a:close/>
              </a:path>
              <a:path w="5219700" h="9525">
                <a:moveTo>
                  <a:pt x="2187302" y="9524"/>
                </a:moveTo>
                <a:lnTo>
                  <a:pt x="2175147" y="9524"/>
                </a:lnTo>
                <a:lnTo>
                  <a:pt x="2174024" y="9060"/>
                </a:lnTo>
                <a:lnTo>
                  <a:pt x="2172164" y="7200"/>
                </a:lnTo>
                <a:lnTo>
                  <a:pt x="2171699" y="6077"/>
                </a:lnTo>
                <a:lnTo>
                  <a:pt x="2171699" y="3447"/>
                </a:lnTo>
                <a:lnTo>
                  <a:pt x="2172164" y="2324"/>
                </a:lnTo>
                <a:lnTo>
                  <a:pt x="2174024" y="464"/>
                </a:lnTo>
                <a:lnTo>
                  <a:pt x="2175147" y="0"/>
                </a:lnTo>
                <a:lnTo>
                  <a:pt x="2187302" y="0"/>
                </a:lnTo>
                <a:lnTo>
                  <a:pt x="2188425" y="464"/>
                </a:lnTo>
                <a:lnTo>
                  <a:pt x="2190284" y="2324"/>
                </a:lnTo>
                <a:lnTo>
                  <a:pt x="2190749" y="3447"/>
                </a:lnTo>
                <a:lnTo>
                  <a:pt x="2190749" y="6077"/>
                </a:lnTo>
                <a:lnTo>
                  <a:pt x="2190284" y="7200"/>
                </a:lnTo>
                <a:lnTo>
                  <a:pt x="2188425" y="9060"/>
                </a:lnTo>
                <a:lnTo>
                  <a:pt x="2187302" y="9524"/>
                </a:lnTo>
                <a:close/>
              </a:path>
              <a:path w="5219700" h="9525">
                <a:moveTo>
                  <a:pt x="2244452" y="9524"/>
                </a:moveTo>
                <a:lnTo>
                  <a:pt x="2232297" y="9524"/>
                </a:lnTo>
                <a:lnTo>
                  <a:pt x="2231174" y="9060"/>
                </a:lnTo>
                <a:lnTo>
                  <a:pt x="2229314" y="7200"/>
                </a:lnTo>
                <a:lnTo>
                  <a:pt x="2228849" y="6077"/>
                </a:lnTo>
                <a:lnTo>
                  <a:pt x="2228849" y="3447"/>
                </a:lnTo>
                <a:lnTo>
                  <a:pt x="2229314" y="2324"/>
                </a:lnTo>
                <a:lnTo>
                  <a:pt x="2231174" y="464"/>
                </a:lnTo>
                <a:lnTo>
                  <a:pt x="2232297" y="0"/>
                </a:lnTo>
                <a:lnTo>
                  <a:pt x="2244452" y="0"/>
                </a:lnTo>
                <a:lnTo>
                  <a:pt x="2245575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5" y="9060"/>
                </a:lnTo>
                <a:lnTo>
                  <a:pt x="2244452" y="9524"/>
                </a:lnTo>
                <a:close/>
              </a:path>
              <a:path w="5219700" h="9525">
                <a:moveTo>
                  <a:pt x="2301602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301602" y="0"/>
                </a:lnTo>
                <a:lnTo>
                  <a:pt x="2302724" y="464"/>
                </a:lnTo>
                <a:lnTo>
                  <a:pt x="2304584" y="2324"/>
                </a:lnTo>
                <a:lnTo>
                  <a:pt x="2305049" y="3447"/>
                </a:lnTo>
                <a:lnTo>
                  <a:pt x="2305049" y="6077"/>
                </a:lnTo>
                <a:lnTo>
                  <a:pt x="2304584" y="7200"/>
                </a:lnTo>
                <a:lnTo>
                  <a:pt x="2302724" y="9060"/>
                </a:lnTo>
                <a:lnTo>
                  <a:pt x="2301602" y="9524"/>
                </a:lnTo>
                <a:close/>
              </a:path>
              <a:path w="5219700" h="9525">
                <a:moveTo>
                  <a:pt x="2358752" y="9524"/>
                </a:moveTo>
                <a:lnTo>
                  <a:pt x="2346597" y="9524"/>
                </a:lnTo>
                <a:lnTo>
                  <a:pt x="2345474" y="9060"/>
                </a:lnTo>
                <a:lnTo>
                  <a:pt x="2343614" y="7200"/>
                </a:lnTo>
                <a:lnTo>
                  <a:pt x="2343149" y="6077"/>
                </a:lnTo>
                <a:lnTo>
                  <a:pt x="2343149" y="3447"/>
                </a:lnTo>
                <a:lnTo>
                  <a:pt x="2343614" y="2324"/>
                </a:lnTo>
                <a:lnTo>
                  <a:pt x="2345474" y="464"/>
                </a:lnTo>
                <a:lnTo>
                  <a:pt x="2346597" y="0"/>
                </a:lnTo>
                <a:lnTo>
                  <a:pt x="2358752" y="0"/>
                </a:lnTo>
                <a:lnTo>
                  <a:pt x="2359874" y="464"/>
                </a:lnTo>
                <a:lnTo>
                  <a:pt x="2361734" y="2324"/>
                </a:lnTo>
                <a:lnTo>
                  <a:pt x="2362199" y="3447"/>
                </a:lnTo>
                <a:lnTo>
                  <a:pt x="2362199" y="6077"/>
                </a:lnTo>
                <a:lnTo>
                  <a:pt x="2361734" y="7200"/>
                </a:lnTo>
                <a:lnTo>
                  <a:pt x="2359874" y="9060"/>
                </a:lnTo>
                <a:lnTo>
                  <a:pt x="2358752" y="9524"/>
                </a:lnTo>
                <a:close/>
              </a:path>
              <a:path w="5219700" h="9525">
                <a:moveTo>
                  <a:pt x="2415902" y="9524"/>
                </a:moveTo>
                <a:lnTo>
                  <a:pt x="2403747" y="9524"/>
                </a:lnTo>
                <a:lnTo>
                  <a:pt x="2402624" y="9060"/>
                </a:lnTo>
                <a:lnTo>
                  <a:pt x="2400764" y="7200"/>
                </a:lnTo>
                <a:lnTo>
                  <a:pt x="2400299" y="6077"/>
                </a:lnTo>
                <a:lnTo>
                  <a:pt x="2400299" y="3447"/>
                </a:lnTo>
                <a:lnTo>
                  <a:pt x="2400764" y="2324"/>
                </a:lnTo>
                <a:lnTo>
                  <a:pt x="2402624" y="464"/>
                </a:lnTo>
                <a:lnTo>
                  <a:pt x="2403747" y="0"/>
                </a:lnTo>
                <a:lnTo>
                  <a:pt x="2415902" y="0"/>
                </a:lnTo>
                <a:lnTo>
                  <a:pt x="2417025" y="464"/>
                </a:lnTo>
                <a:lnTo>
                  <a:pt x="2418885" y="2324"/>
                </a:lnTo>
                <a:lnTo>
                  <a:pt x="2419350" y="3447"/>
                </a:lnTo>
                <a:lnTo>
                  <a:pt x="2419350" y="6077"/>
                </a:lnTo>
                <a:lnTo>
                  <a:pt x="2418885" y="7200"/>
                </a:lnTo>
                <a:lnTo>
                  <a:pt x="2417025" y="9060"/>
                </a:lnTo>
                <a:lnTo>
                  <a:pt x="2415902" y="9524"/>
                </a:lnTo>
                <a:close/>
              </a:path>
              <a:path w="5219700" h="9525">
                <a:moveTo>
                  <a:pt x="2473052" y="9524"/>
                </a:moveTo>
                <a:lnTo>
                  <a:pt x="2460897" y="9524"/>
                </a:lnTo>
                <a:lnTo>
                  <a:pt x="2459774" y="9060"/>
                </a:lnTo>
                <a:lnTo>
                  <a:pt x="2457914" y="7200"/>
                </a:lnTo>
                <a:lnTo>
                  <a:pt x="2457449" y="6077"/>
                </a:lnTo>
                <a:lnTo>
                  <a:pt x="2457449" y="3447"/>
                </a:lnTo>
                <a:lnTo>
                  <a:pt x="2457914" y="2324"/>
                </a:lnTo>
                <a:lnTo>
                  <a:pt x="2459774" y="464"/>
                </a:lnTo>
                <a:lnTo>
                  <a:pt x="2460897" y="0"/>
                </a:lnTo>
                <a:lnTo>
                  <a:pt x="2473052" y="0"/>
                </a:lnTo>
                <a:lnTo>
                  <a:pt x="2474175" y="464"/>
                </a:lnTo>
                <a:lnTo>
                  <a:pt x="2476034" y="2324"/>
                </a:lnTo>
                <a:lnTo>
                  <a:pt x="2476499" y="3447"/>
                </a:lnTo>
                <a:lnTo>
                  <a:pt x="2476499" y="6077"/>
                </a:lnTo>
                <a:lnTo>
                  <a:pt x="2476034" y="7200"/>
                </a:lnTo>
                <a:lnTo>
                  <a:pt x="2474175" y="9060"/>
                </a:lnTo>
                <a:lnTo>
                  <a:pt x="2473052" y="9524"/>
                </a:lnTo>
                <a:close/>
              </a:path>
              <a:path w="5219700" h="9525">
                <a:moveTo>
                  <a:pt x="2530202" y="9524"/>
                </a:moveTo>
                <a:lnTo>
                  <a:pt x="2518047" y="9524"/>
                </a:lnTo>
                <a:lnTo>
                  <a:pt x="2516924" y="9060"/>
                </a:lnTo>
                <a:lnTo>
                  <a:pt x="2515064" y="7200"/>
                </a:lnTo>
                <a:lnTo>
                  <a:pt x="2514599" y="6077"/>
                </a:lnTo>
                <a:lnTo>
                  <a:pt x="2514599" y="3447"/>
                </a:lnTo>
                <a:lnTo>
                  <a:pt x="2515064" y="2324"/>
                </a:lnTo>
                <a:lnTo>
                  <a:pt x="2516924" y="464"/>
                </a:lnTo>
                <a:lnTo>
                  <a:pt x="2518047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5219700" h="9525">
                <a:moveTo>
                  <a:pt x="2587352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87352" y="0"/>
                </a:lnTo>
                <a:lnTo>
                  <a:pt x="2588475" y="464"/>
                </a:lnTo>
                <a:lnTo>
                  <a:pt x="2590334" y="2324"/>
                </a:lnTo>
                <a:lnTo>
                  <a:pt x="2590799" y="3447"/>
                </a:lnTo>
                <a:lnTo>
                  <a:pt x="2590799" y="6077"/>
                </a:lnTo>
                <a:lnTo>
                  <a:pt x="2590334" y="7200"/>
                </a:lnTo>
                <a:lnTo>
                  <a:pt x="2588475" y="9060"/>
                </a:lnTo>
                <a:lnTo>
                  <a:pt x="2587352" y="9524"/>
                </a:lnTo>
                <a:close/>
              </a:path>
              <a:path w="5219700" h="9525">
                <a:moveTo>
                  <a:pt x="2644502" y="9524"/>
                </a:moveTo>
                <a:lnTo>
                  <a:pt x="2632347" y="9524"/>
                </a:lnTo>
                <a:lnTo>
                  <a:pt x="2631224" y="9060"/>
                </a:lnTo>
                <a:lnTo>
                  <a:pt x="2629364" y="7200"/>
                </a:lnTo>
                <a:lnTo>
                  <a:pt x="2628900" y="6077"/>
                </a:lnTo>
                <a:lnTo>
                  <a:pt x="2628900" y="3447"/>
                </a:lnTo>
                <a:lnTo>
                  <a:pt x="2629364" y="2324"/>
                </a:lnTo>
                <a:lnTo>
                  <a:pt x="2631224" y="464"/>
                </a:lnTo>
                <a:lnTo>
                  <a:pt x="2632347" y="0"/>
                </a:lnTo>
                <a:lnTo>
                  <a:pt x="2644502" y="0"/>
                </a:lnTo>
                <a:lnTo>
                  <a:pt x="2645625" y="464"/>
                </a:lnTo>
                <a:lnTo>
                  <a:pt x="2647484" y="2324"/>
                </a:lnTo>
                <a:lnTo>
                  <a:pt x="2647950" y="3447"/>
                </a:lnTo>
                <a:lnTo>
                  <a:pt x="2647950" y="6077"/>
                </a:lnTo>
                <a:lnTo>
                  <a:pt x="2647484" y="7200"/>
                </a:lnTo>
                <a:lnTo>
                  <a:pt x="2645625" y="9060"/>
                </a:lnTo>
                <a:lnTo>
                  <a:pt x="2644502" y="9524"/>
                </a:lnTo>
                <a:close/>
              </a:path>
              <a:path w="5219700" h="9525">
                <a:moveTo>
                  <a:pt x="2701652" y="9524"/>
                </a:moveTo>
                <a:lnTo>
                  <a:pt x="2689497" y="9524"/>
                </a:lnTo>
                <a:lnTo>
                  <a:pt x="2688374" y="9060"/>
                </a:lnTo>
                <a:lnTo>
                  <a:pt x="2686514" y="7200"/>
                </a:lnTo>
                <a:lnTo>
                  <a:pt x="2686049" y="6077"/>
                </a:lnTo>
                <a:lnTo>
                  <a:pt x="2686049" y="3447"/>
                </a:lnTo>
                <a:lnTo>
                  <a:pt x="2686514" y="2324"/>
                </a:lnTo>
                <a:lnTo>
                  <a:pt x="2688374" y="464"/>
                </a:lnTo>
                <a:lnTo>
                  <a:pt x="2689497" y="0"/>
                </a:lnTo>
                <a:lnTo>
                  <a:pt x="2701652" y="0"/>
                </a:lnTo>
                <a:lnTo>
                  <a:pt x="2702775" y="464"/>
                </a:lnTo>
                <a:lnTo>
                  <a:pt x="2704634" y="2324"/>
                </a:lnTo>
                <a:lnTo>
                  <a:pt x="2705100" y="3447"/>
                </a:lnTo>
                <a:lnTo>
                  <a:pt x="2705100" y="6077"/>
                </a:lnTo>
                <a:lnTo>
                  <a:pt x="2704634" y="7200"/>
                </a:lnTo>
                <a:lnTo>
                  <a:pt x="2702775" y="9060"/>
                </a:lnTo>
                <a:lnTo>
                  <a:pt x="2701652" y="9524"/>
                </a:lnTo>
                <a:close/>
              </a:path>
              <a:path w="5219700" h="9525">
                <a:moveTo>
                  <a:pt x="2758802" y="9524"/>
                </a:moveTo>
                <a:lnTo>
                  <a:pt x="2746647" y="9524"/>
                </a:lnTo>
                <a:lnTo>
                  <a:pt x="2745524" y="9060"/>
                </a:lnTo>
                <a:lnTo>
                  <a:pt x="2743664" y="7200"/>
                </a:lnTo>
                <a:lnTo>
                  <a:pt x="2743200" y="6077"/>
                </a:lnTo>
                <a:lnTo>
                  <a:pt x="2743200" y="3447"/>
                </a:lnTo>
                <a:lnTo>
                  <a:pt x="2743664" y="2324"/>
                </a:lnTo>
                <a:lnTo>
                  <a:pt x="2745524" y="464"/>
                </a:lnTo>
                <a:lnTo>
                  <a:pt x="2746647" y="0"/>
                </a:lnTo>
                <a:lnTo>
                  <a:pt x="2758802" y="0"/>
                </a:lnTo>
                <a:lnTo>
                  <a:pt x="2759924" y="464"/>
                </a:lnTo>
                <a:lnTo>
                  <a:pt x="2761784" y="2324"/>
                </a:lnTo>
                <a:lnTo>
                  <a:pt x="2762249" y="3447"/>
                </a:lnTo>
                <a:lnTo>
                  <a:pt x="2762249" y="6077"/>
                </a:lnTo>
                <a:lnTo>
                  <a:pt x="2761784" y="7200"/>
                </a:lnTo>
                <a:lnTo>
                  <a:pt x="2759924" y="9060"/>
                </a:lnTo>
                <a:lnTo>
                  <a:pt x="2758802" y="9524"/>
                </a:lnTo>
                <a:close/>
              </a:path>
              <a:path w="5219700" h="9525">
                <a:moveTo>
                  <a:pt x="2815952" y="9524"/>
                </a:moveTo>
                <a:lnTo>
                  <a:pt x="2803797" y="9524"/>
                </a:lnTo>
                <a:lnTo>
                  <a:pt x="2802674" y="9060"/>
                </a:lnTo>
                <a:lnTo>
                  <a:pt x="2800814" y="7200"/>
                </a:lnTo>
                <a:lnTo>
                  <a:pt x="2800349" y="6077"/>
                </a:lnTo>
                <a:lnTo>
                  <a:pt x="2800349" y="3447"/>
                </a:lnTo>
                <a:lnTo>
                  <a:pt x="2800814" y="2324"/>
                </a:lnTo>
                <a:lnTo>
                  <a:pt x="2802674" y="464"/>
                </a:lnTo>
                <a:lnTo>
                  <a:pt x="2803797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5219700" h="9525">
                <a:moveTo>
                  <a:pt x="2873102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73102" y="0"/>
                </a:lnTo>
                <a:lnTo>
                  <a:pt x="2874225" y="464"/>
                </a:lnTo>
                <a:lnTo>
                  <a:pt x="2876084" y="2324"/>
                </a:lnTo>
                <a:lnTo>
                  <a:pt x="2876549" y="3447"/>
                </a:lnTo>
                <a:lnTo>
                  <a:pt x="2876549" y="6077"/>
                </a:lnTo>
                <a:lnTo>
                  <a:pt x="2876084" y="7200"/>
                </a:lnTo>
                <a:lnTo>
                  <a:pt x="2874225" y="9060"/>
                </a:lnTo>
                <a:lnTo>
                  <a:pt x="2873102" y="9524"/>
                </a:lnTo>
                <a:close/>
              </a:path>
              <a:path w="5219700" h="9525">
                <a:moveTo>
                  <a:pt x="2930252" y="9524"/>
                </a:moveTo>
                <a:lnTo>
                  <a:pt x="2918097" y="9524"/>
                </a:lnTo>
                <a:lnTo>
                  <a:pt x="2916974" y="9060"/>
                </a:lnTo>
                <a:lnTo>
                  <a:pt x="2915114" y="7200"/>
                </a:lnTo>
                <a:lnTo>
                  <a:pt x="2914649" y="6077"/>
                </a:lnTo>
                <a:lnTo>
                  <a:pt x="2914649" y="3447"/>
                </a:lnTo>
                <a:lnTo>
                  <a:pt x="2915114" y="2324"/>
                </a:lnTo>
                <a:lnTo>
                  <a:pt x="2916974" y="464"/>
                </a:lnTo>
                <a:lnTo>
                  <a:pt x="2918097" y="0"/>
                </a:lnTo>
                <a:lnTo>
                  <a:pt x="2930252" y="0"/>
                </a:lnTo>
                <a:lnTo>
                  <a:pt x="2931374" y="464"/>
                </a:lnTo>
                <a:lnTo>
                  <a:pt x="2933234" y="2324"/>
                </a:lnTo>
                <a:lnTo>
                  <a:pt x="2933699" y="3447"/>
                </a:lnTo>
                <a:lnTo>
                  <a:pt x="2933699" y="6077"/>
                </a:lnTo>
                <a:lnTo>
                  <a:pt x="2933234" y="7200"/>
                </a:lnTo>
                <a:lnTo>
                  <a:pt x="2931374" y="9060"/>
                </a:lnTo>
                <a:lnTo>
                  <a:pt x="2930252" y="9524"/>
                </a:lnTo>
                <a:close/>
              </a:path>
              <a:path w="5219700" h="9525">
                <a:moveTo>
                  <a:pt x="2987402" y="9524"/>
                </a:moveTo>
                <a:lnTo>
                  <a:pt x="2975247" y="9524"/>
                </a:lnTo>
                <a:lnTo>
                  <a:pt x="2974124" y="9060"/>
                </a:lnTo>
                <a:lnTo>
                  <a:pt x="2972265" y="7200"/>
                </a:lnTo>
                <a:lnTo>
                  <a:pt x="2971800" y="6077"/>
                </a:lnTo>
                <a:lnTo>
                  <a:pt x="2971800" y="3447"/>
                </a:lnTo>
                <a:lnTo>
                  <a:pt x="2972265" y="2324"/>
                </a:lnTo>
                <a:lnTo>
                  <a:pt x="2974124" y="464"/>
                </a:lnTo>
                <a:lnTo>
                  <a:pt x="2975247" y="0"/>
                </a:lnTo>
                <a:lnTo>
                  <a:pt x="2987402" y="0"/>
                </a:lnTo>
                <a:lnTo>
                  <a:pt x="2988525" y="464"/>
                </a:lnTo>
                <a:lnTo>
                  <a:pt x="2990384" y="2324"/>
                </a:lnTo>
                <a:lnTo>
                  <a:pt x="2990849" y="3447"/>
                </a:lnTo>
                <a:lnTo>
                  <a:pt x="2990849" y="6077"/>
                </a:lnTo>
                <a:lnTo>
                  <a:pt x="2990384" y="7200"/>
                </a:lnTo>
                <a:lnTo>
                  <a:pt x="2988525" y="9060"/>
                </a:lnTo>
                <a:lnTo>
                  <a:pt x="2987402" y="9524"/>
                </a:lnTo>
                <a:close/>
              </a:path>
              <a:path w="5219700" h="9525">
                <a:moveTo>
                  <a:pt x="3044552" y="9524"/>
                </a:moveTo>
                <a:lnTo>
                  <a:pt x="3032397" y="9524"/>
                </a:lnTo>
                <a:lnTo>
                  <a:pt x="3031274" y="9060"/>
                </a:lnTo>
                <a:lnTo>
                  <a:pt x="3029414" y="7200"/>
                </a:lnTo>
                <a:lnTo>
                  <a:pt x="3028949" y="6077"/>
                </a:lnTo>
                <a:lnTo>
                  <a:pt x="3028949" y="3447"/>
                </a:lnTo>
                <a:lnTo>
                  <a:pt x="3029414" y="2324"/>
                </a:lnTo>
                <a:lnTo>
                  <a:pt x="3031274" y="464"/>
                </a:lnTo>
                <a:lnTo>
                  <a:pt x="3032397" y="0"/>
                </a:lnTo>
                <a:lnTo>
                  <a:pt x="3044552" y="0"/>
                </a:lnTo>
                <a:lnTo>
                  <a:pt x="3045674" y="464"/>
                </a:lnTo>
                <a:lnTo>
                  <a:pt x="3047534" y="2324"/>
                </a:lnTo>
                <a:lnTo>
                  <a:pt x="3047999" y="3447"/>
                </a:lnTo>
                <a:lnTo>
                  <a:pt x="3047999" y="6077"/>
                </a:lnTo>
                <a:lnTo>
                  <a:pt x="3047534" y="7200"/>
                </a:lnTo>
                <a:lnTo>
                  <a:pt x="3045674" y="9060"/>
                </a:lnTo>
                <a:lnTo>
                  <a:pt x="3044552" y="9524"/>
                </a:lnTo>
                <a:close/>
              </a:path>
              <a:path w="5219700" h="9525">
                <a:moveTo>
                  <a:pt x="3101702" y="9524"/>
                </a:moveTo>
                <a:lnTo>
                  <a:pt x="3089547" y="9524"/>
                </a:lnTo>
                <a:lnTo>
                  <a:pt x="3088424" y="9060"/>
                </a:lnTo>
                <a:lnTo>
                  <a:pt x="3086564" y="7200"/>
                </a:lnTo>
                <a:lnTo>
                  <a:pt x="3086099" y="6077"/>
                </a:lnTo>
                <a:lnTo>
                  <a:pt x="3086099" y="3447"/>
                </a:lnTo>
                <a:lnTo>
                  <a:pt x="3086564" y="2324"/>
                </a:lnTo>
                <a:lnTo>
                  <a:pt x="3088424" y="464"/>
                </a:lnTo>
                <a:lnTo>
                  <a:pt x="3089547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50" y="3447"/>
                </a:lnTo>
                <a:lnTo>
                  <a:pt x="3105150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5219700" h="9525">
                <a:moveTo>
                  <a:pt x="3158852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50" y="6077"/>
                </a:lnTo>
                <a:lnTo>
                  <a:pt x="3143250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58852" y="0"/>
                </a:lnTo>
                <a:lnTo>
                  <a:pt x="3159974" y="464"/>
                </a:lnTo>
                <a:lnTo>
                  <a:pt x="3161834" y="2324"/>
                </a:lnTo>
                <a:lnTo>
                  <a:pt x="3162299" y="3447"/>
                </a:lnTo>
                <a:lnTo>
                  <a:pt x="3162299" y="6077"/>
                </a:lnTo>
                <a:lnTo>
                  <a:pt x="3161834" y="7200"/>
                </a:lnTo>
                <a:lnTo>
                  <a:pt x="3159974" y="9060"/>
                </a:lnTo>
                <a:lnTo>
                  <a:pt x="3158852" y="9524"/>
                </a:lnTo>
                <a:close/>
              </a:path>
              <a:path w="5219700" h="9525">
                <a:moveTo>
                  <a:pt x="3216002" y="9524"/>
                </a:moveTo>
                <a:lnTo>
                  <a:pt x="3203847" y="9524"/>
                </a:lnTo>
                <a:lnTo>
                  <a:pt x="3202724" y="9060"/>
                </a:lnTo>
                <a:lnTo>
                  <a:pt x="3200864" y="7200"/>
                </a:lnTo>
                <a:lnTo>
                  <a:pt x="3200399" y="6077"/>
                </a:lnTo>
                <a:lnTo>
                  <a:pt x="3200399" y="3447"/>
                </a:lnTo>
                <a:lnTo>
                  <a:pt x="3200864" y="2324"/>
                </a:lnTo>
                <a:lnTo>
                  <a:pt x="3202724" y="464"/>
                </a:lnTo>
                <a:lnTo>
                  <a:pt x="3203847" y="0"/>
                </a:lnTo>
                <a:lnTo>
                  <a:pt x="3216002" y="0"/>
                </a:lnTo>
                <a:lnTo>
                  <a:pt x="3217125" y="464"/>
                </a:lnTo>
                <a:lnTo>
                  <a:pt x="3218984" y="2324"/>
                </a:lnTo>
                <a:lnTo>
                  <a:pt x="3219450" y="3447"/>
                </a:lnTo>
                <a:lnTo>
                  <a:pt x="3219450" y="6077"/>
                </a:lnTo>
                <a:lnTo>
                  <a:pt x="3218984" y="7200"/>
                </a:lnTo>
                <a:lnTo>
                  <a:pt x="3217125" y="9060"/>
                </a:lnTo>
                <a:lnTo>
                  <a:pt x="3216002" y="9524"/>
                </a:lnTo>
                <a:close/>
              </a:path>
              <a:path w="5219700" h="9525">
                <a:moveTo>
                  <a:pt x="3273152" y="9524"/>
                </a:moveTo>
                <a:lnTo>
                  <a:pt x="3260997" y="9524"/>
                </a:lnTo>
                <a:lnTo>
                  <a:pt x="3259874" y="9060"/>
                </a:lnTo>
                <a:lnTo>
                  <a:pt x="3258014" y="7200"/>
                </a:lnTo>
                <a:lnTo>
                  <a:pt x="3257549" y="6077"/>
                </a:lnTo>
                <a:lnTo>
                  <a:pt x="3257549" y="3447"/>
                </a:lnTo>
                <a:lnTo>
                  <a:pt x="3258014" y="2324"/>
                </a:lnTo>
                <a:lnTo>
                  <a:pt x="3259874" y="464"/>
                </a:lnTo>
                <a:lnTo>
                  <a:pt x="3260997" y="0"/>
                </a:lnTo>
                <a:lnTo>
                  <a:pt x="3273152" y="0"/>
                </a:lnTo>
                <a:lnTo>
                  <a:pt x="3274274" y="464"/>
                </a:lnTo>
                <a:lnTo>
                  <a:pt x="3276134" y="2324"/>
                </a:lnTo>
                <a:lnTo>
                  <a:pt x="3276599" y="3447"/>
                </a:lnTo>
                <a:lnTo>
                  <a:pt x="3276599" y="6077"/>
                </a:lnTo>
                <a:lnTo>
                  <a:pt x="3276134" y="7200"/>
                </a:lnTo>
                <a:lnTo>
                  <a:pt x="3274274" y="9060"/>
                </a:lnTo>
                <a:lnTo>
                  <a:pt x="3273152" y="9524"/>
                </a:lnTo>
                <a:close/>
              </a:path>
              <a:path w="5219700" h="9525">
                <a:moveTo>
                  <a:pt x="3330302" y="9524"/>
                </a:moveTo>
                <a:lnTo>
                  <a:pt x="3318147" y="9524"/>
                </a:lnTo>
                <a:lnTo>
                  <a:pt x="3317024" y="9060"/>
                </a:lnTo>
                <a:lnTo>
                  <a:pt x="3315165" y="7200"/>
                </a:lnTo>
                <a:lnTo>
                  <a:pt x="3314700" y="6077"/>
                </a:lnTo>
                <a:lnTo>
                  <a:pt x="3314700" y="3447"/>
                </a:lnTo>
                <a:lnTo>
                  <a:pt x="3315165" y="2324"/>
                </a:lnTo>
                <a:lnTo>
                  <a:pt x="3317024" y="464"/>
                </a:lnTo>
                <a:lnTo>
                  <a:pt x="3318147" y="0"/>
                </a:lnTo>
                <a:lnTo>
                  <a:pt x="3330302" y="0"/>
                </a:lnTo>
                <a:lnTo>
                  <a:pt x="3331424" y="464"/>
                </a:lnTo>
                <a:lnTo>
                  <a:pt x="3333284" y="2324"/>
                </a:lnTo>
                <a:lnTo>
                  <a:pt x="3333749" y="3447"/>
                </a:lnTo>
                <a:lnTo>
                  <a:pt x="3333749" y="6077"/>
                </a:lnTo>
                <a:lnTo>
                  <a:pt x="3333284" y="7200"/>
                </a:lnTo>
                <a:lnTo>
                  <a:pt x="3331424" y="9060"/>
                </a:lnTo>
                <a:lnTo>
                  <a:pt x="3330302" y="9524"/>
                </a:lnTo>
                <a:close/>
              </a:path>
              <a:path w="5219700" h="9525">
                <a:moveTo>
                  <a:pt x="3387452" y="9524"/>
                </a:moveTo>
                <a:lnTo>
                  <a:pt x="3375297" y="9524"/>
                </a:lnTo>
                <a:lnTo>
                  <a:pt x="3374174" y="9060"/>
                </a:lnTo>
                <a:lnTo>
                  <a:pt x="3372315" y="7200"/>
                </a:lnTo>
                <a:lnTo>
                  <a:pt x="3371850" y="6077"/>
                </a:lnTo>
                <a:lnTo>
                  <a:pt x="3371850" y="3447"/>
                </a:lnTo>
                <a:lnTo>
                  <a:pt x="3372315" y="2324"/>
                </a:lnTo>
                <a:lnTo>
                  <a:pt x="3374174" y="464"/>
                </a:lnTo>
                <a:lnTo>
                  <a:pt x="3375297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5219700" h="9525">
                <a:moveTo>
                  <a:pt x="3444602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44602" y="0"/>
                </a:lnTo>
                <a:lnTo>
                  <a:pt x="3445724" y="464"/>
                </a:lnTo>
                <a:lnTo>
                  <a:pt x="3447584" y="2324"/>
                </a:lnTo>
                <a:lnTo>
                  <a:pt x="3448049" y="3447"/>
                </a:lnTo>
                <a:lnTo>
                  <a:pt x="3448049" y="6077"/>
                </a:lnTo>
                <a:lnTo>
                  <a:pt x="3447584" y="7200"/>
                </a:lnTo>
                <a:lnTo>
                  <a:pt x="3445724" y="9060"/>
                </a:lnTo>
                <a:lnTo>
                  <a:pt x="3444602" y="9524"/>
                </a:lnTo>
                <a:close/>
              </a:path>
              <a:path w="5219700" h="9525">
                <a:moveTo>
                  <a:pt x="3501752" y="9524"/>
                </a:moveTo>
                <a:lnTo>
                  <a:pt x="3489597" y="9524"/>
                </a:lnTo>
                <a:lnTo>
                  <a:pt x="3488474" y="9060"/>
                </a:lnTo>
                <a:lnTo>
                  <a:pt x="3486614" y="7200"/>
                </a:lnTo>
                <a:lnTo>
                  <a:pt x="3486149" y="6077"/>
                </a:lnTo>
                <a:lnTo>
                  <a:pt x="3486149" y="3447"/>
                </a:lnTo>
                <a:lnTo>
                  <a:pt x="3486614" y="2324"/>
                </a:lnTo>
                <a:lnTo>
                  <a:pt x="3488474" y="464"/>
                </a:lnTo>
                <a:lnTo>
                  <a:pt x="3489597" y="0"/>
                </a:lnTo>
                <a:lnTo>
                  <a:pt x="3501752" y="0"/>
                </a:lnTo>
                <a:lnTo>
                  <a:pt x="3502874" y="464"/>
                </a:lnTo>
                <a:lnTo>
                  <a:pt x="3504734" y="2324"/>
                </a:lnTo>
                <a:lnTo>
                  <a:pt x="3505199" y="3447"/>
                </a:lnTo>
                <a:lnTo>
                  <a:pt x="3505199" y="6077"/>
                </a:lnTo>
                <a:lnTo>
                  <a:pt x="3504734" y="7200"/>
                </a:lnTo>
                <a:lnTo>
                  <a:pt x="3502874" y="9060"/>
                </a:lnTo>
                <a:lnTo>
                  <a:pt x="3501752" y="9524"/>
                </a:lnTo>
                <a:close/>
              </a:path>
              <a:path w="5219700" h="9525">
                <a:moveTo>
                  <a:pt x="3558902" y="9524"/>
                </a:moveTo>
                <a:lnTo>
                  <a:pt x="3546747" y="9524"/>
                </a:lnTo>
                <a:lnTo>
                  <a:pt x="3545624" y="9060"/>
                </a:lnTo>
                <a:lnTo>
                  <a:pt x="3543764" y="7200"/>
                </a:lnTo>
                <a:lnTo>
                  <a:pt x="3543300" y="6077"/>
                </a:lnTo>
                <a:lnTo>
                  <a:pt x="3543300" y="3447"/>
                </a:lnTo>
                <a:lnTo>
                  <a:pt x="3543764" y="2324"/>
                </a:lnTo>
                <a:lnTo>
                  <a:pt x="3545624" y="464"/>
                </a:lnTo>
                <a:lnTo>
                  <a:pt x="3546747" y="0"/>
                </a:lnTo>
                <a:lnTo>
                  <a:pt x="3558902" y="0"/>
                </a:lnTo>
                <a:lnTo>
                  <a:pt x="3560024" y="464"/>
                </a:lnTo>
                <a:lnTo>
                  <a:pt x="3561884" y="2324"/>
                </a:lnTo>
                <a:lnTo>
                  <a:pt x="3562349" y="3447"/>
                </a:lnTo>
                <a:lnTo>
                  <a:pt x="3562349" y="6077"/>
                </a:lnTo>
                <a:lnTo>
                  <a:pt x="3561884" y="7200"/>
                </a:lnTo>
                <a:lnTo>
                  <a:pt x="3560024" y="9060"/>
                </a:lnTo>
                <a:lnTo>
                  <a:pt x="3558902" y="9524"/>
                </a:lnTo>
                <a:close/>
              </a:path>
              <a:path w="5219700" h="9525">
                <a:moveTo>
                  <a:pt x="3616052" y="9524"/>
                </a:moveTo>
                <a:lnTo>
                  <a:pt x="3603897" y="9524"/>
                </a:lnTo>
                <a:lnTo>
                  <a:pt x="3602774" y="9060"/>
                </a:lnTo>
                <a:lnTo>
                  <a:pt x="3600914" y="7200"/>
                </a:lnTo>
                <a:lnTo>
                  <a:pt x="3600449" y="6077"/>
                </a:lnTo>
                <a:lnTo>
                  <a:pt x="3600449" y="3447"/>
                </a:lnTo>
                <a:lnTo>
                  <a:pt x="3600914" y="2324"/>
                </a:lnTo>
                <a:lnTo>
                  <a:pt x="3602774" y="464"/>
                </a:lnTo>
                <a:lnTo>
                  <a:pt x="3603897" y="0"/>
                </a:lnTo>
                <a:lnTo>
                  <a:pt x="3616052" y="0"/>
                </a:lnTo>
                <a:lnTo>
                  <a:pt x="3617175" y="464"/>
                </a:lnTo>
                <a:lnTo>
                  <a:pt x="3619035" y="2324"/>
                </a:lnTo>
                <a:lnTo>
                  <a:pt x="3619500" y="3447"/>
                </a:lnTo>
                <a:lnTo>
                  <a:pt x="3619500" y="6077"/>
                </a:lnTo>
                <a:lnTo>
                  <a:pt x="3619035" y="7200"/>
                </a:lnTo>
                <a:lnTo>
                  <a:pt x="3617175" y="9060"/>
                </a:lnTo>
                <a:lnTo>
                  <a:pt x="3616052" y="9524"/>
                </a:lnTo>
                <a:close/>
              </a:path>
              <a:path w="5219700" h="9525">
                <a:moveTo>
                  <a:pt x="3673202" y="9524"/>
                </a:moveTo>
                <a:lnTo>
                  <a:pt x="3661047" y="9524"/>
                </a:lnTo>
                <a:lnTo>
                  <a:pt x="3659924" y="9060"/>
                </a:lnTo>
                <a:lnTo>
                  <a:pt x="3658064" y="7200"/>
                </a:lnTo>
                <a:lnTo>
                  <a:pt x="3657599" y="6077"/>
                </a:lnTo>
                <a:lnTo>
                  <a:pt x="3657599" y="3447"/>
                </a:lnTo>
                <a:lnTo>
                  <a:pt x="3658064" y="2324"/>
                </a:lnTo>
                <a:lnTo>
                  <a:pt x="3659924" y="464"/>
                </a:lnTo>
                <a:lnTo>
                  <a:pt x="3661047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5219700" h="9525">
                <a:moveTo>
                  <a:pt x="3730352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30352" y="0"/>
                </a:lnTo>
                <a:lnTo>
                  <a:pt x="3731474" y="464"/>
                </a:lnTo>
                <a:lnTo>
                  <a:pt x="3733334" y="2324"/>
                </a:lnTo>
                <a:lnTo>
                  <a:pt x="3733799" y="3447"/>
                </a:lnTo>
                <a:lnTo>
                  <a:pt x="3733799" y="6077"/>
                </a:lnTo>
                <a:lnTo>
                  <a:pt x="3733334" y="7200"/>
                </a:lnTo>
                <a:lnTo>
                  <a:pt x="3731474" y="9060"/>
                </a:lnTo>
                <a:lnTo>
                  <a:pt x="3730352" y="9524"/>
                </a:lnTo>
                <a:close/>
              </a:path>
              <a:path w="5219700" h="9525">
                <a:moveTo>
                  <a:pt x="3787502" y="9524"/>
                </a:moveTo>
                <a:lnTo>
                  <a:pt x="3775347" y="9524"/>
                </a:lnTo>
                <a:lnTo>
                  <a:pt x="3774224" y="9060"/>
                </a:lnTo>
                <a:lnTo>
                  <a:pt x="3772365" y="7200"/>
                </a:lnTo>
                <a:lnTo>
                  <a:pt x="3771900" y="6077"/>
                </a:lnTo>
                <a:lnTo>
                  <a:pt x="3771900" y="3447"/>
                </a:lnTo>
                <a:lnTo>
                  <a:pt x="3772365" y="2324"/>
                </a:lnTo>
                <a:lnTo>
                  <a:pt x="3774224" y="464"/>
                </a:lnTo>
                <a:lnTo>
                  <a:pt x="3775347" y="0"/>
                </a:lnTo>
                <a:lnTo>
                  <a:pt x="3787502" y="0"/>
                </a:lnTo>
                <a:lnTo>
                  <a:pt x="3788625" y="464"/>
                </a:lnTo>
                <a:lnTo>
                  <a:pt x="3790485" y="2324"/>
                </a:lnTo>
                <a:lnTo>
                  <a:pt x="3790949" y="3447"/>
                </a:lnTo>
                <a:lnTo>
                  <a:pt x="3790949" y="6077"/>
                </a:lnTo>
                <a:lnTo>
                  <a:pt x="3790485" y="7200"/>
                </a:lnTo>
                <a:lnTo>
                  <a:pt x="3788625" y="9060"/>
                </a:lnTo>
                <a:lnTo>
                  <a:pt x="3787502" y="9524"/>
                </a:lnTo>
                <a:close/>
              </a:path>
              <a:path w="5219700" h="9525">
                <a:moveTo>
                  <a:pt x="3844652" y="9524"/>
                </a:moveTo>
                <a:lnTo>
                  <a:pt x="3832497" y="9524"/>
                </a:lnTo>
                <a:lnTo>
                  <a:pt x="3831374" y="9060"/>
                </a:lnTo>
                <a:lnTo>
                  <a:pt x="3829514" y="7200"/>
                </a:lnTo>
                <a:lnTo>
                  <a:pt x="3829049" y="6077"/>
                </a:lnTo>
                <a:lnTo>
                  <a:pt x="3829049" y="3447"/>
                </a:lnTo>
                <a:lnTo>
                  <a:pt x="3829514" y="2324"/>
                </a:lnTo>
                <a:lnTo>
                  <a:pt x="3831374" y="464"/>
                </a:lnTo>
                <a:lnTo>
                  <a:pt x="3832497" y="0"/>
                </a:lnTo>
                <a:lnTo>
                  <a:pt x="3844652" y="0"/>
                </a:lnTo>
                <a:lnTo>
                  <a:pt x="3845775" y="464"/>
                </a:lnTo>
                <a:lnTo>
                  <a:pt x="3847635" y="2324"/>
                </a:lnTo>
                <a:lnTo>
                  <a:pt x="3848100" y="3447"/>
                </a:lnTo>
                <a:lnTo>
                  <a:pt x="3848100" y="6077"/>
                </a:lnTo>
                <a:lnTo>
                  <a:pt x="3847635" y="7200"/>
                </a:lnTo>
                <a:lnTo>
                  <a:pt x="3845775" y="9060"/>
                </a:lnTo>
                <a:lnTo>
                  <a:pt x="3844652" y="9524"/>
                </a:lnTo>
                <a:close/>
              </a:path>
              <a:path w="5219700" h="9525">
                <a:moveTo>
                  <a:pt x="3901802" y="9524"/>
                </a:moveTo>
                <a:lnTo>
                  <a:pt x="3889647" y="9524"/>
                </a:lnTo>
                <a:lnTo>
                  <a:pt x="3888524" y="9060"/>
                </a:lnTo>
                <a:lnTo>
                  <a:pt x="3886664" y="7200"/>
                </a:lnTo>
                <a:lnTo>
                  <a:pt x="3886199" y="6077"/>
                </a:lnTo>
                <a:lnTo>
                  <a:pt x="3886199" y="3447"/>
                </a:lnTo>
                <a:lnTo>
                  <a:pt x="3886664" y="2324"/>
                </a:lnTo>
                <a:lnTo>
                  <a:pt x="3888524" y="464"/>
                </a:lnTo>
                <a:lnTo>
                  <a:pt x="3889647" y="0"/>
                </a:lnTo>
                <a:lnTo>
                  <a:pt x="3901802" y="0"/>
                </a:lnTo>
                <a:lnTo>
                  <a:pt x="3902924" y="464"/>
                </a:lnTo>
                <a:lnTo>
                  <a:pt x="3904784" y="2324"/>
                </a:lnTo>
                <a:lnTo>
                  <a:pt x="3905249" y="3447"/>
                </a:lnTo>
                <a:lnTo>
                  <a:pt x="3905249" y="6077"/>
                </a:lnTo>
                <a:lnTo>
                  <a:pt x="3904784" y="7200"/>
                </a:lnTo>
                <a:lnTo>
                  <a:pt x="3902924" y="9060"/>
                </a:lnTo>
                <a:lnTo>
                  <a:pt x="3901802" y="9524"/>
                </a:lnTo>
                <a:close/>
              </a:path>
              <a:path w="5219700" h="9525">
                <a:moveTo>
                  <a:pt x="3958952" y="9524"/>
                </a:moveTo>
                <a:lnTo>
                  <a:pt x="3946797" y="9524"/>
                </a:lnTo>
                <a:lnTo>
                  <a:pt x="3945674" y="9060"/>
                </a:lnTo>
                <a:lnTo>
                  <a:pt x="3943814" y="7200"/>
                </a:lnTo>
                <a:lnTo>
                  <a:pt x="3943350" y="6077"/>
                </a:lnTo>
                <a:lnTo>
                  <a:pt x="3943350" y="3447"/>
                </a:lnTo>
                <a:lnTo>
                  <a:pt x="3943814" y="2324"/>
                </a:lnTo>
                <a:lnTo>
                  <a:pt x="3945674" y="464"/>
                </a:lnTo>
                <a:lnTo>
                  <a:pt x="3946797" y="0"/>
                </a:lnTo>
                <a:lnTo>
                  <a:pt x="3958952" y="0"/>
                </a:lnTo>
                <a:lnTo>
                  <a:pt x="3960075" y="464"/>
                </a:lnTo>
                <a:lnTo>
                  <a:pt x="3961935" y="2324"/>
                </a:lnTo>
                <a:lnTo>
                  <a:pt x="3962400" y="3447"/>
                </a:lnTo>
                <a:lnTo>
                  <a:pt x="3962400" y="6077"/>
                </a:lnTo>
                <a:lnTo>
                  <a:pt x="3961935" y="7200"/>
                </a:lnTo>
                <a:lnTo>
                  <a:pt x="3960075" y="9060"/>
                </a:lnTo>
                <a:lnTo>
                  <a:pt x="3958952" y="9524"/>
                </a:lnTo>
                <a:close/>
              </a:path>
              <a:path w="5219700" h="9525">
                <a:moveTo>
                  <a:pt x="4016102" y="9524"/>
                </a:moveTo>
                <a:lnTo>
                  <a:pt x="4003947" y="9524"/>
                </a:lnTo>
                <a:lnTo>
                  <a:pt x="4002824" y="9060"/>
                </a:lnTo>
                <a:lnTo>
                  <a:pt x="4000964" y="7200"/>
                </a:lnTo>
                <a:lnTo>
                  <a:pt x="4000499" y="6077"/>
                </a:lnTo>
                <a:lnTo>
                  <a:pt x="4000499" y="3447"/>
                </a:lnTo>
                <a:lnTo>
                  <a:pt x="4000964" y="2324"/>
                </a:lnTo>
                <a:lnTo>
                  <a:pt x="4002824" y="464"/>
                </a:lnTo>
                <a:lnTo>
                  <a:pt x="4003947" y="0"/>
                </a:lnTo>
                <a:lnTo>
                  <a:pt x="4016102" y="0"/>
                </a:lnTo>
                <a:lnTo>
                  <a:pt x="4017225" y="464"/>
                </a:lnTo>
                <a:lnTo>
                  <a:pt x="4019085" y="2324"/>
                </a:lnTo>
                <a:lnTo>
                  <a:pt x="4019550" y="3447"/>
                </a:lnTo>
                <a:lnTo>
                  <a:pt x="4019550" y="6077"/>
                </a:lnTo>
                <a:lnTo>
                  <a:pt x="4019085" y="7200"/>
                </a:lnTo>
                <a:lnTo>
                  <a:pt x="4017225" y="9060"/>
                </a:lnTo>
                <a:lnTo>
                  <a:pt x="4016102" y="9524"/>
                </a:lnTo>
                <a:close/>
              </a:path>
              <a:path w="5219700" h="9525">
                <a:moveTo>
                  <a:pt x="4073252" y="9524"/>
                </a:moveTo>
                <a:lnTo>
                  <a:pt x="4061097" y="9524"/>
                </a:lnTo>
                <a:lnTo>
                  <a:pt x="4059974" y="9060"/>
                </a:lnTo>
                <a:lnTo>
                  <a:pt x="4058114" y="7200"/>
                </a:lnTo>
                <a:lnTo>
                  <a:pt x="4057649" y="6077"/>
                </a:lnTo>
                <a:lnTo>
                  <a:pt x="4057649" y="3447"/>
                </a:lnTo>
                <a:lnTo>
                  <a:pt x="4058114" y="2324"/>
                </a:lnTo>
                <a:lnTo>
                  <a:pt x="4059974" y="464"/>
                </a:lnTo>
                <a:lnTo>
                  <a:pt x="4061097" y="0"/>
                </a:lnTo>
                <a:lnTo>
                  <a:pt x="4073252" y="0"/>
                </a:lnTo>
                <a:lnTo>
                  <a:pt x="4074374" y="464"/>
                </a:lnTo>
                <a:lnTo>
                  <a:pt x="4076234" y="2324"/>
                </a:lnTo>
                <a:lnTo>
                  <a:pt x="4076699" y="3447"/>
                </a:lnTo>
                <a:lnTo>
                  <a:pt x="4076699" y="6077"/>
                </a:lnTo>
                <a:lnTo>
                  <a:pt x="4076234" y="7200"/>
                </a:lnTo>
                <a:lnTo>
                  <a:pt x="4074374" y="9060"/>
                </a:lnTo>
                <a:lnTo>
                  <a:pt x="4073252" y="9524"/>
                </a:lnTo>
                <a:close/>
              </a:path>
              <a:path w="5219700" h="9525">
                <a:moveTo>
                  <a:pt x="4130402" y="9524"/>
                </a:moveTo>
                <a:lnTo>
                  <a:pt x="4118247" y="9524"/>
                </a:lnTo>
                <a:lnTo>
                  <a:pt x="4117124" y="9060"/>
                </a:lnTo>
                <a:lnTo>
                  <a:pt x="4115264" y="7200"/>
                </a:lnTo>
                <a:lnTo>
                  <a:pt x="4114799" y="6077"/>
                </a:lnTo>
                <a:lnTo>
                  <a:pt x="4114799" y="3447"/>
                </a:lnTo>
                <a:lnTo>
                  <a:pt x="4115264" y="2324"/>
                </a:lnTo>
                <a:lnTo>
                  <a:pt x="4117124" y="464"/>
                </a:lnTo>
                <a:lnTo>
                  <a:pt x="4118247" y="0"/>
                </a:lnTo>
                <a:lnTo>
                  <a:pt x="4130402" y="0"/>
                </a:lnTo>
                <a:lnTo>
                  <a:pt x="4131524" y="464"/>
                </a:lnTo>
                <a:lnTo>
                  <a:pt x="4133384" y="2324"/>
                </a:lnTo>
                <a:lnTo>
                  <a:pt x="4133849" y="3447"/>
                </a:lnTo>
                <a:lnTo>
                  <a:pt x="4133849" y="6077"/>
                </a:lnTo>
                <a:lnTo>
                  <a:pt x="4133384" y="7200"/>
                </a:lnTo>
                <a:lnTo>
                  <a:pt x="4131524" y="9060"/>
                </a:lnTo>
                <a:lnTo>
                  <a:pt x="4130402" y="9524"/>
                </a:lnTo>
                <a:close/>
              </a:path>
              <a:path w="5219700" h="9525">
                <a:moveTo>
                  <a:pt x="4187552" y="9524"/>
                </a:moveTo>
                <a:lnTo>
                  <a:pt x="4175397" y="9524"/>
                </a:lnTo>
                <a:lnTo>
                  <a:pt x="4174274" y="9060"/>
                </a:lnTo>
                <a:lnTo>
                  <a:pt x="4172415" y="7200"/>
                </a:lnTo>
                <a:lnTo>
                  <a:pt x="4171950" y="6077"/>
                </a:lnTo>
                <a:lnTo>
                  <a:pt x="4171950" y="3447"/>
                </a:lnTo>
                <a:lnTo>
                  <a:pt x="4172415" y="2324"/>
                </a:lnTo>
                <a:lnTo>
                  <a:pt x="4174274" y="464"/>
                </a:lnTo>
                <a:lnTo>
                  <a:pt x="4175397" y="0"/>
                </a:lnTo>
                <a:lnTo>
                  <a:pt x="4187552" y="0"/>
                </a:lnTo>
                <a:lnTo>
                  <a:pt x="4188675" y="464"/>
                </a:lnTo>
                <a:lnTo>
                  <a:pt x="4190535" y="2324"/>
                </a:lnTo>
                <a:lnTo>
                  <a:pt x="4190999" y="3447"/>
                </a:lnTo>
                <a:lnTo>
                  <a:pt x="4190999" y="6077"/>
                </a:lnTo>
                <a:lnTo>
                  <a:pt x="4190535" y="7200"/>
                </a:lnTo>
                <a:lnTo>
                  <a:pt x="4188675" y="9060"/>
                </a:lnTo>
                <a:lnTo>
                  <a:pt x="4187552" y="9524"/>
                </a:lnTo>
                <a:close/>
              </a:path>
              <a:path w="5219700" h="9525">
                <a:moveTo>
                  <a:pt x="4244702" y="9524"/>
                </a:moveTo>
                <a:lnTo>
                  <a:pt x="4232547" y="9524"/>
                </a:lnTo>
                <a:lnTo>
                  <a:pt x="4231424" y="9060"/>
                </a:lnTo>
                <a:lnTo>
                  <a:pt x="4229564" y="7200"/>
                </a:lnTo>
                <a:lnTo>
                  <a:pt x="4229099" y="6077"/>
                </a:lnTo>
                <a:lnTo>
                  <a:pt x="4229099" y="3447"/>
                </a:lnTo>
                <a:lnTo>
                  <a:pt x="4229564" y="2324"/>
                </a:lnTo>
                <a:lnTo>
                  <a:pt x="4231424" y="464"/>
                </a:lnTo>
                <a:lnTo>
                  <a:pt x="4232547" y="0"/>
                </a:lnTo>
                <a:lnTo>
                  <a:pt x="4244702" y="0"/>
                </a:lnTo>
                <a:lnTo>
                  <a:pt x="4245824" y="464"/>
                </a:lnTo>
                <a:lnTo>
                  <a:pt x="4247684" y="2324"/>
                </a:lnTo>
                <a:lnTo>
                  <a:pt x="4248149" y="3447"/>
                </a:lnTo>
                <a:lnTo>
                  <a:pt x="4248149" y="6077"/>
                </a:lnTo>
                <a:lnTo>
                  <a:pt x="4247684" y="7200"/>
                </a:lnTo>
                <a:lnTo>
                  <a:pt x="4245824" y="9060"/>
                </a:lnTo>
                <a:lnTo>
                  <a:pt x="4244702" y="9524"/>
                </a:lnTo>
                <a:close/>
              </a:path>
              <a:path w="5219700" h="9525">
                <a:moveTo>
                  <a:pt x="4301852" y="9524"/>
                </a:moveTo>
                <a:lnTo>
                  <a:pt x="4289697" y="9524"/>
                </a:lnTo>
                <a:lnTo>
                  <a:pt x="4288574" y="9060"/>
                </a:lnTo>
                <a:lnTo>
                  <a:pt x="4286714" y="7200"/>
                </a:lnTo>
                <a:lnTo>
                  <a:pt x="4286249" y="6077"/>
                </a:lnTo>
                <a:lnTo>
                  <a:pt x="4286249" y="3447"/>
                </a:lnTo>
                <a:lnTo>
                  <a:pt x="4286714" y="2324"/>
                </a:lnTo>
                <a:lnTo>
                  <a:pt x="4288574" y="464"/>
                </a:lnTo>
                <a:lnTo>
                  <a:pt x="4289697" y="0"/>
                </a:lnTo>
                <a:lnTo>
                  <a:pt x="4301852" y="0"/>
                </a:lnTo>
                <a:lnTo>
                  <a:pt x="4302974" y="464"/>
                </a:lnTo>
                <a:lnTo>
                  <a:pt x="4304834" y="2324"/>
                </a:lnTo>
                <a:lnTo>
                  <a:pt x="4305299" y="3447"/>
                </a:lnTo>
                <a:lnTo>
                  <a:pt x="4305299" y="6077"/>
                </a:lnTo>
                <a:lnTo>
                  <a:pt x="4304834" y="7200"/>
                </a:lnTo>
                <a:lnTo>
                  <a:pt x="4302974" y="9060"/>
                </a:lnTo>
                <a:lnTo>
                  <a:pt x="4301852" y="9524"/>
                </a:lnTo>
                <a:close/>
              </a:path>
              <a:path w="5219700" h="9525">
                <a:moveTo>
                  <a:pt x="4359002" y="9524"/>
                </a:moveTo>
                <a:lnTo>
                  <a:pt x="4346847" y="9524"/>
                </a:lnTo>
                <a:lnTo>
                  <a:pt x="4345724" y="9060"/>
                </a:lnTo>
                <a:lnTo>
                  <a:pt x="4343864" y="7200"/>
                </a:lnTo>
                <a:lnTo>
                  <a:pt x="4343399" y="6077"/>
                </a:lnTo>
                <a:lnTo>
                  <a:pt x="4343399" y="3447"/>
                </a:lnTo>
                <a:lnTo>
                  <a:pt x="4343864" y="2324"/>
                </a:lnTo>
                <a:lnTo>
                  <a:pt x="4345724" y="464"/>
                </a:lnTo>
                <a:lnTo>
                  <a:pt x="4346847" y="0"/>
                </a:lnTo>
                <a:lnTo>
                  <a:pt x="4359002" y="0"/>
                </a:lnTo>
                <a:lnTo>
                  <a:pt x="4360124" y="464"/>
                </a:lnTo>
                <a:lnTo>
                  <a:pt x="4361984" y="2324"/>
                </a:lnTo>
                <a:lnTo>
                  <a:pt x="4362449" y="3447"/>
                </a:lnTo>
                <a:lnTo>
                  <a:pt x="4362449" y="6077"/>
                </a:lnTo>
                <a:lnTo>
                  <a:pt x="4361984" y="7200"/>
                </a:lnTo>
                <a:lnTo>
                  <a:pt x="4360124" y="9060"/>
                </a:lnTo>
                <a:lnTo>
                  <a:pt x="4359002" y="9524"/>
                </a:lnTo>
                <a:close/>
              </a:path>
              <a:path w="5219700" h="9525">
                <a:moveTo>
                  <a:pt x="4416152" y="9524"/>
                </a:moveTo>
                <a:lnTo>
                  <a:pt x="4403997" y="9524"/>
                </a:lnTo>
                <a:lnTo>
                  <a:pt x="4402874" y="9060"/>
                </a:lnTo>
                <a:lnTo>
                  <a:pt x="4401014" y="7200"/>
                </a:lnTo>
                <a:lnTo>
                  <a:pt x="4400549" y="6077"/>
                </a:lnTo>
                <a:lnTo>
                  <a:pt x="4400549" y="3447"/>
                </a:lnTo>
                <a:lnTo>
                  <a:pt x="4401014" y="2324"/>
                </a:lnTo>
                <a:lnTo>
                  <a:pt x="4402874" y="464"/>
                </a:lnTo>
                <a:lnTo>
                  <a:pt x="4403997" y="0"/>
                </a:lnTo>
                <a:lnTo>
                  <a:pt x="4416152" y="0"/>
                </a:lnTo>
                <a:lnTo>
                  <a:pt x="4417275" y="464"/>
                </a:lnTo>
                <a:lnTo>
                  <a:pt x="4419135" y="2324"/>
                </a:lnTo>
                <a:lnTo>
                  <a:pt x="4419600" y="3447"/>
                </a:lnTo>
                <a:lnTo>
                  <a:pt x="4419600" y="6077"/>
                </a:lnTo>
                <a:lnTo>
                  <a:pt x="4419135" y="7200"/>
                </a:lnTo>
                <a:lnTo>
                  <a:pt x="4417275" y="9060"/>
                </a:lnTo>
                <a:lnTo>
                  <a:pt x="4416152" y="9524"/>
                </a:lnTo>
                <a:close/>
              </a:path>
              <a:path w="5219700" h="9525">
                <a:moveTo>
                  <a:pt x="4473302" y="9524"/>
                </a:moveTo>
                <a:lnTo>
                  <a:pt x="4461147" y="9524"/>
                </a:lnTo>
                <a:lnTo>
                  <a:pt x="4460024" y="9060"/>
                </a:lnTo>
                <a:lnTo>
                  <a:pt x="4458164" y="7200"/>
                </a:lnTo>
                <a:lnTo>
                  <a:pt x="4457699" y="6077"/>
                </a:lnTo>
                <a:lnTo>
                  <a:pt x="4457699" y="3447"/>
                </a:lnTo>
                <a:lnTo>
                  <a:pt x="4458164" y="2324"/>
                </a:lnTo>
                <a:lnTo>
                  <a:pt x="4460024" y="464"/>
                </a:lnTo>
                <a:lnTo>
                  <a:pt x="4461147" y="0"/>
                </a:lnTo>
                <a:lnTo>
                  <a:pt x="4473302" y="0"/>
                </a:lnTo>
                <a:lnTo>
                  <a:pt x="4474424" y="464"/>
                </a:lnTo>
                <a:lnTo>
                  <a:pt x="4476284" y="2324"/>
                </a:lnTo>
                <a:lnTo>
                  <a:pt x="4476749" y="3447"/>
                </a:lnTo>
                <a:lnTo>
                  <a:pt x="4476749" y="6077"/>
                </a:lnTo>
                <a:lnTo>
                  <a:pt x="4476284" y="7200"/>
                </a:lnTo>
                <a:lnTo>
                  <a:pt x="4474424" y="9060"/>
                </a:lnTo>
                <a:lnTo>
                  <a:pt x="4473302" y="9524"/>
                </a:lnTo>
                <a:close/>
              </a:path>
              <a:path w="5219700" h="9525">
                <a:moveTo>
                  <a:pt x="4530452" y="9524"/>
                </a:moveTo>
                <a:lnTo>
                  <a:pt x="4518297" y="9524"/>
                </a:lnTo>
                <a:lnTo>
                  <a:pt x="4517174" y="9060"/>
                </a:lnTo>
                <a:lnTo>
                  <a:pt x="4515314" y="7200"/>
                </a:lnTo>
                <a:lnTo>
                  <a:pt x="4514849" y="6077"/>
                </a:lnTo>
                <a:lnTo>
                  <a:pt x="4514849" y="3447"/>
                </a:lnTo>
                <a:lnTo>
                  <a:pt x="4515314" y="2324"/>
                </a:lnTo>
                <a:lnTo>
                  <a:pt x="4517174" y="464"/>
                </a:lnTo>
                <a:lnTo>
                  <a:pt x="4518297" y="0"/>
                </a:lnTo>
                <a:lnTo>
                  <a:pt x="4530452" y="0"/>
                </a:lnTo>
                <a:lnTo>
                  <a:pt x="4531574" y="464"/>
                </a:lnTo>
                <a:lnTo>
                  <a:pt x="4533434" y="2324"/>
                </a:lnTo>
                <a:lnTo>
                  <a:pt x="4533899" y="3447"/>
                </a:lnTo>
                <a:lnTo>
                  <a:pt x="4533899" y="6077"/>
                </a:lnTo>
                <a:lnTo>
                  <a:pt x="4533434" y="7200"/>
                </a:lnTo>
                <a:lnTo>
                  <a:pt x="4531574" y="9060"/>
                </a:lnTo>
                <a:lnTo>
                  <a:pt x="4530452" y="9524"/>
                </a:lnTo>
                <a:close/>
              </a:path>
              <a:path w="5219700" h="9525">
                <a:moveTo>
                  <a:pt x="4587602" y="9524"/>
                </a:moveTo>
                <a:lnTo>
                  <a:pt x="4575447" y="9524"/>
                </a:lnTo>
                <a:lnTo>
                  <a:pt x="4574324" y="9060"/>
                </a:lnTo>
                <a:lnTo>
                  <a:pt x="4572464" y="7200"/>
                </a:lnTo>
                <a:lnTo>
                  <a:pt x="4571999" y="6077"/>
                </a:lnTo>
                <a:lnTo>
                  <a:pt x="4571999" y="3447"/>
                </a:lnTo>
                <a:lnTo>
                  <a:pt x="4572464" y="2324"/>
                </a:lnTo>
                <a:lnTo>
                  <a:pt x="4574324" y="464"/>
                </a:lnTo>
                <a:lnTo>
                  <a:pt x="4575447" y="0"/>
                </a:lnTo>
                <a:lnTo>
                  <a:pt x="4587602" y="0"/>
                </a:lnTo>
                <a:lnTo>
                  <a:pt x="4588724" y="464"/>
                </a:lnTo>
                <a:lnTo>
                  <a:pt x="4590584" y="2324"/>
                </a:lnTo>
                <a:lnTo>
                  <a:pt x="4591049" y="3447"/>
                </a:lnTo>
                <a:lnTo>
                  <a:pt x="4591049" y="6077"/>
                </a:lnTo>
                <a:lnTo>
                  <a:pt x="4590584" y="7200"/>
                </a:lnTo>
                <a:lnTo>
                  <a:pt x="4588724" y="9060"/>
                </a:lnTo>
                <a:lnTo>
                  <a:pt x="4587602" y="9524"/>
                </a:lnTo>
                <a:close/>
              </a:path>
              <a:path w="5219700" h="9525">
                <a:moveTo>
                  <a:pt x="4644752" y="9524"/>
                </a:moveTo>
                <a:lnTo>
                  <a:pt x="4632597" y="9524"/>
                </a:lnTo>
                <a:lnTo>
                  <a:pt x="4631474" y="9060"/>
                </a:lnTo>
                <a:lnTo>
                  <a:pt x="4629614" y="7200"/>
                </a:lnTo>
                <a:lnTo>
                  <a:pt x="4629150" y="6077"/>
                </a:lnTo>
                <a:lnTo>
                  <a:pt x="4629150" y="3447"/>
                </a:lnTo>
                <a:lnTo>
                  <a:pt x="4629614" y="2324"/>
                </a:lnTo>
                <a:lnTo>
                  <a:pt x="4631474" y="464"/>
                </a:lnTo>
                <a:lnTo>
                  <a:pt x="4632597" y="0"/>
                </a:lnTo>
                <a:lnTo>
                  <a:pt x="4644752" y="0"/>
                </a:lnTo>
                <a:lnTo>
                  <a:pt x="4645874" y="464"/>
                </a:lnTo>
                <a:lnTo>
                  <a:pt x="4647734" y="2324"/>
                </a:lnTo>
                <a:lnTo>
                  <a:pt x="4648199" y="3447"/>
                </a:lnTo>
                <a:lnTo>
                  <a:pt x="4648199" y="6077"/>
                </a:lnTo>
                <a:lnTo>
                  <a:pt x="4647734" y="7200"/>
                </a:lnTo>
                <a:lnTo>
                  <a:pt x="4645874" y="9060"/>
                </a:lnTo>
                <a:lnTo>
                  <a:pt x="4644752" y="9524"/>
                </a:lnTo>
                <a:close/>
              </a:path>
              <a:path w="5219700" h="9525">
                <a:moveTo>
                  <a:pt x="4701902" y="9524"/>
                </a:moveTo>
                <a:lnTo>
                  <a:pt x="4689747" y="9524"/>
                </a:lnTo>
                <a:lnTo>
                  <a:pt x="4688624" y="9060"/>
                </a:lnTo>
                <a:lnTo>
                  <a:pt x="4686764" y="7200"/>
                </a:lnTo>
                <a:lnTo>
                  <a:pt x="4686299" y="6077"/>
                </a:lnTo>
                <a:lnTo>
                  <a:pt x="4686299" y="3447"/>
                </a:lnTo>
                <a:lnTo>
                  <a:pt x="4686764" y="2324"/>
                </a:lnTo>
                <a:lnTo>
                  <a:pt x="4688624" y="464"/>
                </a:lnTo>
                <a:lnTo>
                  <a:pt x="4689747" y="0"/>
                </a:lnTo>
                <a:lnTo>
                  <a:pt x="4701902" y="0"/>
                </a:lnTo>
                <a:lnTo>
                  <a:pt x="4703024" y="464"/>
                </a:lnTo>
                <a:lnTo>
                  <a:pt x="4704884" y="2324"/>
                </a:lnTo>
                <a:lnTo>
                  <a:pt x="4705349" y="3447"/>
                </a:lnTo>
                <a:lnTo>
                  <a:pt x="4705349" y="6077"/>
                </a:lnTo>
                <a:lnTo>
                  <a:pt x="4704884" y="7200"/>
                </a:lnTo>
                <a:lnTo>
                  <a:pt x="4703024" y="9060"/>
                </a:lnTo>
                <a:lnTo>
                  <a:pt x="4701902" y="9524"/>
                </a:lnTo>
                <a:close/>
              </a:path>
              <a:path w="5219700" h="9525">
                <a:moveTo>
                  <a:pt x="4759052" y="9524"/>
                </a:moveTo>
                <a:lnTo>
                  <a:pt x="4746897" y="9524"/>
                </a:lnTo>
                <a:lnTo>
                  <a:pt x="4745774" y="9060"/>
                </a:lnTo>
                <a:lnTo>
                  <a:pt x="4743914" y="7200"/>
                </a:lnTo>
                <a:lnTo>
                  <a:pt x="4743449" y="6077"/>
                </a:lnTo>
                <a:lnTo>
                  <a:pt x="4743449" y="3447"/>
                </a:lnTo>
                <a:lnTo>
                  <a:pt x="4743914" y="2324"/>
                </a:lnTo>
                <a:lnTo>
                  <a:pt x="4745774" y="464"/>
                </a:lnTo>
                <a:lnTo>
                  <a:pt x="4746897" y="0"/>
                </a:lnTo>
                <a:lnTo>
                  <a:pt x="4759052" y="0"/>
                </a:lnTo>
                <a:lnTo>
                  <a:pt x="4760174" y="464"/>
                </a:lnTo>
                <a:lnTo>
                  <a:pt x="4762034" y="2324"/>
                </a:lnTo>
                <a:lnTo>
                  <a:pt x="4762499" y="3447"/>
                </a:lnTo>
                <a:lnTo>
                  <a:pt x="4762499" y="6077"/>
                </a:lnTo>
                <a:lnTo>
                  <a:pt x="4762034" y="7200"/>
                </a:lnTo>
                <a:lnTo>
                  <a:pt x="4760174" y="9060"/>
                </a:lnTo>
                <a:lnTo>
                  <a:pt x="4759052" y="9524"/>
                </a:lnTo>
                <a:close/>
              </a:path>
              <a:path w="5219700" h="9525">
                <a:moveTo>
                  <a:pt x="4816202" y="9524"/>
                </a:moveTo>
                <a:lnTo>
                  <a:pt x="4804047" y="9524"/>
                </a:lnTo>
                <a:lnTo>
                  <a:pt x="4802924" y="9060"/>
                </a:lnTo>
                <a:lnTo>
                  <a:pt x="4801064" y="7200"/>
                </a:lnTo>
                <a:lnTo>
                  <a:pt x="4800599" y="6077"/>
                </a:lnTo>
                <a:lnTo>
                  <a:pt x="4800599" y="3447"/>
                </a:lnTo>
                <a:lnTo>
                  <a:pt x="4801064" y="2324"/>
                </a:lnTo>
                <a:lnTo>
                  <a:pt x="4802924" y="464"/>
                </a:lnTo>
                <a:lnTo>
                  <a:pt x="4804047" y="0"/>
                </a:lnTo>
                <a:lnTo>
                  <a:pt x="4816202" y="0"/>
                </a:lnTo>
                <a:lnTo>
                  <a:pt x="4817325" y="464"/>
                </a:lnTo>
                <a:lnTo>
                  <a:pt x="4819185" y="2324"/>
                </a:lnTo>
                <a:lnTo>
                  <a:pt x="4819650" y="3447"/>
                </a:lnTo>
                <a:lnTo>
                  <a:pt x="4819650" y="6077"/>
                </a:lnTo>
                <a:lnTo>
                  <a:pt x="4819185" y="7200"/>
                </a:lnTo>
                <a:lnTo>
                  <a:pt x="4817325" y="9060"/>
                </a:lnTo>
                <a:lnTo>
                  <a:pt x="4816202" y="9524"/>
                </a:lnTo>
                <a:close/>
              </a:path>
              <a:path w="5219700" h="9525">
                <a:moveTo>
                  <a:pt x="4873352" y="9524"/>
                </a:moveTo>
                <a:lnTo>
                  <a:pt x="4861197" y="9524"/>
                </a:lnTo>
                <a:lnTo>
                  <a:pt x="4860074" y="9060"/>
                </a:lnTo>
                <a:lnTo>
                  <a:pt x="4858214" y="7200"/>
                </a:lnTo>
                <a:lnTo>
                  <a:pt x="4857749" y="6077"/>
                </a:lnTo>
                <a:lnTo>
                  <a:pt x="4857749" y="3447"/>
                </a:lnTo>
                <a:lnTo>
                  <a:pt x="4858214" y="2324"/>
                </a:lnTo>
                <a:lnTo>
                  <a:pt x="4860074" y="464"/>
                </a:lnTo>
                <a:lnTo>
                  <a:pt x="4861197" y="0"/>
                </a:lnTo>
                <a:lnTo>
                  <a:pt x="4873352" y="0"/>
                </a:lnTo>
                <a:lnTo>
                  <a:pt x="4874474" y="464"/>
                </a:lnTo>
                <a:lnTo>
                  <a:pt x="4876334" y="2324"/>
                </a:lnTo>
                <a:lnTo>
                  <a:pt x="4876799" y="3447"/>
                </a:lnTo>
                <a:lnTo>
                  <a:pt x="4876799" y="6077"/>
                </a:lnTo>
                <a:lnTo>
                  <a:pt x="4876334" y="7200"/>
                </a:lnTo>
                <a:lnTo>
                  <a:pt x="4874474" y="9060"/>
                </a:lnTo>
                <a:lnTo>
                  <a:pt x="4873352" y="9524"/>
                </a:lnTo>
                <a:close/>
              </a:path>
              <a:path w="5219700" h="9525">
                <a:moveTo>
                  <a:pt x="4930502" y="9524"/>
                </a:moveTo>
                <a:lnTo>
                  <a:pt x="4918347" y="9524"/>
                </a:lnTo>
                <a:lnTo>
                  <a:pt x="4917224" y="9060"/>
                </a:lnTo>
                <a:lnTo>
                  <a:pt x="4915365" y="7200"/>
                </a:lnTo>
                <a:lnTo>
                  <a:pt x="4914900" y="6077"/>
                </a:lnTo>
                <a:lnTo>
                  <a:pt x="4914900" y="3447"/>
                </a:lnTo>
                <a:lnTo>
                  <a:pt x="4915365" y="2324"/>
                </a:lnTo>
                <a:lnTo>
                  <a:pt x="4917224" y="464"/>
                </a:lnTo>
                <a:lnTo>
                  <a:pt x="4918347" y="0"/>
                </a:lnTo>
                <a:lnTo>
                  <a:pt x="4930502" y="0"/>
                </a:lnTo>
                <a:lnTo>
                  <a:pt x="4931624" y="464"/>
                </a:lnTo>
                <a:lnTo>
                  <a:pt x="4933484" y="2324"/>
                </a:lnTo>
                <a:lnTo>
                  <a:pt x="4933949" y="3447"/>
                </a:lnTo>
                <a:lnTo>
                  <a:pt x="4933949" y="6077"/>
                </a:lnTo>
                <a:lnTo>
                  <a:pt x="4933484" y="7200"/>
                </a:lnTo>
                <a:lnTo>
                  <a:pt x="4931624" y="9060"/>
                </a:lnTo>
                <a:lnTo>
                  <a:pt x="4930502" y="9524"/>
                </a:lnTo>
                <a:close/>
              </a:path>
              <a:path w="5219700" h="9525">
                <a:moveTo>
                  <a:pt x="4987652" y="9524"/>
                </a:moveTo>
                <a:lnTo>
                  <a:pt x="4975497" y="9524"/>
                </a:lnTo>
                <a:lnTo>
                  <a:pt x="4974375" y="9060"/>
                </a:lnTo>
                <a:lnTo>
                  <a:pt x="4972515" y="7200"/>
                </a:lnTo>
                <a:lnTo>
                  <a:pt x="4972050" y="6077"/>
                </a:lnTo>
                <a:lnTo>
                  <a:pt x="4972050" y="3447"/>
                </a:lnTo>
                <a:lnTo>
                  <a:pt x="4972515" y="2324"/>
                </a:lnTo>
                <a:lnTo>
                  <a:pt x="4974375" y="464"/>
                </a:lnTo>
                <a:lnTo>
                  <a:pt x="4975497" y="0"/>
                </a:lnTo>
                <a:lnTo>
                  <a:pt x="4987652" y="0"/>
                </a:lnTo>
                <a:lnTo>
                  <a:pt x="4988775" y="464"/>
                </a:lnTo>
                <a:lnTo>
                  <a:pt x="4990635" y="2324"/>
                </a:lnTo>
                <a:lnTo>
                  <a:pt x="4991100" y="3447"/>
                </a:lnTo>
                <a:lnTo>
                  <a:pt x="4991100" y="6077"/>
                </a:lnTo>
                <a:lnTo>
                  <a:pt x="4990635" y="7200"/>
                </a:lnTo>
                <a:lnTo>
                  <a:pt x="4988775" y="9060"/>
                </a:lnTo>
                <a:lnTo>
                  <a:pt x="4987652" y="9524"/>
                </a:lnTo>
                <a:close/>
              </a:path>
              <a:path w="5219700" h="9525">
                <a:moveTo>
                  <a:pt x="5044802" y="9524"/>
                </a:moveTo>
                <a:lnTo>
                  <a:pt x="5032647" y="9524"/>
                </a:lnTo>
                <a:lnTo>
                  <a:pt x="5031524" y="9060"/>
                </a:lnTo>
                <a:lnTo>
                  <a:pt x="5029664" y="7200"/>
                </a:lnTo>
                <a:lnTo>
                  <a:pt x="5029199" y="6077"/>
                </a:lnTo>
                <a:lnTo>
                  <a:pt x="5029199" y="3447"/>
                </a:lnTo>
                <a:lnTo>
                  <a:pt x="5029664" y="2324"/>
                </a:lnTo>
                <a:lnTo>
                  <a:pt x="5031524" y="464"/>
                </a:lnTo>
                <a:lnTo>
                  <a:pt x="5032647" y="0"/>
                </a:lnTo>
                <a:lnTo>
                  <a:pt x="5044802" y="0"/>
                </a:lnTo>
                <a:lnTo>
                  <a:pt x="5045925" y="464"/>
                </a:lnTo>
                <a:lnTo>
                  <a:pt x="5047784" y="2324"/>
                </a:lnTo>
                <a:lnTo>
                  <a:pt x="5048249" y="3447"/>
                </a:lnTo>
                <a:lnTo>
                  <a:pt x="5048249" y="6077"/>
                </a:lnTo>
                <a:lnTo>
                  <a:pt x="5047784" y="7200"/>
                </a:lnTo>
                <a:lnTo>
                  <a:pt x="5045925" y="9060"/>
                </a:lnTo>
                <a:lnTo>
                  <a:pt x="5044802" y="9524"/>
                </a:lnTo>
                <a:close/>
              </a:path>
              <a:path w="5219700" h="9525">
                <a:moveTo>
                  <a:pt x="5101952" y="9524"/>
                </a:moveTo>
                <a:lnTo>
                  <a:pt x="5089797" y="9524"/>
                </a:lnTo>
                <a:lnTo>
                  <a:pt x="5088674" y="9060"/>
                </a:lnTo>
                <a:lnTo>
                  <a:pt x="5086814" y="7200"/>
                </a:lnTo>
                <a:lnTo>
                  <a:pt x="5086349" y="6077"/>
                </a:lnTo>
                <a:lnTo>
                  <a:pt x="5086349" y="3447"/>
                </a:lnTo>
                <a:lnTo>
                  <a:pt x="5086814" y="2324"/>
                </a:lnTo>
                <a:lnTo>
                  <a:pt x="5088674" y="464"/>
                </a:lnTo>
                <a:lnTo>
                  <a:pt x="5089797" y="0"/>
                </a:lnTo>
                <a:lnTo>
                  <a:pt x="5101952" y="0"/>
                </a:lnTo>
                <a:lnTo>
                  <a:pt x="5103074" y="464"/>
                </a:lnTo>
                <a:lnTo>
                  <a:pt x="5104934" y="2324"/>
                </a:lnTo>
                <a:lnTo>
                  <a:pt x="5105399" y="3447"/>
                </a:lnTo>
                <a:lnTo>
                  <a:pt x="5105399" y="6077"/>
                </a:lnTo>
                <a:lnTo>
                  <a:pt x="5104934" y="7200"/>
                </a:lnTo>
                <a:lnTo>
                  <a:pt x="5103074" y="9060"/>
                </a:lnTo>
                <a:lnTo>
                  <a:pt x="5101952" y="9524"/>
                </a:lnTo>
                <a:close/>
              </a:path>
              <a:path w="5219700" h="9525">
                <a:moveTo>
                  <a:pt x="5159102" y="9524"/>
                </a:moveTo>
                <a:lnTo>
                  <a:pt x="5146947" y="9524"/>
                </a:lnTo>
                <a:lnTo>
                  <a:pt x="5145824" y="9060"/>
                </a:lnTo>
                <a:lnTo>
                  <a:pt x="5143965" y="7200"/>
                </a:lnTo>
                <a:lnTo>
                  <a:pt x="5143500" y="6077"/>
                </a:lnTo>
                <a:lnTo>
                  <a:pt x="5143500" y="3447"/>
                </a:lnTo>
                <a:lnTo>
                  <a:pt x="5143965" y="2324"/>
                </a:lnTo>
                <a:lnTo>
                  <a:pt x="5145824" y="464"/>
                </a:lnTo>
                <a:lnTo>
                  <a:pt x="5146947" y="0"/>
                </a:lnTo>
                <a:lnTo>
                  <a:pt x="5159102" y="0"/>
                </a:lnTo>
                <a:lnTo>
                  <a:pt x="5160225" y="464"/>
                </a:lnTo>
                <a:lnTo>
                  <a:pt x="5162084" y="2324"/>
                </a:lnTo>
                <a:lnTo>
                  <a:pt x="5162549" y="3447"/>
                </a:lnTo>
                <a:lnTo>
                  <a:pt x="5162549" y="6077"/>
                </a:lnTo>
                <a:lnTo>
                  <a:pt x="5162084" y="7200"/>
                </a:lnTo>
                <a:lnTo>
                  <a:pt x="5160225" y="9060"/>
                </a:lnTo>
                <a:lnTo>
                  <a:pt x="5159102" y="9524"/>
                </a:lnTo>
                <a:close/>
              </a:path>
              <a:path w="5219700" h="9525">
                <a:moveTo>
                  <a:pt x="5216252" y="9524"/>
                </a:moveTo>
                <a:lnTo>
                  <a:pt x="5204097" y="9524"/>
                </a:lnTo>
                <a:lnTo>
                  <a:pt x="5202974" y="9060"/>
                </a:lnTo>
                <a:lnTo>
                  <a:pt x="5201114" y="7200"/>
                </a:lnTo>
                <a:lnTo>
                  <a:pt x="5200649" y="6077"/>
                </a:lnTo>
                <a:lnTo>
                  <a:pt x="5200649" y="3447"/>
                </a:lnTo>
                <a:lnTo>
                  <a:pt x="5201114" y="2324"/>
                </a:lnTo>
                <a:lnTo>
                  <a:pt x="5202974" y="464"/>
                </a:lnTo>
                <a:lnTo>
                  <a:pt x="5204097" y="0"/>
                </a:lnTo>
                <a:lnTo>
                  <a:pt x="5216252" y="0"/>
                </a:lnTo>
                <a:lnTo>
                  <a:pt x="5217375" y="464"/>
                </a:lnTo>
                <a:lnTo>
                  <a:pt x="5219235" y="2324"/>
                </a:lnTo>
                <a:lnTo>
                  <a:pt x="5219700" y="3447"/>
                </a:lnTo>
                <a:lnTo>
                  <a:pt x="5219700" y="6077"/>
                </a:lnTo>
                <a:lnTo>
                  <a:pt x="5219235" y="7200"/>
                </a:lnTo>
                <a:lnTo>
                  <a:pt x="5217375" y="9060"/>
                </a:lnTo>
                <a:lnTo>
                  <a:pt x="5216252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00620" y="3257649"/>
            <a:ext cx="3460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($20K)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23937" y="2157424"/>
            <a:ext cx="5219700" cy="800100"/>
          </a:xfrm>
          <a:custGeom>
            <a:avLst/>
            <a:gdLst/>
            <a:ahLst/>
            <a:cxnLst/>
            <a:rect l="l" t="t" r="r" b="b"/>
            <a:pathLst>
              <a:path w="5219700" h="800100">
                <a:moveTo>
                  <a:pt x="19050" y="794016"/>
                </a:moveTo>
                <a:lnTo>
                  <a:pt x="18580" y="792899"/>
                </a:lnTo>
                <a:lnTo>
                  <a:pt x="16713" y="791032"/>
                </a:lnTo>
                <a:lnTo>
                  <a:pt x="15595" y="790575"/>
                </a:lnTo>
                <a:lnTo>
                  <a:pt x="3441" y="790575"/>
                </a:lnTo>
                <a:lnTo>
                  <a:pt x="2324" y="791032"/>
                </a:lnTo>
                <a:lnTo>
                  <a:pt x="457" y="792899"/>
                </a:lnTo>
                <a:lnTo>
                  <a:pt x="0" y="794016"/>
                </a:lnTo>
                <a:lnTo>
                  <a:pt x="0" y="796645"/>
                </a:lnTo>
                <a:lnTo>
                  <a:pt x="457" y="797763"/>
                </a:lnTo>
                <a:lnTo>
                  <a:pt x="2324" y="799630"/>
                </a:lnTo>
                <a:lnTo>
                  <a:pt x="3441" y="800100"/>
                </a:lnTo>
                <a:lnTo>
                  <a:pt x="15595" y="800100"/>
                </a:lnTo>
                <a:lnTo>
                  <a:pt x="16713" y="799630"/>
                </a:lnTo>
                <a:lnTo>
                  <a:pt x="18580" y="797763"/>
                </a:lnTo>
                <a:lnTo>
                  <a:pt x="19050" y="796645"/>
                </a:lnTo>
                <a:lnTo>
                  <a:pt x="19050" y="794016"/>
                </a:lnTo>
                <a:close/>
              </a:path>
              <a:path w="5219700" h="800100">
                <a:moveTo>
                  <a:pt x="19050" y="398729"/>
                </a:moveTo>
                <a:lnTo>
                  <a:pt x="18580" y="397611"/>
                </a:lnTo>
                <a:lnTo>
                  <a:pt x="16713" y="395744"/>
                </a:lnTo>
                <a:lnTo>
                  <a:pt x="15595" y="395287"/>
                </a:lnTo>
                <a:lnTo>
                  <a:pt x="3441" y="395287"/>
                </a:lnTo>
                <a:lnTo>
                  <a:pt x="2324" y="395744"/>
                </a:lnTo>
                <a:lnTo>
                  <a:pt x="457" y="397611"/>
                </a:lnTo>
                <a:lnTo>
                  <a:pt x="0" y="398729"/>
                </a:lnTo>
                <a:lnTo>
                  <a:pt x="0" y="401358"/>
                </a:lnTo>
                <a:lnTo>
                  <a:pt x="457" y="402475"/>
                </a:lnTo>
                <a:lnTo>
                  <a:pt x="2324" y="404342"/>
                </a:lnTo>
                <a:lnTo>
                  <a:pt x="3441" y="404812"/>
                </a:lnTo>
                <a:lnTo>
                  <a:pt x="15595" y="404812"/>
                </a:lnTo>
                <a:lnTo>
                  <a:pt x="16713" y="404342"/>
                </a:lnTo>
                <a:lnTo>
                  <a:pt x="18580" y="402475"/>
                </a:lnTo>
                <a:lnTo>
                  <a:pt x="19050" y="401358"/>
                </a:lnTo>
                <a:lnTo>
                  <a:pt x="19050" y="398729"/>
                </a:lnTo>
                <a:close/>
              </a:path>
              <a:path w="5219700" h="800100">
                <a:moveTo>
                  <a:pt x="19050" y="3441"/>
                </a:moveTo>
                <a:lnTo>
                  <a:pt x="18580" y="2324"/>
                </a:lnTo>
                <a:lnTo>
                  <a:pt x="16713" y="457"/>
                </a:lnTo>
                <a:lnTo>
                  <a:pt x="15595" y="0"/>
                </a:lnTo>
                <a:lnTo>
                  <a:pt x="3441" y="0"/>
                </a:lnTo>
                <a:lnTo>
                  <a:pt x="2324" y="457"/>
                </a:lnTo>
                <a:lnTo>
                  <a:pt x="457" y="2324"/>
                </a:lnTo>
                <a:lnTo>
                  <a:pt x="0" y="3441"/>
                </a:lnTo>
                <a:lnTo>
                  <a:pt x="0" y="6070"/>
                </a:lnTo>
                <a:lnTo>
                  <a:pt x="457" y="7188"/>
                </a:lnTo>
                <a:lnTo>
                  <a:pt x="2324" y="9055"/>
                </a:lnTo>
                <a:lnTo>
                  <a:pt x="3441" y="9525"/>
                </a:lnTo>
                <a:lnTo>
                  <a:pt x="15595" y="9525"/>
                </a:lnTo>
                <a:lnTo>
                  <a:pt x="16713" y="9055"/>
                </a:lnTo>
                <a:lnTo>
                  <a:pt x="18580" y="7188"/>
                </a:lnTo>
                <a:lnTo>
                  <a:pt x="19050" y="6070"/>
                </a:lnTo>
                <a:lnTo>
                  <a:pt x="19050" y="3441"/>
                </a:lnTo>
                <a:close/>
              </a:path>
              <a:path w="5219700" h="800100">
                <a:moveTo>
                  <a:pt x="76200" y="794016"/>
                </a:moveTo>
                <a:lnTo>
                  <a:pt x="75730" y="792899"/>
                </a:lnTo>
                <a:lnTo>
                  <a:pt x="73863" y="791032"/>
                </a:lnTo>
                <a:lnTo>
                  <a:pt x="72745" y="790575"/>
                </a:lnTo>
                <a:lnTo>
                  <a:pt x="60591" y="790575"/>
                </a:lnTo>
                <a:lnTo>
                  <a:pt x="59474" y="791032"/>
                </a:lnTo>
                <a:lnTo>
                  <a:pt x="57607" y="792899"/>
                </a:lnTo>
                <a:lnTo>
                  <a:pt x="57150" y="794016"/>
                </a:lnTo>
                <a:lnTo>
                  <a:pt x="57150" y="796645"/>
                </a:lnTo>
                <a:lnTo>
                  <a:pt x="57607" y="797763"/>
                </a:lnTo>
                <a:lnTo>
                  <a:pt x="59474" y="799630"/>
                </a:lnTo>
                <a:lnTo>
                  <a:pt x="60591" y="800100"/>
                </a:lnTo>
                <a:lnTo>
                  <a:pt x="72745" y="800100"/>
                </a:lnTo>
                <a:lnTo>
                  <a:pt x="73863" y="799630"/>
                </a:lnTo>
                <a:lnTo>
                  <a:pt x="75730" y="797763"/>
                </a:lnTo>
                <a:lnTo>
                  <a:pt x="76200" y="796645"/>
                </a:lnTo>
                <a:lnTo>
                  <a:pt x="76200" y="794016"/>
                </a:lnTo>
                <a:close/>
              </a:path>
              <a:path w="5219700" h="800100">
                <a:moveTo>
                  <a:pt x="76200" y="398729"/>
                </a:moveTo>
                <a:lnTo>
                  <a:pt x="75730" y="397611"/>
                </a:lnTo>
                <a:lnTo>
                  <a:pt x="73863" y="395744"/>
                </a:lnTo>
                <a:lnTo>
                  <a:pt x="72745" y="395287"/>
                </a:lnTo>
                <a:lnTo>
                  <a:pt x="60591" y="395287"/>
                </a:lnTo>
                <a:lnTo>
                  <a:pt x="59474" y="395744"/>
                </a:lnTo>
                <a:lnTo>
                  <a:pt x="57607" y="397611"/>
                </a:lnTo>
                <a:lnTo>
                  <a:pt x="57150" y="398729"/>
                </a:lnTo>
                <a:lnTo>
                  <a:pt x="57150" y="401358"/>
                </a:lnTo>
                <a:lnTo>
                  <a:pt x="57607" y="402475"/>
                </a:lnTo>
                <a:lnTo>
                  <a:pt x="59474" y="404342"/>
                </a:lnTo>
                <a:lnTo>
                  <a:pt x="60591" y="404812"/>
                </a:lnTo>
                <a:lnTo>
                  <a:pt x="72745" y="404812"/>
                </a:lnTo>
                <a:lnTo>
                  <a:pt x="73863" y="404342"/>
                </a:lnTo>
                <a:lnTo>
                  <a:pt x="75730" y="402475"/>
                </a:lnTo>
                <a:lnTo>
                  <a:pt x="76200" y="401358"/>
                </a:lnTo>
                <a:lnTo>
                  <a:pt x="76200" y="398729"/>
                </a:lnTo>
                <a:close/>
              </a:path>
              <a:path w="5219700" h="800100">
                <a:moveTo>
                  <a:pt x="76200" y="3441"/>
                </a:moveTo>
                <a:lnTo>
                  <a:pt x="75730" y="2324"/>
                </a:lnTo>
                <a:lnTo>
                  <a:pt x="73863" y="457"/>
                </a:lnTo>
                <a:lnTo>
                  <a:pt x="72745" y="0"/>
                </a:lnTo>
                <a:lnTo>
                  <a:pt x="60591" y="0"/>
                </a:lnTo>
                <a:lnTo>
                  <a:pt x="59474" y="457"/>
                </a:lnTo>
                <a:lnTo>
                  <a:pt x="57607" y="2324"/>
                </a:lnTo>
                <a:lnTo>
                  <a:pt x="57150" y="3441"/>
                </a:lnTo>
                <a:lnTo>
                  <a:pt x="57150" y="6070"/>
                </a:lnTo>
                <a:lnTo>
                  <a:pt x="57607" y="7188"/>
                </a:lnTo>
                <a:lnTo>
                  <a:pt x="59474" y="9055"/>
                </a:lnTo>
                <a:lnTo>
                  <a:pt x="60591" y="9525"/>
                </a:lnTo>
                <a:lnTo>
                  <a:pt x="72745" y="9525"/>
                </a:lnTo>
                <a:lnTo>
                  <a:pt x="73863" y="9055"/>
                </a:lnTo>
                <a:lnTo>
                  <a:pt x="75730" y="7188"/>
                </a:lnTo>
                <a:lnTo>
                  <a:pt x="76200" y="6070"/>
                </a:lnTo>
                <a:lnTo>
                  <a:pt x="76200" y="3441"/>
                </a:lnTo>
                <a:close/>
              </a:path>
              <a:path w="5219700" h="800100">
                <a:moveTo>
                  <a:pt x="133350" y="794016"/>
                </a:moveTo>
                <a:lnTo>
                  <a:pt x="132880" y="792899"/>
                </a:lnTo>
                <a:lnTo>
                  <a:pt x="131013" y="791032"/>
                </a:lnTo>
                <a:lnTo>
                  <a:pt x="129895" y="790575"/>
                </a:lnTo>
                <a:lnTo>
                  <a:pt x="117741" y="790575"/>
                </a:lnTo>
                <a:lnTo>
                  <a:pt x="116624" y="791032"/>
                </a:lnTo>
                <a:lnTo>
                  <a:pt x="114757" y="792899"/>
                </a:lnTo>
                <a:lnTo>
                  <a:pt x="114300" y="794016"/>
                </a:lnTo>
                <a:lnTo>
                  <a:pt x="114300" y="796645"/>
                </a:lnTo>
                <a:lnTo>
                  <a:pt x="114757" y="797763"/>
                </a:lnTo>
                <a:lnTo>
                  <a:pt x="116624" y="799630"/>
                </a:lnTo>
                <a:lnTo>
                  <a:pt x="117741" y="800100"/>
                </a:lnTo>
                <a:lnTo>
                  <a:pt x="129895" y="800100"/>
                </a:lnTo>
                <a:lnTo>
                  <a:pt x="131013" y="799630"/>
                </a:lnTo>
                <a:lnTo>
                  <a:pt x="132880" y="797763"/>
                </a:lnTo>
                <a:lnTo>
                  <a:pt x="133350" y="796645"/>
                </a:lnTo>
                <a:lnTo>
                  <a:pt x="133350" y="794016"/>
                </a:lnTo>
                <a:close/>
              </a:path>
              <a:path w="5219700" h="800100">
                <a:moveTo>
                  <a:pt x="133350" y="398729"/>
                </a:moveTo>
                <a:lnTo>
                  <a:pt x="132880" y="397611"/>
                </a:lnTo>
                <a:lnTo>
                  <a:pt x="131013" y="395744"/>
                </a:lnTo>
                <a:lnTo>
                  <a:pt x="129895" y="395287"/>
                </a:lnTo>
                <a:lnTo>
                  <a:pt x="117741" y="395287"/>
                </a:lnTo>
                <a:lnTo>
                  <a:pt x="116624" y="395744"/>
                </a:lnTo>
                <a:lnTo>
                  <a:pt x="114757" y="397611"/>
                </a:lnTo>
                <a:lnTo>
                  <a:pt x="114300" y="398729"/>
                </a:lnTo>
                <a:lnTo>
                  <a:pt x="114300" y="401358"/>
                </a:lnTo>
                <a:lnTo>
                  <a:pt x="114757" y="402475"/>
                </a:lnTo>
                <a:lnTo>
                  <a:pt x="116624" y="404342"/>
                </a:lnTo>
                <a:lnTo>
                  <a:pt x="117741" y="404812"/>
                </a:lnTo>
                <a:lnTo>
                  <a:pt x="129895" y="404812"/>
                </a:lnTo>
                <a:lnTo>
                  <a:pt x="131013" y="404342"/>
                </a:lnTo>
                <a:lnTo>
                  <a:pt x="132880" y="402475"/>
                </a:lnTo>
                <a:lnTo>
                  <a:pt x="133350" y="401358"/>
                </a:lnTo>
                <a:lnTo>
                  <a:pt x="133350" y="398729"/>
                </a:lnTo>
                <a:close/>
              </a:path>
              <a:path w="5219700" h="800100">
                <a:moveTo>
                  <a:pt x="133350" y="3441"/>
                </a:moveTo>
                <a:lnTo>
                  <a:pt x="132880" y="2324"/>
                </a:lnTo>
                <a:lnTo>
                  <a:pt x="131013" y="457"/>
                </a:lnTo>
                <a:lnTo>
                  <a:pt x="129895" y="0"/>
                </a:lnTo>
                <a:lnTo>
                  <a:pt x="117741" y="0"/>
                </a:lnTo>
                <a:lnTo>
                  <a:pt x="116624" y="457"/>
                </a:lnTo>
                <a:lnTo>
                  <a:pt x="114757" y="2324"/>
                </a:lnTo>
                <a:lnTo>
                  <a:pt x="114300" y="3441"/>
                </a:lnTo>
                <a:lnTo>
                  <a:pt x="114300" y="6070"/>
                </a:lnTo>
                <a:lnTo>
                  <a:pt x="114757" y="7188"/>
                </a:lnTo>
                <a:lnTo>
                  <a:pt x="116624" y="9055"/>
                </a:lnTo>
                <a:lnTo>
                  <a:pt x="117741" y="9525"/>
                </a:lnTo>
                <a:lnTo>
                  <a:pt x="129895" y="9525"/>
                </a:lnTo>
                <a:lnTo>
                  <a:pt x="131013" y="9055"/>
                </a:lnTo>
                <a:lnTo>
                  <a:pt x="132880" y="7188"/>
                </a:lnTo>
                <a:lnTo>
                  <a:pt x="133350" y="6070"/>
                </a:lnTo>
                <a:lnTo>
                  <a:pt x="133350" y="3441"/>
                </a:lnTo>
                <a:close/>
              </a:path>
              <a:path w="5219700" h="800100">
                <a:moveTo>
                  <a:pt x="190500" y="794016"/>
                </a:moveTo>
                <a:lnTo>
                  <a:pt x="190030" y="792899"/>
                </a:lnTo>
                <a:lnTo>
                  <a:pt x="188163" y="791032"/>
                </a:lnTo>
                <a:lnTo>
                  <a:pt x="187045" y="790575"/>
                </a:lnTo>
                <a:lnTo>
                  <a:pt x="174891" y="790575"/>
                </a:lnTo>
                <a:lnTo>
                  <a:pt x="173774" y="791032"/>
                </a:lnTo>
                <a:lnTo>
                  <a:pt x="171907" y="792899"/>
                </a:lnTo>
                <a:lnTo>
                  <a:pt x="171450" y="794016"/>
                </a:lnTo>
                <a:lnTo>
                  <a:pt x="171450" y="796645"/>
                </a:lnTo>
                <a:lnTo>
                  <a:pt x="171907" y="797763"/>
                </a:lnTo>
                <a:lnTo>
                  <a:pt x="173774" y="799630"/>
                </a:lnTo>
                <a:lnTo>
                  <a:pt x="174891" y="800100"/>
                </a:lnTo>
                <a:lnTo>
                  <a:pt x="187045" y="800100"/>
                </a:lnTo>
                <a:lnTo>
                  <a:pt x="188163" y="799630"/>
                </a:lnTo>
                <a:lnTo>
                  <a:pt x="190030" y="797763"/>
                </a:lnTo>
                <a:lnTo>
                  <a:pt x="190500" y="796645"/>
                </a:lnTo>
                <a:lnTo>
                  <a:pt x="190500" y="794016"/>
                </a:lnTo>
                <a:close/>
              </a:path>
              <a:path w="5219700" h="800100">
                <a:moveTo>
                  <a:pt x="190500" y="398729"/>
                </a:moveTo>
                <a:lnTo>
                  <a:pt x="190030" y="397611"/>
                </a:lnTo>
                <a:lnTo>
                  <a:pt x="188163" y="395744"/>
                </a:lnTo>
                <a:lnTo>
                  <a:pt x="187045" y="395287"/>
                </a:lnTo>
                <a:lnTo>
                  <a:pt x="174891" y="395287"/>
                </a:lnTo>
                <a:lnTo>
                  <a:pt x="173774" y="395744"/>
                </a:lnTo>
                <a:lnTo>
                  <a:pt x="171907" y="397611"/>
                </a:lnTo>
                <a:lnTo>
                  <a:pt x="171450" y="398729"/>
                </a:lnTo>
                <a:lnTo>
                  <a:pt x="171450" y="401358"/>
                </a:lnTo>
                <a:lnTo>
                  <a:pt x="171907" y="402475"/>
                </a:lnTo>
                <a:lnTo>
                  <a:pt x="173774" y="404342"/>
                </a:lnTo>
                <a:lnTo>
                  <a:pt x="174891" y="404812"/>
                </a:lnTo>
                <a:lnTo>
                  <a:pt x="187045" y="404812"/>
                </a:lnTo>
                <a:lnTo>
                  <a:pt x="188163" y="404342"/>
                </a:lnTo>
                <a:lnTo>
                  <a:pt x="190030" y="402475"/>
                </a:lnTo>
                <a:lnTo>
                  <a:pt x="190500" y="401358"/>
                </a:lnTo>
                <a:lnTo>
                  <a:pt x="190500" y="398729"/>
                </a:lnTo>
                <a:close/>
              </a:path>
              <a:path w="5219700" h="800100">
                <a:moveTo>
                  <a:pt x="190500" y="3441"/>
                </a:moveTo>
                <a:lnTo>
                  <a:pt x="190030" y="2324"/>
                </a:lnTo>
                <a:lnTo>
                  <a:pt x="188163" y="457"/>
                </a:lnTo>
                <a:lnTo>
                  <a:pt x="187045" y="0"/>
                </a:lnTo>
                <a:lnTo>
                  <a:pt x="174891" y="0"/>
                </a:lnTo>
                <a:lnTo>
                  <a:pt x="173774" y="457"/>
                </a:lnTo>
                <a:lnTo>
                  <a:pt x="171907" y="2324"/>
                </a:lnTo>
                <a:lnTo>
                  <a:pt x="171450" y="3441"/>
                </a:lnTo>
                <a:lnTo>
                  <a:pt x="171450" y="6070"/>
                </a:lnTo>
                <a:lnTo>
                  <a:pt x="171907" y="7188"/>
                </a:lnTo>
                <a:lnTo>
                  <a:pt x="173774" y="9055"/>
                </a:lnTo>
                <a:lnTo>
                  <a:pt x="174891" y="9525"/>
                </a:lnTo>
                <a:lnTo>
                  <a:pt x="187045" y="9525"/>
                </a:lnTo>
                <a:lnTo>
                  <a:pt x="188163" y="9055"/>
                </a:lnTo>
                <a:lnTo>
                  <a:pt x="190030" y="7188"/>
                </a:lnTo>
                <a:lnTo>
                  <a:pt x="190500" y="6070"/>
                </a:lnTo>
                <a:lnTo>
                  <a:pt x="190500" y="3441"/>
                </a:lnTo>
                <a:close/>
              </a:path>
              <a:path w="5219700" h="800100">
                <a:moveTo>
                  <a:pt x="247650" y="794016"/>
                </a:moveTo>
                <a:lnTo>
                  <a:pt x="247180" y="792899"/>
                </a:lnTo>
                <a:lnTo>
                  <a:pt x="245313" y="791032"/>
                </a:lnTo>
                <a:lnTo>
                  <a:pt x="244195" y="790575"/>
                </a:lnTo>
                <a:lnTo>
                  <a:pt x="232041" y="790575"/>
                </a:lnTo>
                <a:lnTo>
                  <a:pt x="230924" y="791032"/>
                </a:lnTo>
                <a:lnTo>
                  <a:pt x="229057" y="792899"/>
                </a:lnTo>
                <a:lnTo>
                  <a:pt x="228600" y="794016"/>
                </a:lnTo>
                <a:lnTo>
                  <a:pt x="228600" y="796645"/>
                </a:lnTo>
                <a:lnTo>
                  <a:pt x="229057" y="797763"/>
                </a:lnTo>
                <a:lnTo>
                  <a:pt x="230924" y="799630"/>
                </a:lnTo>
                <a:lnTo>
                  <a:pt x="232041" y="800100"/>
                </a:lnTo>
                <a:lnTo>
                  <a:pt x="244195" y="800100"/>
                </a:lnTo>
                <a:lnTo>
                  <a:pt x="245313" y="799630"/>
                </a:lnTo>
                <a:lnTo>
                  <a:pt x="247180" y="797763"/>
                </a:lnTo>
                <a:lnTo>
                  <a:pt x="247650" y="796645"/>
                </a:lnTo>
                <a:lnTo>
                  <a:pt x="247650" y="794016"/>
                </a:lnTo>
                <a:close/>
              </a:path>
              <a:path w="5219700" h="800100">
                <a:moveTo>
                  <a:pt x="247650" y="398729"/>
                </a:moveTo>
                <a:lnTo>
                  <a:pt x="247180" y="397611"/>
                </a:lnTo>
                <a:lnTo>
                  <a:pt x="245313" y="395744"/>
                </a:lnTo>
                <a:lnTo>
                  <a:pt x="244195" y="395287"/>
                </a:lnTo>
                <a:lnTo>
                  <a:pt x="232041" y="395287"/>
                </a:lnTo>
                <a:lnTo>
                  <a:pt x="230924" y="395744"/>
                </a:lnTo>
                <a:lnTo>
                  <a:pt x="229057" y="397611"/>
                </a:lnTo>
                <a:lnTo>
                  <a:pt x="228600" y="398729"/>
                </a:lnTo>
                <a:lnTo>
                  <a:pt x="228600" y="401358"/>
                </a:lnTo>
                <a:lnTo>
                  <a:pt x="229057" y="402475"/>
                </a:lnTo>
                <a:lnTo>
                  <a:pt x="230924" y="404342"/>
                </a:lnTo>
                <a:lnTo>
                  <a:pt x="232041" y="404812"/>
                </a:lnTo>
                <a:lnTo>
                  <a:pt x="244195" y="404812"/>
                </a:lnTo>
                <a:lnTo>
                  <a:pt x="245313" y="404342"/>
                </a:lnTo>
                <a:lnTo>
                  <a:pt x="247180" y="402475"/>
                </a:lnTo>
                <a:lnTo>
                  <a:pt x="247650" y="401358"/>
                </a:lnTo>
                <a:lnTo>
                  <a:pt x="247650" y="398729"/>
                </a:lnTo>
                <a:close/>
              </a:path>
              <a:path w="5219700" h="800100">
                <a:moveTo>
                  <a:pt x="247650" y="3441"/>
                </a:moveTo>
                <a:lnTo>
                  <a:pt x="247180" y="2324"/>
                </a:lnTo>
                <a:lnTo>
                  <a:pt x="245313" y="457"/>
                </a:lnTo>
                <a:lnTo>
                  <a:pt x="244195" y="0"/>
                </a:lnTo>
                <a:lnTo>
                  <a:pt x="232041" y="0"/>
                </a:lnTo>
                <a:lnTo>
                  <a:pt x="230924" y="457"/>
                </a:lnTo>
                <a:lnTo>
                  <a:pt x="229057" y="2324"/>
                </a:lnTo>
                <a:lnTo>
                  <a:pt x="228600" y="3441"/>
                </a:lnTo>
                <a:lnTo>
                  <a:pt x="228600" y="6070"/>
                </a:lnTo>
                <a:lnTo>
                  <a:pt x="229057" y="7188"/>
                </a:lnTo>
                <a:lnTo>
                  <a:pt x="230924" y="9055"/>
                </a:lnTo>
                <a:lnTo>
                  <a:pt x="232041" y="9525"/>
                </a:lnTo>
                <a:lnTo>
                  <a:pt x="244195" y="9525"/>
                </a:lnTo>
                <a:lnTo>
                  <a:pt x="245313" y="9055"/>
                </a:lnTo>
                <a:lnTo>
                  <a:pt x="247180" y="7188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5219700" h="800100">
                <a:moveTo>
                  <a:pt x="304800" y="794016"/>
                </a:moveTo>
                <a:lnTo>
                  <a:pt x="304330" y="792899"/>
                </a:lnTo>
                <a:lnTo>
                  <a:pt x="302463" y="791032"/>
                </a:lnTo>
                <a:lnTo>
                  <a:pt x="301345" y="790575"/>
                </a:lnTo>
                <a:lnTo>
                  <a:pt x="289191" y="790575"/>
                </a:lnTo>
                <a:lnTo>
                  <a:pt x="288074" y="791032"/>
                </a:lnTo>
                <a:lnTo>
                  <a:pt x="286207" y="792899"/>
                </a:lnTo>
                <a:lnTo>
                  <a:pt x="285750" y="794016"/>
                </a:lnTo>
                <a:lnTo>
                  <a:pt x="285750" y="796645"/>
                </a:lnTo>
                <a:lnTo>
                  <a:pt x="286207" y="797763"/>
                </a:lnTo>
                <a:lnTo>
                  <a:pt x="288074" y="799630"/>
                </a:lnTo>
                <a:lnTo>
                  <a:pt x="289191" y="800100"/>
                </a:lnTo>
                <a:lnTo>
                  <a:pt x="301345" y="800100"/>
                </a:lnTo>
                <a:lnTo>
                  <a:pt x="302463" y="799630"/>
                </a:lnTo>
                <a:lnTo>
                  <a:pt x="304330" y="797763"/>
                </a:lnTo>
                <a:lnTo>
                  <a:pt x="304800" y="796645"/>
                </a:lnTo>
                <a:lnTo>
                  <a:pt x="304800" y="794016"/>
                </a:lnTo>
                <a:close/>
              </a:path>
              <a:path w="5219700" h="800100">
                <a:moveTo>
                  <a:pt x="304800" y="398729"/>
                </a:moveTo>
                <a:lnTo>
                  <a:pt x="304330" y="397611"/>
                </a:lnTo>
                <a:lnTo>
                  <a:pt x="302463" y="395744"/>
                </a:lnTo>
                <a:lnTo>
                  <a:pt x="301345" y="395287"/>
                </a:lnTo>
                <a:lnTo>
                  <a:pt x="289191" y="395287"/>
                </a:lnTo>
                <a:lnTo>
                  <a:pt x="288074" y="395744"/>
                </a:lnTo>
                <a:lnTo>
                  <a:pt x="286207" y="397611"/>
                </a:lnTo>
                <a:lnTo>
                  <a:pt x="285750" y="398729"/>
                </a:lnTo>
                <a:lnTo>
                  <a:pt x="285750" y="401358"/>
                </a:lnTo>
                <a:lnTo>
                  <a:pt x="286207" y="402475"/>
                </a:lnTo>
                <a:lnTo>
                  <a:pt x="288074" y="404342"/>
                </a:lnTo>
                <a:lnTo>
                  <a:pt x="289191" y="404812"/>
                </a:lnTo>
                <a:lnTo>
                  <a:pt x="301345" y="404812"/>
                </a:lnTo>
                <a:lnTo>
                  <a:pt x="302463" y="404342"/>
                </a:lnTo>
                <a:lnTo>
                  <a:pt x="304330" y="402475"/>
                </a:lnTo>
                <a:lnTo>
                  <a:pt x="304800" y="401358"/>
                </a:lnTo>
                <a:lnTo>
                  <a:pt x="304800" y="398729"/>
                </a:lnTo>
                <a:close/>
              </a:path>
              <a:path w="5219700" h="800100">
                <a:moveTo>
                  <a:pt x="304800" y="3441"/>
                </a:moveTo>
                <a:lnTo>
                  <a:pt x="304330" y="2324"/>
                </a:lnTo>
                <a:lnTo>
                  <a:pt x="302463" y="457"/>
                </a:lnTo>
                <a:lnTo>
                  <a:pt x="301345" y="0"/>
                </a:lnTo>
                <a:lnTo>
                  <a:pt x="289191" y="0"/>
                </a:lnTo>
                <a:lnTo>
                  <a:pt x="288074" y="457"/>
                </a:lnTo>
                <a:lnTo>
                  <a:pt x="286207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07" y="7188"/>
                </a:lnTo>
                <a:lnTo>
                  <a:pt x="288074" y="9055"/>
                </a:lnTo>
                <a:lnTo>
                  <a:pt x="289191" y="9525"/>
                </a:lnTo>
                <a:lnTo>
                  <a:pt x="301345" y="9525"/>
                </a:lnTo>
                <a:lnTo>
                  <a:pt x="302463" y="9055"/>
                </a:lnTo>
                <a:lnTo>
                  <a:pt x="304330" y="7188"/>
                </a:lnTo>
                <a:lnTo>
                  <a:pt x="304800" y="6070"/>
                </a:lnTo>
                <a:lnTo>
                  <a:pt x="304800" y="3441"/>
                </a:lnTo>
                <a:close/>
              </a:path>
              <a:path w="5219700" h="800100">
                <a:moveTo>
                  <a:pt x="361950" y="794016"/>
                </a:moveTo>
                <a:lnTo>
                  <a:pt x="361480" y="792899"/>
                </a:lnTo>
                <a:lnTo>
                  <a:pt x="359613" y="791032"/>
                </a:lnTo>
                <a:lnTo>
                  <a:pt x="358495" y="790575"/>
                </a:lnTo>
                <a:lnTo>
                  <a:pt x="346341" y="790575"/>
                </a:lnTo>
                <a:lnTo>
                  <a:pt x="345224" y="791032"/>
                </a:lnTo>
                <a:lnTo>
                  <a:pt x="343357" y="792899"/>
                </a:lnTo>
                <a:lnTo>
                  <a:pt x="342900" y="794016"/>
                </a:lnTo>
                <a:lnTo>
                  <a:pt x="342900" y="796645"/>
                </a:lnTo>
                <a:lnTo>
                  <a:pt x="343357" y="797763"/>
                </a:lnTo>
                <a:lnTo>
                  <a:pt x="345224" y="799630"/>
                </a:lnTo>
                <a:lnTo>
                  <a:pt x="346341" y="800100"/>
                </a:lnTo>
                <a:lnTo>
                  <a:pt x="358495" y="800100"/>
                </a:lnTo>
                <a:lnTo>
                  <a:pt x="359613" y="799630"/>
                </a:lnTo>
                <a:lnTo>
                  <a:pt x="361480" y="797763"/>
                </a:lnTo>
                <a:lnTo>
                  <a:pt x="361950" y="796645"/>
                </a:lnTo>
                <a:lnTo>
                  <a:pt x="361950" y="794016"/>
                </a:lnTo>
                <a:close/>
              </a:path>
              <a:path w="5219700" h="800100">
                <a:moveTo>
                  <a:pt x="361950" y="398729"/>
                </a:moveTo>
                <a:lnTo>
                  <a:pt x="361480" y="397611"/>
                </a:lnTo>
                <a:lnTo>
                  <a:pt x="359613" y="395744"/>
                </a:lnTo>
                <a:lnTo>
                  <a:pt x="358495" y="395287"/>
                </a:lnTo>
                <a:lnTo>
                  <a:pt x="346341" y="395287"/>
                </a:lnTo>
                <a:lnTo>
                  <a:pt x="345224" y="395744"/>
                </a:lnTo>
                <a:lnTo>
                  <a:pt x="343357" y="397611"/>
                </a:lnTo>
                <a:lnTo>
                  <a:pt x="342900" y="398729"/>
                </a:lnTo>
                <a:lnTo>
                  <a:pt x="342900" y="401358"/>
                </a:lnTo>
                <a:lnTo>
                  <a:pt x="343357" y="402475"/>
                </a:lnTo>
                <a:lnTo>
                  <a:pt x="345224" y="404342"/>
                </a:lnTo>
                <a:lnTo>
                  <a:pt x="346341" y="404812"/>
                </a:lnTo>
                <a:lnTo>
                  <a:pt x="358495" y="404812"/>
                </a:lnTo>
                <a:lnTo>
                  <a:pt x="359613" y="404342"/>
                </a:lnTo>
                <a:lnTo>
                  <a:pt x="361480" y="402475"/>
                </a:lnTo>
                <a:lnTo>
                  <a:pt x="361950" y="401358"/>
                </a:lnTo>
                <a:lnTo>
                  <a:pt x="361950" y="398729"/>
                </a:lnTo>
                <a:close/>
              </a:path>
              <a:path w="5219700" h="800100">
                <a:moveTo>
                  <a:pt x="361950" y="3441"/>
                </a:moveTo>
                <a:lnTo>
                  <a:pt x="361480" y="2324"/>
                </a:lnTo>
                <a:lnTo>
                  <a:pt x="359613" y="457"/>
                </a:lnTo>
                <a:lnTo>
                  <a:pt x="358495" y="0"/>
                </a:lnTo>
                <a:lnTo>
                  <a:pt x="346341" y="0"/>
                </a:lnTo>
                <a:lnTo>
                  <a:pt x="345224" y="457"/>
                </a:lnTo>
                <a:lnTo>
                  <a:pt x="343357" y="2324"/>
                </a:lnTo>
                <a:lnTo>
                  <a:pt x="342900" y="3441"/>
                </a:lnTo>
                <a:lnTo>
                  <a:pt x="342900" y="6070"/>
                </a:lnTo>
                <a:lnTo>
                  <a:pt x="343357" y="7188"/>
                </a:lnTo>
                <a:lnTo>
                  <a:pt x="345224" y="9055"/>
                </a:lnTo>
                <a:lnTo>
                  <a:pt x="346341" y="9525"/>
                </a:lnTo>
                <a:lnTo>
                  <a:pt x="358495" y="9525"/>
                </a:lnTo>
                <a:lnTo>
                  <a:pt x="359613" y="9055"/>
                </a:lnTo>
                <a:lnTo>
                  <a:pt x="361480" y="7188"/>
                </a:lnTo>
                <a:lnTo>
                  <a:pt x="361950" y="6070"/>
                </a:lnTo>
                <a:lnTo>
                  <a:pt x="361950" y="3441"/>
                </a:lnTo>
                <a:close/>
              </a:path>
              <a:path w="5219700" h="800100">
                <a:moveTo>
                  <a:pt x="419100" y="794016"/>
                </a:moveTo>
                <a:lnTo>
                  <a:pt x="418630" y="792899"/>
                </a:lnTo>
                <a:lnTo>
                  <a:pt x="416763" y="791032"/>
                </a:lnTo>
                <a:lnTo>
                  <a:pt x="415645" y="790575"/>
                </a:lnTo>
                <a:lnTo>
                  <a:pt x="403491" y="790575"/>
                </a:lnTo>
                <a:lnTo>
                  <a:pt x="402374" y="791032"/>
                </a:lnTo>
                <a:lnTo>
                  <a:pt x="400507" y="792899"/>
                </a:lnTo>
                <a:lnTo>
                  <a:pt x="400050" y="794016"/>
                </a:lnTo>
                <a:lnTo>
                  <a:pt x="400050" y="796645"/>
                </a:lnTo>
                <a:lnTo>
                  <a:pt x="400507" y="797763"/>
                </a:lnTo>
                <a:lnTo>
                  <a:pt x="402374" y="799630"/>
                </a:lnTo>
                <a:lnTo>
                  <a:pt x="403491" y="800100"/>
                </a:lnTo>
                <a:lnTo>
                  <a:pt x="415645" y="800100"/>
                </a:lnTo>
                <a:lnTo>
                  <a:pt x="416763" y="799630"/>
                </a:lnTo>
                <a:lnTo>
                  <a:pt x="418630" y="797763"/>
                </a:lnTo>
                <a:lnTo>
                  <a:pt x="419100" y="796645"/>
                </a:lnTo>
                <a:lnTo>
                  <a:pt x="419100" y="794016"/>
                </a:lnTo>
                <a:close/>
              </a:path>
              <a:path w="5219700" h="800100">
                <a:moveTo>
                  <a:pt x="419100" y="398729"/>
                </a:moveTo>
                <a:lnTo>
                  <a:pt x="418630" y="397611"/>
                </a:lnTo>
                <a:lnTo>
                  <a:pt x="416763" y="395744"/>
                </a:lnTo>
                <a:lnTo>
                  <a:pt x="415645" y="395287"/>
                </a:lnTo>
                <a:lnTo>
                  <a:pt x="403491" y="395287"/>
                </a:lnTo>
                <a:lnTo>
                  <a:pt x="402374" y="395744"/>
                </a:lnTo>
                <a:lnTo>
                  <a:pt x="400507" y="397611"/>
                </a:lnTo>
                <a:lnTo>
                  <a:pt x="400050" y="398729"/>
                </a:lnTo>
                <a:lnTo>
                  <a:pt x="400050" y="401358"/>
                </a:lnTo>
                <a:lnTo>
                  <a:pt x="400507" y="402475"/>
                </a:lnTo>
                <a:lnTo>
                  <a:pt x="402374" y="404342"/>
                </a:lnTo>
                <a:lnTo>
                  <a:pt x="403491" y="404812"/>
                </a:lnTo>
                <a:lnTo>
                  <a:pt x="415645" y="404812"/>
                </a:lnTo>
                <a:lnTo>
                  <a:pt x="416763" y="404342"/>
                </a:lnTo>
                <a:lnTo>
                  <a:pt x="418630" y="402475"/>
                </a:lnTo>
                <a:lnTo>
                  <a:pt x="419100" y="401358"/>
                </a:lnTo>
                <a:lnTo>
                  <a:pt x="419100" y="398729"/>
                </a:lnTo>
                <a:close/>
              </a:path>
              <a:path w="5219700" h="800100">
                <a:moveTo>
                  <a:pt x="419100" y="3441"/>
                </a:moveTo>
                <a:lnTo>
                  <a:pt x="418630" y="2324"/>
                </a:lnTo>
                <a:lnTo>
                  <a:pt x="416763" y="457"/>
                </a:lnTo>
                <a:lnTo>
                  <a:pt x="415645" y="0"/>
                </a:lnTo>
                <a:lnTo>
                  <a:pt x="403491" y="0"/>
                </a:lnTo>
                <a:lnTo>
                  <a:pt x="402374" y="457"/>
                </a:lnTo>
                <a:lnTo>
                  <a:pt x="400507" y="2324"/>
                </a:lnTo>
                <a:lnTo>
                  <a:pt x="400050" y="3441"/>
                </a:lnTo>
                <a:lnTo>
                  <a:pt x="400050" y="6070"/>
                </a:lnTo>
                <a:lnTo>
                  <a:pt x="400507" y="7188"/>
                </a:lnTo>
                <a:lnTo>
                  <a:pt x="402374" y="9055"/>
                </a:lnTo>
                <a:lnTo>
                  <a:pt x="403491" y="9525"/>
                </a:lnTo>
                <a:lnTo>
                  <a:pt x="415645" y="9525"/>
                </a:lnTo>
                <a:lnTo>
                  <a:pt x="416763" y="9055"/>
                </a:lnTo>
                <a:lnTo>
                  <a:pt x="418630" y="7188"/>
                </a:lnTo>
                <a:lnTo>
                  <a:pt x="419100" y="6070"/>
                </a:lnTo>
                <a:lnTo>
                  <a:pt x="419100" y="3441"/>
                </a:lnTo>
                <a:close/>
              </a:path>
              <a:path w="5219700" h="800100">
                <a:moveTo>
                  <a:pt x="476250" y="794016"/>
                </a:moveTo>
                <a:lnTo>
                  <a:pt x="475780" y="792899"/>
                </a:lnTo>
                <a:lnTo>
                  <a:pt x="473913" y="791032"/>
                </a:lnTo>
                <a:lnTo>
                  <a:pt x="472795" y="790575"/>
                </a:lnTo>
                <a:lnTo>
                  <a:pt x="460641" y="790575"/>
                </a:lnTo>
                <a:lnTo>
                  <a:pt x="459524" y="791032"/>
                </a:lnTo>
                <a:lnTo>
                  <a:pt x="457657" y="792899"/>
                </a:lnTo>
                <a:lnTo>
                  <a:pt x="457200" y="794016"/>
                </a:lnTo>
                <a:lnTo>
                  <a:pt x="457200" y="796645"/>
                </a:lnTo>
                <a:lnTo>
                  <a:pt x="457657" y="797763"/>
                </a:lnTo>
                <a:lnTo>
                  <a:pt x="459524" y="799630"/>
                </a:lnTo>
                <a:lnTo>
                  <a:pt x="460641" y="800100"/>
                </a:lnTo>
                <a:lnTo>
                  <a:pt x="472795" y="800100"/>
                </a:lnTo>
                <a:lnTo>
                  <a:pt x="473913" y="799630"/>
                </a:lnTo>
                <a:lnTo>
                  <a:pt x="475780" y="797763"/>
                </a:lnTo>
                <a:lnTo>
                  <a:pt x="476250" y="796645"/>
                </a:lnTo>
                <a:lnTo>
                  <a:pt x="476250" y="794016"/>
                </a:lnTo>
                <a:close/>
              </a:path>
              <a:path w="5219700" h="800100">
                <a:moveTo>
                  <a:pt x="476250" y="398729"/>
                </a:moveTo>
                <a:lnTo>
                  <a:pt x="475780" y="397611"/>
                </a:lnTo>
                <a:lnTo>
                  <a:pt x="473913" y="395744"/>
                </a:lnTo>
                <a:lnTo>
                  <a:pt x="472795" y="395287"/>
                </a:lnTo>
                <a:lnTo>
                  <a:pt x="460641" y="395287"/>
                </a:lnTo>
                <a:lnTo>
                  <a:pt x="459524" y="395744"/>
                </a:lnTo>
                <a:lnTo>
                  <a:pt x="457657" y="397611"/>
                </a:lnTo>
                <a:lnTo>
                  <a:pt x="457200" y="398729"/>
                </a:lnTo>
                <a:lnTo>
                  <a:pt x="457200" y="401358"/>
                </a:lnTo>
                <a:lnTo>
                  <a:pt x="457657" y="402475"/>
                </a:lnTo>
                <a:lnTo>
                  <a:pt x="459524" y="404342"/>
                </a:lnTo>
                <a:lnTo>
                  <a:pt x="460641" y="404812"/>
                </a:lnTo>
                <a:lnTo>
                  <a:pt x="472795" y="404812"/>
                </a:lnTo>
                <a:lnTo>
                  <a:pt x="473913" y="404342"/>
                </a:lnTo>
                <a:lnTo>
                  <a:pt x="475780" y="402475"/>
                </a:lnTo>
                <a:lnTo>
                  <a:pt x="476250" y="401358"/>
                </a:lnTo>
                <a:lnTo>
                  <a:pt x="476250" y="398729"/>
                </a:lnTo>
                <a:close/>
              </a:path>
              <a:path w="5219700" h="800100">
                <a:moveTo>
                  <a:pt x="476250" y="3441"/>
                </a:moveTo>
                <a:lnTo>
                  <a:pt x="475780" y="2324"/>
                </a:lnTo>
                <a:lnTo>
                  <a:pt x="473913" y="457"/>
                </a:lnTo>
                <a:lnTo>
                  <a:pt x="472795" y="0"/>
                </a:lnTo>
                <a:lnTo>
                  <a:pt x="460641" y="0"/>
                </a:lnTo>
                <a:lnTo>
                  <a:pt x="459524" y="457"/>
                </a:lnTo>
                <a:lnTo>
                  <a:pt x="457657" y="2324"/>
                </a:lnTo>
                <a:lnTo>
                  <a:pt x="457200" y="3441"/>
                </a:lnTo>
                <a:lnTo>
                  <a:pt x="457200" y="6070"/>
                </a:lnTo>
                <a:lnTo>
                  <a:pt x="457657" y="7188"/>
                </a:lnTo>
                <a:lnTo>
                  <a:pt x="459524" y="9055"/>
                </a:lnTo>
                <a:lnTo>
                  <a:pt x="460641" y="9525"/>
                </a:lnTo>
                <a:lnTo>
                  <a:pt x="472795" y="9525"/>
                </a:lnTo>
                <a:lnTo>
                  <a:pt x="473913" y="9055"/>
                </a:lnTo>
                <a:lnTo>
                  <a:pt x="475780" y="7188"/>
                </a:lnTo>
                <a:lnTo>
                  <a:pt x="476250" y="6070"/>
                </a:lnTo>
                <a:lnTo>
                  <a:pt x="476250" y="3441"/>
                </a:lnTo>
                <a:close/>
              </a:path>
              <a:path w="5219700" h="800100">
                <a:moveTo>
                  <a:pt x="533400" y="794016"/>
                </a:moveTo>
                <a:lnTo>
                  <a:pt x="532930" y="792899"/>
                </a:lnTo>
                <a:lnTo>
                  <a:pt x="531063" y="791032"/>
                </a:lnTo>
                <a:lnTo>
                  <a:pt x="529945" y="790575"/>
                </a:lnTo>
                <a:lnTo>
                  <a:pt x="517791" y="790575"/>
                </a:lnTo>
                <a:lnTo>
                  <a:pt x="516674" y="791032"/>
                </a:lnTo>
                <a:lnTo>
                  <a:pt x="514807" y="792899"/>
                </a:lnTo>
                <a:lnTo>
                  <a:pt x="514350" y="794016"/>
                </a:lnTo>
                <a:lnTo>
                  <a:pt x="514350" y="796645"/>
                </a:lnTo>
                <a:lnTo>
                  <a:pt x="514807" y="797763"/>
                </a:lnTo>
                <a:lnTo>
                  <a:pt x="516674" y="799630"/>
                </a:lnTo>
                <a:lnTo>
                  <a:pt x="517791" y="800100"/>
                </a:lnTo>
                <a:lnTo>
                  <a:pt x="529945" y="800100"/>
                </a:lnTo>
                <a:lnTo>
                  <a:pt x="531063" y="799630"/>
                </a:lnTo>
                <a:lnTo>
                  <a:pt x="532930" y="797763"/>
                </a:lnTo>
                <a:lnTo>
                  <a:pt x="533400" y="796645"/>
                </a:lnTo>
                <a:lnTo>
                  <a:pt x="533400" y="794016"/>
                </a:lnTo>
                <a:close/>
              </a:path>
              <a:path w="5219700" h="800100">
                <a:moveTo>
                  <a:pt x="533400" y="398729"/>
                </a:moveTo>
                <a:lnTo>
                  <a:pt x="532930" y="397611"/>
                </a:lnTo>
                <a:lnTo>
                  <a:pt x="531063" y="395744"/>
                </a:lnTo>
                <a:lnTo>
                  <a:pt x="529945" y="395287"/>
                </a:lnTo>
                <a:lnTo>
                  <a:pt x="517791" y="395287"/>
                </a:lnTo>
                <a:lnTo>
                  <a:pt x="516674" y="395744"/>
                </a:lnTo>
                <a:lnTo>
                  <a:pt x="514807" y="397611"/>
                </a:lnTo>
                <a:lnTo>
                  <a:pt x="514350" y="398729"/>
                </a:lnTo>
                <a:lnTo>
                  <a:pt x="514350" y="401358"/>
                </a:lnTo>
                <a:lnTo>
                  <a:pt x="514807" y="402475"/>
                </a:lnTo>
                <a:lnTo>
                  <a:pt x="516674" y="404342"/>
                </a:lnTo>
                <a:lnTo>
                  <a:pt x="517791" y="404812"/>
                </a:lnTo>
                <a:lnTo>
                  <a:pt x="529945" y="404812"/>
                </a:lnTo>
                <a:lnTo>
                  <a:pt x="531063" y="404342"/>
                </a:lnTo>
                <a:lnTo>
                  <a:pt x="532930" y="402475"/>
                </a:lnTo>
                <a:lnTo>
                  <a:pt x="533400" y="401358"/>
                </a:lnTo>
                <a:lnTo>
                  <a:pt x="533400" y="398729"/>
                </a:lnTo>
                <a:close/>
              </a:path>
              <a:path w="5219700" h="800100">
                <a:moveTo>
                  <a:pt x="533400" y="3441"/>
                </a:moveTo>
                <a:lnTo>
                  <a:pt x="532930" y="2324"/>
                </a:lnTo>
                <a:lnTo>
                  <a:pt x="531063" y="457"/>
                </a:lnTo>
                <a:lnTo>
                  <a:pt x="529945" y="0"/>
                </a:lnTo>
                <a:lnTo>
                  <a:pt x="517791" y="0"/>
                </a:lnTo>
                <a:lnTo>
                  <a:pt x="516674" y="457"/>
                </a:lnTo>
                <a:lnTo>
                  <a:pt x="514807" y="2324"/>
                </a:lnTo>
                <a:lnTo>
                  <a:pt x="514350" y="3441"/>
                </a:lnTo>
                <a:lnTo>
                  <a:pt x="514350" y="6070"/>
                </a:lnTo>
                <a:lnTo>
                  <a:pt x="514807" y="7188"/>
                </a:lnTo>
                <a:lnTo>
                  <a:pt x="516674" y="9055"/>
                </a:lnTo>
                <a:lnTo>
                  <a:pt x="517791" y="9525"/>
                </a:lnTo>
                <a:lnTo>
                  <a:pt x="529945" y="9525"/>
                </a:lnTo>
                <a:lnTo>
                  <a:pt x="531063" y="9055"/>
                </a:lnTo>
                <a:lnTo>
                  <a:pt x="532930" y="7188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5219700" h="800100">
                <a:moveTo>
                  <a:pt x="590550" y="794016"/>
                </a:moveTo>
                <a:lnTo>
                  <a:pt x="590080" y="792899"/>
                </a:lnTo>
                <a:lnTo>
                  <a:pt x="588213" y="791032"/>
                </a:lnTo>
                <a:lnTo>
                  <a:pt x="587095" y="790575"/>
                </a:lnTo>
                <a:lnTo>
                  <a:pt x="574941" y="790575"/>
                </a:lnTo>
                <a:lnTo>
                  <a:pt x="573824" y="791032"/>
                </a:lnTo>
                <a:lnTo>
                  <a:pt x="571957" y="792899"/>
                </a:lnTo>
                <a:lnTo>
                  <a:pt x="571487" y="794016"/>
                </a:lnTo>
                <a:lnTo>
                  <a:pt x="571487" y="796645"/>
                </a:lnTo>
                <a:lnTo>
                  <a:pt x="571957" y="797763"/>
                </a:lnTo>
                <a:lnTo>
                  <a:pt x="573824" y="799630"/>
                </a:lnTo>
                <a:lnTo>
                  <a:pt x="574941" y="800100"/>
                </a:lnTo>
                <a:lnTo>
                  <a:pt x="587095" y="800100"/>
                </a:lnTo>
                <a:lnTo>
                  <a:pt x="588213" y="799630"/>
                </a:lnTo>
                <a:lnTo>
                  <a:pt x="590080" y="797763"/>
                </a:lnTo>
                <a:lnTo>
                  <a:pt x="590550" y="796645"/>
                </a:lnTo>
                <a:lnTo>
                  <a:pt x="590550" y="794016"/>
                </a:lnTo>
                <a:close/>
              </a:path>
              <a:path w="5219700" h="800100">
                <a:moveTo>
                  <a:pt x="590550" y="398729"/>
                </a:moveTo>
                <a:lnTo>
                  <a:pt x="590080" y="397611"/>
                </a:lnTo>
                <a:lnTo>
                  <a:pt x="588213" y="395744"/>
                </a:lnTo>
                <a:lnTo>
                  <a:pt x="587095" y="395287"/>
                </a:lnTo>
                <a:lnTo>
                  <a:pt x="574941" y="395287"/>
                </a:lnTo>
                <a:lnTo>
                  <a:pt x="573824" y="395744"/>
                </a:lnTo>
                <a:lnTo>
                  <a:pt x="571957" y="397611"/>
                </a:lnTo>
                <a:lnTo>
                  <a:pt x="571487" y="398729"/>
                </a:lnTo>
                <a:lnTo>
                  <a:pt x="571487" y="401358"/>
                </a:lnTo>
                <a:lnTo>
                  <a:pt x="571957" y="402475"/>
                </a:lnTo>
                <a:lnTo>
                  <a:pt x="573824" y="404342"/>
                </a:lnTo>
                <a:lnTo>
                  <a:pt x="574941" y="404812"/>
                </a:lnTo>
                <a:lnTo>
                  <a:pt x="587095" y="404812"/>
                </a:lnTo>
                <a:lnTo>
                  <a:pt x="588213" y="404342"/>
                </a:lnTo>
                <a:lnTo>
                  <a:pt x="590080" y="402475"/>
                </a:lnTo>
                <a:lnTo>
                  <a:pt x="590550" y="401358"/>
                </a:lnTo>
                <a:lnTo>
                  <a:pt x="590550" y="398729"/>
                </a:lnTo>
                <a:close/>
              </a:path>
              <a:path w="5219700" h="800100">
                <a:moveTo>
                  <a:pt x="590550" y="3441"/>
                </a:moveTo>
                <a:lnTo>
                  <a:pt x="590080" y="2324"/>
                </a:lnTo>
                <a:lnTo>
                  <a:pt x="588213" y="457"/>
                </a:lnTo>
                <a:lnTo>
                  <a:pt x="587095" y="0"/>
                </a:lnTo>
                <a:lnTo>
                  <a:pt x="574941" y="0"/>
                </a:lnTo>
                <a:lnTo>
                  <a:pt x="573824" y="457"/>
                </a:lnTo>
                <a:lnTo>
                  <a:pt x="571957" y="2324"/>
                </a:lnTo>
                <a:lnTo>
                  <a:pt x="571487" y="3441"/>
                </a:lnTo>
                <a:lnTo>
                  <a:pt x="571487" y="6070"/>
                </a:lnTo>
                <a:lnTo>
                  <a:pt x="571957" y="7188"/>
                </a:lnTo>
                <a:lnTo>
                  <a:pt x="573824" y="9055"/>
                </a:lnTo>
                <a:lnTo>
                  <a:pt x="574941" y="9525"/>
                </a:lnTo>
                <a:lnTo>
                  <a:pt x="587095" y="9525"/>
                </a:lnTo>
                <a:lnTo>
                  <a:pt x="588213" y="9055"/>
                </a:lnTo>
                <a:lnTo>
                  <a:pt x="590080" y="7188"/>
                </a:lnTo>
                <a:lnTo>
                  <a:pt x="590550" y="6070"/>
                </a:lnTo>
                <a:lnTo>
                  <a:pt x="590550" y="3441"/>
                </a:lnTo>
                <a:close/>
              </a:path>
              <a:path w="5219700" h="800100">
                <a:moveTo>
                  <a:pt x="647687" y="794016"/>
                </a:moveTo>
                <a:lnTo>
                  <a:pt x="647230" y="792899"/>
                </a:lnTo>
                <a:lnTo>
                  <a:pt x="645363" y="791032"/>
                </a:lnTo>
                <a:lnTo>
                  <a:pt x="644245" y="790575"/>
                </a:lnTo>
                <a:lnTo>
                  <a:pt x="632091" y="790575"/>
                </a:lnTo>
                <a:lnTo>
                  <a:pt x="630974" y="791032"/>
                </a:lnTo>
                <a:lnTo>
                  <a:pt x="629107" y="792899"/>
                </a:lnTo>
                <a:lnTo>
                  <a:pt x="628637" y="794016"/>
                </a:lnTo>
                <a:lnTo>
                  <a:pt x="628637" y="796645"/>
                </a:lnTo>
                <a:lnTo>
                  <a:pt x="629107" y="797763"/>
                </a:lnTo>
                <a:lnTo>
                  <a:pt x="630974" y="799630"/>
                </a:lnTo>
                <a:lnTo>
                  <a:pt x="632091" y="800100"/>
                </a:lnTo>
                <a:lnTo>
                  <a:pt x="644245" y="800100"/>
                </a:lnTo>
                <a:lnTo>
                  <a:pt x="645363" y="799630"/>
                </a:lnTo>
                <a:lnTo>
                  <a:pt x="647230" y="797763"/>
                </a:lnTo>
                <a:lnTo>
                  <a:pt x="647687" y="796645"/>
                </a:lnTo>
                <a:lnTo>
                  <a:pt x="647687" y="794016"/>
                </a:lnTo>
                <a:close/>
              </a:path>
              <a:path w="5219700" h="800100">
                <a:moveTo>
                  <a:pt x="647687" y="398729"/>
                </a:moveTo>
                <a:lnTo>
                  <a:pt x="647230" y="397611"/>
                </a:lnTo>
                <a:lnTo>
                  <a:pt x="645363" y="395744"/>
                </a:lnTo>
                <a:lnTo>
                  <a:pt x="644245" y="395287"/>
                </a:lnTo>
                <a:lnTo>
                  <a:pt x="632091" y="395287"/>
                </a:lnTo>
                <a:lnTo>
                  <a:pt x="630974" y="395744"/>
                </a:lnTo>
                <a:lnTo>
                  <a:pt x="629107" y="397611"/>
                </a:lnTo>
                <a:lnTo>
                  <a:pt x="628637" y="398729"/>
                </a:lnTo>
                <a:lnTo>
                  <a:pt x="628637" y="401358"/>
                </a:lnTo>
                <a:lnTo>
                  <a:pt x="629107" y="402475"/>
                </a:lnTo>
                <a:lnTo>
                  <a:pt x="630974" y="404342"/>
                </a:lnTo>
                <a:lnTo>
                  <a:pt x="632091" y="404812"/>
                </a:lnTo>
                <a:lnTo>
                  <a:pt x="644245" y="404812"/>
                </a:lnTo>
                <a:lnTo>
                  <a:pt x="645363" y="404342"/>
                </a:lnTo>
                <a:lnTo>
                  <a:pt x="647230" y="402475"/>
                </a:lnTo>
                <a:lnTo>
                  <a:pt x="647687" y="401358"/>
                </a:lnTo>
                <a:lnTo>
                  <a:pt x="647687" y="398729"/>
                </a:lnTo>
                <a:close/>
              </a:path>
              <a:path w="5219700" h="800100">
                <a:moveTo>
                  <a:pt x="647687" y="3441"/>
                </a:moveTo>
                <a:lnTo>
                  <a:pt x="647230" y="2324"/>
                </a:lnTo>
                <a:lnTo>
                  <a:pt x="645363" y="457"/>
                </a:lnTo>
                <a:lnTo>
                  <a:pt x="644245" y="0"/>
                </a:lnTo>
                <a:lnTo>
                  <a:pt x="632091" y="0"/>
                </a:lnTo>
                <a:lnTo>
                  <a:pt x="630974" y="457"/>
                </a:lnTo>
                <a:lnTo>
                  <a:pt x="629107" y="2324"/>
                </a:lnTo>
                <a:lnTo>
                  <a:pt x="628637" y="3441"/>
                </a:lnTo>
                <a:lnTo>
                  <a:pt x="628637" y="6070"/>
                </a:lnTo>
                <a:lnTo>
                  <a:pt x="629107" y="7188"/>
                </a:lnTo>
                <a:lnTo>
                  <a:pt x="630974" y="9055"/>
                </a:lnTo>
                <a:lnTo>
                  <a:pt x="632091" y="9525"/>
                </a:lnTo>
                <a:lnTo>
                  <a:pt x="644245" y="9525"/>
                </a:lnTo>
                <a:lnTo>
                  <a:pt x="645363" y="9055"/>
                </a:lnTo>
                <a:lnTo>
                  <a:pt x="647230" y="7188"/>
                </a:lnTo>
                <a:lnTo>
                  <a:pt x="647687" y="6070"/>
                </a:lnTo>
                <a:lnTo>
                  <a:pt x="647687" y="3441"/>
                </a:lnTo>
                <a:close/>
              </a:path>
              <a:path w="5219700" h="800100">
                <a:moveTo>
                  <a:pt x="704850" y="794016"/>
                </a:moveTo>
                <a:lnTo>
                  <a:pt x="704380" y="792899"/>
                </a:lnTo>
                <a:lnTo>
                  <a:pt x="702513" y="791032"/>
                </a:lnTo>
                <a:lnTo>
                  <a:pt x="701395" y="790575"/>
                </a:lnTo>
                <a:lnTo>
                  <a:pt x="689241" y="790575"/>
                </a:lnTo>
                <a:lnTo>
                  <a:pt x="688124" y="791032"/>
                </a:lnTo>
                <a:lnTo>
                  <a:pt x="686257" y="792899"/>
                </a:lnTo>
                <a:lnTo>
                  <a:pt x="685800" y="794016"/>
                </a:lnTo>
                <a:lnTo>
                  <a:pt x="685800" y="796645"/>
                </a:lnTo>
                <a:lnTo>
                  <a:pt x="686257" y="797763"/>
                </a:lnTo>
                <a:lnTo>
                  <a:pt x="688124" y="799630"/>
                </a:lnTo>
                <a:lnTo>
                  <a:pt x="689241" y="800100"/>
                </a:lnTo>
                <a:lnTo>
                  <a:pt x="701395" y="800100"/>
                </a:lnTo>
                <a:lnTo>
                  <a:pt x="702513" y="799630"/>
                </a:lnTo>
                <a:lnTo>
                  <a:pt x="704380" y="797763"/>
                </a:lnTo>
                <a:lnTo>
                  <a:pt x="704850" y="796645"/>
                </a:lnTo>
                <a:lnTo>
                  <a:pt x="704850" y="794016"/>
                </a:lnTo>
                <a:close/>
              </a:path>
              <a:path w="5219700" h="800100">
                <a:moveTo>
                  <a:pt x="704850" y="398729"/>
                </a:moveTo>
                <a:lnTo>
                  <a:pt x="704380" y="397611"/>
                </a:lnTo>
                <a:lnTo>
                  <a:pt x="702513" y="395744"/>
                </a:lnTo>
                <a:lnTo>
                  <a:pt x="701395" y="395287"/>
                </a:lnTo>
                <a:lnTo>
                  <a:pt x="689241" y="395287"/>
                </a:lnTo>
                <a:lnTo>
                  <a:pt x="688124" y="395744"/>
                </a:lnTo>
                <a:lnTo>
                  <a:pt x="686257" y="397611"/>
                </a:lnTo>
                <a:lnTo>
                  <a:pt x="685800" y="398729"/>
                </a:lnTo>
                <a:lnTo>
                  <a:pt x="685800" y="401358"/>
                </a:lnTo>
                <a:lnTo>
                  <a:pt x="686257" y="402475"/>
                </a:lnTo>
                <a:lnTo>
                  <a:pt x="688124" y="404342"/>
                </a:lnTo>
                <a:lnTo>
                  <a:pt x="689241" y="404812"/>
                </a:lnTo>
                <a:lnTo>
                  <a:pt x="701395" y="404812"/>
                </a:lnTo>
                <a:lnTo>
                  <a:pt x="702513" y="404342"/>
                </a:lnTo>
                <a:lnTo>
                  <a:pt x="704380" y="402475"/>
                </a:lnTo>
                <a:lnTo>
                  <a:pt x="704850" y="401358"/>
                </a:lnTo>
                <a:lnTo>
                  <a:pt x="704850" y="398729"/>
                </a:lnTo>
                <a:close/>
              </a:path>
              <a:path w="5219700" h="800100">
                <a:moveTo>
                  <a:pt x="704850" y="3441"/>
                </a:moveTo>
                <a:lnTo>
                  <a:pt x="704380" y="2324"/>
                </a:lnTo>
                <a:lnTo>
                  <a:pt x="702513" y="457"/>
                </a:lnTo>
                <a:lnTo>
                  <a:pt x="701395" y="0"/>
                </a:lnTo>
                <a:lnTo>
                  <a:pt x="689241" y="0"/>
                </a:lnTo>
                <a:lnTo>
                  <a:pt x="688124" y="457"/>
                </a:lnTo>
                <a:lnTo>
                  <a:pt x="686257" y="2324"/>
                </a:lnTo>
                <a:lnTo>
                  <a:pt x="685800" y="3441"/>
                </a:lnTo>
                <a:lnTo>
                  <a:pt x="685800" y="6070"/>
                </a:lnTo>
                <a:lnTo>
                  <a:pt x="686257" y="7188"/>
                </a:lnTo>
                <a:lnTo>
                  <a:pt x="688124" y="9055"/>
                </a:lnTo>
                <a:lnTo>
                  <a:pt x="689241" y="9525"/>
                </a:lnTo>
                <a:lnTo>
                  <a:pt x="701395" y="9525"/>
                </a:lnTo>
                <a:lnTo>
                  <a:pt x="702513" y="9055"/>
                </a:lnTo>
                <a:lnTo>
                  <a:pt x="704380" y="7188"/>
                </a:lnTo>
                <a:lnTo>
                  <a:pt x="704850" y="6070"/>
                </a:lnTo>
                <a:lnTo>
                  <a:pt x="704850" y="3441"/>
                </a:lnTo>
                <a:close/>
              </a:path>
              <a:path w="5219700" h="800100">
                <a:moveTo>
                  <a:pt x="762000" y="794016"/>
                </a:moveTo>
                <a:lnTo>
                  <a:pt x="761530" y="792899"/>
                </a:lnTo>
                <a:lnTo>
                  <a:pt x="759663" y="791032"/>
                </a:lnTo>
                <a:lnTo>
                  <a:pt x="758545" y="790575"/>
                </a:lnTo>
                <a:lnTo>
                  <a:pt x="746391" y="790575"/>
                </a:lnTo>
                <a:lnTo>
                  <a:pt x="745274" y="791032"/>
                </a:lnTo>
                <a:lnTo>
                  <a:pt x="743407" y="792899"/>
                </a:lnTo>
                <a:lnTo>
                  <a:pt x="742950" y="794016"/>
                </a:lnTo>
                <a:lnTo>
                  <a:pt x="742950" y="796645"/>
                </a:lnTo>
                <a:lnTo>
                  <a:pt x="743407" y="797763"/>
                </a:lnTo>
                <a:lnTo>
                  <a:pt x="745274" y="799630"/>
                </a:lnTo>
                <a:lnTo>
                  <a:pt x="746391" y="800100"/>
                </a:lnTo>
                <a:lnTo>
                  <a:pt x="758545" y="800100"/>
                </a:lnTo>
                <a:lnTo>
                  <a:pt x="759663" y="799630"/>
                </a:lnTo>
                <a:lnTo>
                  <a:pt x="761530" y="797763"/>
                </a:lnTo>
                <a:lnTo>
                  <a:pt x="762000" y="796645"/>
                </a:lnTo>
                <a:lnTo>
                  <a:pt x="762000" y="794016"/>
                </a:lnTo>
                <a:close/>
              </a:path>
              <a:path w="5219700" h="800100">
                <a:moveTo>
                  <a:pt x="762000" y="398729"/>
                </a:moveTo>
                <a:lnTo>
                  <a:pt x="761530" y="397611"/>
                </a:lnTo>
                <a:lnTo>
                  <a:pt x="759663" y="395744"/>
                </a:lnTo>
                <a:lnTo>
                  <a:pt x="758545" y="395287"/>
                </a:lnTo>
                <a:lnTo>
                  <a:pt x="746391" y="395287"/>
                </a:lnTo>
                <a:lnTo>
                  <a:pt x="745274" y="395744"/>
                </a:lnTo>
                <a:lnTo>
                  <a:pt x="743407" y="397611"/>
                </a:lnTo>
                <a:lnTo>
                  <a:pt x="742950" y="398729"/>
                </a:lnTo>
                <a:lnTo>
                  <a:pt x="742950" y="401358"/>
                </a:lnTo>
                <a:lnTo>
                  <a:pt x="743407" y="402475"/>
                </a:lnTo>
                <a:lnTo>
                  <a:pt x="745274" y="404342"/>
                </a:lnTo>
                <a:lnTo>
                  <a:pt x="746391" y="404812"/>
                </a:lnTo>
                <a:lnTo>
                  <a:pt x="758545" y="404812"/>
                </a:lnTo>
                <a:lnTo>
                  <a:pt x="759663" y="404342"/>
                </a:lnTo>
                <a:lnTo>
                  <a:pt x="761530" y="402475"/>
                </a:lnTo>
                <a:lnTo>
                  <a:pt x="762000" y="401358"/>
                </a:lnTo>
                <a:lnTo>
                  <a:pt x="762000" y="398729"/>
                </a:lnTo>
                <a:close/>
              </a:path>
              <a:path w="5219700" h="800100">
                <a:moveTo>
                  <a:pt x="762000" y="3441"/>
                </a:moveTo>
                <a:lnTo>
                  <a:pt x="761530" y="2324"/>
                </a:lnTo>
                <a:lnTo>
                  <a:pt x="759663" y="457"/>
                </a:lnTo>
                <a:lnTo>
                  <a:pt x="758545" y="0"/>
                </a:lnTo>
                <a:lnTo>
                  <a:pt x="746391" y="0"/>
                </a:lnTo>
                <a:lnTo>
                  <a:pt x="745274" y="457"/>
                </a:lnTo>
                <a:lnTo>
                  <a:pt x="743407" y="2324"/>
                </a:lnTo>
                <a:lnTo>
                  <a:pt x="742950" y="3441"/>
                </a:lnTo>
                <a:lnTo>
                  <a:pt x="742950" y="6070"/>
                </a:lnTo>
                <a:lnTo>
                  <a:pt x="743407" y="7188"/>
                </a:lnTo>
                <a:lnTo>
                  <a:pt x="745274" y="9055"/>
                </a:lnTo>
                <a:lnTo>
                  <a:pt x="746391" y="9525"/>
                </a:lnTo>
                <a:lnTo>
                  <a:pt x="758545" y="9525"/>
                </a:lnTo>
                <a:lnTo>
                  <a:pt x="759663" y="9055"/>
                </a:lnTo>
                <a:lnTo>
                  <a:pt x="761530" y="7188"/>
                </a:lnTo>
                <a:lnTo>
                  <a:pt x="762000" y="6070"/>
                </a:lnTo>
                <a:lnTo>
                  <a:pt x="762000" y="3441"/>
                </a:lnTo>
                <a:close/>
              </a:path>
              <a:path w="5219700" h="800100">
                <a:moveTo>
                  <a:pt x="819137" y="794016"/>
                </a:moveTo>
                <a:lnTo>
                  <a:pt x="818680" y="792899"/>
                </a:lnTo>
                <a:lnTo>
                  <a:pt x="816813" y="791032"/>
                </a:lnTo>
                <a:lnTo>
                  <a:pt x="815695" y="790575"/>
                </a:lnTo>
                <a:lnTo>
                  <a:pt x="803541" y="790575"/>
                </a:lnTo>
                <a:lnTo>
                  <a:pt x="802424" y="791032"/>
                </a:lnTo>
                <a:lnTo>
                  <a:pt x="800557" y="792899"/>
                </a:lnTo>
                <a:lnTo>
                  <a:pt x="800087" y="794016"/>
                </a:lnTo>
                <a:lnTo>
                  <a:pt x="800087" y="796645"/>
                </a:lnTo>
                <a:lnTo>
                  <a:pt x="800557" y="797763"/>
                </a:lnTo>
                <a:lnTo>
                  <a:pt x="802424" y="799630"/>
                </a:lnTo>
                <a:lnTo>
                  <a:pt x="803541" y="800100"/>
                </a:lnTo>
                <a:lnTo>
                  <a:pt x="815695" y="800100"/>
                </a:lnTo>
                <a:lnTo>
                  <a:pt x="816813" y="799630"/>
                </a:lnTo>
                <a:lnTo>
                  <a:pt x="818680" y="797763"/>
                </a:lnTo>
                <a:lnTo>
                  <a:pt x="819137" y="796645"/>
                </a:lnTo>
                <a:lnTo>
                  <a:pt x="819137" y="794016"/>
                </a:lnTo>
                <a:close/>
              </a:path>
              <a:path w="5219700" h="800100">
                <a:moveTo>
                  <a:pt x="819137" y="398729"/>
                </a:moveTo>
                <a:lnTo>
                  <a:pt x="818680" y="397611"/>
                </a:lnTo>
                <a:lnTo>
                  <a:pt x="816813" y="395744"/>
                </a:lnTo>
                <a:lnTo>
                  <a:pt x="815695" y="395287"/>
                </a:lnTo>
                <a:lnTo>
                  <a:pt x="803541" y="395287"/>
                </a:lnTo>
                <a:lnTo>
                  <a:pt x="802424" y="395744"/>
                </a:lnTo>
                <a:lnTo>
                  <a:pt x="800557" y="397611"/>
                </a:lnTo>
                <a:lnTo>
                  <a:pt x="800087" y="398729"/>
                </a:lnTo>
                <a:lnTo>
                  <a:pt x="800087" y="401358"/>
                </a:lnTo>
                <a:lnTo>
                  <a:pt x="800557" y="402475"/>
                </a:lnTo>
                <a:lnTo>
                  <a:pt x="802424" y="404342"/>
                </a:lnTo>
                <a:lnTo>
                  <a:pt x="803541" y="404812"/>
                </a:lnTo>
                <a:lnTo>
                  <a:pt x="815695" y="404812"/>
                </a:lnTo>
                <a:lnTo>
                  <a:pt x="816813" y="404342"/>
                </a:lnTo>
                <a:lnTo>
                  <a:pt x="818680" y="402475"/>
                </a:lnTo>
                <a:lnTo>
                  <a:pt x="819137" y="401358"/>
                </a:lnTo>
                <a:lnTo>
                  <a:pt x="819137" y="398729"/>
                </a:lnTo>
                <a:close/>
              </a:path>
              <a:path w="5219700" h="800100">
                <a:moveTo>
                  <a:pt x="819137" y="3441"/>
                </a:moveTo>
                <a:lnTo>
                  <a:pt x="818680" y="2324"/>
                </a:lnTo>
                <a:lnTo>
                  <a:pt x="816813" y="457"/>
                </a:lnTo>
                <a:lnTo>
                  <a:pt x="815695" y="0"/>
                </a:lnTo>
                <a:lnTo>
                  <a:pt x="803541" y="0"/>
                </a:lnTo>
                <a:lnTo>
                  <a:pt x="802424" y="457"/>
                </a:lnTo>
                <a:lnTo>
                  <a:pt x="800557" y="2324"/>
                </a:lnTo>
                <a:lnTo>
                  <a:pt x="800087" y="3441"/>
                </a:lnTo>
                <a:lnTo>
                  <a:pt x="800087" y="6070"/>
                </a:lnTo>
                <a:lnTo>
                  <a:pt x="800557" y="7188"/>
                </a:lnTo>
                <a:lnTo>
                  <a:pt x="802424" y="9055"/>
                </a:lnTo>
                <a:lnTo>
                  <a:pt x="803541" y="9525"/>
                </a:lnTo>
                <a:lnTo>
                  <a:pt x="815695" y="9525"/>
                </a:lnTo>
                <a:lnTo>
                  <a:pt x="816813" y="9055"/>
                </a:lnTo>
                <a:lnTo>
                  <a:pt x="818680" y="7188"/>
                </a:lnTo>
                <a:lnTo>
                  <a:pt x="819137" y="6070"/>
                </a:lnTo>
                <a:lnTo>
                  <a:pt x="819137" y="3441"/>
                </a:lnTo>
                <a:close/>
              </a:path>
              <a:path w="5219700" h="800100">
                <a:moveTo>
                  <a:pt x="876287" y="794016"/>
                </a:moveTo>
                <a:lnTo>
                  <a:pt x="875830" y="792899"/>
                </a:lnTo>
                <a:lnTo>
                  <a:pt x="873963" y="791032"/>
                </a:lnTo>
                <a:lnTo>
                  <a:pt x="872845" y="790575"/>
                </a:lnTo>
                <a:lnTo>
                  <a:pt x="860691" y="790575"/>
                </a:lnTo>
                <a:lnTo>
                  <a:pt x="859574" y="791032"/>
                </a:lnTo>
                <a:lnTo>
                  <a:pt x="857707" y="792899"/>
                </a:lnTo>
                <a:lnTo>
                  <a:pt x="857237" y="794016"/>
                </a:lnTo>
                <a:lnTo>
                  <a:pt x="857237" y="796645"/>
                </a:lnTo>
                <a:lnTo>
                  <a:pt x="857707" y="797763"/>
                </a:lnTo>
                <a:lnTo>
                  <a:pt x="859574" y="799630"/>
                </a:lnTo>
                <a:lnTo>
                  <a:pt x="860691" y="800100"/>
                </a:lnTo>
                <a:lnTo>
                  <a:pt x="872845" y="800100"/>
                </a:lnTo>
                <a:lnTo>
                  <a:pt x="873963" y="799630"/>
                </a:lnTo>
                <a:lnTo>
                  <a:pt x="875830" y="797763"/>
                </a:lnTo>
                <a:lnTo>
                  <a:pt x="876287" y="796645"/>
                </a:lnTo>
                <a:lnTo>
                  <a:pt x="876287" y="794016"/>
                </a:lnTo>
                <a:close/>
              </a:path>
              <a:path w="5219700" h="800100">
                <a:moveTo>
                  <a:pt x="876287" y="398729"/>
                </a:moveTo>
                <a:lnTo>
                  <a:pt x="875830" y="397611"/>
                </a:lnTo>
                <a:lnTo>
                  <a:pt x="873963" y="395744"/>
                </a:lnTo>
                <a:lnTo>
                  <a:pt x="872845" y="395287"/>
                </a:lnTo>
                <a:lnTo>
                  <a:pt x="860691" y="395287"/>
                </a:lnTo>
                <a:lnTo>
                  <a:pt x="859574" y="395744"/>
                </a:lnTo>
                <a:lnTo>
                  <a:pt x="857707" y="397611"/>
                </a:lnTo>
                <a:lnTo>
                  <a:pt x="857237" y="398729"/>
                </a:lnTo>
                <a:lnTo>
                  <a:pt x="857237" y="401358"/>
                </a:lnTo>
                <a:lnTo>
                  <a:pt x="857707" y="402475"/>
                </a:lnTo>
                <a:lnTo>
                  <a:pt x="859574" y="404342"/>
                </a:lnTo>
                <a:lnTo>
                  <a:pt x="860691" y="404812"/>
                </a:lnTo>
                <a:lnTo>
                  <a:pt x="872845" y="404812"/>
                </a:lnTo>
                <a:lnTo>
                  <a:pt x="873963" y="404342"/>
                </a:lnTo>
                <a:lnTo>
                  <a:pt x="875830" y="402475"/>
                </a:lnTo>
                <a:lnTo>
                  <a:pt x="876287" y="401358"/>
                </a:lnTo>
                <a:lnTo>
                  <a:pt x="876287" y="398729"/>
                </a:lnTo>
                <a:close/>
              </a:path>
              <a:path w="5219700" h="800100">
                <a:moveTo>
                  <a:pt x="876287" y="3441"/>
                </a:moveTo>
                <a:lnTo>
                  <a:pt x="875830" y="2324"/>
                </a:lnTo>
                <a:lnTo>
                  <a:pt x="873963" y="457"/>
                </a:lnTo>
                <a:lnTo>
                  <a:pt x="872845" y="0"/>
                </a:lnTo>
                <a:lnTo>
                  <a:pt x="860691" y="0"/>
                </a:lnTo>
                <a:lnTo>
                  <a:pt x="859574" y="457"/>
                </a:lnTo>
                <a:lnTo>
                  <a:pt x="857707" y="2324"/>
                </a:lnTo>
                <a:lnTo>
                  <a:pt x="857237" y="3441"/>
                </a:lnTo>
                <a:lnTo>
                  <a:pt x="857237" y="6070"/>
                </a:lnTo>
                <a:lnTo>
                  <a:pt x="857707" y="7188"/>
                </a:lnTo>
                <a:lnTo>
                  <a:pt x="859574" y="9055"/>
                </a:lnTo>
                <a:lnTo>
                  <a:pt x="860691" y="9525"/>
                </a:lnTo>
                <a:lnTo>
                  <a:pt x="872845" y="9525"/>
                </a:lnTo>
                <a:lnTo>
                  <a:pt x="873963" y="9055"/>
                </a:lnTo>
                <a:lnTo>
                  <a:pt x="875830" y="7188"/>
                </a:lnTo>
                <a:lnTo>
                  <a:pt x="876287" y="6070"/>
                </a:lnTo>
                <a:lnTo>
                  <a:pt x="876287" y="3441"/>
                </a:lnTo>
                <a:close/>
              </a:path>
              <a:path w="5219700" h="800100">
                <a:moveTo>
                  <a:pt x="933450" y="794016"/>
                </a:moveTo>
                <a:lnTo>
                  <a:pt x="932980" y="792899"/>
                </a:lnTo>
                <a:lnTo>
                  <a:pt x="931113" y="791032"/>
                </a:lnTo>
                <a:lnTo>
                  <a:pt x="929995" y="790575"/>
                </a:lnTo>
                <a:lnTo>
                  <a:pt x="917841" y="790575"/>
                </a:lnTo>
                <a:lnTo>
                  <a:pt x="916724" y="791032"/>
                </a:lnTo>
                <a:lnTo>
                  <a:pt x="914857" y="792899"/>
                </a:lnTo>
                <a:lnTo>
                  <a:pt x="914387" y="794016"/>
                </a:lnTo>
                <a:lnTo>
                  <a:pt x="914387" y="796645"/>
                </a:lnTo>
                <a:lnTo>
                  <a:pt x="914857" y="797763"/>
                </a:lnTo>
                <a:lnTo>
                  <a:pt x="916724" y="799630"/>
                </a:lnTo>
                <a:lnTo>
                  <a:pt x="917841" y="800100"/>
                </a:lnTo>
                <a:lnTo>
                  <a:pt x="929995" y="800100"/>
                </a:lnTo>
                <a:lnTo>
                  <a:pt x="931113" y="799630"/>
                </a:lnTo>
                <a:lnTo>
                  <a:pt x="932980" y="797763"/>
                </a:lnTo>
                <a:lnTo>
                  <a:pt x="933450" y="796645"/>
                </a:lnTo>
                <a:lnTo>
                  <a:pt x="933450" y="794016"/>
                </a:lnTo>
                <a:close/>
              </a:path>
              <a:path w="5219700" h="800100">
                <a:moveTo>
                  <a:pt x="933450" y="398729"/>
                </a:moveTo>
                <a:lnTo>
                  <a:pt x="932980" y="397611"/>
                </a:lnTo>
                <a:lnTo>
                  <a:pt x="931113" y="395744"/>
                </a:lnTo>
                <a:lnTo>
                  <a:pt x="929995" y="395287"/>
                </a:lnTo>
                <a:lnTo>
                  <a:pt x="917841" y="395287"/>
                </a:lnTo>
                <a:lnTo>
                  <a:pt x="916724" y="395744"/>
                </a:lnTo>
                <a:lnTo>
                  <a:pt x="914857" y="397611"/>
                </a:lnTo>
                <a:lnTo>
                  <a:pt x="914387" y="398729"/>
                </a:lnTo>
                <a:lnTo>
                  <a:pt x="914387" y="401358"/>
                </a:lnTo>
                <a:lnTo>
                  <a:pt x="914857" y="402475"/>
                </a:lnTo>
                <a:lnTo>
                  <a:pt x="916724" y="404342"/>
                </a:lnTo>
                <a:lnTo>
                  <a:pt x="917841" y="404812"/>
                </a:lnTo>
                <a:lnTo>
                  <a:pt x="929995" y="404812"/>
                </a:lnTo>
                <a:lnTo>
                  <a:pt x="931113" y="404342"/>
                </a:lnTo>
                <a:lnTo>
                  <a:pt x="932980" y="402475"/>
                </a:lnTo>
                <a:lnTo>
                  <a:pt x="933450" y="401358"/>
                </a:lnTo>
                <a:lnTo>
                  <a:pt x="933450" y="398729"/>
                </a:lnTo>
                <a:close/>
              </a:path>
              <a:path w="5219700" h="800100">
                <a:moveTo>
                  <a:pt x="933450" y="3441"/>
                </a:moveTo>
                <a:lnTo>
                  <a:pt x="932980" y="2324"/>
                </a:lnTo>
                <a:lnTo>
                  <a:pt x="931113" y="457"/>
                </a:lnTo>
                <a:lnTo>
                  <a:pt x="929995" y="0"/>
                </a:lnTo>
                <a:lnTo>
                  <a:pt x="917841" y="0"/>
                </a:lnTo>
                <a:lnTo>
                  <a:pt x="916724" y="457"/>
                </a:lnTo>
                <a:lnTo>
                  <a:pt x="914857" y="2324"/>
                </a:lnTo>
                <a:lnTo>
                  <a:pt x="914387" y="3441"/>
                </a:lnTo>
                <a:lnTo>
                  <a:pt x="914387" y="6070"/>
                </a:lnTo>
                <a:lnTo>
                  <a:pt x="914857" y="7188"/>
                </a:lnTo>
                <a:lnTo>
                  <a:pt x="916724" y="9055"/>
                </a:lnTo>
                <a:lnTo>
                  <a:pt x="917841" y="9525"/>
                </a:lnTo>
                <a:lnTo>
                  <a:pt x="929995" y="9525"/>
                </a:lnTo>
                <a:lnTo>
                  <a:pt x="931113" y="9055"/>
                </a:lnTo>
                <a:lnTo>
                  <a:pt x="932980" y="7188"/>
                </a:lnTo>
                <a:lnTo>
                  <a:pt x="933450" y="6070"/>
                </a:lnTo>
                <a:lnTo>
                  <a:pt x="933450" y="3441"/>
                </a:lnTo>
                <a:close/>
              </a:path>
              <a:path w="5219700" h="800100">
                <a:moveTo>
                  <a:pt x="990600" y="794016"/>
                </a:moveTo>
                <a:lnTo>
                  <a:pt x="990130" y="792899"/>
                </a:lnTo>
                <a:lnTo>
                  <a:pt x="988263" y="791032"/>
                </a:lnTo>
                <a:lnTo>
                  <a:pt x="987145" y="790575"/>
                </a:lnTo>
                <a:lnTo>
                  <a:pt x="974991" y="790575"/>
                </a:lnTo>
                <a:lnTo>
                  <a:pt x="973874" y="791032"/>
                </a:lnTo>
                <a:lnTo>
                  <a:pt x="972007" y="792899"/>
                </a:lnTo>
                <a:lnTo>
                  <a:pt x="971550" y="794016"/>
                </a:lnTo>
                <a:lnTo>
                  <a:pt x="971550" y="796645"/>
                </a:lnTo>
                <a:lnTo>
                  <a:pt x="972007" y="797763"/>
                </a:lnTo>
                <a:lnTo>
                  <a:pt x="973874" y="799630"/>
                </a:lnTo>
                <a:lnTo>
                  <a:pt x="974991" y="800100"/>
                </a:lnTo>
                <a:lnTo>
                  <a:pt x="987145" y="800100"/>
                </a:lnTo>
                <a:lnTo>
                  <a:pt x="988263" y="799630"/>
                </a:lnTo>
                <a:lnTo>
                  <a:pt x="990130" y="797763"/>
                </a:lnTo>
                <a:lnTo>
                  <a:pt x="990600" y="796645"/>
                </a:lnTo>
                <a:lnTo>
                  <a:pt x="990600" y="794016"/>
                </a:lnTo>
                <a:close/>
              </a:path>
              <a:path w="5219700" h="800100">
                <a:moveTo>
                  <a:pt x="990600" y="398729"/>
                </a:moveTo>
                <a:lnTo>
                  <a:pt x="990130" y="397611"/>
                </a:lnTo>
                <a:lnTo>
                  <a:pt x="988263" y="395744"/>
                </a:lnTo>
                <a:lnTo>
                  <a:pt x="987145" y="395287"/>
                </a:lnTo>
                <a:lnTo>
                  <a:pt x="974991" y="395287"/>
                </a:lnTo>
                <a:lnTo>
                  <a:pt x="973874" y="395744"/>
                </a:lnTo>
                <a:lnTo>
                  <a:pt x="972007" y="397611"/>
                </a:lnTo>
                <a:lnTo>
                  <a:pt x="971550" y="398729"/>
                </a:lnTo>
                <a:lnTo>
                  <a:pt x="971550" y="401358"/>
                </a:lnTo>
                <a:lnTo>
                  <a:pt x="972007" y="402475"/>
                </a:lnTo>
                <a:lnTo>
                  <a:pt x="973874" y="404342"/>
                </a:lnTo>
                <a:lnTo>
                  <a:pt x="974991" y="404812"/>
                </a:lnTo>
                <a:lnTo>
                  <a:pt x="987145" y="404812"/>
                </a:lnTo>
                <a:lnTo>
                  <a:pt x="988263" y="404342"/>
                </a:lnTo>
                <a:lnTo>
                  <a:pt x="990130" y="402475"/>
                </a:lnTo>
                <a:lnTo>
                  <a:pt x="990600" y="401358"/>
                </a:lnTo>
                <a:lnTo>
                  <a:pt x="990600" y="398729"/>
                </a:lnTo>
                <a:close/>
              </a:path>
              <a:path w="5219700" h="800100">
                <a:moveTo>
                  <a:pt x="990600" y="3441"/>
                </a:moveTo>
                <a:lnTo>
                  <a:pt x="990130" y="2324"/>
                </a:lnTo>
                <a:lnTo>
                  <a:pt x="988263" y="457"/>
                </a:lnTo>
                <a:lnTo>
                  <a:pt x="987145" y="0"/>
                </a:lnTo>
                <a:lnTo>
                  <a:pt x="974991" y="0"/>
                </a:lnTo>
                <a:lnTo>
                  <a:pt x="973874" y="457"/>
                </a:lnTo>
                <a:lnTo>
                  <a:pt x="972007" y="2324"/>
                </a:lnTo>
                <a:lnTo>
                  <a:pt x="971550" y="3441"/>
                </a:lnTo>
                <a:lnTo>
                  <a:pt x="971550" y="6070"/>
                </a:lnTo>
                <a:lnTo>
                  <a:pt x="972007" y="7188"/>
                </a:lnTo>
                <a:lnTo>
                  <a:pt x="973874" y="9055"/>
                </a:lnTo>
                <a:lnTo>
                  <a:pt x="974991" y="9525"/>
                </a:lnTo>
                <a:lnTo>
                  <a:pt x="987145" y="9525"/>
                </a:lnTo>
                <a:lnTo>
                  <a:pt x="988263" y="9055"/>
                </a:lnTo>
                <a:lnTo>
                  <a:pt x="990130" y="7188"/>
                </a:lnTo>
                <a:lnTo>
                  <a:pt x="990600" y="6070"/>
                </a:lnTo>
                <a:lnTo>
                  <a:pt x="990600" y="3441"/>
                </a:lnTo>
                <a:close/>
              </a:path>
              <a:path w="5219700" h="800100">
                <a:moveTo>
                  <a:pt x="1047750" y="794016"/>
                </a:moveTo>
                <a:lnTo>
                  <a:pt x="1047280" y="792899"/>
                </a:lnTo>
                <a:lnTo>
                  <a:pt x="1045413" y="791032"/>
                </a:lnTo>
                <a:lnTo>
                  <a:pt x="1044295" y="790575"/>
                </a:lnTo>
                <a:lnTo>
                  <a:pt x="1032141" y="790575"/>
                </a:lnTo>
                <a:lnTo>
                  <a:pt x="1031024" y="791032"/>
                </a:lnTo>
                <a:lnTo>
                  <a:pt x="1029157" y="792899"/>
                </a:lnTo>
                <a:lnTo>
                  <a:pt x="1028700" y="794016"/>
                </a:lnTo>
                <a:lnTo>
                  <a:pt x="1028700" y="796645"/>
                </a:lnTo>
                <a:lnTo>
                  <a:pt x="1029157" y="797763"/>
                </a:lnTo>
                <a:lnTo>
                  <a:pt x="1031024" y="799630"/>
                </a:lnTo>
                <a:lnTo>
                  <a:pt x="1032141" y="800100"/>
                </a:lnTo>
                <a:lnTo>
                  <a:pt x="1044295" y="800100"/>
                </a:lnTo>
                <a:lnTo>
                  <a:pt x="1045413" y="799630"/>
                </a:lnTo>
                <a:lnTo>
                  <a:pt x="1047280" y="797763"/>
                </a:lnTo>
                <a:lnTo>
                  <a:pt x="1047750" y="796645"/>
                </a:lnTo>
                <a:lnTo>
                  <a:pt x="1047750" y="794016"/>
                </a:lnTo>
                <a:close/>
              </a:path>
              <a:path w="5219700" h="800100">
                <a:moveTo>
                  <a:pt x="1047750" y="398729"/>
                </a:moveTo>
                <a:lnTo>
                  <a:pt x="1047280" y="397611"/>
                </a:lnTo>
                <a:lnTo>
                  <a:pt x="1045413" y="395744"/>
                </a:lnTo>
                <a:lnTo>
                  <a:pt x="1044295" y="395287"/>
                </a:lnTo>
                <a:lnTo>
                  <a:pt x="1032141" y="395287"/>
                </a:lnTo>
                <a:lnTo>
                  <a:pt x="1031024" y="395744"/>
                </a:lnTo>
                <a:lnTo>
                  <a:pt x="1029157" y="397611"/>
                </a:lnTo>
                <a:lnTo>
                  <a:pt x="1028700" y="398729"/>
                </a:lnTo>
                <a:lnTo>
                  <a:pt x="1028700" y="401358"/>
                </a:lnTo>
                <a:lnTo>
                  <a:pt x="1029157" y="402475"/>
                </a:lnTo>
                <a:lnTo>
                  <a:pt x="1031024" y="404342"/>
                </a:lnTo>
                <a:lnTo>
                  <a:pt x="1032141" y="404812"/>
                </a:lnTo>
                <a:lnTo>
                  <a:pt x="1044295" y="404812"/>
                </a:lnTo>
                <a:lnTo>
                  <a:pt x="1045413" y="404342"/>
                </a:lnTo>
                <a:lnTo>
                  <a:pt x="1047280" y="402475"/>
                </a:lnTo>
                <a:lnTo>
                  <a:pt x="1047750" y="401358"/>
                </a:lnTo>
                <a:lnTo>
                  <a:pt x="1047750" y="398729"/>
                </a:lnTo>
                <a:close/>
              </a:path>
              <a:path w="5219700" h="800100">
                <a:moveTo>
                  <a:pt x="1047750" y="3441"/>
                </a:moveTo>
                <a:lnTo>
                  <a:pt x="1047280" y="2324"/>
                </a:lnTo>
                <a:lnTo>
                  <a:pt x="1045413" y="457"/>
                </a:lnTo>
                <a:lnTo>
                  <a:pt x="1044295" y="0"/>
                </a:lnTo>
                <a:lnTo>
                  <a:pt x="1032141" y="0"/>
                </a:lnTo>
                <a:lnTo>
                  <a:pt x="1031024" y="457"/>
                </a:lnTo>
                <a:lnTo>
                  <a:pt x="1029157" y="2324"/>
                </a:lnTo>
                <a:lnTo>
                  <a:pt x="1028700" y="3441"/>
                </a:lnTo>
                <a:lnTo>
                  <a:pt x="1028700" y="6070"/>
                </a:lnTo>
                <a:lnTo>
                  <a:pt x="1029157" y="7188"/>
                </a:lnTo>
                <a:lnTo>
                  <a:pt x="1031024" y="9055"/>
                </a:lnTo>
                <a:lnTo>
                  <a:pt x="1032141" y="9525"/>
                </a:lnTo>
                <a:lnTo>
                  <a:pt x="1044295" y="9525"/>
                </a:lnTo>
                <a:lnTo>
                  <a:pt x="1045413" y="9055"/>
                </a:lnTo>
                <a:lnTo>
                  <a:pt x="1047280" y="7188"/>
                </a:lnTo>
                <a:lnTo>
                  <a:pt x="1047750" y="6070"/>
                </a:lnTo>
                <a:lnTo>
                  <a:pt x="1047750" y="3441"/>
                </a:lnTo>
                <a:close/>
              </a:path>
              <a:path w="5219700" h="800100">
                <a:moveTo>
                  <a:pt x="1104900" y="794016"/>
                </a:moveTo>
                <a:lnTo>
                  <a:pt x="1104430" y="792899"/>
                </a:lnTo>
                <a:lnTo>
                  <a:pt x="1102563" y="791032"/>
                </a:lnTo>
                <a:lnTo>
                  <a:pt x="1101445" y="790575"/>
                </a:lnTo>
                <a:lnTo>
                  <a:pt x="1089291" y="790575"/>
                </a:lnTo>
                <a:lnTo>
                  <a:pt x="1088174" y="791032"/>
                </a:lnTo>
                <a:lnTo>
                  <a:pt x="1086307" y="792899"/>
                </a:lnTo>
                <a:lnTo>
                  <a:pt x="1085850" y="794016"/>
                </a:lnTo>
                <a:lnTo>
                  <a:pt x="1085850" y="796645"/>
                </a:lnTo>
                <a:lnTo>
                  <a:pt x="1086307" y="797763"/>
                </a:lnTo>
                <a:lnTo>
                  <a:pt x="1088174" y="799630"/>
                </a:lnTo>
                <a:lnTo>
                  <a:pt x="1089291" y="800100"/>
                </a:lnTo>
                <a:lnTo>
                  <a:pt x="1101445" y="800100"/>
                </a:lnTo>
                <a:lnTo>
                  <a:pt x="1102563" y="799630"/>
                </a:lnTo>
                <a:lnTo>
                  <a:pt x="1104430" y="797763"/>
                </a:lnTo>
                <a:lnTo>
                  <a:pt x="1104900" y="796645"/>
                </a:lnTo>
                <a:lnTo>
                  <a:pt x="1104900" y="794016"/>
                </a:lnTo>
                <a:close/>
              </a:path>
              <a:path w="5219700" h="800100">
                <a:moveTo>
                  <a:pt x="1104900" y="398729"/>
                </a:moveTo>
                <a:lnTo>
                  <a:pt x="1104430" y="397611"/>
                </a:lnTo>
                <a:lnTo>
                  <a:pt x="1102563" y="395744"/>
                </a:lnTo>
                <a:lnTo>
                  <a:pt x="1101445" y="395287"/>
                </a:lnTo>
                <a:lnTo>
                  <a:pt x="1089291" y="395287"/>
                </a:lnTo>
                <a:lnTo>
                  <a:pt x="1088174" y="395744"/>
                </a:lnTo>
                <a:lnTo>
                  <a:pt x="1086307" y="397611"/>
                </a:lnTo>
                <a:lnTo>
                  <a:pt x="1085850" y="398729"/>
                </a:lnTo>
                <a:lnTo>
                  <a:pt x="1085850" y="401358"/>
                </a:lnTo>
                <a:lnTo>
                  <a:pt x="1086307" y="402475"/>
                </a:lnTo>
                <a:lnTo>
                  <a:pt x="1088174" y="404342"/>
                </a:lnTo>
                <a:lnTo>
                  <a:pt x="1089291" y="404812"/>
                </a:lnTo>
                <a:lnTo>
                  <a:pt x="1101445" y="404812"/>
                </a:lnTo>
                <a:lnTo>
                  <a:pt x="1102563" y="404342"/>
                </a:lnTo>
                <a:lnTo>
                  <a:pt x="1104430" y="402475"/>
                </a:lnTo>
                <a:lnTo>
                  <a:pt x="1104900" y="401358"/>
                </a:lnTo>
                <a:lnTo>
                  <a:pt x="1104900" y="398729"/>
                </a:lnTo>
                <a:close/>
              </a:path>
              <a:path w="5219700" h="800100">
                <a:moveTo>
                  <a:pt x="1104900" y="3441"/>
                </a:moveTo>
                <a:lnTo>
                  <a:pt x="1104430" y="2324"/>
                </a:lnTo>
                <a:lnTo>
                  <a:pt x="1102563" y="457"/>
                </a:lnTo>
                <a:lnTo>
                  <a:pt x="1101445" y="0"/>
                </a:lnTo>
                <a:lnTo>
                  <a:pt x="1089291" y="0"/>
                </a:lnTo>
                <a:lnTo>
                  <a:pt x="1088174" y="457"/>
                </a:lnTo>
                <a:lnTo>
                  <a:pt x="1086307" y="2324"/>
                </a:lnTo>
                <a:lnTo>
                  <a:pt x="1085850" y="3441"/>
                </a:lnTo>
                <a:lnTo>
                  <a:pt x="1085850" y="6070"/>
                </a:lnTo>
                <a:lnTo>
                  <a:pt x="1086307" y="7188"/>
                </a:lnTo>
                <a:lnTo>
                  <a:pt x="1088174" y="9055"/>
                </a:lnTo>
                <a:lnTo>
                  <a:pt x="1089291" y="9525"/>
                </a:lnTo>
                <a:lnTo>
                  <a:pt x="1101445" y="9525"/>
                </a:lnTo>
                <a:lnTo>
                  <a:pt x="1102563" y="9055"/>
                </a:lnTo>
                <a:lnTo>
                  <a:pt x="1104430" y="7188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5219700" h="800100">
                <a:moveTo>
                  <a:pt x="1162050" y="794016"/>
                </a:moveTo>
                <a:lnTo>
                  <a:pt x="1161580" y="792899"/>
                </a:lnTo>
                <a:lnTo>
                  <a:pt x="1159713" y="791032"/>
                </a:lnTo>
                <a:lnTo>
                  <a:pt x="1158595" y="790575"/>
                </a:lnTo>
                <a:lnTo>
                  <a:pt x="1146441" y="790575"/>
                </a:lnTo>
                <a:lnTo>
                  <a:pt x="1145324" y="791032"/>
                </a:lnTo>
                <a:lnTo>
                  <a:pt x="1143457" y="792899"/>
                </a:lnTo>
                <a:lnTo>
                  <a:pt x="1142987" y="794016"/>
                </a:lnTo>
                <a:lnTo>
                  <a:pt x="1142987" y="796645"/>
                </a:lnTo>
                <a:lnTo>
                  <a:pt x="1143457" y="797763"/>
                </a:lnTo>
                <a:lnTo>
                  <a:pt x="1145324" y="799630"/>
                </a:lnTo>
                <a:lnTo>
                  <a:pt x="1146441" y="800100"/>
                </a:lnTo>
                <a:lnTo>
                  <a:pt x="1158595" y="800100"/>
                </a:lnTo>
                <a:lnTo>
                  <a:pt x="1159713" y="799630"/>
                </a:lnTo>
                <a:lnTo>
                  <a:pt x="1161580" y="797763"/>
                </a:lnTo>
                <a:lnTo>
                  <a:pt x="1162050" y="796645"/>
                </a:lnTo>
                <a:lnTo>
                  <a:pt x="1162050" y="794016"/>
                </a:lnTo>
                <a:close/>
              </a:path>
              <a:path w="5219700" h="800100">
                <a:moveTo>
                  <a:pt x="1162050" y="398729"/>
                </a:moveTo>
                <a:lnTo>
                  <a:pt x="1161580" y="397611"/>
                </a:lnTo>
                <a:lnTo>
                  <a:pt x="1159713" y="395744"/>
                </a:lnTo>
                <a:lnTo>
                  <a:pt x="1158595" y="395287"/>
                </a:lnTo>
                <a:lnTo>
                  <a:pt x="1146441" y="395287"/>
                </a:lnTo>
                <a:lnTo>
                  <a:pt x="1145324" y="395744"/>
                </a:lnTo>
                <a:lnTo>
                  <a:pt x="1143457" y="397611"/>
                </a:lnTo>
                <a:lnTo>
                  <a:pt x="1142987" y="398729"/>
                </a:lnTo>
                <a:lnTo>
                  <a:pt x="1142987" y="401358"/>
                </a:lnTo>
                <a:lnTo>
                  <a:pt x="1143457" y="402475"/>
                </a:lnTo>
                <a:lnTo>
                  <a:pt x="1145324" y="404342"/>
                </a:lnTo>
                <a:lnTo>
                  <a:pt x="1146441" y="404812"/>
                </a:lnTo>
                <a:lnTo>
                  <a:pt x="1158595" y="404812"/>
                </a:lnTo>
                <a:lnTo>
                  <a:pt x="1159713" y="404342"/>
                </a:lnTo>
                <a:lnTo>
                  <a:pt x="1161580" y="402475"/>
                </a:lnTo>
                <a:lnTo>
                  <a:pt x="1162050" y="401358"/>
                </a:lnTo>
                <a:lnTo>
                  <a:pt x="1162050" y="398729"/>
                </a:lnTo>
                <a:close/>
              </a:path>
              <a:path w="5219700" h="800100">
                <a:moveTo>
                  <a:pt x="1162050" y="3441"/>
                </a:moveTo>
                <a:lnTo>
                  <a:pt x="1161580" y="2324"/>
                </a:lnTo>
                <a:lnTo>
                  <a:pt x="1159713" y="457"/>
                </a:lnTo>
                <a:lnTo>
                  <a:pt x="1158595" y="0"/>
                </a:lnTo>
                <a:lnTo>
                  <a:pt x="1146441" y="0"/>
                </a:lnTo>
                <a:lnTo>
                  <a:pt x="1145324" y="457"/>
                </a:lnTo>
                <a:lnTo>
                  <a:pt x="1143457" y="2324"/>
                </a:lnTo>
                <a:lnTo>
                  <a:pt x="1142987" y="3441"/>
                </a:lnTo>
                <a:lnTo>
                  <a:pt x="1142987" y="6070"/>
                </a:lnTo>
                <a:lnTo>
                  <a:pt x="1143457" y="7188"/>
                </a:lnTo>
                <a:lnTo>
                  <a:pt x="1145324" y="9055"/>
                </a:lnTo>
                <a:lnTo>
                  <a:pt x="1146441" y="9525"/>
                </a:lnTo>
                <a:lnTo>
                  <a:pt x="1158595" y="9525"/>
                </a:lnTo>
                <a:lnTo>
                  <a:pt x="1159713" y="9055"/>
                </a:lnTo>
                <a:lnTo>
                  <a:pt x="1161580" y="7188"/>
                </a:lnTo>
                <a:lnTo>
                  <a:pt x="1162050" y="6070"/>
                </a:lnTo>
                <a:lnTo>
                  <a:pt x="1162050" y="3441"/>
                </a:lnTo>
                <a:close/>
              </a:path>
              <a:path w="5219700" h="800100">
                <a:moveTo>
                  <a:pt x="1219200" y="794016"/>
                </a:moveTo>
                <a:lnTo>
                  <a:pt x="1218730" y="792899"/>
                </a:lnTo>
                <a:lnTo>
                  <a:pt x="1216863" y="791032"/>
                </a:lnTo>
                <a:lnTo>
                  <a:pt x="1215745" y="790575"/>
                </a:lnTo>
                <a:lnTo>
                  <a:pt x="1203591" y="790575"/>
                </a:lnTo>
                <a:lnTo>
                  <a:pt x="1202474" y="791032"/>
                </a:lnTo>
                <a:lnTo>
                  <a:pt x="1200607" y="792899"/>
                </a:lnTo>
                <a:lnTo>
                  <a:pt x="1200150" y="794016"/>
                </a:lnTo>
                <a:lnTo>
                  <a:pt x="1200150" y="796645"/>
                </a:lnTo>
                <a:lnTo>
                  <a:pt x="1200607" y="797763"/>
                </a:lnTo>
                <a:lnTo>
                  <a:pt x="1202474" y="799630"/>
                </a:lnTo>
                <a:lnTo>
                  <a:pt x="1203591" y="800100"/>
                </a:lnTo>
                <a:lnTo>
                  <a:pt x="1215745" y="800100"/>
                </a:lnTo>
                <a:lnTo>
                  <a:pt x="1216863" y="799630"/>
                </a:lnTo>
                <a:lnTo>
                  <a:pt x="1218730" y="797763"/>
                </a:lnTo>
                <a:lnTo>
                  <a:pt x="1219200" y="796645"/>
                </a:lnTo>
                <a:lnTo>
                  <a:pt x="1219200" y="794016"/>
                </a:lnTo>
                <a:close/>
              </a:path>
              <a:path w="5219700" h="800100">
                <a:moveTo>
                  <a:pt x="1219200" y="398729"/>
                </a:moveTo>
                <a:lnTo>
                  <a:pt x="1218730" y="397611"/>
                </a:lnTo>
                <a:lnTo>
                  <a:pt x="1216863" y="395744"/>
                </a:lnTo>
                <a:lnTo>
                  <a:pt x="1215745" y="395287"/>
                </a:lnTo>
                <a:lnTo>
                  <a:pt x="1203591" y="395287"/>
                </a:lnTo>
                <a:lnTo>
                  <a:pt x="1202474" y="395744"/>
                </a:lnTo>
                <a:lnTo>
                  <a:pt x="1200607" y="397611"/>
                </a:lnTo>
                <a:lnTo>
                  <a:pt x="1200150" y="398729"/>
                </a:lnTo>
                <a:lnTo>
                  <a:pt x="1200150" y="401358"/>
                </a:lnTo>
                <a:lnTo>
                  <a:pt x="1200607" y="402475"/>
                </a:lnTo>
                <a:lnTo>
                  <a:pt x="1202474" y="404342"/>
                </a:lnTo>
                <a:lnTo>
                  <a:pt x="1203591" y="404812"/>
                </a:lnTo>
                <a:lnTo>
                  <a:pt x="1215745" y="404812"/>
                </a:lnTo>
                <a:lnTo>
                  <a:pt x="1216863" y="404342"/>
                </a:lnTo>
                <a:lnTo>
                  <a:pt x="1218730" y="402475"/>
                </a:lnTo>
                <a:lnTo>
                  <a:pt x="1219200" y="401358"/>
                </a:lnTo>
                <a:lnTo>
                  <a:pt x="1219200" y="398729"/>
                </a:lnTo>
                <a:close/>
              </a:path>
              <a:path w="5219700" h="800100">
                <a:moveTo>
                  <a:pt x="1219200" y="3441"/>
                </a:moveTo>
                <a:lnTo>
                  <a:pt x="1218730" y="2324"/>
                </a:lnTo>
                <a:lnTo>
                  <a:pt x="1216863" y="457"/>
                </a:lnTo>
                <a:lnTo>
                  <a:pt x="1215745" y="0"/>
                </a:lnTo>
                <a:lnTo>
                  <a:pt x="1203591" y="0"/>
                </a:lnTo>
                <a:lnTo>
                  <a:pt x="1202474" y="457"/>
                </a:lnTo>
                <a:lnTo>
                  <a:pt x="1200607" y="2324"/>
                </a:lnTo>
                <a:lnTo>
                  <a:pt x="1200150" y="3441"/>
                </a:lnTo>
                <a:lnTo>
                  <a:pt x="1200150" y="6070"/>
                </a:lnTo>
                <a:lnTo>
                  <a:pt x="1200607" y="7188"/>
                </a:lnTo>
                <a:lnTo>
                  <a:pt x="1202474" y="9055"/>
                </a:lnTo>
                <a:lnTo>
                  <a:pt x="1203591" y="9525"/>
                </a:lnTo>
                <a:lnTo>
                  <a:pt x="1215745" y="9525"/>
                </a:lnTo>
                <a:lnTo>
                  <a:pt x="1216863" y="9055"/>
                </a:lnTo>
                <a:lnTo>
                  <a:pt x="1218730" y="7188"/>
                </a:lnTo>
                <a:lnTo>
                  <a:pt x="1219200" y="6070"/>
                </a:lnTo>
                <a:lnTo>
                  <a:pt x="1219200" y="3441"/>
                </a:lnTo>
                <a:close/>
              </a:path>
              <a:path w="5219700" h="800100">
                <a:moveTo>
                  <a:pt x="1276337" y="794016"/>
                </a:moveTo>
                <a:lnTo>
                  <a:pt x="1275880" y="792899"/>
                </a:lnTo>
                <a:lnTo>
                  <a:pt x="1274013" y="791032"/>
                </a:lnTo>
                <a:lnTo>
                  <a:pt x="1272895" y="790575"/>
                </a:lnTo>
                <a:lnTo>
                  <a:pt x="1260741" y="790575"/>
                </a:lnTo>
                <a:lnTo>
                  <a:pt x="1259624" y="791032"/>
                </a:lnTo>
                <a:lnTo>
                  <a:pt x="1257757" y="792899"/>
                </a:lnTo>
                <a:lnTo>
                  <a:pt x="1257300" y="794016"/>
                </a:lnTo>
                <a:lnTo>
                  <a:pt x="1257300" y="796645"/>
                </a:lnTo>
                <a:lnTo>
                  <a:pt x="1257757" y="797763"/>
                </a:lnTo>
                <a:lnTo>
                  <a:pt x="1259624" y="799630"/>
                </a:lnTo>
                <a:lnTo>
                  <a:pt x="1260741" y="800100"/>
                </a:lnTo>
                <a:lnTo>
                  <a:pt x="1272895" y="800100"/>
                </a:lnTo>
                <a:lnTo>
                  <a:pt x="1274013" y="799630"/>
                </a:lnTo>
                <a:lnTo>
                  <a:pt x="1275880" y="797763"/>
                </a:lnTo>
                <a:lnTo>
                  <a:pt x="1276337" y="796645"/>
                </a:lnTo>
                <a:lnTo>
                  <a:pt x="1276337" y="794016"/>
                </a:lnTo>
                <a:close/>
              </a:path>
              <a:path w="5219700" h="800100">
                <a:moveTo>
                  <a:pt x="1276337" y="398729"/>
                </a:moveTo>
                <a:lnTo>
                  <a:pt x="1275880" y="397611"/>
                </a:lnTo>
                <a:lnTo>
                  <a:pt x="1274013" y="395744"/>
                </a:lnTo>
                <a:lnTo>
                  <a:pt x="1272895" y="395287"/>
                </a:lnTo>
                <a:lnTo>
                  <a:pt x="1260741" y="395287"/>
                </a:lnTo>
                <a:lnTo>
                  <a:pt x="1259624" y="395744"/>
                </a:lnTo>
                <a:lnTo>
                  <a:pt x="1257757" y="397611"/>
                </a:lnTo>
                <a:lnTo>
                  <a:pt x="1257300" y="398729"/>
                </a:lnTo>
                <a:lnTo>
                  <a:pt x="1257300" y="401358"/>
                </a:lnTo>
                <a:lnTo>
                  <a:pt x="1257757" y="402475"/>
                </a:lnTo>
                <a:lnTo>
                  <a:pt x="1259624" y="404342"/>
                </a:lnTo>
                <a:lnTo>
                  <a:pt x="1260741" y="404812"/>
                </a:lnTo>
                <a:lnTo>
                  <a:pt x="1272895" y="404812"/>
                </a:lnTo>
                <a:lnTo>
                  <a:pt x="1274013" y="404342"/>
                </a:lnTo>
                <a:lnTo>
                  <a:pt x="1275880" y="402475"/>
                </a:lnTo>
                <a:lnTo>
                  <a:pt x="1276337" y="401358"/>
                </a:lnTo>
                <a:lnTo>
                  <a:pt x="1276337" y="398729"/>
                </a:lnTo>
                <a:close/>
              </a:path>
              <a:path w="5219700" h="800100">
                <a:moveTo>
                  <a:pt x="1276337" y="3441"/>
                </a:moveTo>
                <a:lnTo>
                  <a:pt x="1275880" y="2324"/>
                </a:lnTo>
                <a:lnTo>
                  <a:pt x="1274013" y="457"/>
                </a:lnTo>
                <a:lnTo>
                  <a:pt x="1272895" y="0"/>
                </a:lnTo>
                <a:lnTo>
                  <a:pt x="1260741" y="0"/>
                </a:lnTo>
                <a:lnTo>
                  <a:pt x="1259624" y="457"/>
                </a:lnTo>
                <a:lnTo>
                  <a:pt x="1257757" y="2324"/>
                </a:lnTo>
                <a:lnTo>
                  <a:pt x="1257300" y="3441"/>
                </a:lnTo>
                <a:lnTo>
                  <a:pt x="1257300" y="6070"/>
                </a:lnTo>
                <a:lnTo>
                  <a:pt x="1257757" y="7188"/>
                </a:lnTo>
                <a:lnTo>
                  <a:pt x="1259624" y="9055"/>
                </a:lnTo>
                <a:lnTo>
                  <a:pt x="1260741" y="9525"/>
                </a:lnTo>
                <a:lnTo>
                  <a:pt x="1272895" y="9525"/>
                </a:lnTo>
                <a:lnTo>
                  <a:pt x="1274013" y="9055"/>
                </a:lnTo>
                <a:lnTo>
                  <a:pt x="1275880" y="7188"/>
                </a:lnTo>
                <a:lnTo>
                  <a:pt x="1276337" y="6070"/>
                </a:lnTo>
                <a:lnTo>
                  <a:pt x="1276337" y="3441"/>
                </a:lnTo>
                <a:close/>
              </a:path>
              <a:path w="5219700" h="800100">
                <a:moveTo>
                  <a:pt x="1333487" y="794016"/>
                </a:moveTo>
                <a:lnTo>
                  <a:pt x="1333030" y="792899"/>
                </a:lnTo>
                <a:lnTo>
                  <a:pt x="1331163" y="791032"/>
                </a:lnTo>
                <a:lnTo>
                  <a:pt x="1330045" y="790575"/>
                </a:lnTo>
                <a:lnTo>
                  <a:pt x="1317891" y="790575"/>
                </a:lnTo>
                <a:lnTo>
                  <a:pt x="1316774" y="791032"/>
                </a:lnTo>
                <a:lnTo>
                  <a:pt x="1314907" y="792899"/>
                </a:lnTo>
                <a:lnTo>
                  <a:pt x="1314437" y="794016"/>
                </a:lnTo>
                <a:lnTo>
                  <a:pt x="1314437" y="796645"/>
                </a:lnTo>
                <a:lnTo>
                  <a:pt x="1314907" y="797763"/>
                </a:lnTo>
                <a:lnTo>
                  <a:pt x="1316774" y="799630"/>
                </a:lnTo>
                <a:lnTo>
                  <a:pt x="1317891" y="800100"/>
                </a:lnTo>
                <a:lnTo>
                  <a:pt x="1330045" y="800100"/>
                </a:lnTo>
                <a:lnTo>
                  <a:pt x="1331163" y="799630"/>
                </a:lnTo>
                <a:lnTo>
                  <a:pt x="1333030" y="797763"/>
                </a:lnTo>
                <a:lnTo>
                  <a:pt x="1333487" y="796645"/>
                </a:lnTo>
                <a:lnTo>
                  <a:pt x="1333487" y="794016"/>
                </a:lnTo>
                <a:close/>
              </a:path>
              <a:path w="5219700" h="800100">
                <a:moveTo>
                  <a:pt x="1333487" y="398729"/>
                </a:moveTo>
                <a:lnTo>
                  <a:pt x="1333030" y="397611"/>
                </a:lnTo>
                <a:lnTo>
                  <a:pt x="1331163" y="395744"/>
                </a:lnTo>
                <a:lnTo>
                  <a:pt x="1330045" y="395287"/>
                </a:lnTo>
                <a:lnTo>
                  <a:pt x="1317891" y="395287"/>
                </a:lnTo>
                <a:lnTo>
                  <a:pt x="1316774" y="395744"/>
                </a:lnTo>
                <a:lnTo>
                  <a:pt x="1314907" y="397611"/>
                </a:lnTo>
                <a:lnTo>
                  <a:pt x="1314437" y="398729"/>
                </a:lnTo>
                <a:lnTo>
                  <a:pt x="1314437" y="401358"/>
                </a:lnTo>
                <a:lnTo>
                  <a:pt x="1314907" y="402475"/>
                </a:lnTo>
                <a:lnTo>
                  <a:pt x="1316774" y="404342"/>
                </a:lnTo>
                <a:lnTo>
                  <a:pt x="1317891" y="404812"/>
                </a:lnTo>
                <a:lnTo>
                  <a:pt x="1330045" y="404812"/>
                </a:lnTo>
                <a:lnTo>
                  <a:pt x="1331163" y="404342"/>
                </a:lnTo>
                <a:lnTo>
                  <a:pt x="1333030" y="402475"/>
                </a:lnTo>
                <a:lnTo>
                  <a:pt x="1333487" y="401358"/>
                </a:lnTo>
                <a:lnTo>
                  <a:pt x="1333487" y="398729"/>
                </a:lnTo>
                <a:close/>
              </a:path>
              <a:path w="5219700" h="800100">
                <a:moveTo>
                  <a:pt x="1333487" y="3441"/>
                </a:moveTo>
                <a:lnTo>
                  <a:pt x="1333030" y="2324"/>
                </a:lnTo>
                <a:lnTo>
                  <a:pt x="1331163" y="457"/>
                </a:lnTo>
                <a:lnTo>
                  <a:pt x="1330045" y="0"/>
                </a:lnTo>
                <a:lnTo>
                  <a:pt x="1317891" y="0"/>
                </a:lnTo>
                <a:lnTo>
                  <a:pt x="1316774" y="457"/>
                </a:lnTo>
                <a:lnTo>
                  <a:pt x="1314907" y="2324"/>
                </a:lnTo>
                <a:lnTo>
                  <a:pt x="1314437" y="3441"/>
                </a:lnTo>
                <a:lnTo>
                  <a:pt x="1314437" y="6070"/>
                </a:lnTo>
                <a:lnTo>
                  <a:pt x="1314907" y="7188"/>
                </a:lnTo>
                <a:lnTo>
                  <a:pt x="1316774" y="9055"/>
                </a:lnTo>
                <a:lnTo>
                  <a:pt x="1317891" y="9525"/>
                </a:lnTo>
                <a:lnTo>
                  <a:pt x="1330045" y="9525"/>
                </a:lnTo>
                <a:lnTo>
                  <a:pt x="1331163" y="9055"/>
                </a:lnTo>
                <a:lnTo>
                  <a:pt x="1333030" y="7188"/>
                </a:lnTo>
                <a:lnTo>
                  <a:pt x="1333487" y="6070"/>
                </a:lnTo>
                <a:lnTo>
                  <a:pt x="1333487" y="3441"/>
                </a:lnTo>
                <a:close/>
              </a:path>
              <a:path w="5219700" h="800100">
                <a:moveTo>
                  <a:pt x="1390637" y="794016"/>
                </a:moveTo>
                <a:lnTo>
                  <a:pt x="1390180" y="792899"/>
                </a:lnTo>
                <a:lnTo>
                  <a:pt x="1388313" y="791032"/>
                </a:lnTo>
                <a:lnTo>
                  <a:pt x="1387195" y="790575"/>
                </a:lnTo>
                <a:lnTo>
                  <a:pt x="1375041" y="790575"/>
                </a:lnTo>
                <a:lnTo>
                  <a:pt x="1373924" y="791032"/>
                </a:lnTo>
                <a:lnTo>
                  <a:pt x="1372057" y="792899"/>
                </a:lnTo>
                <a:lnTo>
                  <a:pt x="1371587" y="794016"/>
                </a:lnTo>
                <a:lnTo>
                  <a:pt x="1371587" y="796645"/>
                </a:lnTo>
                <a:lnTo>
                  <a:pt x="1372057" y="797763"/>
                </a:lnTo>
                <a:lnTo>
                  <a:pt x="1373924" y="799630"/>
                </a:lnTo>
                <a:lnTo>
                  <a:pt x="1375041" y="800100"/>
                </a:lnTo>
                <a:lnTo>
                  <a:pt x="1387195" y="800100"/>
                </a:lnTo>
                <a:lnTo>
                  <a:pt x="1388313" y="799630"/>
                </a:lnTo>
                <a:lnTo>
                  <a:pt x="1390180" y="797763"/>
                </a:lnTo>
                <a:lnTo>
                  <a:pt x="1390637" y="796645"/>
                </a:lnTo>
                <a:lnTo>
                  <a:pt x="1390637" y="794016"/>
                </a:lnTo>
                <a:close/>
              </a:path>
              <a:path w="5219700" h="800100">
                <a:moveTo>
                  <a:pt x="1390637" y="398729"/>
                </a:moveTo>
                <a:lnTo>
                  <a:pt x="1390180" y="397611"/>
                </a:lnTo>
                <a:lnTo>
                  <a:pt x="1388313" y="395744"/>
                </a:lnTo>
                <a:lnTo>
                  <a:pt x="1387195" y="395287"/>
                </a:lnTo>
                <a:lnTo>
                  <a:pt x="1375041" y="395287"/>
                </a:lnTo>
                <a:lnTo>
                  <a:pt x="1373924" y="395744"/>
                </a:lnTo>
                <a:lnTo>
                  <a:pt x="1372057" y="397611"/>
                </a:lnTo>
                <a:lnTo>
                  <a:pt x="1371587" y="398729"/>
                </a:lnTo>
                <a:lnTo>
                  <a:pt x="1371587" y="401358"/>
                </a:lnTo>
                <a:lnTo>
                  <a:pt x="1372057" y="402475"/>
                </a:lnTo>
                <a:lnTo>
                  <a:pt x="1373924" y="404342"/>
                </a:lnTo>
                <a:lnTo>
                  <a:pt x="1375041" y="404812"/>
                </a:lnTo>
                <a:lnTo>
                  <a:pt x="1387195" y="404812"/>
                </a:lnTo>
                <a:lnTo>
                  <a:pt x="1388313" y="404342"/>
                </a:lnTo>
                <a:lnTo>
                  <a:pt x="1390180" y="402475"/>
                </a:lnTo>
                <a:lnTo>
                  <a:pt x="1390637" y="401358"/>
                </a:lnTo>
                <a:lnTo>
                  <a:pt x="1390637" y="398729"/>
                </a:lnTo>
                <a:close/>
              </a:path>
              <a:path w="5219700" h="800100">
                <a:moveTo>
                  <a:pt x="1390637" y="3441"/>
                </a:moveTo>
                <a:lnTo>
                  <a:pt x="1390180" y="2324"/>
                </a:lnTo>
                <a:lnTo>
                  <a:pt x="1388313" y="457"/>
                </a:lnTo>
                <a:lnTo>
                  <a:pt x="1387195" y="0"/>
                </a:lnTo>
                <a:lnTo>
                  <a:pt x="1375041" y="0"/>
                </a:lnTo>
                <a:lnTo>
                  <a:pt x="1373924" y="457"/>
                </a:lnTo>
                <a:lnTo>
                  <a:pt x="1372057" y="2324"/>
                </a:lnTo>
                <a:lnTo>
                  <a:pt x="1371587" y="3441"/>
                </a:lnTo>
                <a:lnTo>
                  <a:pt x="1371587" y="6070"/>
                </a:lnTo>
                <a:lnTo>
                  <a:pt x="1372057" y="7188"/>
                </a:lnTo>
                <a:lnTo>
                  <a:pt x="1373924" y="9055"/>
                </a:lnTo>
                <a:lnTo>
                  <a:pt x="1375041" y="9525"/>
                </a:lnTo>
                <a:lnTo>
                  <a:pt x="1387195" y="9525"/>
                </a:lnTo>
                <a:lnTo>
                  <a:pt x="1388313" y="9055"/>
                </a:lnTo>
                <a:lnTo>
                  <a:pt x="1390180" y="7188"/>
                </a:lnTo>
                <a:lnTo>
                  <a:pt x="1390637" y="6070"/>
                </a:lnTo>
                <a:lnTo>
                  <a:pt x="1390637" y="3441"/>
                </a:lnTo>
                <a:close/>
              </a:path>
              <a:path w="5219700" h="800100">
                <a:moveTo>
                  <a:pt x="1447787" y="794016"/>
                </a:moveTo>
                <a:lnTo>
                  <a:pt x="1447330" y="792899"/>
                </a:lnTo>
                <a:lnTo>
                  <a:pt x="1445463" y="791032"/>
                </a:lnTo>
                <a:lnTo>
                  <a:pt x="1444345" y="790575"/>
                </a:lnTo>
                <a:lnTo>
                  <a:pt x="1432191" y="790575"/>
                </a:lnTo>
                <a:lnTo>
                  <a:pt x="1431074" y="791032"/>
                </a:lnTo>
                <a:lnTo>
                  <a:pt x="1429207" y="792899"/>
                </a:lnTo>
                <a:lnTo>
                  <a:pt x="1428737" y="794016"/>
                </a:lnTo>
                <a:lnTo>
                  <a:pt x="1428737" y="796645"/>
                </a:lnTo>
                <a:lnTo>
                  <a:pt x="1429207" y="797763"/>
                </a:lnTo>
                <a:lnTo>
                  <a:pt x="1431074" y="799630"/>
                </a:lnTo>
                <a:lnTo>
                  <a:pt x="1432191" y="800100"/>
                </a:lnTo>
                <a:lnTo>
                  <a:pt x="1444345" y="800100"/>
                </a:lnTo>
                <a:lnTo>
                  <a:pt x="1445463" y="799630"/>
                </a:lnTo>
                <a:lnTo>
                  <a:pt x="1447330" y="797763"/>
                </a:lnTo>
                <a:lnTo>
                  <a:pt x="1447787" y="796645"/>
                </a:lnTo>
                <a:lnTo>
                  <a:pt x="1447787" y="794016"/>
                </a:lnTo>
                <a:close/>
              </a:path>
              <a:path w="5219700" h="800100">
                <a:moveTo>
                  <a:pt x="1447787" y="398729"/>
                </a:moveTo>
                <a:lnTo>
                  <a:pt x="1447330" y="397611"/>
                </a:lnTo>
                <a:lnTo>
                  <a:pt x="1445463" y="395744"/>
                </a:lnTo>
                <a:lnTo>
                  <a:pt x="1444345" y="395287"/>
                </a:lnTo>
                <a:lnTo>
                  <a:pt x="1432191" y="395287"/>
                </a:lnTo>
                <a:lnTo>
                  <a:pt x="1431074" y="395744"/>
                </a:lnTo>
                <a:lnTo>
                  <a:pt x="1429207" y="397611"/>
                </a:lnTo>
                <a:lnTo>
                  <a:pt x="1428737" y="398729"/>
                </a:lnTo>
                <a:lnTo>
                  <a:pt x="1428737" y="401358"/>
                </a:lnTo>
                <a:lnTo>
                  <a:pt x="1429207" y="402475"/>
                </a:lnTo>
                <a:lnTo>
                  <a:pt x="1431074" y="404342"/>
                </a:lnTo>
                <a:lnTo>
                  <a:pt x="1432191" y="404812"/>
                </a:lnTo>
                <a:lnTo>
                  <a:pt x="1444345" y="404812"/>
                </a:lnTo>
                <a:lnTo>
                  <a:pt x="1445463" y="404342"/>
                </a:lnTo>
                <a:lnTo>
                  <a:pt x="1447330" y="402475"/>
                </a:lnTo>
                <a:lnTo>
                  <a:pt x="1447787" y="401358"/>
                </a:lnTo>
                <a:lnTo>
                  <a:pt x="1447787" y="398729"/>
                </a:lnTo>
                <a:close/>
              </a:path>
              <a:path w="5219700" h="800100">
                <a:moveTo>
                  <a:pt x="1447787" y="3441"/>
                </a:moveTo>
                <a:lnTo>
                  <a:pt x="1447330" y="2324"/>
                </a:lnTo>
                <a:lnTo>
                  <a:pt x="1445463" y="457"/>
                </a:lnTo>
                <a:lnTo>
                  <a:pt x="1444345" y="0"/>
                </a:lnTo>
                <a:lnTo>
                  <a:pt x="1432191" y="0"/>
                </a:lnTo>
                <a:lnTo>
                  <a:pt x="1431074" y="457"/>
                </a:lnTo>
                <a:lnTo>
                  <a:pt x="1429207" y="2324"/>
                </a:lnTo>
                <a:lnTo>
                  <a:pt x="1428737" y="3441"/>
                </a:lnTo>
                <a:lnTo>
                  <a:pt x="1428737" y="6070"/>
                </a:lnTo>
                <a:lnTo>
                  <a:pt x="1429207" y="7188"/>
                </a:lnTo>
                <a:lnTo>
                  <a:pt x="1431074" y="9055"/>
                </a:lnTo>
                <a:lnTo>
                  <a:pt x="1432191" y="9525"/>
                </a:lnTo>
                <a:lnTo>
                  <a:pt x="1444345" y="9525"/>
                </a:lnTo>
                <a:lnTo>
                  <a:pt x="1445463" y="9055"/>
                </a:lnTo>
                <a:lnTo>
                  <a:pt x="1447330" y="7188"/>
                </a:lnTo>
                <a:lnTo>
                  <a:pt x="1447787" y="6070"/>
                </a:lnTo>
                <a:lnTo>
                  <a:pt x="1447787" y="3441"/>
                </a:lnTo>
                <a:close/>
              </a:path>
              <a:path w="5219700" h="800100">
                <a:moveTo>
                  <a:pt x="1504950" y="794016"/>
                </a:moveTo>
                <a:lnTo>
                  <a:pt x="1504480" y="792899"/>
                </a:lnTo>
                <a:lnTo>
                  <a:pt x="1502613" y="791032"/>
                </a:lnTo>
                <a:lnTo>
                  <a:pt x="1501495" y="790575"/>
                </a:lnTo>
                <a:lnTo>
                  <a:pt x="1489341" y="790575"/>
                </a:lnTo>
                <a:lnTo>
                  <a:pt x="1488224" y="791032"/>
                </a:lnTo>
                <a:lnTo>
                  <a:pt x="1486357" y="792899"/>
                </a:lnTo>
                <a:lnTo>
                  <a:pt x="1485900" y="794016"/>
                </a:lnTo>
                <a:lnTo>
                  <a:pt x="1485900" y="796645"/>
                </a:lnTo>
                <a:lnTo>
                  <a:pt x="1486357" y="797763"/>
                </a:lnTo>
                <a:lnTo>
                  <a:pt x="1488224" y="799630"/>
                </a:lnTo>
                <a:lnTo>
                  <a:pt x="1489341" y="800100"/>
                </a:lnTo>
                <a:lnTo>
                  <a:pt x="1501495" y="800100"/>
                </a:lnTo>
                <a:lnTo>
                  <a:pt x="1502613" y="799630"/>
                </a:lnTo>
                <a:lnTo>
                  <a:pt x="1504480" y="797763"/>
                </a:lnTo>
                <a:lnTo>
                  <a:pt x="1504950" y="796645"/>
                </a:lnTo>
                <a:lnTo>
                  <a:pt x="1504950" y="794016"/>
                </a:lnTo>
                <a:close/>
              </a:path>
              <a:path w="5219700" h="800100">
                <a:moveTo>
                  <a:pt x="1504950" y="398729"/>
                </a:moveTo>
                <a:lnTo>
                  <a:pt x="1504480" y="397611"/>
                </a:lnTo>
                <a:lnTo>
                  <a:pt x="1502613" y="395744"/>
                </a:lnTo>
                <a:lnTo>
                  <a:pt x="1501495" y="395287"/>
                </a:lnTo>
                <a:lnTo>
                  <a:pt x="1489341" y="395287"/>
                </a:lnTo>
                <a:lnTo>
                  <a:pt x="1488224" y="395744"/>
                </a:lnTo>
                <a:lnTo>
                  <a:pt x="1486357" y="397611"/>
                </a:lnTo>
                <a:lnTo>
                  <a:pt x="1485900" y="398729"/>
                </a:lnTo>
                <a:lnTo>
                  <a:pt x="1485900" y="401358"/>
                </a:lnTo>
                <a:lnTo>
                  <a:pt x="1486357" y="402475"/>
                </a:lnTo>
                <a:lnTo>
                  <a:pt x="1488224" y="404342"/>
                </a:lnTo>
                <a:lnTo>
                  <a:pt x="1489341" y="404812"/>
                </a:lnTo>
                <a:lnTo>
                  <a:pt x="1501495" y="404812"/>
                </a:lnTo>
                <a:lnTo>
                  <a:pt x="1502613" y="404342"/>
                </a:lnTo>
                <a:lnTo>
                  <a:pt x="1504480" y="402475"/>
                </a:lnTo>
                <a:lnTo>
                  <a:pt x="1504950" y="401358"/>
                </a:lnTo>
                <a:lnTo>
                  <a:pt x="1504950" y="398729"/>
                </a:lnTo>
                <a:close/>
              </a:path>
              <a:path w="5219700" h="800100">
                <a:moveTo>
                  <a:pt x="1504950" y="3441"/>
                </a:moveTo>
                <a:lnTo>
                  <a:pt x="1504480" y="2324"/>
                </a:lnTo>
                <a:lnTo>
                  <a:pt x="1502613" y="457"/>
                </a:lnTo>
                <a:lnTo>
                  <a:pt x="1501495" y="0"/>
                </a:lnTo>
                <a:lnTo>
                  <a:pt x="1489341" y="0"/>
                </a:lnTo>
                <a:lnTo>
                  <a:pt x="1488224" y="457"/>
                </a:lnTo>
                <a:lnTo>
                  <a:pt x="1486357" y="2324"/>
                </a:lnTo>
                <a:lnTo>
                  <a:pt x="1485900" y="3441"/>
                </a:lnTo>
                <a:lnTo>
                  <a:pt x="1485900" y="6070"/>
                </a:lnTo>
                <a:lnTo>
                  <a:pt x="1486357" y="7188"/>
                </a:lnTo>
                <a:lnTo>
                  <a:pt x="1488224" y="9055"/>
                </a:lnTo>
                <a:lnTo>
                  <a:pt x="1489341" y="9525"/>
                </a:lnTo>
                <a:lnTo>
                  <a:pt x="1501495" y="9525"/>
                </a:lnTo>
                <a:lnTo>
                  <a:pt x="1502613" y="9055"/>
                </a:lnTo>
                <a:lnTo>
                  <a:pt x="1504480" y="7188"/>
                </a:lnTo>
                <a:lnTo>
                  <a:pt x="1504950" y="6070"/>
                </a:lnTo>
                <a:lnTo>
                  <a:pt x="1504950" y="3441"/>
                </a:lnTo>
                <a:close/>
              </a:path>
              <a:path w="5219700" h="800100">
                <a:moveTo>
                  <a:pt x="1562087" y="794016"/>
                </a:moveTo>
                <a:lnTo>
                  <a:pt x="1561630" y="792899"/>
                </a:lnTo>
                <a:lnTo>
                  <a:pt x="1559763" y="791032"/>
                </a:lnTo>
                <a:lnTo>
                  <a:pt x="1558645" y="790575"/>
                </a:lnTo>
                <a:lnTo>
                  <a:pt x="1546491" y="790575"/>
                </a:lnTo>
                <a:lnTo>
                  <a:pt x="1545374" y="791032"/>
                </a:lnTo>
                <a:lnTo>
                  <a:pt x="1543507" y="792899"/>
                </a:lnTo>
                <a:lnTo>
                  <a:pt x="1543050" y="794016"/>
                </a:lnTo>
                <a:lnTo>
                  <a:pt x="1543050" y="796645"/>
                </a:lnTo>
                <a:lnTo>
                  <a:pt x="1543507" y="797763"/>
                </a:lnTo>
                <a:lnTo>
                  <a:pt x="1545374" y="799630"/>
                </a:lnTo>
                <a:lnTo>
                  <a:pt x="1546491" y="800100"/>
                </a:lnTo>
                <a:lnTo>
                  <a:pt x="1558645" y="800100"/>
                </a:lnTo>
                <a:lnTo>
                  <a:pt x="1559763" y="799630"/>
                </a:lnTo>
                <a:lnTo>
                  <a:pt x="1561630" y="797763"/>
                </a:lnTo>
                <a:lnTo>
                  <a:pt x="1562087" y="796645"/>
                </a:lnTo>
                <a:lnTo>
                  <a:pt x="1562087" y="794016"/>
                </a:lnTo>
                <a:close/>
              </a:path>
              <a:path w="5219700" h="800100">
                <a:moveTo>
                  <a:pt x="1562087" y="398729"/>
                </a:moveTo>
                <a:lnTo>
                  <a:pt x="1561630" y="397611"/>
                </a:lnTo>
                <a:lnTo>
                  <a:pt x="1559763" y="395744"/>
                </a:lnTo>
                <a:lnTo>
                  <a:pt x="1558645" y="395287"/>
                </a:lnTo>
                <a:lnTo>
                  <a:pt x="1546491" y="395287"/>
                </a:lnTo>
                <a:lnTo>
                  <a:pt x="1545374" y="395744"/>
                </a:lnTo>
                <a:lnTo>
                  <a:pt x="1543507" y="397611"/>
                </a:lnTo>
                <a:lnTo>
                  <a:pt x="1543050" y="398729"/>
                </a:lnTo>
                <a:lnTo>
                  <a:pt x="1543050" y="401358"/>
                </a:lnTo>
                <a:lnTo>
                  <a:pt x="1543507" y="402475"/>
                </a:lnTo>
                <a:lnTo>
                  <a:pt x="1545374" y="404342"/>
                </a:lnTo>
                <a:lnTo>
                  <a:pt x="1546491" y="404812"/>
                </a:lnTo>
                <a:lnTo>
                  <a:pt x="1558645" y="404812"/>
                </a:lnTo>
                <a:lnTo>
                  <a:pt x="1559763" y="404342"/>
                </a:lnTo>
                <a:lnTo>
                  <a:pt x="1561630" y="402475"/>
                </a:lnTo>
                <a:lnTo>
                  <a:pt x="1562087" y="401358"/>
                </a:lnTo>
                <a:lnTo>
                  <a:pt x="1562087" y="398729"/>
                </a:lnTo>
                <a:close/>
              </a:path>
              <a:path w="5219700" h="800100">
                <a:moveTo>
                  <a:pt x="1562087" y="3441"/>
                </a:moveTo>
                <a:lnTo>
                  <a:pt x="1561630" y="2324"/>
                </a:lnTo>
                <a:lnTo>
                  <a:pt x="1559763" y="457"/>
                </a:lnTo>
                <a:lnTo>
                  <a:pt x="1558645" y="0"/>
                </a:lnTo>
                <a:lnTo>
                  <a:pt x="1546491" y="0"/>
                </a:lnTo>
                <a:lnTo>
                  <a:pt x="1545374" y="457"/>
                </a:lnTo>
                <a:lnTo>
                  <a:pt x="1543507" y="2324"/>
                </a:lnTo>
                <a:lnTo>
                  <a:pt x="1543050" y="3441"/>
                </a:lnTo>
                <a:lnTo>
                  <a:pt x="1543050" y="6070"/>
                </a:lnTo>
                <a:lnTo>
                  <a:pt x="1543507" y="7188"/>
                </a:lnTo>
                <a:lnTo>
                  <a:pt x="1545374" y="9055"/>
                </a:lnTo>
                <a:lnTo>
                  <a:pt x="1546491" y="9525"/>
                </a:lnTo>
                <a:lnTo>
                  <a:pt x="1558645" y="9525"/>
                </a:lnTo>
                <a:lnTo>
                  <a:pt x="1559763" y="9055"/>
                </a:lnTo>
                <a:lnTo>
                  <a:pt x="1561630" y="7188"/>
                </a:lnTo>
                <a:lnTo>
                  <a:pt x="1562087" y="6070"/>
                </a:lnTo>
                <a:lnTo>
                  <a:pt x="1562087" y="3441"/>
                </a:lnTo>
                <a:close/>
              </a:path>
              <a:path w="5219700" h="800100">
                <a:moveTo>
                  <a:pt x="1619250" y="794016"/>
                </a:moveTo>
                <a:lnTo>
                  <a:pt x="1618780" y="792899"/>
                </a:lnTo>
                <a:lnTo>
                  <a:pt x="1616913" y="791032"/>
                </a:lnTo>
                <a:lnTo>
                  <a:pt x="1615795" y="790575"/>
                </a:lnTo>
                <a:lnTo>
                  <a:pt x="1603641" y="790575"/>
                </a:lnTo>
                <a:lnTo>
                  <a:pt x="1602524" y="791032"/>
                </a:lnTo>
                <a:lnTo>
                  <a:pt x="1600657" y="792899"/>
                </a:lnTo>
                <a:lnTo>
                  <a:pt x="1600187" y="794016"/>
                </a:lnTo>
                <a:lnTo>
                  <a:pt x="1600187" y="796645"/>
                </a:lnTo>
                <a:lnTo>
                  <a:pt x="1600657" y="797763"/>
                </a:lnTo>
                <a:lnTo>
                  <a:pt x="1602524" y="799630"/>
                </a:lnTo>
                <a:lnTo>
                  <a:pt x="1603641" y="800100"/>
                </a:lnTo>
                <a:lnTo>
                  <a:pt x="1615795" y="800100"/>
                </a:lnTo>
                <a:lnTo>
                  <a:pt x="1616913" y="799630"/>
                </a:lnTo>
                <a:lnTo>
                  <a:pt x="1618780" y="797763"/>
                </a:lnTo>
                <a:lnTo>
                  <a:pt x="1619250" y="796645"/>
                </a:lnTo>
                <a:lnTo>
                  <a:pt x="1619250" y="794016"/>
                </a:lnTo>
                <a:close/>
              </a:path>
              <a:path w="5219700" h="800100">
                <a:moveTo>
                  <a:pt x="1619250" y="398729"/>
                </a:moveTo>
                <a:lnTo>
                  <a:pt x="1618780" y="397611"/>
                </a:lnTo>
                <a:lnTo>
                  <a:pt x="1616913" y="395744"/>
                </a:lnTo>
                <a:lnTo>
                  <a:pt x="1615795" y="395287"/>
                </a:lnTo>
                <a:lnTo>
                  <a:pt x="1603641" y="395287"/>
                </a:lnTo>
                <a:lnTo>
                  <a:pt x="1602524" y="395744"/>
                </a:lnTo>
                <a:lnTo>
                  <a:pt x="1600657" y="397611"/>
                </a:lnTo>
                <a:lnTo>
                  <a:pt x="1600187" y="398729"/>
                </a:lnTo>
                <a:lnTo>
                  <a:pt x="1600187" y="401358"/>
                </a:lnTo>
                <a:lnTo>
                  <a:pt x="1600657" y="402475"/>
                </a:lnTo>
                <a:lnTo>
                  <a:pt x="1602524" y="404342"/>
                </a:lnTo>
                <a:lnTo>
                  <a:pt x="1603641" y="404812"/>
                </a:lnTo>
                <a:lnTo>
                  <a:pt x="1615795" y="404812"/>
                </a:lnTo>
                <a:lnTo>
                  <a:pt x="1616913" y="404342"/>
                </a:lnTo>
                <a:lnTo>
                  <a:pt x="1618780" y="402475"/>
                </a:lnTo>
                <a:lnTo>
                  <a:pt x="1619250" y="401358"/>
                </a:lnTo>
                <a:lnTo>
                  <a:pt x="1619250" y="398729"/>
                </a:lnTo>
                <a:close/>
              </a:path>
              <a:path w="5219700" h="800100">
                <a:moveTo>
                  <a:pt x="1619250" y="3441"/>
                </a:moveTo>
                <a:lnTo>
                  <a:pt x="1618780" y="2324"/>
                </a:lnTo>
                <a:lnTo>
                  <a:pt x="1616913" y="457"/>
                </a:lnTo>
                <a:lnTo>
                  <a:pt x="1615795" y="0"/>
                </a:lnTo>
                <a:lnTo>
                  <a:pt x="1603641" y="0"/>
                </a:lnTo>
                <a:lnTo>
                  <a:pt x="1602524" y="457"/>
                </a:lnTo>
                <a:lnTo>
                  <a:pt x="1600657" y="2324"/>
                </a:lnTo>
                <a:lnTo>
                  <a:pt x="1600187" y="3441"/>
                </a:lnTo>
                <a:lnTo>
                  <a:pt x="1600187" y="6070"/>
                </a:lnTo>
                <a:lnTo>
                  <a:pt x="1600657" y="7188"/>
                </a:lnTo>
                <a:lnTo>
                  <a:pt x="1602524" y="9055"/>
                </a:lnTo>
                <a:lnTo>
                  <a:pt x="1603641" y="9525"/>
                </a:lnTo>
                <a:lnTo>
                  <a:pt x="1615795" y="9525"/>
                </a:lnTo>
                <a:lnTo>
                  <a:pt x="1616913" y="9055"/>
                </a:lnTo>
                <a:lnTo>
                  <a:pt x="1618780" y="7188"/>
                </a:lnTo>
                <a:lnTo>
                  <a:pt x="1619250" y="6070"/>
                </a:lnTo>
                <a:lnTo>
                  <a:pt x="1619250" y="3441"/>
                </a:lnTo>
                <a:close/>
              </a:path>
              <a:path w="5219700" h="800100">
                <a:moveTo>
                  <a:pt x="1676387" y="794016"/>
                </a:moveTo>
                <a:lnTo>
                  <a:pt x="1675930" y="792899"/>
                </a:lnTo>
                <a:lnTo>
                  <a:pt x="1674063" y="791032"/>
                </a:lnTo>
                <a:lnTo>
                  <a:pt x="1672945" y="790575"/>
                </a:lnTo>
                <a:lnTo>
                  <a:pt x="1660791" y="790575"/>
                </a:lnTo>
                <a:lnTo>
                  <a:pt x="1659674" y="791032"/>
                </a:lnTo>
                <a:lnTo>
                  <a:pt x="1657807" y="792899"/>
                </a:lnTo>
                <a:lnTo>
                  <a:pt x="1657350" y="794016"/>
                </a:lnTo>
                <a:lnTo>
                  <a:pt x="1657350" y="796645"/>
                </a:lnTo>
                <a:lnTo>
                  <a:pt x="1657807" y="797763"/>
                </a:lnTo>
                <a:lnTo>
                  <a:pt x="1659674" y="799630"/>
                </a:lnTo>
                <a:lnTo>
                  <a:pt x="1660791" y="800100"/>
                </a:lnTo>
                <a:lnTo>
                  <a:pt x="1672945" y="800100"/>
                </a:lnTo>
                <a:lnTo>
                  <a:pt x="1674063" y="799630"/>
                </a:lnTo>
                <a:lnTo>
                  <a:pt x="1675930" y="797763"/>
                </a:lnTo>
                <a:lnTo>
                  <a:pt x="1676387" y="796645"/>
                </a:lnTo>
                <a:lnTo>
                  <a:pt x="1676387" y="794016"/>
                </a:lnTo>
                <a:close/>
              </a:path>
              <a:path w="5219700" h="800100">
                <a:moveTo>
                  <a:pt x="1676387" y="398729"/>
                </a:moveTo>
                <a:lnTo>
                  <a:pt x="1675930" y="397611"/>
                </a:lnTo>
                <a:lnTo>
                  <a:pt x="1674063" y="395744"/>
                </a:lnTo>
                <a:lnTo>
                  <a:pt x="1672945" y="395287"/>
                </a:lnTo>
                <a:lnTo>
                  <a:pt x="1660791" y="395287"/>
                </a:lnTo>
                <a:lnTo>
                  <a:pt x="1659674" y="395744"/>
                </a:lnTo>
                <a:lnTo>
                  <a:pt x="1657807" y="397611"/>
                </a:lnTo>
                <a:lnTo>
                  <a:pt x="1657350" y="398729"/>
                </a:lnTo>
                <a:lnTo>
                  <a:pt x="1657350" y="401358"/>
                </a:lnTo>
                <a:lnTo>
                  <a:pt x="1657807" y="402475"/>
                </a:lnTo>
                <a:lnTo>
                  <a:pt x="1659674" y="404342"/>
                </a:lnTo>
                <a:lnTo>
                  <a:pt x="1660791" y="404812"/>
                </a:lnTo>
                <a:lnTo>
                  <a:pt x="1672945" y="404812"/>
                </a:lnTo>
                <a:lnTo>
                  <a:pt x="1674063" y="404342"/>
                </a:lnTo>
                <a:lnTo>
                  <a:pt x="1675930" y="402475"/>
                </a:lnTo>
                <a:lnTo>
                  <a:pt x="1676387" y="401358"/>
                </a:lnTo>
                <a:lnTo>
                  <a:pt x="1676387" y="398729"/>
                </a:lnTo>
                <a:close/>
              </a:path>
              <a:path w="5219700" h="800100">
                <a:moveTo>
                  <a:pt x="1676387" y="3441"/>
                </a:moveTo>
                <a:lnTo>
                  <a:pt x="1675930" y="2324"/>
                </a:lnTo>
                <a:lnTo>
                  <a:pt x="1674063" y="457"/>
                </a:lnTo>
                <a:lnTo>
                  <a:pt x="1672945" y="0"/>
                </a:lnTo>
                <a:lnTo>
                  <a:pt x="1660791" y="0"/>
                </a:lnTo>
                <a:lnTo>
                  <a:pt x="1659674" y="457"/>
                </a:lnTo>
                <a:lnTo>
                  <a:pt x="1657807" y="2324"/>
                </a:lnTo>
                <a:lnTo>
                  <a:pt x="1657350" y="3441"/>
                </a:lnTo>
                <a:lnTo>
                  <a:pt x="1657350" y="6070"/>
                </a:lnTo>
                <a:lnTo>
                  <a:pt x="1657807" y="7188"/>
                </a:lnTo>
                <a:lnTo>
                  <a:pt x="1659674" y="9055"/>
                </a:lnTo>
                <a:lnTo>
                  <a:pt x="1660791" y="9525"/>
                </a:lnTo>
                <a:lnTo>
                  <a:pt x="1672945" y="9525"/>
                </a:lnTo>
                <a:lnTo>
                  <a:pt x="1674063" y="9055"/>
                </a:lnTo>
                <a:lnTo>
                  <a:pt x="1675930" y="7188"/>
                </a:lnTo>
                <a:lnTo>
                  <a:pt x="1676387" y="6070"/>
                </a:lnTo>
                <a:lnTo>
                  <a:pt x="1676387" y="3441"/>
                </a:lnTo>
                <a:close/>
              </a:path>
              <a:path w="5219700" h="800100">
                <a:moveTo>
                  <a:pt x="1733537" y="794016"/>
                </a:moveTo>
                <a:lnTo>
                  <a:pt x="1733080" y="792899"/>
                </a:lnTo>
                <a:lnTo>
                  <a:pt x="1731213" y="791032"/>
                </a:lnTo>
                <a:lnTo>
                  <a:pt x="1730095" y="790575"/>
                </a:lnTo>
                <a:lnTo>
                  <a:pt x="1717941" y="790575"/>
                </a:lnTo>
                <a:lnTo>
                  <a:pt x="1716824" y="791032"/>
                </a:lnTo>
                <a:lnTo>
                  <a:pt x="1714957" y="792899"/>
                </a:lnTo>
                <a:lnTo>
                  <a:pt x="1714487" y="794016"/>
                </a:lnTo>
                <a:lnTo>
                  <a:pt x="1714487" y="796645"/>
                </a:lnTo>
                <a:lnTo>
                  <a:pt x="1714957" y="797763"/>
                </a:lnTo>
                <a:lnTo>
                  <a:pt x="1716824" y="799630"/>
                </a:lnTo>
                <a:lnTo>
                  <a:pt x="1717941" y="800100"/>
                </a:lnTo>
                <a:lnTo>
                  <a:pt x="1730095" y="800100"/>
                </a:lnTo>
                <a:lnTo>
                  <a:pt x="1731213" y="799630"/>
                </a:lnTo>
                <a:lnTo>
                  <a:pt x="1733080" y="797763"/>
                </a:lnTo>
                <a:lnTo>
                  <a:pt x="1733537" y="796645"/>
                </a:lnTo>
                <a:lnTo>
                  <a:pt x="1733537" y="794016"/>
                </a:lnTo>
                <a:close/>
              </a:path>
              <a:path w="5219700" h="800100">
                <a:moveTo>
                  <a:pt x="1733537" y="398729"/>
                </a:moveTo>
                <a:lnTo>
                  <a:pt x="1733080" y="397611"/>
                </a:lnTo>
                <a:lnTo>
                  <a:pt x="1731213" y="395744"/>
                </a:lnTo>
                <a:lnTo>
                  <a:pt x="1730095" y="395287"/>
                </a:lnTo>
                <a:lnTo>
                  <a:pt x="1717941" y="395287"/>
                </a:lnTo>
                <a:lnTo>
                  <a:pt x="1716824" y="395744"/>
                </a:lnTo>
                <a:lnTo>
                  <a:pt x="1714957" y="397611"/>
                </a:lnTo>
                <a:lnTo>
                  <a:pt x="1714487" y="398729"/>
                </a:lnTo>
                <a:lnTo>
                  <a:pt x="1714487" y="401358"/>
                </a:lnTo>
                <a:lnTo>
                  <a:pt x="1714957" y="402475"/>
                </a:lnTo>
                <a:lnTo>
                  <a:pt x="1716824" y="404342"/>
                </a:lnTo>
                <a:lnTo>
                  <a:pt x="1717941" y="404812"/>
                </a:lnTo>
                <a:lnTo>
                  <a:pt x="1730095" y="404812"/>
                </a:lnTo>
                <a:lnTo>
                  <a:pt x="1731213" y="404342"/>
                </a:lnTo>
                <a:lnTo>
                  <a:pt x="1733080" y="402475"/>
                </a:lnTo>
                <a:lnTo>
                  <a:pt x="1733537" y="401358"/>
                </a:lnTo>
                <a:lnTo>
                  <a:pt x="1733537" y="398729"/>
                </a:lnTo>
                <a:close/>
              </a:path>
              <a:path w="5219700" h="800100">
                <a:moveTo>
                  <a:pt x="1733537" y="3441"/>
                </a:moveTo>
                <a:lnTo>
                  <a:pt x="1733080" y="2324"/>
                </a:lnTo>
                <a:lnTo>
                  <a:pt x="1731213" y="457"/>
                </a:lnTo>
                <a:lnTo>
                  <a:pt x="1730095" y="0"/>
                </a:lnTo>
                <a:lnTo>
                  <a:pt x="1717941" y="0"/>
                </a:lnTo>
                <a:lnTo>
                  <a:pt x="1716824" y="457"/>
                </a:lnTo>
                <a:lnTo>
                  <a:pt x="1714957" y="2324"/>
                </a:lnTo>
                <a:lnTo>
                  <a:pt x="1714487" y="3441"/>
                </a:lnTo>
                <a:lnTo>
                  <a:pt x="1714487" y="6070"/>
                </a:lnTo>
                <a:lnTo>
                  <a:pt x="1714957" y="7188"/>
                </a:lnTo>
                <a:lnTo>
                  <a:pt x="1716824" y="9055"/>
                </a:lnTo>
                <a:lnTo>
                  <a:pt x="1717941" y="9525"/>
                </a:lnTo>
                <a:lnTo>
                  <a:pt x="1730095" y="9525"/>
                </a:lnTo>
                <a:lnTo>
                  <a:pt x="1731213" y="9055"/>
                </a:lnTo>
                <a:lnTo>
                  <a:pt x="1733080" y="7188"/>
                </a:lnTo>
                <a:lnTo>
                  <a:pt x="1733537" y="6070"/>
                </a:lnTo>
                <a:lnTo>
                  <a:pt x="1733537" y="3441"/>
                </a:lnTo>
                <a:close/>
              </a:path>
              <a:path w="5219700" h="800100">
                <a:moveTo>
                  <a:pt x="1790687" y="794016"/>
                </a:moveTo>
                <a:lnTo>
                  <a:pt x="1790230" y="792899"/>
                </a:lnTo>
                <a:lnTo>
                  <a:pt x="1788363" y="791032"/>
                </a:lnTo>
                <a:lnTo>
                  <a:pt x="1787245" y="790575"/>
                </a:lnTo>
                <a:lnTo>
                  <a:pt x="1775091" y="790575"/>
                </a:lnTo>
                <a:lnTo>
                  <a:pt x="1773974" y="791032"/>
                </a:lnTo>
                <a:lnTo>
                  <a:pt x="1772107" y="792899"/>
                </a:lnTo>
                <a:lnTo>
                  <a:pt x="1771637" y="794016"/>
                </a:lnTo>
                <a:lnTo>
                  <a:pt x="1771637" y="796645"/>
                </a:lnTo>
                <a:lnTo>
                  <a:pt x="1772107" y="797763"/>
                </a:lnTo>
                <a:lnTo>
                  <a:pt x="1773974" y="799630"/>
                </a:lnTo>
                <a:lnTo>
                  <a:pt x="1775091" y="800100"/>
                </a:lnTo>
                <a:lnTo>
                  <a:pt x="1787245" y="800100"/>
                </a:lnTo>
                <a:lnTo>
                  <a:pt x="1788363" y="799630"/>
                </a:lnTo>
                <a:lnTo>
                  <a:pt x="1790230" y="797763"/>
                </a:lnTo>
                <a:lnTo>
                  <a:pt x="1790687" y="796645"/>
                </a:lnTo>
                <a:lnTo>
                  <a:pt x="1790687" y="794016"/>
                </a:lnTo>
                <a:close/>
              </a:path>
              <a:path w="5219700" h="800100">
                <a:moveTo>
                  <a:pt x="1790687" y="398729"/>
                </a:moveTo>
                <a:lnTo>
                  <a:pt x="1790230" y="397611"/>
                </a:lnTo>
                <a:lnTo>
                  <a:pt x="1788363" y="395744"/>
                </a:lnTo>
                <a:lnTo>
                  <a:pt x="1787245" y="395287"/>
                </a:lnTo>
                <a:lnTo>
                  <a:pt x="1775091" y="395287"/>
                </a:lnTo>
                <a:lnTo>
                  <a:pt x="1773974" y="395744"/>
                </a:lnTo>
                <a:lnTo>
                  <a:pt x="1772107" y="397611"/>
                </a:lnTo>
                <a:lnTo>
                  <a:pt x="1771637" y="398729"/>
                </a:lnTo>
                <a:lnTo>
                  <a:pt x="1771637" y="401358"/>
                </a:lnTo>
                <a:lnTo>
                  <a:pt x="1772107" y="402475"/>
                </a:lnTo>
                <a:lnTo>
                  <a:pt x="1773974" y="404342"/>
                </a:lnTo>
                <a:lnTo>
                  <a:pt x="1775091" y="404812"/>
                </a:lnTo>
                <a:lnTo>
                  <a:pt x="1787245" y="404812"/>
                </a:lnTo>
                <a:lnTo>
                  <a:pt x="1788363" y="404342"/>
                </a:lnTo>
                <a:lnTo>
                  <a:pt x="1790230" y="402475"/>
                </a:lnTo>
                <a:lnTo>
                  <a:pt x="1790687" y="401358"/>
                </a:lnTo>
                <a:lnTo>
                  <a:pt x="1790687" y="398729"/>
                </a:lnTo>
                <a:close/>
              </a:path>
              <a:path w="5219700" h="800100">
                <a:moveTo>
                  <a:pt x="1790687" y="3441"/>
                </a:moveTo>
                <a:lnTo>
                  <a:pt x="1790230" y="2324"/>
                </a:lnTo>
                <a:lnTo>
                  <a:pt x="1788363" y="457"/>
                </a:lnTo>
                <a:lnTo>
                  <a:pt x="1787245" y="0"/>
                </a:lnTo>
                <a:lnTo>
                  <a:pt x="1775091" y="0"/>
                </a:lnTo>
                <a:lnTo>
                  <a:pt x="1773974" y="457"/>
                </a:lnTo>
                <a:lnTo>
                  <a:pt x="1772107" y="2324"/>
                </a:lnTo>
                <a:lnTo>
                  <a:pt x="1771637" y="3441"/>
                </a:lnTo>
                <a:lnTo>
                  <a:pt x="1771637" y="6070"/>
                </a:lnTo>
                <a:lnTo>
                  <a:pt x="1772107" y="7188"/>
                </a:lnTo>
                <a:lnTo>
                  <a:pt x="1773974" y="9055"/>
                </a:lnTo>
                <a:lnTo>
                  <a:pt x="1775091" y="9525"/>
                </a:lnTo>
                <a:lnTo>
                  <a:pt x="1787245" y="9525"/>
                </a:lnTo>
                <a:lnTo>
                  <a:pt x="1788363" y="9055"/>
                </a:lnTo>
                <a:lnTo>
                  <a:pt x="1790230" y="7188"/>
                </a:lnTo>
                <a:lnTo>
                  <a:pt x="1790687" y="6070"/>
                </a:lnTo>
                <a:lnTo>
                  <a:pt x="1790687" y="3441"/>
                </a:lnTo>
                <a:close/>
              </a:path>
              <a:path w="5219700" h="800100">
                <a:moveTo>
                  <a:pt x="1847837" y="794016"/>
                </a:moveTo>
                <a:lnTo>
                  <a:pt x="1847380" y="792899"/>
                </a:lnTo>
                <a:lnTo>
                  <a:pt x="1845513" y="791032"/>
                </a:lnTo>
                <a:lnTo>
                  <a:pt x="1844395" y="790575"/>
                </a:lnTo>
                <a:lnTo>
                  <a:pt x="1832241" y="790575"/>
                </a:lnTo>
                <a:lnTo>
                  <a:pt x="1831124" y="791032"/>
                </a:lnTo>
                <a:lnTo>
                  <a:pt x="1829257" y="792899"/>
                </a:lnTo>
                <a:lnTo>
                  <a:pt x="1828787" y="794016"/>
                </a:lnTo>
                <a:lnTo>
                  <a:pt x="1828787" y="796645"/>
                </a:lnTo>
                <a:lnTo>
                  <a:pt x="1829257" y="797763"/>
                </a:lnTo>
                <a:lnTo>
                  <a:pt x="1831124" y="799630"/>
                </a:lnTo>
                <a:lnTo>
                  <a:pt x="1832241" y="800100"/>
                </a:lnTo>
                <a:lnTo>
                  <a:pt x="1844395" y="800100"/>
                </a:lnTo>
                <a:lnTo>
                  <a:pt x="1845513" y="799630"/>
                </a:lnTo>
                <a:lnTo>
                  <a:pt x="1847380" y="797763"/>
                </a:lnTo>
                <a:lnTo>
                  <a:pt x="1847837" y="796645"/>
                </a:lnTo>
                <a:lnTo>
                  <a:pt x="1847837" y="794016"/>
                </a:lnTo>
                <a:close/>
              </a:path>
              <a:path w="5219700" h="800100">
                <a:moveTo>
                  <a:pt x="1847837" y="398729"/>
                </a:moveTo>
                <a:lnTo>
                  <a:pt x="1847380" y="397611"/>
                </a:lnTo>
                <a:lnTo>
                  <a:pt x="1845513" y="395744"/>
                </a:lnTo>
                <a:lnTo>
                  <a:pt x="1844395" y="395287"/>
                </a:lnTo>
                <a:lnTo>
                  <a:pt x="1832241" y="395287"/>
                </a:lnTo>
                <a:lnTo>
                  <a:pt x="1831124" y="395744"/>
                </a:lnTo>
                <a:lnTo>
                  <a:pt x="1829257" y="397611"/>
                </a:lnTo>
                <a:lnTo>
                  <a:pt x="1828787" y="398729"/>
                </a:lnTo>
                <a:lnTo>
                  <a:pt x="1828787" y="401358"/>
                </a:lnTo>
                <a:lnTo>
                  <a:pt x="1829257" y="402475"/>
                </a:lnTo>
                <a:lnTo>
                  <a:pt x="1831124" y="404342"/>
                </a:lnTo>
                <a:lnTo>
                  <a:pt x="1832241" y="404812"/>
                </a:lnTo>
                <a:lnTo>
                  <a:pt x="1844395" y="404812"/>
                </a:lnTo>
                <a:lnTo>
                  <a:pt x="1845513" y="404342"/>
                </a:lnTo>
                <a:lnTo>
                  <a:pt x="1847380" y="402475"/>
                </a:lnTo>
                <a:lnTo>
                  <a:pt x="1847837" y="401358"/>
                </a:lnTo>
                <a:lnTo>
                  <a:pt x="1847837" y="398729"/>
                </a:lnTo>
                <a:close/>
              </a:path>
              <a:path w="5219700" h="800100">
                <a:moveTo>
                  <a:pt x="1847837" y="3441"/>
                </a:moveTo>
                <a:lnTo>
                  <a:pt x="1847380" y="2324"/>
                </a:lnTo>
                <a:lnTo>
                  <a:pt x="1845513" y="457"/>
                </a:lnTo>
                <a:lnTo>
                  <a:pt x="1844395" y="0"/>
                </a:lnTo>
                <a:lnTo>
                  <a:pt x="1832241" y="0"/>
                </a:lnTo>
                <a:lnTo>
                  <a:pt x="1831124" y="457"/>
                </a:lnTo>
                <a:lnTo>
                  <a:pt x="1829257" y="2324"/>
                </a:lnTo>
                <a:lnTo>
                  <a:pt x="1828787" y="3441"/>
                </a:lnTo>
                <a:lnTo>
                  <a:pt x="1828787" y="6070"/>
                </a:lnTo>
                <a:lnTo>
                  <a:pt x="1829257" y="7188"/>
                </a:lnTo>
                <a:lnTo>
                  <a:pt x="1831124" y="9055"/>
                </a:lnTo>
                <a:lnTo>
                  <a:pt x="1832241" y="9525"/>
                </a:lnTo>
                <a:lnTo>
                  <a:pt x="1844395" y="9525"/>
                </a:lnTo>
                <a:lnTo>
                  <a:pt x="1845513" y="9055"/>
                </a:lnTo>
                <a:lnTo>
                  <a:pt x="1847380" y="7188"/>
                </a:lnTo>
                <a:lnTo>
                  <a:pt x="1847837" y="6070"/>
                </a:lnTo>
                <a:lnTo>
                  <a:pt x="1847837" y="3441"/>
                </a:lnTo>
                <a:close/>
              </a:path>
              <a:path w="5219700" h="800100">
                <a:moveTo>
                  <a:pt x="1904987" y="794016"/>
                </a:moveTo>
                <a:lnTo>
                  <a:pt x="1904530" y="792899"/>
                </a:lnTo>
                <a:lnTo>
                  <a:pt x="1902663" y="791032"/>
                </a:lnTo>
                <a:lnTo>
                  <a:pt x="1901545" y="790575"/>
                </a:lnTo>
                <a:lnTo>
                  <a:pt x="1889391" y="790575"/>
                </a:lnTo>
                <a:lnTo>
                  <a:pt x="1888274" y="791032"/>
                </a:lnTo>
                <a:lnTo>
                  <a:pt x="1886407" y="792899"/>
                </a:lnTo>
                <a:lnTo>
                  <a:pt x="1885937" y="794016"/>
                </a:lnTo>
                <a:lnTo>
                  <a:pt x="1885937" y="796645"/>
                </a:lnTo>
                <a:lnTo>
                  <a:pt x="1886407" y="797763"/>
                </a:lnTo>
                <a:lnTo>
                  <a:pt x="1888274" y="799630"/>
                </a:lnTo>
                <a:lnTo>
                  <a:pt x="1889391" y="800100"/>
                </a:lnTo>
                <a:lnTo>
                  <a:pt x="1901545" y="800100"/>
                </a:lnTo>
                <a:lnTo>
                  <a:pt x="1902663" y="799630"/>
                </a:lnTo>
                <a:lnTo>
                  <a:pt x="1904530" y="797763"/>
                </a:lnTo>
                <a:lnTo>
                  <a:pt x="1904987" y="796645"/>
                </a:lnTo>
                <a:lnTo>
                  <a:pt x="1904987" y="794016"/>
                </a:lnTo>
                <a:close/>
              </a:path>
              <a:path w="5219700" h="800100">
                <a:moveTo>
                  <a:pt x="1904987" y="398729"/>
                </a:moveTo>
                <a:lnTo>
                  <a:pt x="1904530" y="397611"/>
                </a:lnTo>
                <a:lnTo>
                  <a:pt x="1902663" y="395744"/>
                </a:lnTo>
                <a:lnTo>
                  <a:pt x="1901545" y="395287"/>
                </a:lnTo>
                <a:lnTo>
                  <a:pt x="1889391" y="395287"/>
                </a:lnTo>
                <a:lnTo>
                  <a:pt x="1888274" y="395744"/>
                </a:lnTo>
                <a:lnTo>
                  <a:pt x="1886407" y="397611"/>
                </a:lnTo>
                <a:lnTo>
                  <a:pt x="1885937" y="398729"/>
                </a:lnTo>
                <a:lnTo>
                  <a:pt x="1885937" y="401358"/>
                </a:lnTo>
                <a:lnTo>
                  <a:pt x="1886407" y="402475"/>
                </a:lnTo>
                <a:lnTo>
                  <a:pt x="1888274" y="404342"/>
                </a:lnTo>
                <a:lnTo>
                  <a:pt x="1889391" y="404812"/>
                </a:lnTo>
                <a:lnTo>
                  <a:pt x="1901545" y="404812"/>
                </a:lnTo>
                <a:lnTo>
                  <a:pt x="1902663" y="404342"/>
                </a:lnTo>
                <a:lnTo>
                  <a:pt x="1904530" y="402475"/>
                </a:lnTo>
                <a:lnTo>
                  <a:pt x="1904987" y="401358"/>
                </a:lnTo>
                <a:lnTo>
                  <a:pt x="1904987" y="398729"/>
                </a:lnTo>
                <a:close/>
              </a:path>
              <a:path w="5219700" h="800100">
                <a:moveTo>
                  <a:pt x="1904987" y="3441"/>
                </a:moveTo>
                <a:lnTo>
                  <a:pt x="1904530" y="2324"/>
                </a:lnTo>
                <a:lnTo>
                  <a:pt x="1902663" y="457"/>
                </a:lnTo>
                <a:lnTo>
                  <a:pt x="1901545" y="0"/>
                </a:lnTo>
                <a:lnTo>
                  <a:pt x="1889391" y="0"/>
                </a:lnTo>
                <a:lnTo>
                  <a:pt x="1888274" y="457"/>
                </a:lnTo>
                <a:lnTo>
                  <a:pt x="1886407" y="2324"/>
                </a:lnTo>
                <a:lnTo>
                  <a:pt x="1885937" y="3441"/>
                </a:lnTo>
                <a:lnTo>
                  <a:pt x="1885937" y="6070"/>
                </a:lnTo>
                <a:lnTo>
                  <a:pt x="1886407" y="7188"/>
                </a:lnTo>
                <a:lnTo>
                  <a:pt x="1888274" y="9055"/>
                </a:lnTo>
                <a:lnTo>
                  <a:pt x="1889391" y="9525"/>
                </a:lnTo>
                <a:lnTo>
                  <a:pt x="1901545" y="9525"/>
                </a:lnTo>
                <a:lnTo>
                  <a:pt x="1902663" y="9055"/>
                </a:lnTo>
                <a:lnTo>
                  <a:pt x="1904530" y="7188"/>
                </a:lnTo>
                <a:lnTo>
                  <a:pt x="1904987" y="6070"/>
                </a:lnTo>
                <a:lnTo>
                  <a:pt x="1904987" y="3441"/>
                </a:lnTo>
                <a:close/>
              </a:path>
              <a:path w="5219700" h="800100">
                <a:moveTo>
                  <a:pt x="1962137" y="794016"/>
                </a:moveTo>
                <a:lnTo>
                  <a:pt x="1961680" y="792899"/>
                </a:lnTo>
                <a:lnTo>
                  <a:pt x="1959813" y="791032"/>
                </a:lnTo>
                <a:lnTo>
                  <a:pt x="1958695" y="790575"/>
                </a:lnTo>
                <a:lnTo>
                  <a:pt x="1946541" y="790575"/>
                </a:lnTo>
                <a:lnTo>
                  <a:pt x="1945424" y="791032"/>
                </a:lnTo>
                <a:lnTo>
                  <a:pt x="1943557" y="792899"/>
                </a:lnTo>
                <a:lnTo>
                  <a:pt x="1943100" y="794016"/>
                </a:lnTo>
                <a:lnTo>
                  <a:pt x="1943100" y="796645"/>
                </a:lnTo>
                <a:lnTo>
                  <a:pt x="1943557" y="797763"/>
                </a:lnTo>
                <a:lnTo>
                  <a:pt x="1945424" y="799630"/>
                </a:lnTo>
                <a:lnTo>
                  <a:pt x="1946541" y="800100"/>
                </a:lnTo>
                <a:lnTo>
                  <a:pt x="1958695" y="800100"/>
                </a:lnTo>
                <a:lnTo>
                  <a:pt x="1959813" y="799630"/>
                </a:lnTo>
                <a:lnTo>
                  <a:pt x="1961680" y="797763"/>
                </a:lnTo>
                <a:lnTo>
                  <a:pt x="1962137" y="796645"/>
                </a:lnTo>
                <a:lnTo>
                  <a:pt x="1962137" y="794016"/>
                </a:lnTo>
                <a:close/>
              </a:path>
              <a:path w="5219700" h="800100">
                <a:moveTo>
                  <a:pt x="1962137" y="398729"/>
                </a:moveTo>
                <a:lnTo>
                  <a:pt x="1961680" y="397611"/>
                </a:lnTo>
                <a:lnTo>
                  <a:pt x="1959813" y="395744"/>
                </a:lnTo>
                <a:lnTo>
                  <a:pt x="1958695" y="395287"/>
                </a:lnTo>
                <a:lnTo>
                  <a:pt x="1946541" y="395287"/>
                </a:lnTo>
                <a:lnTo>
                  <a:pt x="1945424" y="395744"/>
                </a:lnTo>
                <a:lnTo>
                  <a:pt x="1943557" y="397611"/>
                </a:lnTo>
                <a:lnTo>
                  <a:pt x="1943100" y="398729"/>
                </a:lnTo>
                <a:lnTo>
                  <a:pt x="1943100" y="401358"/>
                </a:lnTo>
                <a:lnTo>
                  <a:pt x="1943557" y="402475"/>
                </a:lnTo>
                <a:lnTo>
                  <a:pt x="1945424" y="404342"/>
                </a:lnTo>
                <a:lnTo>
                  <a:pt x="1946541" y="404812"/>
                </a:lnTo>
                <a:lnTo>
                  <a:pt x="1958695" y="404812"/>
                </a:lnTo>
                <a:lnTo>
                  <a:pt x="1959813" y="404342"/>
                </a:lnTo>
                <a:lnTo>
                  <a:pt x="1961680" y="402475"/>
                </a:lnTo>
                <a:lnTo>
                  <a:pt x="1962137" y="401358"/>
                </a:lnTo>
                <a:lnTo>
                  <a:pt x="1962137" y="398729"/>
                </a:lnTo>
                <a:close/>
              </a:path>
              <a:path w="5219700" h="800100">
                <a:moveTo>
                  <a:pt x="1962137" y="3441"/>
                </a:moveTo>
                <a:lnTo>
                  <a:pt x="1961680" y="2324"/>
                </a:lnTo>
                <a:lnTo>
                  <a:pt x="1959813" y="457"/>
                </a:lnTo>
                <a:lnTo>
                  <a:pt x="1958695" y="0"/>
                </a:lnTo>
                <a:lnTo>
                  <a:pt x="1946541" y="0"/>
                </a:lnTo>
                <a:lnTo>
                  <a:pt x="1945424" y="457"/>
                </a:lnTo>
                <a:lnTo>
                  <a:pt x="1943557" y="2324"/>
                </a:lnTo>
                <a:lnTo>
                  <a:pt x="1943100" y="3441"/>
                </a:lnTo>
                <a:lnTo>
                  <a:pt x="1943100" y="6070"/>
                </a:lnTo>
                <a:lnTo>
                  <a:pt x="1943557" y="7188"/>
                </a:lnTo>
                <a:lnTo>
                  <a:pt x="1945424" y="9055"/>
                </a:lnTo>
                <a:lnTo>
                  <a:pt x="1946541" y="9525"/>
                </a:lnTo>
                <a:lnTo>
                  <a:pt x="1958695" y="9525"/>
                </a:lnTo>
                <a:lnTo>
                  <a:pt x="1959813" y="9055"/>
                </a:lnTo>
                <a:lnTo>
                  <a:pt x="1961680" y="7188"/>
                </a:lnTo>
                <a:lnTo>
                  <a:pt x="1962137" y="6070"/>
                </a:lnTo>
                <a:lnTo>
                  <a:pt x="1962137" y="3441"/>
                </a:lnTo>
                <a:close/>
              </a:path>
              <a:path w="5219700" h="800100">
                <a:moveTo>
                  <a:pt x="2019300" y="794016"/>
                </a:moveTo>
                <a:lnTo>
                  <a:pt x="2018830" y="792899"/>
                </a:lnTo>
                <a:lnTo>
                  <a:pt x="2016963" y="791032"/>
                </a:lnTo>
                <a:lnTo>
                  <a:pt x="2015845" y="790575"/>
                </a:lnTo>
                <a:lnTo>
                  <a:pt x="2003691" y="790575"/>
                </a:lnTo>
                <a:lnTo>
                  <a:pt x="2002574" y="791032"/>
                </a:lnTo>
                <a:lnTo>
                  <a:pt x="2000707" y="792899"/>
                </a:lnTo>
                <a:lnTo>
                  <a:pt x="2000237" y="794016"/>
                </a:lnTo>
                <a:lnTo>
                  <a:pt x="2000237" y="796645"/>
                </a:lnTo>
                <a:lnTo>
                  <a:pt x="2000707" y="797763"/>
                </a:lnTo>
                <a:lnTo>
                  <a:pt x="2002574" y="799630"/>
                </a:lnTo>
                <a:lnTo>
                  <a:pt x="2003691" y="800100"/>
                </a:lnTo>
                <a:lnTo>
                  <a:pt x="2015845" y="800100"/>
                </a:lnTo>
                <a:lnTo>
                  <a:pt x="2016963" y="799630"/>
                </a:lnTo>
                <a:lnTo>
                  <a:pt x="2018830" y="797763"/>
                </a:lnTo>
                <a:lnTo>
                  <a:pt x="2019300" y="796645"/>
                </a:lnTo>
                <a:lnTo>
                  <a:pt x="2019300" y="794016"/>
                </a:lnTo>
                <a:close/>
              </a:path>
              <a:path w="5219700" h="800100">
                <a:moveTo>
                  <a:pt x="2019300" y="398729"/>
                </a:moveTo>
                <a:lnTo>
                  <a:pt x="2018830" y="397611"/>
                </a:lnTo>
                <a:lnTo>
                  <a:pt x="2016963" y="395744"/>
                </a:lnTo>
                <a:lnTo>
                  <a:pt x="2015845" y="395287"/>
                </a:lnTo>
                <a:lnTo>
                  <a:pt x="2003691" y="395287"/>
                </a:lnTo>
                <a:lnTo>
                  <a:pt x="2002574" y="395744"/>
                </a:lnTo>
                <a:lnTo>
                  <a:pt x="2000707" y="397611"/>
                </a:lnTo>
                <a:lnTo>
                  <a:pt x="2000237" y="398729"/>
                </a:lnTo>
                <a:lnTo>
                  <a:pt x="2000237" y="401358"/>
                </a:lnTo>
                <a:lnTo>
                  <a:pt x="2000707" y="402475"/>
                </a:lnTo>
                <a:lnTo>
                  <a:pt x="2002574" y="404342"/>
                </a:lnTo>
                <a:lnTo>
                  <a:pt x="2003691" y="404812"/>
                </a:lnTo>
                <a:lnTo>
                  <a:pt x="2015845" y="404812"/>
                </a:lnTo>
                <a:lnTo>
                  <a:pt x="2016963" y="404342"/>
                </a:lnTo>
                <a:lnTo>
                  <a:pt x="2018830" y="402475"/>
                </a:lnTo>
                <a:lnTo>
                  <a:pt x="2019300" y="401358"/>
                </a:lnTo>
                <a:lnTo>
                  <a:pt x="2019300" y="398729"/>
                </a:lnTo>
                <a:close/>
              </a:path>
              <a:path w="5219700" h="800100">
                <a:moveTo>
                  <a:pt x="2019300" y="3441"/>
                </a:moveTo>
                <a:lnTo>
                  <a:pt x="2018830" y="2324"/>
                </a:lnTo>
                <a:lnTo>
                  <a:pt x="2016963" y="457"/>
                </a:lnTo>
                <a:lnTo>
                  <a:pt x="2015845" y="0"/>
                </a:lnTo>
                <a:lnTo>
                  <a:pt x="2003691" y="0"/>
                </a:lnTo>
                <a:lnTo>
                  <a:pt x="2002574" y="457"/>
                </a:lnTo>
                <a:lnTo>
                  <a:pt x="2000707" y="2324"/>
                </a:lnTo>
                <a:lnTo>
                  <a:pt x="2000237" y="3441"/>
                </a:lnTo>
                <a:lnTo>
                  <a:pt x="2000237" y="6070"/>
                </a:lnTo>
                <a:lnTo>
                  <a:pt x="2000707" y="7188"/>
                </a:lnTo>
                <a:lnTo>
                  <a:pt x="2002574" y="9055"/>
                </a:lnTo>
                <a:lnTo>
                  <a:pt x="2003691" y="9525"/>
                </a:lnTo>
                <a:lnTo>
                  <a:pt x="2015845" y="9525"/>
                </a:lnTo>
                <a:lnTo>
                  <a:pt x="2016963" y="9055"/>
                </a:lnTo>
                <a:lnTo>
                  <a:pt x="2018830" y="7188"/>
                </a:lnTo>
                <a:lnTo>
                  <a:pt x="2019300" y="6070"/>
                </a:lnTo>
                <a:lnTo>
                  <a:pt x="2019300" y="3441"/>
                </a:lnTo>
                <a:close/>
              </a:path>
              <a:path w="5219700" h="800100">
                <a:moveTo>
                  <a:pt x="2076437" y="794016"/>
                </a:moveTo>
                <a:lnTo>
                  <a:pt x="2075980" y="792899"/>
                </a:lnTo>
                <a:lnTo>
                  <a:pt x="2074113" y="791032"/>
                </a:lnTo>
                <a:lnTo>
                  <a:pt x="2072995" y="790575"/>
                </a:lnTo>
                <a:lnTo>
                  <a:pt x="2060841" y="790575"/>
                </a:lnTo>
                <a:lnTo>
                  <a:pt x="2059724" y="791032"/>
                </a:lnTo>
                <a:lnTo>
                  <a:pt x="2057857" y="792899"/>
                </a:lnTo>
                <a:lnTo>
                  <a:pt x="2057400" y="794016"/>
                </a:lnTo>
                <a:lnTo>
                  <a:pt x="2057400" y="796645"/>
                </a:lnTo>
                <a:lnTo>
                  <a:pt x="2057857" y="797763"/>
                </a:lnTo>
                <a:lnTo>
                  <a:pt x="2059724" y="799630"/>
                </a:lnTo>
                <a:lnTo>
                  <a:pt x="2060841" y="800100"/>
                </a:lnTo>
                <a:lnTo>
                  <a:pt x="2072995" y="800100"/>
                </a:lnTo>
                <a:lnTo>
                  <a:pt x="2074113" y="799630"/>
                </a:lnTo>
                <a:lnTo>
                  <a:pt x="2075980" y="797763"/>
                </a:lnTo>
                <a:lnTo>
                  <a:pt x="2076437" y="796645"/>
                </a:lnTo>
                <a:lnTo>
                  <a:pt x="2076437" y="794016"/>
                </a:lnTo>
                <a:close/>
              </a:path>
              <a:path w="5219700" h="800100">
                <a:moveTo>
                  <a:pt x="2076437" y="398729"/>
                </a:moveTo>
                <a:lnTo>
                  <a:pt x="2075980" y="397611"/>
                </a:lnTo>
                <a:lnTo>
                  <a:pt x="2074113" y="395744"/>
                </a:lnTo>
                <a:lnTo>
                  <a:pt x="2072995" y="395287"/>
                </a:lnTo>
                <a:lnTo>
                  <a:pt x="2060841" y="395287"/>
                </a:lnTo>
                <a:lnTo>
                  <a:pt x="2059724" y="395744"/>
                </a:lnTo>
                <a:lnTo>
                  <a:pt x="2057857" y="397611"/>
                </a:lnTo>
                <a:lnTo>
                  <a:pt x="2057400" y="398729"/>
                </a:lnTo>
                <a:lnTo>
                  <a:pt x="2057400" y="401358"/>
                </a:lnTo>
                <a:lnTo>
                  <a:pt x="2057857" y="402475"/>
                </a:lnTo>
                <a:lnTo>
                  <a:pt x="2059724" y="404342"/>
                </a:lnTo>
                <a:lnTo>
                  <a:pt x="2060841" y="404812"/>
                </a:lnTo>
                <a:lnTo>
                  <a:pt x="2072995" y="404812"/>
                </a:lnTo>
                <a:lnTo>
                  <a:pt x="2074113" y="404342"/>
                </a:lnTo>
                <a:lnTo>
                  <a:pt x="2075980" y="402475"/>
                </a:lnTo>
                <a:lnTo>
                  <a:pt x="2076437" y="401358"/>
                </a:lnTo>
                <a:lnTo>
                  <a:pt x="2076437" y="398729"/>
                </a:lnTo>
                <a:close/>
              </a:path>
              <a:path w="5219700" h="800100">
                <a:moveTo>
                  <a:pt x="2076437" y="3441"/>
                </a:moveTo>
                <a:lnTo>
                  <a:pt x="2075980" y="2324"/>
                </a:lnTo>
                <a:lnTo>
                  <a:pt x="2074113" y="457"/>
                </a:lnTo>
                <a:lnTo>
                  <a:pt x="2072995" y="0"/>
                </a:lnTo>
                <a:lnTo>
                  <a:pt x="2060841" y="0"/>
                </a:lnTo>
                <a:lnTo>
                  <a:pt x="2059724" y="457"/>
                </a:lnTo>
                <a:lnTo>
                  <a:pt x="2057857" y="2324"/>
                </a:lnTo>
                <a:lnTo>
                  <a:pt x="2057400" y="3441"/>
                </a:lnTo>
                <a:lnTo>
                  <a:pt x="2057400" y="6070"/>
                </a:lnTo>
                <a:lnTo>
                  <a:pt x="2057857" y="7188"/>
                </a:lnTo>
                <a:lnTo>
                  <a:pt x="2059724" y="9055"/>
                </a:lnTo>
                <a:lnTo>
                  <a:pt x="2060841" y="9525"/>
                </a:lnTo>
                <a:lnTo>
                  <a:pt x="2072995" y="9525"/>
                </a:lnTo>
                <a:lnTo>
                  <a:pt x="2074113" y="9055"/>
                </a:lnTo>
                <a:lnTo>
                  <a:pt x="2075980" y="7188"/>
                </a:lnTo>
                <a:lnTo>
                  <a:pt x="2076437" y="6070"/>
                </a:lnTo>
                <a:lnTo>
                  <a:pt x="2076437" y="3441"/>
                </a:lnTo>
                <a:close/>
              </a:path>
              <a:path w="5219700" h="800100">
                <a:moveTo>
                  <a:pt x="2133587" y="794016"/>
                </a:moveTo>
                <a:lnTo>
                  <a:pt x="2133130" y="792899"/>
                </a:lnTo>
                <a:lnTo>
                  <a:pt x="2131263" y="791032"/>
                </a:lnTo>
                <a:lnTo>
                  <a:pt x="2130145" y="790575"/>
                </a:lnTo>
                <a:lnTo>
                  <a:pt x="2117991" y="790575"/>
                </a:lnTo>
                <a:lnTo>
                  <a:pt x="2116874" y="791032"/>
                </a:lnTo>
                <a:lnTo>
                  <a:pt x="2115007" y="792899"/>
                </a:lnTo>
                <a:lnTo>
                  <a:pt x="2114537" y="794016"/>
                </a:lnTo>
                <a:lnTo>
                  <a:pt x="2114537" y="796645"/>
                </a:lnTo>
                <a:lnTo>
                  <a:pt x="2115007" y="797763"/>
                </a:lnTo>
                <a:lnTo>
                  <a:pt x="2116874" y="799630"/>
                </a:lnTo>
                <a:lnTo>
                  <a:pt x="2117991" y="800100"/>
                </a:lnTo>
                <a:lnTo>
                  <a:pt x="2130145" y="800100"/>
                </a:lnTo>
                <a:lnTo>
                  <a:pt x="2131263" y="799630"/>
                </a:lnTo>
                <a:lnTo>
                  <a:pt x="2133130" y="797763"/>
                </a:lnTo>
                <a:lnTo>
                  <a:pt x="2133587" y="796645"/>
                </a:lnTo>
                <a:lnTo>
                  <a:pt x="2133587" y="794016"/>
                </a:lnTo>
                <a:close/>
              </a:path>
              <a:path w="5219700" h="800100">
                <a:moveTo>
                  <a:pt x="2133587" y="398729"/>
                </a:moveTo>
                <a:lnTo>
                  <a:pt x="2133130" y="397611"/>
                </a:lnTo>
                <a:lnTo>
                  <a:pt x="2131263" y="395744"/>
                </a:lnTo>
                <a:lnTo>
                  <a:pt x="2130145" y="395287"/>
                </a:lnTo>
                <a:lnTo>
                  <a:pt x="2117991" y="395287"/>
                </a:lnTo>
                <a:lnTo>
                  <a:pt x="2116874" y="395744"/>
                </a:lnTo>
                <a:lnTo>
                  <a:pt x="2115007" y="397611"/>
                </a:lnTo>
                <a:lnTo>
                  <a:pt x="2114537" y="398729"/>
                </a:lnTo>
                <a:lnTo>
                  <a:pt x="2114537" y="401358"/>
                </a:lnTo>
                <a:lnTo>
                  <a:pt x="2115007" y="402475"/>
                </a:lnTo>
                <a:lnTo>
                  <a:pt x="2116874" y="404342"/>
                </a:lnTo>
                <a:lnTo>
                  <a:pt x="2117991" y="404812"/>
                </a:lnTo>
                <a:lnTo>
                  <a:pt x="2130145" y="404812"/>
                </a:lnTo>
                <a:lnTo>
                  <a:pt x="2131263" y="404342"/>
                </a:lnTo>
                <a:lnTo>
                  <a:pt x="2133130" y="402475"/>
                </a:lnTo>
                <a:lnTo>
                  <a:pt x="2133587" y="401358"/>
                </a:lnTo>
                <a:lnTo>
                  <a:pt x="2133587" y="398729"/>
                </a:lnTo>
                <a:close/>
              </a:path>
              <a:path w="5219700" h="800100">
                <a:moveTo>
                  <a:pt x="2133587" y="3441"/>
                </a:moveTo>
                <a:lnTo>
                  <a:pt x="2133130" y="2324"/>
                </a:lnTo>
                <a:lnTo>
                  <a:pt x="2131263" y="457"/>
                </a:lnTo>
                <a:lnTo>
                  <a:pt x="2130145" y="0"/>
                </a:lnTo>
                <a:lnTo>
                  <a:pt x="2117991" y="0"/>
                </a:lnTo>
                <a:lnTo>
                  <a:pt x="2116874" y="457"/>
                </a:lnTo>
                <a:lnTo>
                  <a:pt x="2115007" y="2324"/>
                </a:lnTo>
                <a:lnTo>
                  <a:pt x="2114537" y="3441"/>
                </a:lnTo>
                <a:lnTo>
                  <a:pt x="2114537" y="6070"/>
                </a:lnTo>
                <a:lnTo>
                  <a:pt x="2115007" y="7188"/>
                </a:lnTo>
                <a:lnTo>
                  <a:pt x="2116874" y="9055"/>
                </a:lnTo>
                <a:lnTo>
                  <a:pt x="2117991" y="9525"/>
                </a:lnTo>
                <a:lnTo>
                  <a:pt x="2130145" y="9525"/>
                </a:lnTo>
                <a:lnTo>
                  <a:pt x="2131263" y="9055"/>
                </a:lnTo>
                <a:lnTo>
                  <a:pt x="2133130" y="7188"/>
                </a:lnTo>
                <a:lnTo>
                  <a:pt x="2133587" y="6070"/>
                </a:lnTo>
                <a:lnTo>
                  <a:pt x="2133587" y="3441"/>
                </a:lnTo>
                <a:close/>
              </a:path>
              <a:path w="5219700" h="800100">
                <a:moveTo>
                  <a:pt x="2190737" y="794016"/>
                </a:moveTo>
                <a:lnTo>
                  <a:pt x="2190280" y="792899"/>
                </a:lnTo>
                <a:lnTo>
                  <a:pt x="2188413" y="791032"/>
                </a:lnTo>
                <a:lnTo>
                  <a:pt x="2187295" y="790575"/>
                </a:lnTo>
                <a:lnTo>
                  <a:pt x="2175141" y="790575"/>
                </a:lnTo>
                <a:lnTo>
                  <a:pt x="2174024" y="791032"/>
                </a:lnTo>
                <a:lnTo>
                  <a:pt x="2172157" y="792899"/>
                </a:lnTo>
                <a:lnTo>
                  <a:pt x="2171687" y="794016"/>
                </a:lnTo>
                <a:lnTo>
                  <a:pt x="2171687" y="796645"/>
                </a:lnTo>
                <a:lnTo>
                  <a:pt x="2172157" y="797763"/>
                </a:lnTo>
                <a:lnTo>
                  <a:pt x="2174024" y="799630"/>
                </a:lnTo>
                <a:lnTo>
                  <a:pt x="2175141" y="800100"/>
                </a:lnTo>
                <a:lnTo>
                  <a:pt x="2187295" y="800100"/>
                </a:lnTo>
                <a:lnTo>
                  <a:pt x="2188413" y="799630"/>
                </a:lnTo>
                <a:lnTo>
                  <a:pt x="2190280" y="797763"/>
                </a:lnTo>
                <a:lnTo>
                  <a:pt x="2190737" y="796645"/>
                </a:lnTo>
                <a:lnTo>
                  <a:pt x="2190737" y="794016"/>
                </a:lnTo>
                <a:close/>
              </a:path>
              <a:path w="5219700" h="800100">
                <a:moveTo>
                  <a:pt x="2190737" y="398729"/>
                </a:moveTo>
                <a:lnTo>
                  <a:pt x="2190280" y="397611"/>
                </a:lnTo>
                <a:lnTo>
                  <a:pt x="2188413" y="395744"/>
                </a:lnTo>
                <a:lnTo>
                  <a:pt x="2187295" y="395287"/>
                </a:lnTo>
                <a:lnTo>
                  <a:pt x="2175141" y="395287"/>
                </a:lnTo>
                <a:lnTo>
                  <a:pt x="2174024" y="395744"/>
                </a:lnTo>
                <a:lnTo>
                  <a:pt x="2172157" y="397611"/>
                </a:lnTo>
                <a:lnTo>
                  <a:pt x="2171687" y="398729"/>
                </a:lnTo>
                <a:lnTo>
                  <a:pt x="2171687" y="401358"/>
                </a:lnTo>
                <a:lnTo>
                  <a:pt x="2172157" y="402475"/>
                </a:lnTo>
                <a:lnTo>
                  <a:pt x="2174024" y="404342"/>
                </a:lnTo>
                <a:lnTo>
                  <a:pt x="2175141" y="404812"/>
                </a:lnTo>
                <a:lnTo>
                  <a:pt x="2187295" y="404812"/>
                </a:lnTo>
                <a:lnTo>
                  <a:pt x="2188413" y="404342"/>
                </a:lnTo>
                <a:lnTo>
                  <a:pt x="2190280" y="402475"/>
                </a:lnTo>
                <a:lnTo>
                  <a:pt x="2190737" y="401358"/>
                </a:lnTo>
                <a:lnTo>
                  <a:pt x="2190737" y="398729"/>
                </a:lnTo>
                <a:close/>
              </a:path>
              <a:path w="5219700" h="800100">
                <a:moveTo>
                  <a:pt x="2190737" y="3441"/>
                </a:moveTo>
                <a:lnTo>
                  <a:pt x="2190280" y="2324"/>
                </a:lnTo>
                <a:lnTo>
                  <a:pt x="2188413" y="457"/>
                </a:lnTo>
                <a:lnTo>
                  <a:pt x="2187295" y="0"/>
                </a:lnTo>
                <a:lnTo>
                  <a:pt x="2175141" y="0"/>
                </a:lnTo>
                <a:lnTo>
                  <a:pt x="2174024" y="457"/>
                </a:lnTo>
                <a:lnTo>
                  <a:pt x="2172157" y="2324"/>
                </a:lnTo>
                <a:lnTo>
                  <a:pt x="2171687" y="3441"/>
                </a:lnTo>
                <a:lnTo>
                  <a:pt x="2171687" y="6070"/>
                </a:lnTo>
                <a:lnTo>
                  <a:pt x="2172157" y="7188"/>
                </a:lnTo>
                <a:lnTo>
                  <a:pt x="2174024" y="9055"/>
                </a:lnTo>
                <a:lnTo>
                  <a:pt x="2175141" y="9525"/>
                </a:lnTo>
                <a:lnTo>
                  <a:pt x="2187295" y="9525"/>
                </a:lnTo>
                <a:lnTo>
                  <a:pt x="2188413" y="9055"/>
                </a:lnTo>
                <a:lnTo>
                  <a:pt x="2190280" y="7188"/>
                </a:lnTo>
                <a:lnTo>
                  <a:pt x="2190737" y="6070"/>
                </a:lnTo>
                <a:lnTo>
                  <a:pt x="2190737" y="3441"/>
                </a:lnTo>
                <a:close/>
              </a:path>
              <a:path w="5219700" h="800100">
                <a:moveTo>
                  <a:pt x="2247887" y="794016"/>
                </a:moveTo>
                <a:lnTo>
                  <a:pt x="2247430" y="792899"/>
                </a:lnTo>
                <a:lnTo>
                  <a:pt x="2245563" y="791032"/>
                </a:lnTo>
                <a:lnTo>
                  <a:pt x="2244445" y="790575"/>
                </a:lnTo>
                <a:lnTo>
                  <a:pt x="2232291" y="790575"/>
                </a:lnTo>
                <a:lnTo>
                  <a:pt x="2231174" y="791032"/>
                </a:lnTo>
                <a:lnTo>
                  <a:pt x="2229307" y="792899"/>
                </a:lnTo>
                <a:lnTo>
                  <a:pt x="2228837" y="794016"/>
                </a:lnTo>
                <a:lnTo>
                  <a:pt x="2228837" y="796645"/>
                </a:lnTo>
                <a:lnTo>
                  <a:pt x="2229307" y="797763"/>
                </a:lnTo>
                <a:lnTo>
                  <a:pt x="2231174" y="799630"/>
                </a:lnTo>
                <a:lnTo>
                  <a:pt x="2232291" y="800100"/>
                </a:lnTo>
                <a:lnTo>
                  <a:pt x="2244445" y="800100"/>
                </a:lnTo>
                <a:lnTo>
                  <a:pt x="2245563" y="799630"/>
                </a:lnTo>
                <a:lnTo>
                  <a:pt x="2247430" y="797763"/>
                </a:lnTo>
                <a:lnTo>
                  <a:pt x="2247887" y="796645"/>
                </a:lnTo>
                <a:lnTo>
                  <a:pt x="2247887" y="794016"/>
                </a:lnTo>
                <a:close/>
              </a:path>
              <a:path w="5219700" h="800100">
                <a:moveTo>
                  <a:pt x="2247887" y="398729"/>
                </a:moveTo>
                <a:lnTo>
                  <a:pt x="2247430" y="397611"/>
                </a:lnTo>
                <a:lnTo>
                  <a:pt x="2245563" y="395744"/>
                </a:lnTo>
                <a:lnTo>
                  <a:pt x="2244445" y="395287"/>
                </a:lnTo>
                <a:lnTo>
                  <a:pt x="2232291" y="395287"/>
                </a:lnTo>
                <a:lnTo>
                  <a:pt x="2231174" y="395744"/>
                </a:lnTo>
                <a:lnTo>
                  <a:pt x="2229307" y="397611"/>
                </a:lnTo>
                <a:lnTo>
                  <a:pt x="2228837" y="398729"/>
                </a:lnTo>
                <a:lnTo>
                  <a:pt x="2228837" y="401358"/>
                </a:lnTo>
                <a:lnTo>
                  <a:pt x="2229307" y="402475"/>
                </a:lnTo>
                <a:lnTo>
                  <a:pt x="2231174" y="404342"/>
                </a:lnTo>
                <a:lnTo>
                  <a:pt x="2232291" y="404812"/>
                </a:lnTo>
                <a:lnTo>
                  <a:pt x="2244445" y="404812"/>
                </a:lnTo>
                <a:lnTo>
                  <a:pt x="2245563" y="404342"/>
                </a:lnTo>
                <a:lnTo>
                  <a:pt x="2247430" y="402475"/>
                </a:lnTo>
                <a:lnTo>
                  <a:pt x="2247887" y="401358"/>
                </a:lnTo>
                <a:lnTo>
                  <a:pt x="2247887" y="398729"/>
                </a:lnTo>
                <a:close/>
              </a:path>
              <a:path w="5219700" h="800100">
                <a:moveTo>
                  <a:pt x="2247887" y="3441"/>
                </a:moveTo>
                <a:lnTo>
                  <a:pt x="2247430" y="2324"/>
                </a:lnTo>
                <a:lnTo>
                  <a:pt x="2245563" y="457"/>
                </a:lnTo>
                <a:lnTo>
                  <a:pt x="2244445" y="0"/>
                </a:lnTo>
                <a:lnTo>
                  <a:pt x="2232291" y="0"/>
                </a:lnTo>
                <a:lnTo>
                  <a:pt x="2231174" y="457"/>
                </a:lnTo>
                <a:lnTo>
                  <a:pt x="2229307" y="2324"/>
                </a:lnTo>
                <a:lnTo>
                  <a:pt x="2228837" y="3441"/>
                </a:lnTo>
                <a:lnTo>
                  <a:pt x="2228837" y="6070"/>
                </a:lnTo>
                <a:lnTo>
                  <a:pt x="2229307" y="7188"/>
                </a:lnTo>
                <a:lnTo>
                  <a:pt x="2231174" y="9055"/>
                </a:lnTo>
                <a:lnTo>
                  <a:pt x="2232291" y="9525"/>
                </a:lnTo>
                <a:lnTo>
                  <a:pt x="2244445" y="9525"/>
                </a:lnTo>
                <a:lnTo>
                  <a:pt x="2245563" y="9055"/>
                </a:lnTo>
                <a:lnTo>
                  <a:pt x="2247430" y="7188"/>
                </a:lnTo>
                <a:lnTo>
                  <a:pt x="2247887" y="6070"/>
                </a:lnTo>
                <a:lnTo>
                  <a:pt x="2247887" y="3441"/>
                </a:lnTo>
                <a:close/>
              </a:path>
              <a:path w="5219700" h="800100">
                <a:moveTo>
                  <a:pt x="2305037" y="794016"/>
                </a:moveTo>
                <a:lnTo>
                  <a:pt x="2304580" y="792899"/>
                </a:lnTo>
                <a:lnTo>
                  <a:pt x="2302713" y="791032"/>
                </a:lnTo>
                <a:lnTo>
                  <a:pt x="2301595" y="790575"/>
                </a:lnTo>
                <a:lnTo>
                  <a:pt x="2289441" y="790575"/>
                </a:lnTo>
                <a:lnTo>
                  <a:pt x="2288324" y="791032"/>
                </a:lnTo>
                <a:lnTo>
                  <a:pt x="2286457" y="792899"/>
                </a:lnTo>
                <a:lnTo>
                  <a:pt x="2285987" y="794016"/>
                </a:lnTo>
                <a:lnTo>
                  <a:pt x="2285987" y="796645"/>
                </a:lnTo>
                <a:lnTo>
                  <a:pt x="2286457" y="797763"/>
                </a:lnTo>
                <a:lnTo>
                  <a:pt x="2288324" y="799630"/>
                </a:lnTo>
                <a:lnTo>
                  <a:pt x="2289441" y="800100"/>
                </a:lnTo>
                <a:lnTo>
                  <a:pt x="2301595" y="800100"/>
                </a:lnTo>
                <a:lnTo>
                  <a:pt x="2302713" y="799630"/>
                </a:lnTo>
                <a:lnTo>
                  <a:pt x="2304580" y="797763"/>
                </a:lnTo>
                <a:lnTo>
                  <a:pt x="2305037" y="796645"/>
                </a:lnTo>
                <a:lnTo>
                  <a:pt x="2305037" y="794016"/>
                </a:lnTo>
                <a:close/>
              </a:path>
              <a:path w="5219700" h="800100">
                <a:moveTo>
                  <a:pt x="2305037" y="398729"/>
                </a:moveTo>
                <a:lnTo>
                  <a:pt x="2304580" y="397611"/>
                </a:lnTo>
                <a:lnTo>
                  <a:pt x="2302713" y="395744"/>
                </a:lnTo>
                <a:lnTo>
                  <a:pt x="2301595" y="395287"/>
                </a:lnTo>
                <a:lnTo>
                  <a:pt x="2289441" y="395287"/>
                </a:lnTo>
                <a:lnTo>
                  <a:pt x="2288324" y="395744"/>
                </a:lnTo>
                <a:lnTo>
                  <a:pt x="2286457" y="397611"/>
                </a:lnTo>
                <a:lnTo>
                  <a:pt x="2285987" y="398729"/>
                </a:lnTo>
                <a:lnTo>
                  <a:pt x="2285987" y="401358"/>
                </a:lnTo>
                <a:lnTo>
                  <a:pt x="2286457" y="402475"/>
                </a:lnTo>
                <a:lnTo>
                  <a:pt x="2288324" y="404342"/>
                </a:lnTo>
                <a:lnTo>
                  <a:pt x="2289441" y="404812"/>
                </a:lnTo>
                <a:lnTo>
                  <a:pt x="2301595" y="404812"/>
                </a:lnTo>
                <a:lnTo>
                  <a:pt x="2302713" y="404342"/>
                </a:lnTo>
                <a:lnTo>
                  <a:pt x="2304580" y="402475"/>
                </a:lnTo>
                <a:lnTo>
                  <a:pt x="2305037" y="401358"/>
                </a:lnTo>
                <a:lnTo>
                  <a:pt x="2305037" y="398729"/>
                </a:lnTo>
                <a:close/>
              </a:path>
              <a:path w="5219700" h="800100">
                <a:moveTo>
                  <a:pt x="2305037" y="3441"/>
                </a:moveTo>
                <a:lnTo>
                  <a:pt x="2304580" y="2324"/>
                </a:lnTo>
                <a:lnTo>
                  <a:pt x="2302713" y="457"/>
                </a:lnTo>
                <a:lnTo>
                  <a:pt x="2301595" y="0"/>
                </a:lnTo>
                <a:lnTo>
                  <a:pt x="2289441" y="0"/>
                </a:lnTo>
                <a:lnTo>
                  <a:pt x="2288324" y="457"/>
                </a:lnTo>
                <a:lnTo>
                  <a:pt x="2286457" y="2324"/>
                </a:lnTo>
                <a:lnTo>
                  <a:pt x="2285987" y="3441"/>
                </a:lnTo>
                <a:lnTo>
                  <a:pt x="2285987" y="6070"/>
                </a:lnTo>
                <a:lnTo>
                  <a:pt x="2286457" y="7188"/>
                </a:lnTo>
                <a:lnTo>
                  <a:pt x="2288324" y="9055"/>
                </a:lnTo>
                <a:lnTo>
                  <a:pt x="2289441" y="9525"/>
                </a:lnTo>
                <a:lnTo>
                  <a:pt x="2301595" y="9525"/>
                </a:lnTo>
                <a:lnTo>
                  <a:pt x="2302713" y="9055"/>
                </a:lnTo>
                <a:lnTo>
                  <a:pt x="2304580" y="7188"/>
                </a:lnTo>
                <a:lnTo>
                  <a:pt x="2305037" y="6070"/>
                </a:lnTo>
                <a:lnTo>
                  <a:pt x="2305037" y="3441"/>
                </a:lnTo>
                <a:close/>
              </a:path>
              <a:path w="5219700" h="800100">
                <a:moveTo>
                  <a:pt x="2362187" y="794016"/>
                </a:moveTo>
                <a:lnTo>
                  <a:pt x="2361730" y="792899"/>
                </a:lnTo>
                <a:lnTo>
                  <a:pt x="2359863" y="791032"/>
                </a:lnTo>
                <a:lnTo>
                  <a:pt x="2358745" y="790575"/>
                </a:lnTo>
                <a:lnTo>
                  <a:pt x="2346591" y="790575"/>
                </a:lnTo>
                <a:lnTo>
                  <a:pt x="2345474" y="791032"/>
                </a:lnTo>
                <a:lnTo>
                  <a:pt x="2343607" y="792899"/>
                </a:lnTo>
                <a:lnTo>
                  <a:pt x="2343137" y="794016"/>
                </a:lnTo>
                <a:lnTo>
                  <a:pt x="2343137" y="796645"/>
                </a:lnTo>
                <a:lnTo>
                  <a:pt x="2343607" y="797763"/>
                </a:lnTo>
                <a:lnTo>
                  <a:pt x="2345474" y="799630"/>
                </a:lnTo>
                <a:lnTo>
                  <a:pt x="2346591" y="800100"/>
                </a:lnTo>
                <a:lnTo>
                  <a:pt x="2358745" y="800100"/>
                </a:lnTo>
                <a:lnTo>
                  <a:pt x="2359863" y="799630"/>
                </a:lnTo>
                <a:lnTo>
                  <a:pt x="2361730" y="797763"/>
                </a:lnTo>
                <a:lnTo>
                  <a:pt x="2362187" y="796645"/>
                </a:lnTo>
                <a:lnTo>
                  <a:pt x="2362187" y="794016"/>
                </a:lnTo>
                <a:close/>
              </a:path>
              <a:path w="5219700" h="800100">
                <a:moveTo>
                  <a:pt x="2362187" y="398729"/>
                </a:moveTo>
                <a:lnTo>
                  <a:pt x="2361730" y="397611"/>
                </a:lnTo>
                <a:lnTo>
                  <a:pt x="2359863" y="395744"/>
                </a:lnTo>
                <a:lnTo>
                  <a:pt x="2358745" y="395287"/>
                </a:lnTo>
                <a:lnTo>
                  <a:pt x="2346591" y="395287"/>
                </a:lnTo>
                <a:lnTo>
                  <a:pt x="2345474" y="395744"/>
                </a:lnTo>
                <a:lnTo>
                  <a:pt x="2343607" y="397611"/>
                </a:lnTo>
                <a:lnTo>
                  <a:pt x="2343137" y="398729"/>
                </a:lnTo>
                <a:lnTo>
                  <a:pt x="2343137" y="401358"/>
                </a:lnTo>
                <a:lnTo>
                  <a:pt x="2343607" y="402475"/>
                </a:lnTo>
                <a:lnTo>
                  <a:pt x="2345474" y="404342"/>
                </a:lnTo>
                <a:lnTo>
                  <a:pt x="2346591" y="404812"/>
                </a:lnTo>
                <a:lnTo>
                  <a:pt x="2358745" y="404812"/>
                </a:lnTo>
                <a:lnTo>
                  <a:pt x="2359863" y="404342"/>
                </a:lnTo>
                <a:lnTo>
                  <a:pt x="2361730" y="402475"/>
                </a:lnTo>
                <a:lnTo>
                  <a:pt x="2362187" y="401358"/>
                </a:lnTo>
                <a:lnTo>
                  <a:pt x="2362187" y="398729"/>
                </a:lnTo>
                <a:close/>
              </a:path>
              <a:path w="5219700" h="800100">
                <a:moveTo>
                  <a:pt x="2362187" y="3441"/>
                </a:moveTo>
                <a:lnTo>
                  <a:pt x="2361730" y="2324"/>
                </a:lnTo>
                <a:lnTo>
                  <a:pt x="2359863" y="457"/>
                </a:lnTo>
                <a:lnTo>
                  <a:pt x="2358745" y="0"/>
                </a:lnTo>
                <a:lnTo>
                  <a:pt x="2346591" y="0"/>
                </a:lnTo>
                <a:lnTo>
                  <a:pt x="2345474" y="457"/>
                </a:lnTo>
                <a:lnTo>
                  <a:pt x="2343607" y="2324"/>
                </a:lnTo>
                <a:lnTo>
                  <a:pt x="2343137" y="3441"/>
                </a:lnTo>
                <a:lnTo>
                  <a:pt x="2343137" y="6070"/>
                </a:lnTo>
                <a:lnTo>
                  <a:pt x="2343607" y="7188"/>
                </a:lnTo>
                <a:lnTo>
                  <a:pt x="2345474" y="9055"/>
                </a:lnTo>
                <a:lnTo>
                  <a:pt x="2346591" y="9525"/>
                </a:lnTo>
                <a:lnTo>
                  <a:pt x="2358745" y="9525"/>
                </a:lnTo>
                <a:lnTo>
                  <a:pt x="2359863" y="9055"/>
                </a:lnTo>
                <a:lnTo>
                  <a:pt x="2361730" y="7188"/>
                </a:lnTo>
                <a:lnTo>
                  <a:pt x="2362187" y="6070"/>
                </a:lnTo>
                <a:lnTo>
                  <a:pt x="2362187" y="3441"/>
                </a:lnTo>
                <a:close/>
              </a:path>
              <a:path w="5219700" h="800100">
                <a:moveTo>
                  <a:pt x="2419350" y="794016"/>
                </a:moveTo>
                <a:lnTo>
                  <a:pt x="2418880" y="792899"/>
                </a:lnTo>
                <a:lnTo>
                  <a:pt x="2417013" y="791032"/>
                </a:lnTo>
                <a:lnTo>
                  <a:pt x="2415895" y="790575"/>
                </a:lnTo>
                <a:lnTo>
                  <a:pt x="2403741" y="790575"/>
                </a:lnTo>
                <a:lnTo>
                  <a:pt x="2402624" y="791032"/>
                </a:lnTo>
                <a:lnTo>
                  <a:pt x="2400757" y="792899"/>
                </a:lnTo>
                <a:lnTo>
                  <a:pt x="2400287" y="794016"/>
                </a:lnTo>
                <a:lnTo>
                  <a:pt x="2400287" y="796645"/>
                </a:lnTo>
                <a:lnTo>
                  <a:pt x="2400757" y="797763"/>
                </a:lnTo>
                <a:lnTo>
                  <a:pt x="2402624" y="799630"/>
                </a:lnTo>
                <a:lnTo>
                  <a:pt x="2403741" y="800100"/>
                </a:lnTo>
                <a:lnTo>
                  <a:pt x="2415895" y="800100"/>
                </a:lnTo>
                <a:lnTo>
                  <a:pt x="2417013" y="799630"/>
                </a:lnTo>
                <a:lnTo>
                  <a:pt x="2418880" y="797763"/>
                </a:lnTo>
                <a:lnTo>
                  <a:pt x="2419350" y="796645"/>
                </a:lnTo>
                <a:lnTo>
                  <a:pt x="2419350" y="794016"/>
                </a:lnTo>
                <a:close/>
              </a:path>
              <a:path w="5219700" h="800100">
                <a:moveTo>
                  <a:pt x="2419350" y="398729"/>
                </a:moveTo>
                <a:lnTo>
                  <a:pt x="2418880" y="397611"/>
                </a:lnTo>
                <a:lnTo>
                  <a:pt x="2417013" y="395744"/>
                </a:lnTo>
                <a:lnTo>
                  <a:pt x="2415895" y="395287"/>
                </a:lnTo>
                <a:lnTo>
                  <a:pt x="2403741" y="395287"/>
                </a:lnTo>
                <a:lnTo>
                  <a:pt x="2402624" y="395744"/>
                </a:lnTo>
                <a:lnTo>
                  <a:pt x="2400757" y="397611"/>
                </a:lnTo>
                <a:lnTo>
                  <a:pt x="2400287" y="398729"/>
                </a:lnTo>
                <a:lnTo>
                  <a:pt x="2400287" y="401358"/>
                </a:lnTo>
                <a:lnTo>
                  <a:pt x="2400757" y="402475"/>
                </a:lnTo>
                <a:lnTo>
                  <a:pt x="2402624" y="404342"/>
                </a:lnTo>
                <a:lnTo>
                  <a:pt x="2403741" y="404812"/>
                </a:lnTo>
                <a:lnTo>
                  <a:pt x="2415895" y="404812"/>
                </a:lnTo>
                <a:lnTo>
                  <a:pt x="2417013" y="404342"/>
                </a:lnTo>
                <a:lnTo>
                  <a:pt x="2418880" y="402475"/>
                </a:lnTo>
                <a:lnTo>
                  <a:pt x="2419350" y="401358"/>
                </a:lnTo>
                <a:lnTo>
                  <a:pt x="2419350" y="398729"/>
                </a:lnTo>
                <a:close/>
              </a:path>
              <a:path w="5219700" h="800100">
                <a:moveTo>
                  <a:pt x="2419350" y="3441"/>
                </a:moveTo>
                <a:lnTo>
                  <a:pt x="2418880" y="2324"/>
                </a:lnTo>
                <a:lnTo>
                  <a:pt x="2417013" y="457"/>
                </a:lnTo>
                <a:lnTo>
                  <a:pt x="2415895" y="0"/>
                </a:lnTo>
                <a:lnTo>
                  <a:pt x="2403741" y="0"/>
                </a:lnTo>
                <a:lnTo>
                  <a:pt x="2402624" y="457"/>
                </a:lnTo>
                <a:lnTo>
                  <a:pt x="2400757" y="2324"/>
                </a:lnTo>
                <a:lnTo>
                  <a:pt x="2400287" y="3441"/>
                </a:lnTo>
                <a:lnTo>
                  <a:pt x="2400287" y="6070"/>
                </a:lnTo>
                <a:lnTo>
                  <a:pt x="2400757" y="7188"/>
                </a:lnTo>
                <a:lnTo>
                  <a:pt x="2402624" y="9055"/>
                </a:lnTo>
                <a:lnTo>
                  <a:pt x="2403741" y="9525"/>
                </a:lnTo>
                <a:lnTo>
                  <a:pt x="2415895" y="9525"/>
                </a:lnTo>
                <a:lnTo>
                  <a:pt x="2417013" y="9055"/>
                </a:lnTo>
                <a:lnTo>
                  <a:pt x="2418880" y="7188"/>
                </a:lnTo>
                <a:lnTo>
                  <a:pt x="2419350" y="6070"/>
                </a:lnTo>
                <a:lnTo>
                  <a:pt x="2419350" y="3441"/>
                </a:lnTo>
                <a:close/>
              </a:path>
              <a:path w="5219700" h="800100">
                <a:moveTo>
                  <a:pt x="2476487" y="794016"/>
                </a:moveTo>
                <a:lnTo>
                  <a:pt x="2476030" y="792899"/>
                </a:lnTo>
                <a:lnTo>
                  <a:pt x="2474163" y="791032"/>
                </a:lnTo>
                <a:lnTo>
                  <a:pt x="2473045" y="790575"/>
                </a:lnTo>
                <a:lnTo>
                  <a:pt x="2460891" y="790575"/>
                </a:lnTo>
                <a:lnTo>
                  <a:pt x="2459774" y="791032"/>
                </a:lnTo>
                <a:lnTo>
                  <a:pt x="2457907" y="792899"/>
                </a:lnTo>
                <a:lnTo>
                  <a:pt x="2457437" y="794016"/>
                </a:lnTo>
                <a:lnTo>
                  <a:pt x="2457437" y="796645"/>
                </a:lnTo>
                <a:lnTo>
                  <a:pt x="2457907" y="797763"/>
                </a:lnTo>
                <a:lnTo>
                  <a:pt x="2459774" y="799630"/>
                </a:lnTo>
                <a:lnTo>
                  <a:pt x="2460891" y="800100"/>
                </a:lnTo>
                <a:lnTo>
                  <a:pt x="2473045" y="800100"/>
                </a:lnTo>
                <a:lnTo>
                  <a:pt x="2474163" y="799630"/>
                </a:lnTo>
                <a:lnTo>
                  <a:pt x="2476030" y="797763"/>
                </a:lnTo>
                <a:lnTo>
                  <a:pt x="2476487" y="796645"/>
                </a:lnTo>
                <a:lnTo>
                  <a:pt x="2476487" y="794016"/>
                </a:lnTo>
                <a:close/>
              </a:path>
              <a:path w="5219700" h="800100">
                <a:moveTo>
                  <a:pt x="2476487" y="398729"/>
                </a:moveTo>
                <a:lnTo>
                  <a:pt x="2476030" y="397611"/>
                </a:lnTo>
                <a:lnTo>
                  <a:pt x="2474163" y="395744"/>
                </a:lnTo>
                <a:lnTo>
                  <a:pt x="2473045" y="395287"/>
                </a:lnTo>
                <a:lnTo>
                  <a:pt x="2460891" y="395287"/>
                </a:lnTo>
                <a:lnTo>
                  <a:pt x="2459774" y="395744"/>
                </a:lnTo>
                <a:lnTo>
                  <a:pt x="2457907" y="397611"/>
                </a:lnTo>
                <a:lnTo>
                  <a:pt x="2457437" y="398729"/>
                </a:lnTo>
                <a:lnTo>
                  <a:pt x="2457437" y="401358"/>
                </a:lnTo>
                <a:lnTo>
                  <a:pt x="2457907" y="402475"/>
                </a:lnTo>
                <a:lnTo>
                  <a:pt x="2459774" y="404342"/>
                </a:lnTo>
                <a:lnTo>
                  <a:pt x="2460891" y="404812"/>
                </a:lnTo>
                <a:lnTo>
                  <a:pt x="2473045" y="404812"/>
                </a:lnTo>
                <a:lnTo>
                  <a:pt x="2474163" y="404342"/>
                </a:lnTo>
                <a:lnTo>
                  <a:pt x="2476030" y="402475"/>
                </a:lnTo>
                <a:lnTo>
                  <a:pt x="2476487" y="401358"/>
                </a:lnTo>
                <a:lnTo>
                  <a:pt x="2476487" y="398729"/>
                </a:lnTo>
                <a:close/>
              </a:path>
              <a:path w="5219700" h="800100">
                <a:moveTo>
                  <a:pt x="2476487" y="3441"/>
                </a:moveTo>
                <a:lnTo>
                  <a:pt x="2476030" y="2324"/>
                </a:lnTo>
                <a:lnTo>
                  <a:pt x="2474163" y="457"/>
                </a:lnTo>
                <a:lnTo>
                  <a:pt x="2473045" y="0"/>
                </a:lnTo>
                <a:lnTo>
                  <a:pt x="2460891" y="0"/>
                </a:lnTo>
                <a:lnTo>
                  <a:pt x="2459774" y="457"/>
                </a:lnTo>
                <a:lnTo>
                  <a:pt x="2457907" y="2324"/>
                </a:lnTo>
                <a:lnTo>
                  <a:pt x="2457437" y="3441"/>
                </a:lnTo>
                <a:lnTo>
                  <a:pt x="2457437" y="6070"/>
                </a:lnTo>
                <a:lnTo>
                  <a:pt x="2457907" y="7188"/>
                </a:lnTo>
                <a:lnTo>
                  <a:pt x="2459774" y="9055"/>
                </a:lnTo>
                <a:lnTo>
                  <a:pt x="2460891" y="9525"/>
                </a:lnTo>
                <a:lnTo>
                  <a:pt x="2473045" y="9525"/>
                </a:lnTo>
                <a:lnTo>
                  <a:pt x="2474163" y="9055"/>
                </a:lnTo>
                <a:lnTo>
                  <a:pt x="2476030" y="7188"/>
                </a:lnTo>
                <a:lnTo>
                  <a:pt x="2476487" y="6070"/>
                </a:lnTo>
                <a:lnTo>
                  <a:pt x="2476487" y="3441"/>
                </a:lnTo>
                <a:close/>
              </a:path>
              <a:path w="5219700" h="800100">
                <a:moveTo>
                  <a:pt x="2533637" y="794016"/>
                </a:moveTo>
                <a:lnTo>
                  <a:pt x="2533180" y="792899"/>
                </a:lnTo>
                <a:lnTo>
                  <a:pt x="2531313" y="791032"/>
                </a:lnTo>
                <a:lnTo>
                  <a:pt x="2530195" y="790575"/>
                </a:lnTo>
                <a:lnTo>
                  <a:pt x="2518041" y="790575"/>
                </a:lnTo>
                <a:lnTo>
                  <a:pt x="2516924" y="791032"/>
                </a:lnTo>
                <a:lnTo>
                  <a:pt x="2515057" y="792899"/>
                </a:lnTo>
                <a:lnTo>
                  <a:pt x="2514587" y="794016"/>
                </a:lnTo>
                <a:lnTo>
                  <a:pt x="2514587" y="796645"/>
                </a:lnTo>
                <a:lnTo>
                  <a:pt x="2515057" y="797763"/>
                </a:lnTo>
                <a:lnTo>
                  <a:pt x="2516924" y="799630"/>
                </a:lnTo>
                <a:lnTo>
                  <a:pt x="2518041" y="800100"/>
                </a:lnTo>
                <a:lnTo>
                  <a:pt x="2530195" y="800100"/>
                </a:lnTo>
                <a:lnTo>
                  <a:pt x="2531313" y="799630"/>
                </a:lnTo>
                <a:lnTo>
                  <a:pt x="2533180" y="797763"/>
                </a:lnTo>
                <a:lnTo>
                  <a:pt x="2533637" y="796645"/>
                </a:lnTo>
                <a:lnTo>
                  <a:pt x="2533637" y="794016"/>
                </a:lnTo>
                <a:close/>
              </a:path>
              <a:path w="5219700" h="800100">
                <a:moveTo>
                  <a:pt x="2533637" y="398729"/>
                </a:moveTo>
                <a:lnTo>
                  <a:pt x="2533180" y="397611"/>
                </a:lnTo>
                <a:lnTo>
                  <a:pt x="2531313" y="395744"/>
                </a:lnTo>
                <a:lnTo>
                  <a:pt x="2530195" y="395287"/>
                </a:lnTo>
                <a:lnTo>
                  <a:pt x="2518041" y="395287"/>
                </a:lnTo>
                <a:lnTo>
                  <a:pt x="2516924" y="395744"/>
                </a:lnTo>
                <a:lnTo>
                  <a:pt x="2515057" y="397611"/>
                </a:lnTo>
                <a:lnTo>
                  <a:pt x="2514587" y="398729"/>
                </a:lnTo>
                <a:lnTo>
                  <a:pt x="2514587" y="401358"/>
                </a:lnTo>
                <a:lnTo>
                  <a:pt x="2515057" y="402475"/>
                </a:lnTo>
                <a:lnTo>
                  <a:pt x="2516924" y="404342"/>
                </a:lnTo>
                <a:lnTo>
                  <a:pt x="2518041" y="404812"/>
                </a:lnTo>
                <a:lnTo>
                  <a:pt x="2530195" y="404812"/>
                </a:lnTo>
                <a:lnTo>
                  <a:pt x="2531313" y="404342"/>
                </a:lnTo>
                <a:lnTo>
                  <a:pt x="2533180" y="402475"/>
                </a:lnTo>
                <a:lnTo>
                  <a:pt x="2533637" y="401358"/>
                </a:lnTo>
                <a:lnTo>
                  <a:pt x="2533637" y="398729"/>
                </a:lnTo>
                <a:close/>
              </a:path>
              <a:path w="5219700" h="800100">
                <a:moveTo>
                  <a:pt x="2533637" y="3441"/>
                </a:moveTo>
                <a:lnTo>
                  <a:pt x="2533180" y="2324"/>
                </a:lnTo>
                <a:lnTo>
                  <a:pt x="2531313" y="457"/>
                </a:lnTo>
                <a:lnTo>
                  <a:pt x="2530195" y="0"/>
                </a:lnTo>
                <a:lnTo>
                  <a:pt x="2518041" y="0"/>
                </a:lnTo>
                <a:lnTo>
                  <a:pt x="2516924" y="457"/>
                </a:lnTo>
                <a:lnTo>
                  <a:pt x="2515057" y="2324"/>
                </a:lnTo>
                <a:lnTo>
                  <a:pt x="2514587" y="3441"/>
                </a:lnTo>
                <a:lnTo>
                  <a:pt x="2514587" y="6070"/>
                </a:lnTo>
                <a:lnTo>
                  <a:pt x="2515057" y="7188"/>
                </a:lnTo>
                <a:lnTo>
                  <a:pt x="2516924" y="9055"/>
                </a:lnTo>
                <a:lnTo>
                  <a:pt x="2518041" y="9525"/>
                </a:lnTo>
                <a:lnTo>
                  <a:pt x="2530195" y="9525"/>
                </a:lnTo>
                <a:lnTo>
                  <a:pt x="2531313" y="9055"/>
                </a:lnTo>
                <a:lnTo>
                  <a:pt x="2533180" y="7188"/>
                </a:lnTo>
                <a:lnTo>
                  <a:pt x="2533637" y="6070"/>
                </a:lnTo>
                <a:lnTo>
                  <a:pt x="2533637" y="3441"/>
                </a:lnTo>
                <a:close/>
              </a:path>
              <a:path w="5219700" h="800100">
                <a:moveTo>
                  <a:pt x="2590787" y="794016"/>
                </a:moveTo>
                <a:lnTo>
                  <a:pt x="2590330" y="792899"/>
                </a:lnTo>
                <a:lnTo>
                  <a:pt x="2588463" y="791032"/>
                </a:lnTo>
                <a:lnTo>
                  <a:pt x="2587345" y="790575"/>
                </a:lnTo>
                <a:lnTo>
                  <a:pt x="2575191" y="790575"/>
                </a:lnTo>
                <a:lnTo>
                  <a:pt x="2574074" y="791032"/>
                </a:lnTo>
                <a:lnTo>
                  <a:pt x="2572207" y="792899"/>
                </a:lnTo>
                <a:lnTo>
                  <a:pt x="2571737" y="794016"/>
                </a:lnTo>
                <a:lnTo>
                  <a:pt x="2571737" y="796645"/>
                </a:lnTo>
                <a:lnTo>
                  <a:pt x="2572207" y="797763"/>
                </a:lnTo>
                <a:lnTo>
                  <a:pt x="2574074" y="799630"/>
                </a:lnTo>
                <a:lnTo>
                  <a:pt x="2575191" y="800100"/>
                </a:lnTo>
                <a:lnTo>
                  <a:pt x="2587345" y="800100"/>
                </a:lnTo>
                <a:lnTo>
                  <a:pt x="2588463" y="799630"/>
                </a:lnTo>
                <a:lnTo>
                  <a:pt x="2590330" y="797763"/>
                </a:lnTo>
                <a:lnTo>
                  <a:pt x="2590787" y="796645"/>
                </a:lnTo>
                <a:lnTo>
                  <a:pt x="2590787" y="794016"/>
                </a:lnTo>
                <a:close/>
              </a:path>
              <a:path w="5219700" h="800100">
                <a:moveTo>
                  <a:pt x="2590787" y="398729"/>
                </a:moveTo>
                <a:lnTo>
                  <a:pt x="2590330" y="397611"/>
                </a:lnTo>
                <a:lnTo>
                  <a:pt x="2588463" y="395744"/>
                </a:lnTo>
                <a:lnTo>
                  <a:pt x="2587345" y="395287"/>
                </a:lnTo>
                <a:lnTo>
                  <a:pt x="2575191" y="395287"/>
                </a:lnTo>
                <a:lnTo>
                  <a:pt x="2574074" y="395744"/>
                </a:lnTo>
                <a:lnTo>
                  <a:pt x="2572207" y="397611"/>
                </a:lnTo>
                <a:lnTo>
                  <a:pt x="2571737" y="398729"/>
                </a:lnTo>
                <a:lnTo>
                  <a:pt x="2571737" y="401358"/>
                </a:lnTo>
                <a:lnTo>
                  <a:pt x="2572207" y="402475"/>
                </a:lnTo>
                <a:lnTo>
                  <a:pt x="2574074" y="404342"/>
                </a:lnTo>
                <a:lnTo>
                  <a:pt x="2575191" y="404812"/>
                </a:lnTo>
                <a:lnTo>
                  <a:pt x="2587345" y="404812"/>
                </a:lnTo>
                <a:lnTo>
                  <a:pt x="2588463" y="404342"/>
                </a:lnTo>
                <a:lnTo>
                  <a:pt x="2590330" y="402475"/>
                </a:lnTo>
                <a:lnTo>
                  <a:pt x="2590787" y="401358"/>
                </a:lnTo>
                <a:lnTo>
                  <a:pt x="2590787" y="398729"/>
                </a:lnTo>
                <a:close/>
              </a:path>
              <a:path w="5219700" h="800100">
                <a:moveTo>
                  <a:pt x="2590787" y="3441"/>
                </a:moveTo>
                <a:lnTo>
                  <a:pt x="2590330" y="2324"/>
                </a:lnTo>
                <a:lnTo>
                  <a:pt x="2588463" y="457"/>
                </a:lnTo>
                <a:lnTo>
                  <a:pt x="2587345" y="0"/>
                </a:lnTo>
                <a:lnTo>
                  <a:pt x="2575191" y="0"/>
                </a:lnTo>
                <a:lnTo>
                  <a:pt x="2574074" y="457"/>
                </a:lnTo>
                <a:lnTo>
                  <a:pt x="2572207" y="2324"/>
                </a:lnTo>
                <a:lnTo>
                  <a:pt x="2571737" y="3441"/>
                </a:lnTo>
                <a:lnTo>
                  <a:pt x="2571737" y="6070"/>
                </a:lnTo>
                <a:lnTo>
                  <a:pt x="2572207" y="7188"/>
                </a:lnTo>
                <a:lnTo>
                  <a:pt x="2574074" y="9055"/>
                </a:lnTo>
                <a:lnTo>
                  <a:pt x="2575191" y="9525"/>
                </a:lnTo>
                <a:lnTo>
                  <a:pt x="2587345" y="9525"/>
                </a:lnTo>
                <a:lnTo>
                  <a:pt x="2588463" y="9055"/>
                </a:lnTo>
                <a:lnTo>
                  <a:pt x="2590330" y="7188"/>
                </a:lnTo>
                <a:lnTo>
                  <a:pt x="2590787" y="6070"/>
                </a:lnTo>
                <a:lnTo>
                  <a:pt x="2590787" y="3441"/>
                </a:lnTo>
                <a:close/>
              </a:path>
              <a:path w="5219700" h="800100">
                <a:moveTo>
                  <a:pt x="2647950" y="794016"/>
                </a:moveTo>
                <a:lnTo>
                  <a:pt x="2647480" y="792899"/>
                </a:lnTo>
                <a:lnTo>
                  <a:pt x="2645613" y="791032"/>
                </a:lnTo>
                <a:lnTo>
                  <a:pt x="2644495" y="790575"/>
                </a:lnTo>
                <a:lnTo>
                  <a:pt x="2632341" y="790575"/>
                </a:lnTo>
                <a:lnTo>
                  <a:pt x="2631224" y="791032"/>
                </a:lnTo>
                <a:lnTo>
                  <a:pt x="2629357" y="792899"/>
                </a:lnTo>
                <a:lnTo>
                  <a:pt x="2628900" y="794016"/>
                </a:lnTo>
                <a:lnTo>
                  <a:pt x="2628900" y="796645"/>
                </a:lnTo>
                <a:lnTo>
                  <a:pt x="2629357" y="797763"/>
                </a:lnTo>
                <a:lnTo>
                  <a:pt x="2631224" y="799630"/>
                </a:lnTo>
                <a:lnTo>
                  <a:pt x="2632341" y="800100"/>
                </a:lnTo>
                <a:lnTo>
                  <a:pt x="2644495" y="800100"/>
                </a:lnTo>
                <a:lnTo>
                  <a:pt x="2645613" y="799630"/>
                </a:lnTo>
                <a:lnTo>
                  <a:pt x="2647480" y="797763"/>
                </a:lnTo>
                <a:lnTo>
                  <a:pt x="2647950" y="796645"/>
                </a:lnTo>
                <a:lnTo>
                  <a:pt x="2647950" y="794016"/>
                </a:lnTo>
                <a:close/>
              </a:path>
              <a:path w="5219700" h="800100">
                <a:moveTo>
                  <a:pt x="2647950" y="398729"/>
                </a:moveTo>
                <a:lnTo>
                  <a:pt x="2647480" y="397611"/>
                </a:lnTo>
                <a:lnTo>
                  <a:pt x="2645613" y="395744"/>
                </a:lnTo>
                <a:lnTo>
                  <a:pt x="2644495" y="395287"/>
                </a:lnTo>
                <a:lnTo>
                  <a:pt x="2632341" y="395287"/>
                </a:lnTo>
                <a:lnTo>
                  <a:pt x="2631224" y="395744"/>
                </a:lnTo>
                <a:lnTo>
                  <a:pt x="2629357" y="397611"/>
                </a:lnTo>
                <a:lnTo>
                  <a:pt x="2628900" y="398729"/>
                </a:lnTo>
                <a:lnTo>
                  <a:pt x="2628900" y="401358"/>
                </a:lnTo>
                <a:lnTo>
                  <a:pt x="2629357" y="402475"/>
                </a:lnTo>
                <a:lnTo>
                  <a:pt x="2631224" y="404342"/>
                </a:lnTo>
                <a:lnTo>
                  <a:pt x="2632341" y="404812"/>
                </a:lnTo>
                <a:lnTo>
                  <a:pt x="2644495" y="404812"/>
                </a:lnTo>
                <a:lnTo>
                  <a:pt x="2645613" y="404342"/>
                </a:lnTo>
                <a:lnTo>
                  <a:pt x="2647480" y="402475"/>
                </a:lnTo>
                <a:lnTo>
                  <a:pt x="2647950" y="401358"/>
                </a:lnTo>
                <a:lnTo>
                  <a:pt x="2647950" y="398729"/>
                </a:lnTo>
                <a:close/>
              </a:path>
              <a:path w="5219700" h="800100">
                <a:moveTo>
                  <a:pt x="2647950" y="3441"/>
                </a:moveTo>
                <a:lnTo>
                  <a:pt x="2647480" y="2324"/>
                </a:lnTo>
                <a:lnTo>
                  <a:pt x="2645613" y="457"/>
                </a:lnTo>
                <a:lnTo>
                  <a:pt x="2644495" y="0"/>
                </a:lnTo>
                <a:lnTo>
                  <a:pt x="2632341" y="0"/>
                </a:lnTo>
                <a:lnTo>
                  <a:pt x="2631224" y="457"/>
                </a:lnTo>
                <a:lnTo>
                  <a:pt x="2629357" y="2324"/>
                </a:lnTo>
                <a:lnTo>
                  <a:pt x="2628900" y="3441"/>
                </a:lnTo>
                <a:lnTo>
                  <a:pt x="2628900" y="6070"/>
                </a:lnTo>
                <a:lnTo>
                  <a:pt x="2629357" y="7188"/>
                </a:lnTo>
                <a:lnTo>
                  <a:pt x="2631224" y="9055"/>
                </a:lnTo>
                <a:lnTo>
                  <a:pt x="2632341" y="9525"/>
                </a:lnTo>
                <a:lnTo>
                  <a:pt x="2644495" y="9525"/>
                </a:lnTo>
                <a:lnTo>
                  <a:pt x="2645613" y="9055"/>
                </a:lnTo>
                <a:lnTo>
                  <a:pt x="2647480" y="7188"/>
                </a:lnTo>
                <a:lnTo>
                  <a:pt x="2647950" y="6070"/>
                </a:lnTo>
                <a:lnTo>
                  <a:pt x="2647950" y="3441"/>
                </a:lnTo>
                <a:close/>
              </a:path>
              <a:path w="5219700" h="800100">
                <a:moveTo>
                  <a:pt x="2705100" y="794016"/>
                </a:moveTo>
                <a:lnTo>
                  <a:pt x="2704630" y="792899"/>
                </a:lnTo>
                <a:lnTo>
                  <a:pt x="2702763" y="791032"/>
                </a:lnTo>
                <a:lnTo>
                  <a:pt x="2701645" y="790575"/>
                </a:lnTo>
                <a:lnTo>
                  <a:pt x="2689491" y="790575"/>
                </a:lnTo>
                <a:lnTo>
                  <a:pt x="2688374" y="791032"/>
                </a:lnTo>
                <a:lnTo>
                  <a:pt x="2686507" y="792899"/>
                </a:lnTo>
                <a:lnTo>
                  <a:pt x="2686037" y="794016"/>
                </a:lnTo>
                <a:lnTo>
                  <a:pt x="2686037" y="796645"/>
                </a:lnTo>
                <a:lnTo>
                  <a:pt x="2686507" y="797763"/>
                </a:lnTo>
                <a:lnTo>
                  <a:pt x="2688374" y="799630"/>
                </a:lnTo>
                <a:lnTo>
                  <a:pt x="2689491" y="800100"/>
                </a:lnTo>
                <a:lnTo>
                  <a:pt x="2701645" y="800100"/>
                </a:lnTo>
                <a:lnTo>
                  <a:pt x="2702763" y="799630"/>
                </a:lnTo>
                <a:lnTo>
                  <a:pt x="2704630" y="797763"/>
                </a:lnTo>
                <a:lnTo>
                  <a:pt x="2705100" y="796645"/>
                </a:lnTo>
                <a:lnTo>
                  <a:pt x="2705100" y="794016"/>
                </a:lnTo>
                <a:close/>
              </a:path>
              <a:path w="5219700" h="800100">
                <a:moveTo>
                  <a:pt x="2705100" y="398729"/>
                </a:moveTo>
                <a:lnTo>
                  <a:pt x="2704630" y="397611"/>
                </a:lnTo>
                <a:lnTo>
                  <a:pt x="2702763" y="395744"/>
                </a:lnTo>
                <a:lnTo>
                  <a:pt x="2701645" y="395287"/>
                </a:lnTo>
                <a:lnTo>
                  <a:pt x="2689491" y="395287"/>
                </a:lnTo>
                <a:lnTo>
                  <a:pt x="2688374" y="395744"/>
                </a:lnTo>
                <a:lnTo>
                  <a:pt x="2686507" y="397611"/>
                </a:lnTo>
                <a:lnTo>
                  <a:pt x="2686037" y="398729"/>
                </a:lnTo>
                <a:lnTo>
                  <a:pt x="2686037" y="401358"/>
                </a:lnTo>
                <a:lnTo>
                  <a:pt x="2686507" y="402475"/>
                </a:lnTo>
                <a:lnTo>
                  <a:pt x="2688374" y="404342"/>
                </a:lnTo>
                <a:lnTo>
                  <a:pt x="2689491" y="404812"/>
                </a:lnTo>
                <a:lnTo>
                  <a:pt x="2701645" y="404812"/>
                </a:lnTo>
                <a:lnTo>
                  <a:pt x="2702763" y="404342"/>
                </a:lnTo>
                <a:lnTo>
                  <a:pt x="2704630" y="402475"/>
                </a:lnTo>
                <a:lnTo>
                  <a:pt x="2705100" y="401358"/>
                </a:lnTo>
                <a:lnTo>
                  <a:pt x="2705100" y="398729"/>
                </a:lnTo>
                <a:close/>
              </a:path>
              <a:path w="5219700" h="800100">
                <a:moveTo>
                  <a:pt x="2705100" y="3441"/>
                </a:moveTo>
                <a:lnTo>
                  <a:pt x="2704630" y="2324"/>
                </a:lnTo>
                <a:lnTo>
                  <a:pt x="2702763" y="457"/>
                </a:lnTo>
                <a:lnTo>
                  <a:pt x="2701645" y="0"/>
                </a:lnTo>
                <a:lnTo>
                  <a:pt x="2689491" y="0"/>
                </a:lnTo>
                <a:lnTo>
                  <a:pt x="2688374" y="457"/>
                </a:lnTo>
                <a:lnTo>
                  <a:pt x="2686507" y="2324"/>
                </a:lnTo>
                <a:lnTo>
                  <a:pt x="2686037" y="3441"/>
                </a:lnTo>
                <a:lnTo>
                  <a:pt x="2686037" y="6070"/>
                </a:lnTo>
                <a:lnTo>
                  <a:pt x="2686507" y="7188"/>
                </a:lnTo>
                <a:lnTo>
                  <a:pt x="2688374" y="9055"/>
                </a:lnTo>
                <a:lnTo>
                  <a:pt x="2689491" y="9525"/>
                </a:lnTo>
                <a:lnTo>
                  <a:pt x="2701645" y="9525"/>
                </a:lnTo>
                <a:lnTo>
                  <a:pt x="2702763" y="9055"/>
                </a:lnTo>
                <a:lnTo>
                  <a:pt x="2704630" y="7188"/>
                </a:lnTo>
                <a:lnTo>
                  <a:pt x="2705100" y="6070"/>
                </a:lnTo>
                <a:lnTo>
                  <a:pt x="2705100" y="3441"/>
                </a:lnTo>
                <a:close/>
              </a:path>
              <a:path w="5219700" h="800100">
                <a:moveTo>
                  <a:pt x="2762237" y="794016"/>
                </a:moveTo>
                <a:lnTo>
                  <a:pt x="2761780" y="792899"/>
                </a:lnTo>
                <a:lnTo>
                  <a:pt x="2759913" y="791032"/>
                </a:lnTo>
                <a:lnTo>
                  <a:pt x="2758795" y="790575"/>
                </a:lnTo>
                <a:lnTo>
                  <a:pt x="2746641" y="790575"/>
                </a:lnTo>
                <a:lnTo>
                  <a:pt x="2745524" y="791032"/>
                </a:lnTo>
                <a:lnTo>
                  <a:pt x="2743657" y="792899"/>
                </a:lnTo>
                <a:lnTo>
                  <a:pt x="2743200" y="794016"/>
                </a:lnTo>
                <a:lnTo>
                  <a:pt x="2743200" y="796645"/>
                </a:lnTo>
                <a:lnTo>
                  <a:pt x="2743657" y="797763"/>
                </a:lnTo>
                <a:lnTo>
                  <a:pt x="2745524" y="799630"/>
                </a:lnTo>
                <a:lnTo>
                  <a:pt x="2746641" y="800100"/>
                </a:lnTo>
                <a:lnTo>
                  <a:pt x="2758795" y="800100"/>
                </a:lnTo>
                <a:lnTo>
                  <a:pt x="2759913" y="799630"/>
                </a:lnTo>
                <a:lnTo>
                  <a:pt x="2761780" y="797763"/>
                </a:lnTo>
                <a:lnTo>
                  <a:pt x="2762237" y="796645"/>
                </a:lnTo>
                <a:lnTo>
                  <a:pt x="2762237" y="794016"/>
                </a:lnTo>
                <a:close/>
              </a:path>
              <a:path w="5219700" h="800100">
                <a:moveTo>
                  <a:pt x="2762237" y="398729"/>
                </a:moveTo>
                <a:lnTo>
                  <a:pt x="2761780" y="397611"/>
                </a:lnTo>
                <a:lnTo>
                  <a:pt x="2759913" y="395744"/>
                </a:lnTo>
                <a:lnTo>
                  <a:pt x="2758795" y="395287"/>
                </a:lnTo>
                <a:lnTo>
                  <a:pt x="2746641" y="395287"/>
                </a:lnTo>
                <a:lnTo>
                  <a:pt x="2745524" y="395744"/>
                </a:lnTo>
                <a:lnTo>
                  <a:pt x="2743657" y="397611"/>
                </a:lnTo>
                <a:lnTo>
                  <a:pt x="2743200" y="398729"/>
                </a:lnTo>
                <a:lnTo>
                  <a:pt x="2743200" y="401358"/>
                </a:lnTo>
                <a:lnTo>
                  <a:pt x="2743657" y="402475"/>
                </a:lnTo>
                <a:lnTo>
                  <a:pt x="2745524" y="404342"/>
                </a:lnTo>
                <a:lnTo>
                  <a:pt x="2746641" y="404812"/>
                </a:lnTo>
                <a:lnTo>
                  <a:pt x="2758795" y="404812"/>
                </a:lnTo>
                <a:lnTo>
                  <a:pt x="2759913" y="404342"/>
                </a:lnTo>
                <a:lnTo>
                  <a:pt x="2761780" y="402475"/>
                </a:lnTo>
                <a:lnTo>
                  <a:pt x="2762237" y="401358"/>
                </a:lnTo>
                <a:lnTo>
                  <a:pt x="2762237" y="398729"/>
                </a:lnTo>
                <a:close/>
              </a:path>
              <a:path w="5219700" h="800100">
                <a:moveTo>
                  <a:pt x="2762237" y="3441"/>
                </a:moveTo>
                <a:lnTo>
                  <a:pt x="2761780" y="2324"/>
                </a:lnTo>
                <a:lnTo>
                  <a:pt x="2759913" y="457"/>
                </a:lnTo>
                <a:lnTo>
                  <a:pt x="2758795" y="0"/>
                </a:lnTo>
                <a:lnTo>
                  <a:pt x="2746641" y="0"/>
                </a:lnTo>
                <a:lnTo>
                  <a:pt x="2745524" y="457"/>
                </a:lnTo>
                <a:lnTo>
                  <a:pt x="2743657" y="2324"/>
                </a:lnTo>
                <a:lnTo>
                  <a:pt x="2743200" y="3441"/>
                </a:lnTo>
                <a:lnTo>
                  <a:pt x="2743200" y="6070"/>
                </a:lnTo>
                <a:lnTo>
                  <a:pt x="2743657" y="7188"/>
                </a:lnTo>
                <a:lnTo>
                  <a:pt x="2745524" y="9055"/>
                </a:lnTo>
                <a:lnTo>
                  <a:pt x="2746641" y="9525"/>
                </a:lnTo>
                <a:lnTo>
                  <a:pt x="2758795" y="9525"/>
                </a:lnTo>
                <a:lnTo>
                  <a:pt x="2759913" y="9055"/>
                </a:lnTo>
                <a:lnTo>
                  <a:pt x="2761780" y="7188"/>
                </a:lnTo>
                <a:lnTo>
                  <a:pt x="2762237" y="6070"/>
                </a:lnTo>
                <a:lnTo>
                  <a:pt x="2762237" y="3441"/>
                </a:lnTo>
                <a:close/>
              </a:path>
              <a:path w="5219700" h="800100">
                <a:moveTo>
                  <a:pt x="2819387" y="794016"/>
                </a:moveTo>
                <a:lnTo>
                  <a:pt x="2818930" y="792899"/>
                </a:lnTo>
                <a:lnTo>
                  <a:pt x="2817063" y="791032"/>
                </a:lnTo>
                <a:lnTo>
                  <a:pt x="2815945" y="790575"/>
                </a:lnTo>
                <a:lnTo>
                  <a:pt x="2803791" y="790575"/>
                </a:lnTo>
                <a:lnTo>
                  <a:pt x="2802674" y="791032"/>
                </a:lnTo>
                <a:lnTo>
                  <a:pt x="2800807" y="792899"/>
                </a:lnTo>
                <a:lnTo>
                  <a:pt x="2800337" y="794016"/>
                </a:lnTo>
                <a:lnTo>
                  <a:pt x="2800337" y="796645"/>
                </a:lnTo>
                <a:lnTo>
                  <a:pt x="2800807" y="797763"/>
                </a:lnTo>
                <a:lnTo>
                  <a:pt x="2802674" y="799630"/>
                </a:lnTo>
                <a:lnTo>
                  <a:pt x="2803791" y="800100"/>
                </a:lnTo>
                <a:lnTo>
                  <a:pt x="2815945" y="800100"/>
                </a:lnTo>
                <a:lnTo>
                  <a:pt x="2817063" y="799630"/>
                </a:lnTo>
                <a:lnTo>
                  <a:pt x="2818930" y="797763"/>
                </a:lnTo>
                <a:lnTo>
                  <a:pt x="2819387" y="796645"/>
                </a:lnTo>
                <a:lnTo>
                  <a:pt x="2819387" y="794016"/>
                </a:lnTo>
                <a:close/>
              </a:path>
              <a:path w="5219700" h="800100">
                <a:moveTo>
                  <a:pt x="2819387" y="398729"/>
                </a:moveTo>
                <a:lnTo>
                  <a:pt x="2818930" y="397611"/>
                </a:lnTo>
                <a:lnTo>
                  <a:pt x="2817063" y="395744"/>
                </a:lnTo>
                <a:lnTo>
                  <a:pt x="2815945" y="395287"/>
                </a:lnTo>
                <a:lnTo>
                  <a:pt x="2803791" y="395287"/>
                </a:lnTo>
                <a:lnTo>
                  <a:pt x="2802674" y="395744"/>
                </a:lnTo>
                <a:lnTo>
                  <a:pt x="2800807" y="397611"/>
                </a:lnTo>
                <a:lnTo>
                  <a:pt x="2800337" y="398729"/>
                </a:lnTo>
                <a:lnTo>
                  <a:pt x="2800337" y="401358"/>
                </a:lnTo>
                <a:lnTo>
                  <a:pt x="2800807" y="402475"/>
                </a:lnTo>
                <a:lnTo>
                  <a:pt x="2802674" y="404342"/>
                </a:lnTo>
                <a:lnTo>
                  <a:pt x="2803791" y="404812"/>
                </a:lnTo>
                <a:lnTo>
                  <a:pt x="2815945" y="404812"/>
                </a:lnTo>
                <a:lnTo>
                  <a:pt x="2817063" y="404342"/>
                </a:lnTo>
                <a:lnTo>
                  <a:pt x="2818930" y="402475"/>
                </a:lnTo>
                <a:lnTo>
                  <a:pt x="2819387" y="401358"/>
                </a:lnTo>
                <a:lnTo>
                  <a:pt x="2819387" y="398729"/>
                </a:lnTo>
                <a:close/>
              </a:path>
              <a:path w="5219700" h="800100">
                <a:moveTo>
                  <a:pt x="2819387" y="3441"/>
                </a:moveTo>
                <a:lnTo>
                  <a:pt x="2818930" y="2324"/>
                </a:lnTo>
                <a:lnTo>
                  <a:pt x="2817063" y="457"/>
                </a:lnTo>
                <a:lnTo>
                  <a:pt x="2815945" y="0"/>
                </a:lnTo>
                <a:lnTo>
                  <a:pt x="2803791" y="0"/>
                </a:lnTo>
                <a:lnTo>
                  <a:pt x="2802674" y="457"/>
                </a:lnTo>
                <a:lnTo>
                  <a:pt x="2800807" y="2324"/>
                </a:lnTo>
                <a:lnTo>
                  <a:pt x="2800337" y="3441"/>
                </a:lnTo>
                <a:lnTo>
                  <a:pt x="2800337" y="6070"/>
                </a:lnTo>
                <a:lnTo>
                  <a:pt x="2800807" y="7188"/>
                </a:lnTo>
                <a:lnTo>
                  <a:pt x="2802674" y="9055"/>
                </a:lnTo>
                <a:lnTo>
                  <a:pt x="2803791" y="9525"/>
                </a:lnTo>
                <a:lnTo>
                  <a:pt x="2815945" y="9525"/>
                </a:lnTo>
                <a:lnTo>
                  <a:pt x="2817063" y="9055"/>
                </a:lnTo>
                <a:lnTo>
                  <a:pt x="2818930" y="7188"/>
                </a:lnTo>
                <a:lnTo>
                  <a:pt x="2819387" y="6070"/>
                </a:lnTo>
                <a:lnTo>
                  <a:pt x="2819387" y="3441"/>
                </a:lnTo>
                <a:close/>
              </a:path>
              <a:path w="5219700" h="800100">
                <a:moveTo>
                  <a:pt x="2876537" y="794016"/>
                </a:moveTo>
                <a:lnTo>
                  <a:pt x="2876080" y="792899"/>
                </a:lnTo>
                <a:lnTo>
                  <a:pt x="2874213" y="791032"/>
                </a:lnTo>
                <a:lnTo>
                  <a:pt x="2873095" y="790575"/>
                </a:lnTo>
                <a:lnTo>
                  <a:pt x="2860941" y="790575"/>
                </a:lnTo>
                <a:lnTo>
                  <a:pt x="2859824" y="791032"/>
                </a:lnTo>
                <a:lnTo>
                  <a:pt x="2857957" y="792899"/>
                </a:lnTo>
                <a:lnTo>
                  <a:pt x="2857487" y="794016"/>
                </a:lnTo>
                <a:lnTo>
                  <a:pt x="2857487" y="796645"/>
                </a:lnTo>
                <a:lnTo>
                  <a:pt x="2857957" y="797763"/>
                </a:lnTo>
                <a:lnTo>
                  <a:pt x="2859824" y="799630"/>
                </a:lnTo>
                <a:lnTo>
                  <a:pt x="2860941" y="800100"/>
                </a:lnTo>
                <a:lnTo>
                  <a:pt x="2873095" y="800100"/>
                </a:lnTo>
                <a:lnTo>
                  <a:pt x="2874213" y="799630"/>
                </a:lnTo>
                <a:lnTo>
                  <a:pt x="2876080" y="797763"/>
                </a:lnTo>
                <a:lnTo>
                  <a:pt x="2876537" y="796645"/>
                </a:lnTo>
                <a:lnTo>
                  <a:pt x="2876537" y="794016"/>
                </a:lnTo>
                <a:close/>
              </a:path>
              <a:path w="5219700" h="800100">
                <a:moveTo>
                  <a:pt x="2876537" y="398729"/>
                </a:moveTo>
                <a:lnTo>
                  <a:pt x="2876080" y="397611"/>
                </a:lnTo>
                <a:lnTo>
                  <a:pt x="2874213" y="395744"/>
                </a:lnTo>
                <a:lnTo>
                  <a:pt x="2873095" y="395287"/>
                </a:lnTo>
                <a:lnTo>
                  <a:pt x="2860941" y="395287"/>
                </a:lnTo>
                <a:lnTo>
                  <a:pt x="2859824" y="395744"/>
                </a:lnTo>
                <a:lnTo>
                  <a:pt x="2857957" y="397611"/>
                </a:lnTo>
                <a:lnTo>
                  <a:pt x="2857487" y="398729"/>
                </a:lnTo>
                <a:lnTo>
                  <a:pt x="2857487" y="401358"/>
                </a:lnTo>
                <a:lnTo>
                  <a:pt x="2857957" y="402475"/>
                </a:lnTo>
                <a:lnTo>
                  <a:pt x="2859824" y="404342"/>
                </a:lnTo>
                <a:lnTo>
                  <a:pt x="2860941" y="404812"/>
                </a:lnTo>
                <a:lnTo>
                  <a:pt x="2873095" y="404812"/>
                </a:lnTo>
                <a:lnTo>
                  <a:pt x="2874213" y="404342"/>
                </a:lnTo>
                <a:lnTo>
                  <a:pt x="2876080" y="402475"/>
                </a:lnTo>
                <a:lnTo>
                  <a:pt x="2876537" y="401358"/>
                </a:lnTo>
                <a:lnTo>
                  <a:pt x="2876537" y="398729"/>
                </a:lnTo>
                <a:close/>
              </a:path>
              <a:path w="5219700" h="800100">
                <a:moveTo>
                  <a:pt x="2876537" y="3441"/>
                </a:moveTo>
                <a:lnTo>
                  <a:pt x="2876080" y="2324"/>
                </a:lnTo>
                <a:lnTo>
                  <a:pt x="2874213" y="457"/>
                </a:lnTo>
                <a:lnTo>
                  <a:pt x="2873095" y="0"/>
                </a:lnTo>
                <a:lnTo>
                  <a:pt x="2860941" y="0"/>
                </a:lnTo>
                <a:lnTo>
                  <a:pt x="2859824" y="457"/>
                </a:lnTo>
                <a:lnTo>
                  <a:pt x="2857957" y="2324"/>
                </a:lnTo>
                <a:lnTo>
                  <a:pt x="2857487" y="3441"/>
                </a:lnTo>
                <a:lnTo>
                  <a:pt x="2857487" y="6070"/>
                </a:lnTo>
                <a:lnTo>
                  <a:pt x="2857957" y="7188"/>
                </a:lnTo>
                <a:lnTo>
                  <a:pt x="2859824" y="9055"/>
                </a:lnTo>
                <a:lnTo>
                  <a:pt x="2860941" y="9525"/>
                </a:lnTo>
                <a:lnTo>
                  <a:pt x="2873095" y="9525"/>
                </a:lnTo>
                <a:lnTo>
                  <a:pt x="2874213" y="9055"/>
                </a:lnTo>
                <a:lnTo>
                  <a:pt x="2876080" y="7188"/>
                </a:lnTo>
                <a:lnTo>
                  <a:pt x="2876537" y="6070"/>
                </a:lnTo>
                <a:lnTo>
                  <a:pt x="2876537" y="3441"/>
                </a:lnTo>
                <a:close/>
              </a:path>
              <a:path w="5219700" h="800100">
                <a:moveTo>
                  <a:pt x="2933687" y="794016"/>
                </a:moveTo>
                <a:lnTo>
                  <a:pt x="2933230" y="792899"/>
                </a:lnTo>
                <a:lnTo>
                  <a:pt x="2931363" y="791032"/>
                </a:lnTo>
                <a:lnTo>
                  <a:pt x="2930245" y="790575"/>
                </a:lnTo>
                <a:lnTo>
                  <a:pt x="2918091" y="790575"/>
                </a:lnTo>
                <a:lnTo>
                  <a:pt x="2916974" y="791032"/>
                </a:lnTo>
                <a:lnTo>
                  <a:pt x="2915107" y="792899"/>
                </a:lnTo>
                <a:lnTo>
                  <a:pt x="2914637" y="794016"/>
                </a:lnTo>
                <a:lnTo>
                  <a:pt x="2914637" y="796645"/>
                </a:lnTo>
                <a:lnTo>
                  <a:pt x="2915107" y="797763"/>
                </a:lnTo>
                <a:lnTo>
                  <a:pt x="2916974" y="799630"/>
                </a:lnTo>
                <a:lnTo>
                  <a:pt x="2918091" y="800100"/>
                </a:lnTo>
                <a:lnTo>
                  <a:pt x="2930245" y="800100"/>
                </a:lnTo>
                <a:lnTo>
                  <a:pt x="2931363" y="799630"/>
                </a:lnTo>
                <a:lnTo>
                  <a:pt x="2933230" y="797763"/>
                </a:lnTo>
                <a:lnTo>
                  <a:pt x="2933687" y="796645"/>
                </a:lnTo>
                <a:lnTo>
                  <a:pt x="2933687" y="794016"/>
                </a:lnTo>
                <a:close/>
              </a:path>
              <a:path w="5219700" h="800100">
                <a:moveTo>
                  <a:pt x="2933687" y="398729"/>
                </a:moveTo>
                <a:lnTo>
                  <a:pt x="2933230" y="397611"/>
                </a:lnTo>
                <a:lnTo>
                  <a:pt x="2931363" y="395744"/>
                </a:lnTo>
                <a:lnTo>
                  <a:pt x="2930245" y="395287"/>
                </a:lnTo>
                <a:lnTo>
                  <a:pt x="2918091" y="395287"/>
                </a:lnTo>
                <a:lnTo>
                  <a:pt x="2916974" y="395744"/>
                </a:lnTo>
                <a:lnTo>
                  <a:pt x="2915107" y="397611"/>
                </a:lnTo>
                <a:lnTo>
                  <a:pt x="2914637" y="398729"/>
                </a:lnTo>
                <a:lnTo>
                  <a:pt x="2914637" y="401358"/>
                </a:lnTo>
                <a:lnTo>
                  <a:pt x="2915107" y="402475"/>
                </a:lnTo>
                <a:lnTo>
                  <a:pt x="2916974" y="404342"/>
                </a:lnTo>
                <a:lnTo>
                  <a:pt x="2918091" y="404812"/>
                </a:lnTo>
                <a:lnTo>
                  <a:pt x="2930245" y="404812"/>
                </a:lnTo>
                <a:lnTo>
                  <a:pt x="2931363" y="404342"/>
                </a:lnTo>
                <a:lnTo>
                  <a:pt x="2933230" y="402475"/>
                </a:lnTo>
                <a:lnTo>
                  <a:pt x="2933687" y="401358"/>
                </a:lnTo>
                <a:lnTo>
                  <a:pt x="2933687" y="398729"/>
                </a:lnTo>
                <a:close/>
              </a:path>
              <a:path w="5219700" h="800100">
                <a:moveTo>
                  <a:pt x="2933687" y="3441"/>
                </a:moveTo>
                <a:lnTo>
                  <a:pt x="2933230" y="2324"/>
                </a:lnTo>
                <a:lnTo>
                  <a:pt x="2931363" y="457"/>
                </a:lnTo>
                <a:lnTo>
                  <a:pt x="2930245" y="0"/>
                </a:lnTo>
                <a:lnTo>
                  <a:pt x="2918091" y="0"/>
                </a:lnTo>
                <a:lnTo>
                  <a:pt x="2916974" y="457"/>
                </a:lnTo>
                <a:lnTo>
                  <a:pt x="2915107" y="2324"/>
                </a:lnTo>
                <a:lnTo>
                  <a:pt x="2914637" y="3441"/>
                </a:lnTo>
                <a:lnTo>
                  <a:pt x="2914637" y="6070"/>
                </a:lnTo>
                <a:lnTo>
                  <a:pt x="2915107" y="7188"/>
                </a:lnTo>
                <a:lnTo>
                  <a:pt x="2916974" y="9055"/>
                </a:lnTo>
                <a:lnTo>
                  <a:pt x="2918091" y="9525"/>
                </a:lnTo>
                <a:lnTo>
                  <a:pt x="2930245" y="9525"/>
                </a:lnTo>
                <a:lnTo>
                  <a:pt x="2931363" y="9055"/>
                </a:lnTo>
                <a:lnTo>
                  <a:pt x="2933230" y="7188"/>
                </a:lnTo>
                <a:lnTo>
                  <a:pt x="2933687" y="6070"/>
                </a:lnTo>
                <a:lnTo>
                  <a:pt x="2933687" y="3441"/>
                </a:lnTo>
                <a:close/>
              </a:path>
              <a:path w="5219700" h="800100">
                <a:moveTo>
                  <a:pt x="2990837" y="794016"/>
                </a:moveTo>
                <a:lnTo>
                  <a:pt x="2990380" y="792899"/>
                </a:lnTo>
                <a:lnTo>
                  <a:pt x="2988513" y="791032"/>
                </a:lnTo>
                <a:lnTo>
                  <a:pt x="2987395" y="790575"/>
                </a:lnTo>
                <a:lnTo>
                  <a:pt x="2975241" y="790575"/>
                </a:lnTo>
                <a:lnTo>
                  <a:pt x="2974124" y="791032"/>
                </a:lnTo>
                <a:lnTo>
                  <a:pt x="2972257" y="792899"/>
                </a:lnTo>
                <a:lnTo>
                  <a:pt x="2971800" y="794016"/>
                </a:lnTo>
                <a:lnTo>
                  <a:pt x="2971800" y="796645"/>
                </a:lnTo>
                <a:lnTo>
                  <a:pt x="2972257" y="797763"/>
                </a:lnTo>
                <a:lnTo>
                  <a:pt x="2974124" y="799630"/>
                </a:lnTo>
                <a:lnTo>
                  <a:pt x="2975241" y="800100"/>
                </a:lnTo>
                <a:lnTo>
                  <a:pt x="2987395" y="800100"/>
                </a:lnTo>
                <a:lnTo>
                  <a:pt x="2988513" y="799630"/>
                </a:lnTo>
                <a:lnTo>
                  <a:pt x="2990380" y="797763"/>
                </a:lnTo>
                <a:lnTo>
                  <a:pt x="2990837" y="796645"/>
                </a:lnTo>
                <a:lnTo>
                  <a:pt x="2990837" y="794016"/>
                </a:lnTo>
                <a:close/>
              </a:path>
              <a:path w="5219700" h="800100">
                <a:moveTo>
                  <a:pt x="2990837" y="398729"/>
                </a:moveTo>
                <a:lnTo>
                  <a:pt x="2990380" y="397611"/>
                </a:lnTo>
                <a:lnTo>
                  <a:pt x="2988513" y="395744"/>
                </a:lnTo>
                <a:lnTo>
                  <a:pt x="2987395" y="395287"/>
                </a:lnTo>
                <a:lnTo>
                  <a:pt x="2975241" y="395287"/>
                </a:lnTo>
                <a:lnTo>
                  <a:pt x="2974124" y="395744"/>
                </a:lnTo>
                <a:lnTo>
                  <a:pt x="2972257" y="397611"/>
                </a:lnTo>
                <a:lnTo>
                  <a:pt x="2971800" y="398729"/>
                </a:lnTo>
                <a:lnTo>
                  <a:pt x="2971800" y="401358"/>
                </a:lnTo>
                <a:lnTo>
                  <a:pt x="2972257" y="402475"/>
                </a:lnTo>
                <a:lnTo>
                  <a:pt x="2974124" y="404342"/>
                </a:lnTo>
                <a:lnTo>
                  <a:pt x="2975241" y="404812"/>
                </a:lnTo>
                <a:lnTo>
                  <a:pt x="2987395" y="404812"/>
                </a:lnTo>
                <a:lnTo>
                  <a:pt x="2988513" y="404342"/>
                </a:lnTo>
                <a:lnTo>
                  <a:pt x="2990380" y="402475"/>
                </a:lnTo>
                <a:lnTo>
                  <a:pt x="2990837" y="401358"/>
                </a:lnTo>
                <a:lnTo>
                  <a:pt x="2990837" y="398729"/>
                </a:lnTo>
                <a:close/>
              </a:path>
              <a:path w="5219700" h="800100">
                <a:moveTo>
                  <a:pt x="2990837" y="3441"/>
                </a:moveTo>
                <a:lnTo>
                  <a:pt x="2990380" y="2324"/>
                </a:lnTo>
                <a:lnTo>
                  <a:pt x="2988513" y="457"/>
                </a:lnTo>
                <a:lnTo>
                  <a:pt x="2987395" y="0"/>
                </a:lnTo>
                <a:lnTo>
                  <a:pt x="2975241" y="0"/>
                </a:lnTo>
                <a:lnTo>
                  <a:pt x="2974124" y="457"/>
                </a:lnTo>
                <a:lnTo>
                  <a:pt x="2972257" y="2324"/>
                </a:lnTo>
                <a:lnTo>
                  <a:pt x="2971800" y="3441"/>
                </a:lnTo>
                <a:lnTo>
                  <a:pt x="2971800" y="6070"/>
                </a:lnTo>
                <a:lnTo>
                  <a:pt x="2972257" y="7188"/>
                </a:lnTo>
                <a:lnTo>
                  <a:pt x="2974124" y="9055"/>
                </a:lnTo>
                <a:lnTo>
                  <a:pt x="2975241" y="9525"/>
                </a:lnTo>
                <a:lnTo>
                  <a:pt x="2987395" y="9525"/>
                </a:lnTo>
                <a:lnTo>
                  <a:pt x="2988513" y="9055"/>
                </a:lnTo>
                <a:lnTo>
                  <a:pt x="2990380" y="7188"/>
                </a:lnTo>
                <a:lnTo>
                  <a:pt x="2990837" y="6070"/>
                </a:lnTo>
                <a:lnTo>
                  <a:pt x="2990837" y="3441"/>
                </a:lnTo>
                <a:close/>
              </a:path>
              <a:path w="5219700" h="800100">
                <a:moveTo>
                  <a:pt x="3047987" y="794016"/>
                </a:moveTo>
                <a:lnTo>
                  <a:pt x="3047530" y="792899"/>
                </a:lnTo>
                <a:lnTo>
                  <a:pt x="3045663" y="791032"/>
                </a:lnTo>
                <a:lnTo>
                  <a:pt x="3044545" y="790575"/>
                </a:lnTo>
                <a:lnTo>
                  <a:pt x="3032391" y="790575"/>
                </a:lnTo>
                <a:lnTo>
                  <a:pt x="3031274" y="791032"/>
                </a:lnTo>
                <a:lnTo>
                  <a:pt x="3029407" y="792899"/>
                </a:lnTo>
                <a:lnTo>
                  <a:pt x="3028937" y="794016"/>
                </a:lnTo>
                <a:lnTo>
                  <a:pt x="3028937" y="796645"/>
                </a:lnTo>
                <a:lnTo>
                  <a:pt x="3029407" y="797763"/>
                </a:lnTo>
                <a:lnTo>
                  <a:pt x="3031274" y="799630"/>
                </a:lnTo>
                <a:lnTo>
                  <a:pt x="3032391" y="800100"/>
                </a:lnTo>
                <a:lnTo>
                  <a:pt x="3044545" y="800100"/>
                </a:lnTo>
                <a:lnTo>
                  <a:pt x="3045663" y="799630"/>
                </a:lnTo>
                <a:lnTo>
                  <a:pt x="3047530" y="797763"/>
                </a:lnTo>
                <a:lnTo>
                  <a:pt x="3047987" y="796645"/>
                </a:lnTo>
                <a:lnTo>
                  <a:pt x="3047987" y="794016"/>
                </a:lnTo>
                <a:close/>
              </a:path>
              <a:path w="5219700" h="800100">
                <a:moveTo>
                  <a:pt x="3047987" y="398729"/>
                </a:moveTo>
                <a:lnTo>
                  <a:pt x="3047530" y="397611"/>
                </a:lnTo>
                <a:lnTo>
                  <a:pt x="3045663" y="395744"/>
                </a:lnTo>
                <a:lnTo>
                  <a:pt x="3044545" y="395287"/>
                </a:lnTo>
                <a:lnTo>
                  <a:pt x="3032391" y="395287"/>
                </a:lnTo>
                <a:lnTo>
                  <a:pt x="3031274" y="395744"/>
                </a:lnTo>
                <a:lnTo>
                  <a:pt x="3029407" y="397611"/>
                </a:lnTo>
                <a:lnTo>
                  <a:pt x="3028937" y="398729"/>
                </a:lnTo>
                <a:lnTo>
                  <a:pt x="3028937" y="401358"/>
                </a:lnTo>
                <a:lnTo>
                  <a:pt x="3029407" y="402475"/>
                </a:lnTo>
                <a:lnTo>
                  <a:pt x="3031274" y="404342"/>
                </a:lnTo>
                <a:lnTo>
                  <a:pt x="3032391" y="404812"/>
                </a:lnTo>
                <a:lnTo>
                  <a:pt x="3044545" y="404812"/>
                </a:lnTo>
                <a:lnTo>
                  <a:pt x="3045663" y="404342"/>
                </a:lnTo>
                <a:lnTo>
                  <a:pt x="3047530" y="402475"/>
                </a:lnTo>
                <a:lnTo>
                  <a:pt x="3047987" y="401358"/>
                </a:lnTo>
                <a:lnTo>
                  <a:pt x="3047987" y="398729"/>
                </a:lnTo>
                <a:close/>
              </a:path>
              <a:path w="5219700" h="800100">
                <a:moveTo>
                  <a:pt x="3047987" y="3441"/>
                </a:moveTo>
                <a:lnTo>
                  <a:pt x="3047530" y="2324"/>
                </a:lnTo>
                <a:lnTo>
                  <a:pt x="3045663" y="457"/>
                </a:lnTo>
                <a:lnTo>
                  <a:pt x="3044545" y="0"/>
                </a:lnTo>
                <a:lnTo>
                  <a:pt x="3032391" y="0"/>
                </a:lnTo>
                <a:lnTo>
                  <a:pt x="3031274" y="457"/>
                </a:lnTo>
                <a:lnTo>
                  <a:pt x="3029407" y="2324"/>
                </a:lnTo>
                <a:lnTo>
                  <a:pt x="3028937" y="3441"/>
                </a:lnTo>
                <a:lnTo>
                  <a:pt x="3028937" y="6070"/>
                </a:lnTo>
                <a:lnTo>
                  <a:pt x="3029407" y="7188"/>
                </a:lnTo>
                <a:lnTo>
                  <a:pt x="3031274" y="9055"/>
                </a:lnTo>
                <a:lnTo>
                  <a:pt x="3032391" y="9525"/>
                </a:lnTo>
                <a:lnTo>
                  <a:pt x="3044545" y="9525"/>
                </a:lnTo>
                <a:lnTo>
                  <a:pt x="3045663" y="9055"/>
                </a:lnTo>
                <a:lnTo>
                  <a:pt x="3047530" y="7188"/>
                </a:lnTo>
                <a:lnTo>
                  <a:pt x="3047987" y="6070"/>
                </a:lnTo>
                <a:lnTo>
                  <a:pt x="3047987" y="3441"/>
                </a:lnTo>
                <a:close/>
              </a:path>
              <a:path w="5219700" h="800100">
                <a:moveTo>
                  <a:pt x="3105150" y="794016"/>
                </a:moveTo>
                <a:lnTo>
                  <a:pt x="3104680" y="792899"/>
                </a:lnTo>
                <a:lnTo>
                  <a:pt x="3102813" y="791032"/>
                </a:lnTo>
                <a:lnTo>
                  <a:pt x="3101695" y="790575"/>
                </a:lnTo>
                <a:lnTo>
                  <a:pt x="3089541" y="790575"/>
                </a:lnTo>
                <a:lnTo>
                  <a:pt x="3088424" y="791032"/>
                </a:lnTo>
                <a:lnTo>
                  <a:pt x="3086557" y="792899"/>
                </a:lnTo>
                <a:lnTo>
                  <a:pt x="3086087" y="794016"/>
                </a:lnTo>
                <a:lnTo>
                  <a:pt x="3086087" y="796645"/>
                </a:lnTo>
                <a:lnTo>
                  <a:pt x="3086557" y="797763"/>
                </a:lnTo>
                <a:lnTo>
                  <a:pt x="3088424" y="799630"/>
                </a:lnTo>
                <a:lnTo>
                  <a:pt x="3089541" y="800100"/>
                </a:lnTo>
                <a:lnTo>
                  <a:pt x="3101695" y="800100"/>
                </a:lnTo>
                <a:lnTo>
                  <a:pt x="3102813" y="799630"/>
                </a:lnTo>
                <a:lnTo>
                  <a:pt x="3104680" y="797763"/>
                </a:lnTo>
                <a:lnTo>
                  <a:pt x="3105150" y="796645"/>
                </a:lnTo>
                <a:lnTo>
                  <a:pt x="3105150" y="794016"/>
                </a:lnTo>
                <a:close/>
              </a:path>
              <a:path w="5219700" h="800100">
                <a:moveTo>
                  <a:pt x="3105150" y="398729"/>
                </a:moveTo>
                <a:lnTo>
                  <a:pt x="3104680" y="397611"/>
                </a:lnTo>
                <a:lnTo>
                  <a:pt x="3102813" y="395744"/>
                </a:lnTo>
                <a:lnTo>
                  <a:pt x="3101695" y="395287"/>
                </a:lnTo>
                <a:lnTo>
                  <a:pt x="3089541" y="395287"/>
                </a:lnTo>
                <a:lnTo>
                  <a:pt x="3088424" y="395744"/>
                </a:lnTo>
                <a:lnTo>
                  <a:pt x="3086557" y="397611"/>
                </a:lnTo>
                <a:lnTo>
                  <a:pt x="3086087" y="398729"/>
                </a:lnTo>
                <a:lnTo>
                  <a:pt x="3086087" y="401358"/>
                </a:lnTo>
                <a:lnTo>
                  <a:pt x="3086557" y="402475"/>
                </a:lnTo>
                <a:lnTo>
                  <a:pt x="3088424" y="404342"/>
                </a:lnTo>
                <a:lnTo>
                  <a:pt x="3089541" y="404812"/>
                </a:lnTo>
                <a:lnTo>
                  <a:pt x="3101695" y="404812"/>
                </a:lnTo>
                <a:lnTo>
                  <a:pt x="3102813" y="404342"/>
                </a:lnTo>
                <a:lnTo>
                  <a:pt x="3104680" y="402475"/>
                </a:lnTo>
                <a:lnTo>
                  <a:pt x="3105150" y="401358"/>
                </a:lnTo>
                <a:lnTo>
                  <a:pt x="3105150" y="398729"/>
                </a:lnTo>
                <a:close/>
              </a:path>
              <a:path w="5219700" h="800100">
                <a:moveTo>
                  <a:pt x="3105150" y="3441"/>
                </a:moveTo>
                <a:lnTo>
                  <a:pt x="3104680" y="2324"/>
                </a:lnTo>
                <a:lnTo>
                  <a:pt x="3102813" y="457"/>
                </a:lnTo>
                <a:lnTo>
                  <a:pt x="3101695" y="0"/>
                </a:lnTo>
                <a:lnTo>
                  <a:pt x="3089541" y="0"/>
                </a:lnTo>
                <a:lnTo>
                  <a:pt x="3088424" y="457"/>
                </a:lnTo>
                <a:lnTo>
                  <a:pt x="3086557" y="2324"/>
                </a:lnTo>
                <a:lnTo>
                  <a:pt x="3086087" y="3441"/>
                </a:lnTo>
                <a:lnTo>
                  <a:pt x="3086087" y="6070"/>
                </a:lnTo>
                <a:lnTo>
                  <a:pt x="3086557" y="7188"/>
                </a:lnTo>
                <a:lnTo>
                  <a:pt x="3088424" y="9055"/>
                </a:lnTo>
                <a:lnTo>
                  <a:pt x="3089541" y="9525"/>
                </a:lnTo>
                <a:lnTo>
                  <a:pt x="3101695" y="9525"/>
                </a:lnTo>
                <a:lnTo>
                  <a:pt x="3102813" y="9055"/>
                </a:lnTo>
                <a:lnTo>
                  <a:pt x="3104680" y="7188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5219700" h="800100">
                <a:moveTo>
                  <a:pt x="3162287" y="794016"/>
                </a:moveTo>
                <a:lnTo>
                  <a:pt x="3161830" y="792899"/>
                </a:lnTo>
                <a:lnTo>
                  <a:pt x="3159963" y="791032"/>
                </a:lnTo>
                <a:lnTo>
                  <a:pt x="3158845" y="790575"/>
                </a:lnTo>
                <a:lnTo>
                  <a:pt x="3146691" y="790575"/>
                </a:lnTo>
                <a:lnTo>
                  <a:pt x="3145574" y="791032"/>
                </a:lnTo>
                <a:lnTo>
                  <a:pt x="3143707" y="792899"/>
                </a:lnTo>
                <a:lnTo>
                  <a:pt x="3143250" y="794016"/>
                </a:lnTo>
                <a:lnTo>
                  <a:pt x="3143250" y="796645"/>
                </a:lnTo>
                <a:lnTo>
                  <a:pt x="3143707" y="797763"/>
                </a:lnTo>
                <a:lnTo>
                  <a:pt x="3145574" y="799630"/>
                </a:lnTo>
                <a:lnTo>
                  <a:pt x="3146691" y="800100"/>
                </a:lnTo>
                <a:lnTo>
                  <a:pt x="3158845" y="800100"/>
                </a:lnTo>
                <a:lnTo>
                  <a:pt x="3159963" y="799630"/>
                </a:lnTo>
                <a:lnTo>
                  <a:pt x="3161830" y="797763"/>
                </a:lnTo>
                <a:lnTo>
                  <a:pt x="3162287" y="796645"/>
                </a:lnTo>
                <a:lnTo>
                  <a:pt x="3162287" y="794016"/>
                </a:lnTo>
                <a:close/>
              </a:path>
              <a:path w="5219700" h="800100">
                <a:moveTo>
                  <a:pt x="3162287" y="398729"/>
                </a:moveTo>
                <a:lnTo>
                  <a:pt x="3161830" y="397611"/>
                </a:lnTo>
                <a:lnTo>
                  <a:pt x="3159963" y="395744"/>
                </a:lnTo>
                <a:lnTo>
                  <a:pt x="3158845" y="395287"/>
                </a:lnTo>
                <a:lnTo>
                  <a:pt x="3146691" y="395287"/>
                </a:lnTo>
                <a:lnTo>
                  <a:pt x="3145574" y="395744"/>
                </a:lnTo>
                <a:lnTo>
                  <a:pt x="3143707" y="397611"/>
                </a:lnTo>
                <a:lnTo>
                  <a:pt x="3143250" y="398729"/>
                </a:lnTo>
                <a:lnTo>
                  <a:pt x="3143250" y="401358"/>
                </a:lnTo>
                <a:lnTo>
                  <a:pt x="3143707" y="402475"/>
                </a:lnTo>
                <a:lnTo>
                  <a:pt x="3145574" y="404342"/>
                </a:lnTo>
                <a:lnTo>
                  <a:pt x="3146691" y="404812"/>
                </a:lnTo>
                <a:lnTo>
                  <a:pt x="3158845" y="404812"/>
                </a:lnTo>
                <a:lnTo>
                  <a:pt x="3159963" y="404342"/>
                </a:lnTo>
                <a:lnTo>
                  <a:pt x="3161830" y="402475"/>
                </a:lnTo>
                <a:lnTo>
                  <a:pt x="3162287" y="401358"/>
                </a:lnTo>
                <a:lnTo>
                  <a:pt x="3162287" y="398729"/>
                </a:lnTo>
                <a:close/>
              </a:path>
              <a:path w="5219700" h="800100">
                <a:moveTo>
                  <a:pt x="3162287" y="3441"/>
                </a:moveTo>
                <a:lnTo>
                  <a:pt x="3161830" y="2324"/>
                </a:lnTo>
                <a:lnTo>
                  <a:pt x="3159963" y="457"/>
                </a:lnTo>
                <a:lnTo>
                  <a:pt x="3158845" y="0"/>
                </a:lnTo>
                <a:lnTo>
                  <a:pt x="3146691" y="0"/>
                </a:lnTo>
                <a:lnTo>
                  <a:pt x="3145574" y="457"/>
                </a:lnTo>
                <a:lnTo>
                  <a:pt x="3143707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07" y="7188"/>
                </a:lnTo>
                <a:lnTo>
                  <a:pt x="3145574" y="9055"/>
                </a:lnTo>
                <a:lnTo>
                  <a:pt x="3146691" y="9525"/>
                </a:lnTo>
                <a:lnTo>
                  <a:pt x="3158845" y="9525"/>
                </a:lnTo>
                <a:lnTo>
                  <a:pt x="3159963" y="9055"/>
                </a:lnTo>
                <a:lnTo>
                  <a:pt x="3161830" y="7188"/>
                </a:lnTo>
                <a:lnTo>
                  <a:pt x="3162287" y="6070"/>
                </a:lnTo>
                <a:lnTo>
                  <a:pt x="3162287" y="3441"/>
                </a:lnTo>
                <a:close/>
              </a:path>
              <a:path w="5219700" h="800100">
                <a:moveTo>
                  <a:pt x="3219450" y="794016"/>
                </a:moveTo>
                <a:lnTo>
                  <a:pt x="3218980" y="792899"/>
                </a:lnTo>
                <a:lnTo>
                  <a:pt x="3217113" y="791032"/>
                </a:lnTo>
                <a:lnTo>
                  <a:pt x="3215995" y="790575"/>
                </a:lnTo>
                <a:lnTo>
                  <a:pt x="3203841" y="790575"/>
                </a:lnTo>
                <a:lnTo>
                  <a:pt x="3202724" y="791032"/>
                </a:lnTo>
                <a:lnTo>
                  <a:pt x="3200857" y="792899"/>
                </a:lnTo>
                <a:lnTo>
                  <a:pt x="3200387" y="794016"/>
                </a:lnTo>
                <a:lnTo>
                  <a:pt x="3200387" y="796645"/>
                </a:lnTo>
                <a:lnTo>
                  <a:pt x="3200857" y="797763"/>
                </a:lnTo>
                <a:lnTo>
                  <a:pt x="3202724" y="799630"/>
                </a:lnTo>
                <a:lnTo>
                  <a:pt x="3203841" y="800100"/>
                </a:lnTo>
                <a:lnTo>
                  <a:pt x="3215995" y="800100"/>
                </a:lnTo>
                <a:lnTo>
                  <a:pt x="3217113" y="799630"/>
                </a:lnTo>
                <a:lnTo>
                  <a:pt x="3218980" y="797763"/>
                </a:lnTo>
                <a:lnTo>
                  <a:pt x="3219450" y="796645"/>
                </a:lnTo>
                <a:lnTo>
                  <a:pt x="3219450" y="794016"/>
                </a:lnTo>
                <a:close/>
              </a:path>
              <a:path w="5219700" h="800100">
                <a:moveTo>
                  <a:pt x="3219450" y="398729"/>
                </a:moveTo>
                <a:lnTo>
                  <a:pt x="3218980" y="397611"/>
                </a:lnTo>
                <a:lnTo>
                  <a:pt x="3217113" y="395744"/>
                </a:lnTo>
                <a:lnTo>
                  <a:pt x="3215995" y="395287"/>
                </a:lnTo>
                <a:lnTo>
                  <a:pt x="3203841" y="395287"/>
                </a:lnTo>
                <a:lnTo>
                  <a:pt x="3202724" y="395744"/>
                </a:lnTo>
                <a:lnTo>
                  <a:pt x="3200857" y="397611"/>
                </a:lnTo>
                <a:lnTo>
                  <a:pt x="3200387" y="398729"/>
                </a:lnTo>
                <a:lnTo>
                  <a:pt x="3200387" y="401358"/>
                </a:lnTo>
                <a:lnTo>
                  <a:pt x="3200857" y="402475"/>
                </a:lnTo>
                <a:lnTo>
                  <a:pt x="3202724" y="404342"/>
                </a:lnTo>
                <a:lnTo>
                  <a:pt x="3203841" y="404812"/>
                </a:lnTo>
                <a:lnTo>
                  <a:pt x="3215995" y="404812"/>
                </a:lnTo>
                <a:lnTo>
                  <a:pt x="3217113" y="404342"/>
                </a:lnTo>
                <a:lnTo>
                  <a:pt x="3218980" y="402475"/>
                </a:lnTo>
                <a:lnTo>
                  <a:pt x="3219450" y="401358"/>
                </a:lnTo>
                <a:lnTo>
                  <a:pt x="3219450" y="398729"/>
                </a:lnTo>
                <a:close/>
              </a:path>
              <a:path w="5219700" h="800100">
                <a:moveTo>
                  <a:pt x="3219450" y="3441"/>
                </a:moveTo>
                <a:lnTo>
                  <a:pt x="3218980" y="2324"/>
                </a:lnTo>
                <a:lnTo>
                  <a:pt x="3217113" y="457"/>
                </a:lnTo>
                <a:lnTo>
                  <a:pt x="3215995" y="0"/>
                </a:lnTo>
                <a:lnTo>
                  <a:pt x="3203841" y="0"/>
                </a:lnTo>
                <a:lnTo>
                  <a:pt x="3202724" y="457"/>
                </a:lnTo>
                <a:lnTo>
                  <a:pt x="3200857" y="2324"/>
                </a:lnTo>
                <a:lnTo>
                  <a:pt x="3200387" y="3441"/>
                </a:lnTo>
                <a:lnTo>
                  <a:pt x="3200387" y="6070"/>
                </a:lnTo>
                <a:lnTo>
                  <a:pt x="3200857" y="7188"/>
                </a:lnTo>
                <a:lnTo>
                  <a:pt x="3202724" y="9055"/>
                </a:lnTo>
                <a:lnTo>
                  <a:pt x="3203841" y="9525"/>
                </a:lnTo>
                <a:lnTo>
                  <a:pt x="3215995" y="9525"/>
                </a:lnTo>
                <a:lnTo>
                  <a:pt x="3217113" y="9055"/>
                </a:lnTo>
                <a:lnTo>
                  <a:pt x="3218980" y="7188"/>
                </a:lnTo>
                <a:lnTo>
                  <a:pt x="3219450" y="6070"/>
                </a:lnTo>
                <a:lnTo>
                  <a:pt x="3219450" y="3441"/>
                </a:lnTo>
                <a:close/>
              </a:path>
              <a:path w="5219700" h="800100">
                <a:moveTo>
                  <a:pt x="3276587" y="794016"/>
                </a:moveTo>
                <a:lnTo>
                  <a:pt x="3276130" y="792899"/>
                </a:lnTo>
                <a:lnTo>
                  <a:pt x="3274263" y="791032"/>
                </a:lnTo>
                <a:lnTo>
                  <a:pt x="3273145" y="790575"/>
                </a:lnTo>
                <a:lnTo>
                  <a:pt x="3260991" y="790575"/>
                </a:lnTo>
                <a:lnTo>
                  <a:pt x="3259874" y="791032"/>
                </a:lnTo>
                <a:lnTo>
                  <a:pt x="3258007" y="792899"/>
                </a:lnTo>
                <a:lnTo>
                  <a:pt x="3257537" y="794016"/>
                </a:lnTo>
                <a:lnTo>
                  <a:pt x="3257537" y="796645"/>
                </a:lnTo>
                <a:lnTo>
                  <a:pt x="3258007" y="797763"/>
                </a:lnTo>
                <a:lnTo>
                  <a:pt x="3259874" y="799630"/>
                </a:lnTo>
                <a:lnTo>
                  <a:pt x="3260991" y="800100"/>
                </a:lnTo>
                <a:lnTo>
                  <a:pt x="3273145" y="800100"/>
                </a:lnTo>
                <a:lnTo>
                  <a:pt x="3274263" y="799630"/>
                </a:lnTo>
                <a:lnTo>
                  <a:pt x="3276130" y="797763"/>
                </a:lnTo>
                <a:lnTo>
                  <a:pt x="3276587" y="796645"/>
                </a:lnTo>
                <a:lnTo>
                  <a:pt x="3276587" y="794016"/>
                </a:lnTo>
                <a:close/>
              </a:path>
              <a:path w="5219700" h="800100">
                <a:moveTo>
                  <a:pt x="3276587" y="398729"/>
                </a:moveTo>
                <a:lnTo>
                  <a:pt x="3276130" y="397611"/>
                </a:lnTo>
                <a:lnTo>
                  <a:pt x="3274263" y="395744"/>
                </a:lnTo>
                <a:lnTo>
                  <a:pt x="3273145" y="395287"/>
                </a:lnTo>
                <a:lnTo>
                  <a:pt x="3260991" y="395287"/>
                </a:lnTo>
                <a:lnTo>
                  <a:pt x="3259874" y="395744"/>
                </a:lnTo>
                <a:lnTo>
                  <a:pt x="3258007" y="397611"/>
                </a:lnTo>
                <a:lnTo>
                  <a:pt x="3257537" y="398729"/>
                </a:lnTo>
                <a:lnTo>
                  <a:pt x="3257537" y="401358"/>
                </a:lnTo>
                <a:lnTo>
                  <a:pt x="3258007" y="402475"/>
                </a:lnTo>
                <a:lnTo>
                  <a:pt x="3259874" y="404342"/>
                </a:lnTo>
                <a:lnTo>
                  <a:pt x="3260991" y="404812"/>
                </a:lnTo>
                <a:lnTo>
                  <a:pt x="3273145" y="404812"/>
                </a:lnTo>
                <a:lnTo>
                  <a:pt x="3274263" y="404342"/>
                </a:lnTo>
                <a:lnTo>
                  <a:pt x="3276130" y="402475"/>
                </a:lnTo>
                <a:lnTo>
                  <a:pt x="3276587" y="401358"/>
                </a:lnTo>
                <a:lnTo>
                  <a:pt x="3276587" y="398729"/>
                </a:lnTo>
                <a:close/>
              </a:path>
              <a:path w="5219700" h="800100">
                <a:moveTo>
                  <a:pt x="3276587" y="3441"/>
                </a:moveTo>
                <a:lnTo>
                  <a:pt x="3276130" y="2324"/>
                </a:lnTo>
                <a:lnTo>
                  <a:pt x="3274263" y="457"/>
                </a:lnTo>
                <a:lnTo>
                  <a:pt x="3273145" y="0"/>
                </a:lnTo>
                <a:lnTo>
                  <a:pt x="3260991" y="0"/>
                </a:lnTo>
                <a:lnTo>
                  <a:pt x="3259874" y="457"/>
                </a:lnTo>
                <a:lnTo>
                  <a:pt x="3258007" y="2324"/>
                </a:lnTo>
                <a:lnTo>
                  <a:pt x="3257537" y="3441"/>
                </a:lnTo>
                <a:lnTo>
                  <a:pt x="3257537" y="6070"/>
                </a:lnTo>
                <a:lnTo>
                  <a:pt x="3258007" y="7188"/>
                </a:lnTo>
                <a:lnTo>
                  <a:pt x="3259874" y="9055"/>
                </a:lnTo>
                <a:lnTo>
                  <a:pt x="3260991" y="9525"/>
                </a:lnTo>
                <a:lnTo>
                  <a:pt x="3273145" y="9525"/>
                </a:lnTo>
                <a:lnTo>
                  <a:pt x="3274263" y="9055"/>
                </a:lnTo>
                <a:lnTo>
                  <a:pt x="3276130" y="7188"/>
                </a:lnTo>
                <a:lnTo>
                  <a:pt x="3276587" y="6070"/>
                </a:lnTo>
                <a:lnTo>
                  <a:pt x="3276587" y="3441"/>
                </a:lnTo>
                <a:close/>
              </a:path>
              <a:path w="5219700" h="800100">
                <a:moveTo>
                  <a:pt x="3333737" y="794016"/>
                </a:moveTo>
                <a:lnTo>
                  <a:pt x="3333280" y="792899"/>
                </a:lnTo>
                <a:lnTo>
                  <a:pt x="3331413" y="791032"/>
                </a:lnTo>
                <a:lnTo>
                  <a:pt x="3330295" y="790575"/>
                </a:lnTo>
                <a:lnTo>
                  <a:pt x="3318141" y="790575"/>
                </a:lnTo>
                <a:lnTo>
                  <a:pt x="3317024" y="791032"/>
                </a:lnTo>
                <a:lnTo>
                  <a:pt x="3315157" y="792899"/>
                </a:lnTo>
                <a:lnTo>
                  <a:pt x="3314700" y="794016"/>
                </a:lnTo>
                <a:lnTo>
                  <a:pt x="3314700" y="796645"/>
                </a:lnTo>
                <a:lnTo>
                  <a:pt x="3315157" y="797763"/>
                </a:lnTo>
                <a:lnTo>
                  <a:pt x="3317024" y="799630"/>
                </a:lnTo>
                <a:lnTo>
                  <a:pt x="3318141" y="800100"/>
                </a:lnTo>
                <a:lnTo>
                  <a:pt x="3330295" y="800100"/>
                </a:lnTo>
                <a:lnTo>
                  <a:pt x="3331413" y="799630"/>
                </a:lnTo>
                <a:lnTo>
                  <a:pt x="3333280" y="797763"/>
                </a:lnTo>
                <a:lnTo>
                  <a:pt x="3333737" y="796645"/>
                </a:lnTo>
                <a:lnTo>
                  <a:pt x="3333737" y="794016"/>
                </a:lnTo>
                <a:close/>
              </a:path>
              <a:path w="5219700" h="800100">
                <a:moveTo>
                  <a:pt x="3333737" y="398729"/>
                </a:moveTo>
                <a:lnTo>
                  <a:pt x="3333280" y="397611"/>
                </a:lnTo>
                <a:lnTo>
                  <a:pt x="3331413" y="395744"/>
                </a:lnTo>
                <a:lnTo>
                  <a:pt x="3330295" y="395287"/>
                </a:lnTo>
                <a:lnTo>
                  <a:pt x="3318141" y="395287"/>
                </a:lnTo>
                <a:lnTo>
                  <a:pt x="3317024" y="395744"/>
                </a:lnTo>
                <a:lnTo>
                  <a:pt x="3315157" y="397611"/>
                </a:lnTo>
                <a:lnTo>
                  <a:pt x="3314700" y="398729"/>
                </a:lnTo>
                <a:lnTo>
                  <a:pt x="3314700" y="401358"/>
                </a:lnTo>
                <a:lnTo>
                  <a:pt x="3315157" y="402475"/>
                </a:lnTo>
                <a:lnTo>
                  <a:pt x="3317024" y="404342"/>
                </a:lnTo>
                <a:lnTo>
                  <a:pt x="3318141" y="404812"/>
                </a:lnTo>
                <a:lnTo>
                  <a:pt x="3330295" y="404812"/>
                </a:lnTo>
                <a:lnTo>
                  <a:pt x="3331413" y="404342"/>
                </a:lnTo>
                <a:lnTo>
                  <a:pt x="3333280" y="402475"/>
                </a:lnTo>
                <a:lnTo>
                  <a:pt x="3333737" y="401358"/>
                </a:lnTo>
                <a:lnTo>
                  <a:pt x="3333737" y="398729"/>
                </a:lnTo>
                <a:close/>
              </a:path>
              <a:path w="5219700" h="800100">
                <a:moveTo>
                  <a:pt x="3333737" y="3441"/>
                </a:moveTo>
                <a:lnTo>
                  <a:pt x="3333280" y="2324"/>
                </a:lnTo>
                <a:lnTo>
                  <a:pt x="3331413" y="457"/>
                </a:lnTo>
                <a:lnTo>
                  <a:pt x="3330295" y="0"/>
                </a:lnTo>
                <a:lnTo>
                  <a:pt x="3318141" y="0"/>
                </a:lnTo>
                <a:lnTo>
                  <a:pt x="3317024" y="457"/>
                </a:lnTo>
                <a:lnTo>
                  <a:pt x="3315157" y="2324"/>
                </a:lnTo>
                <a:lnTo>
                  <a:pt x="3314700" y="3441"/>
                </a:lnTo>
                <a:lnTo>
                  <a:pt x="3314700" y="6070"/>
                </a:lnTo>
                <a:lnTo>
                  <a:pt x="3315157" y="7188"/>
                </a:lnTo>
                <a:lnTo>
                  <a:pt x="3317024" y="9055"/>
                </a:lnTo>
                <a:lnTo>
                  <a:pt x="3318141" y="9525"/>
                </a:lnTo>
                <a:lnTo>
                  <a:pt x="3330295" y="9525"/>
                </a:lnTo>
                <a:lnTo>
                  <a:pt x="3331413" y="9055"/>
                </a:lnTo>
                <a:lnTo>
                  <a:pt x="3333280" y="7188"/>
                </a:lnTo>
                <a:lnTo>
                  <a:pt x="3333737" y="6070"/>
                </a:lnTo>
                <a:lnTo>
                  <a:pt x="3333737" y="3441"/>
                </a:lnTo>
                <a:close/>
              </a:path>
              <a:path w="5219700" h="800100">
                <a:moveTo>
                  <a:pt x="3390887" y="794016"/>
                </a:moveTo>
                <a:lnTo>
                  <a:pt x="3390430" y="792899"/>
                </a:lnTo>
                <a:lnTo>
                  <a:pt x="3388563" y="791032"/>
                </a:lnTo>
                <a:lnTo>
                  <a:pt x="3387445" y="790575"/>
                </a:lnTo>
                <a:lnTo>
                  <a:pt x="3375291" y="790575"/>
                </a:lnTo>
                <a:lnTo>
                  <a:pt x="3374174" y="791032"/>
                </a:lnTo>
                <a:lnTo>
                  <a:pt x="3372307" y="792899"/>
                </a:lnTo>
                <a:lnTo>
                  <a:pt x="3371850" y="794016"/>
                </a:lnTo>
                <a:lnTo>
                  <a:pt x="3371850" y="796645"/>
                </a:lnTo>
                <a:lnTo>
                  <a:pt x="3372307" y="797763"/>
                </a:lnTo>
                <a:lnTo>
                  <a:pt x="3374174" y="799630"/>
                </a:lnTo>
                <a:lnTo>
                  <a:pt x="3375291" y="800100"/>
                </a:lnTo>
                <a:lnTo>
                  <a:pt x="3387445" y="800100"/>
                </a:lnTo>
                <a:lnTo>
                  <a:pt x="3388563" y="799630"/>
                </a:lnTo>
                <a:lnTo>
                  <a:pt x="3390430" y="797763"/>
                </a:lnTo>
                <a:lnTo>
                  <a:pt x="3390887" y="796645"/>
                </a:lnTo>
                <a:lnTo>
                  <a:pt x="3390887" y="794016"/>
                </a:lnTo>
                <a:close/>
              </a:path>
              <a:path w="5219700" h="800100">
                <a:moveTo>
                  <a:pt x="3390887" y="398729"/>
                </a:moveTo>
                <a:lnTo>
                  <a:pt x="3390430" y="397611"/>
                </a:lnTo>
                <a:lnTo>
                  <a:pt x="3388563" y="395744"/>
                </a:lnTo>
                <a:lnTo>
                  <a:pt x="3387445" y="395287"/>
                </a:lnTo>
                <a:lnTo>
                  <a:pt x="3375291" y="395287"/>
                </a:lnTo>
                <a:lnTo>
                  <a:pt x="3374174" y="395744"/>
                </a:lnTo>
                <a:lnTo>
                  <a:pt x="3372307" y="397611"/>
                </a:lnTo>
                <a:lnTo>
                  <a:pt x="3371850" y="398729"/>
                </a:lnTo>
                <a:lnTo>
                  <a:pt x="3371850" y="401358"/>
                </a:lnTo>
                <a:lnTo>
                  <a:pt x="3372307" y="402475"/>
                </a:lnTo>
                <a:lnTo>
                  <a:pt x="3374174" y="404342"/>
                </a:lnTo>
                <a:lnTo>
                  <a:pt x="3375291" y="404812"/>
                </a:lnTo>
                <a:lnTo>
                  <a:pt x="3387445" y="404812"/>
                </a:lnTo>
                <a:lnTo>
                  <a:pt x="3388563" y="404342"/>
                </a:lnTo>
                <a:lnTo>
                  <a:pt x="3390430" y="402475"/>
                </a:lnTo>
                <a:lnTo>
                  <a:pt x="3390887" y="401358"/>
                </a:lnTo>
                <a:lnTo>
                  <a:pt x="3390887" y="398729"/>
                </a:lnTo>
                <a:close/>
              </a:path>
              <a:path w="5219700" h="800100">
                <a:moveTo>
                  <a:pt x="3390887" y="3441"/>
                </a:moveTo>
                <a:lnTo>
                  <a:pt x="3390430" y="2324"/>
                </a:lnTo>
                <a:lnTo>
                  <a:pt x="3388563" y="457"/>
                </a:lnTo>
                <a:lnTo>
                  <a:pt x="3387445" y="0"/>
                </a:lnTo>
                <a:lnTo>
                  <a:pt x="3375291" y="0"/>
                </a:lnTo>
                <a:lnTo>
                  <a:pt x="3374174" y="457"/>
                </a:lnTo>
                <a:lnTo>
                  <a:pt x="3372307" y="2324"/>
                </a:lnTo>
                <a:lnTo>
                  <a:pt x="3371850" y="3441"/>
                </a:lnTo>
                <a:lnTo>
                  <a:pt x="3371850" y="6070"/>
                </a:lnTo>
                <a:lnTo>
                  <a:pt x="3372307" y="7188"/>
                </a:lnTo>
                <a:lnTo>
                  <a:pt x="3374174" y="9055"/>
                </a:lnTo>
                <a:lnTo>
                  <a:pt x="3375291" y="9525"/>
                </a:lnTo>
                <a:lnTo>
                  <a:pt x="3387445" y="9525"/>
                </a:lnTo>
                <a:lnTo>
                  <a:pt x="3388563" y="9055"/>
                </a:lnTo>
                <a:lnTo>
                  <a:pt x="3390430" y="7188"/>
                </a:lnTo>
                <a:lnTo>
                  <a:pt x="3390887" y="6070"/>
                </a:lnTo>
                <a:lnTo>
                  <a:pt x="3390887" y="3441"/>
                </a:lnTo>
                <a:close/>
              </a:path>
              <a:path w="5219700" h="800100">
                <a:moveTo>
                  <a:pt x="3448037" y="794016"/>
                </a:moveTo>
                <a:lnTo>
                  <a:pt x="3447580" y="792899"/>
                </a:lnTo>
                <a:lnTo>
                  <a:pt x="3445713" y="791032"/>
                </a:lnTo>
                <a:lnTo>
                  <a:pt x="3444595" y="790575"/>
                </a:lnTo>
                <a:lnTo>
                  <a:pt x="3432441" y="790575"/>
                </a:lnTo>
                <a:lnTo>
                  <a:pt x="3431324" y="791032"/>
                </a:lnTo>
                <a:lnTo>
                  <a:pt x="3429457" y="792899"/>
                </a:lnTo>
                <a:lnTo>
                  <a:pt x="3428987" y="794016"/>
                </a:lnTo>
                <a:lnTo>
                  <a:pt x="3428987" y="796645"/>
                </a:lnTo>
                <a:lnTo>
                  <a:pt x="3429457" y="797763"/>
                </a:lnTo>
                <a:lnTo>
                  <a:pt x="3431324" y="799630"/>
                </a:lnTo>
                <a:lnTo>
                  <a:pt x="3432441" y="800100"/>
                </a:lnTo>
                <a:lnTo>
                  <a:pt x="3444595" y="800100"/>
                </a:lnTo>
                <a:lnTo>
                  <a:pt x="3445713" y="799630"/>
                </a:lnTo>
                <a:lnTo>
                  <a:pt x="3447580" y="797763"/>
                </a:lnTo>
                <a:lnTo>
                  <a:pt x="3448037" y="796645"/>
                </a:lnTo>
                <a:lnTo>
                  <a:pt x="3448037" y="794016"/>
                </a:lnTo>
                <a:close/>
              </a:path>
              <a:path w="5219700" h="800100">
                <a:moveTo>
                  <a:pt x="3448037" y="398729"/>
                </a:moveTo>
                <a:lnTo>
                  <a:pt x="3447580" y="397611"/>
                </a:lnTo>
                <a:lnTo>
                  <a:pt x="3445713" y="395744"/>
                </a:lnTo>
                <a:lnTo>
                  <a:pt x="3444595" y="395287"/>
                </a:lnTo>
                <a:lnTo>
                  <a:pt x="3432441" y="395287"/>
                </a:lnTo>
                <a:lnTo>
                  <a:pt x="3431324" y="395744"/>
                </a:lnTo>
                <a:lnTo>
                  <a:pt x="3429457" y="397611"/>
                </a:lnTo>
                <a:lnTo>
                  <a:pt x="3428987" y="398729"/>
                </a:lnTo>
                <a:lnTo>
                  <a:pt x="3428987" y="401358"/>
                </a:lnTo>
                <a:lnTo>
                  <a:pt x="3429457" y="402475"/>
                </a:lnTo>
                <a:lnTo>
                  <a:pt x="3431324" y="404342"/>
                </a:lnTo>
                <a:lnTo>
                  <a:pt x="3432441" y="404812"/>
                </a:lnTo>
                <a:lnTo>
                  <a:pt x="3444595" y="404812"/>
                </a:lnTo>
                <a:lnTo>
                  <a:pt x="3445713" y="404342"/>
                </a:lnTo>
                <a:lnTo>
                  <a:pt x="3447580" y="402475"/>
                </a:lnTo>
                <a:lnTo>
                  <a:pt x="3448037" y="401358"/>
                </a:lnTo>
                <a:lnTo>
                  <a:pt x="3448037" y="398729"/>
                </a:lnTo>
                <a:close/>
              </a:path>
              <a:path w="5219700" h="800100">
                <a:moveTo>
                  <a:pt x="3448037" y="3441"/>
                </a:moveTo>
                <a:lnTo>
                  <a:pt x="3447580" y="2324"/>
                </a:lnTo>
                <a:lnTo>
                  <a:pt x="3445713" y="457"/>
                </a:lnTo>
                <a:lnTo>
                  <a:pt x="3444595" y="0"/>
                </a:lnTo>
                <a:lnTo>
                  <a:pt x="3432441" y="0"/>
                </a:lnTo>
                <a:lnTo>
                  <a:pt x="3431324" y="457"/>
                </a:lnTo>
                <a:lnTo>
                  <a:pt x="3429457" y="2324"/>
                </a:lnTo>
                <a:lnTo>
                  <a:pt x="3428987" y="3441"/>
                </a:lnTo>
                <a:lnTo>
                  <a:pt x="3428987" y="6070"/>
                </a:lnTo>
                <a:lnTo>
                  <a:pt x="3429457" y="7188"/>
                </a:lnTo>
                <a:lnTo>
                  <a:pt x="3431324" y="9055"/>
                </a:lnTo>
                <a:lnTo>
                  <a:pt x="3432441" y="9525"/>
                </a:lnTo>
                <a:lnTo>
                  <a:pt x="3444595" y="9525"/>
                </a:lnTo>
                <a:lnTo>
                  <a:pt x="3445713" y="9055"/>
                </a:lnTo>
                <a:lnTo>
                  <a:pt x="3447580" y="7188"/>
                </a:lnTo>
                <a:lnTo>
                  <a:pt x="3448037" y="6070"/>
                </a:lnTo>
                <a:lnTo>
                  <a:pt x="3448037" y="3441"/>
                </a:lnTo>
                <a:close/>
              </a:path>
              <a:path w="5219700" h="800100">
                <a:moveTo>
                  <a:pt x="3505187" y="794016"/>
                </a:moveTo>
                <a:lnTo>
                  <a:pt x="3504730" y="792899"/>
                </a:lnTo>
                <a:lnTo>
                  <a:pt x="3502863" y="791032"/>
                </a:lnTo>
                <a:lnTo>
                  <a:pt x="3501745" y="790575"/>
                </a:lnTo>
                <a:lnTo>
                  <a:pt x="3489591" y="790575"/>
                </a:lnTo>
                <a:lnTo>
                  <a:pt x="3488474" y="791032"/>
                </a:lnTo>
                <a:lnTo>
                  <a:pt x="3486607" y="792899"/>
                </a:lnTo>
                <a:lnTo>
                  <a:pt x="3486137" y="794016"/>
                </a:lnTo>
                <a:lnTo>
                  <a:pt x="3486137" y="796645"/>
                </a:lnTo>
                <a:lnTo>
                  <a:pt x="3486607" y="797763"/>
                </a:lnTo>
                <a:lnTo>
                  <a:pt x="3488474" y="799630"/>
                </a:lnTo>
                <a:lnTo>
                  <a:pt x="3489591" y="800100"/>
                </a:lnTo>
                <a:lnTo>
                  <a:pt x="3501745" y="800100"/>
                </a:lnTo>
                <a:lnTo>
                  <a:pt x="3502863" y="799630"/>
                </a:lnTo>
                <a:lnTo>
                  <a:pt x="3504730" y="797763"/>
                </a:lnTo>
                <a:lnTo>
                  <a:pt x="3505187" y="796645"/>
                </a:lnTo>
                <a:lnTo>
                  <a:pt x="3505187" y="794016"/>
                </a:lnTo>
                <a:close/>
              </a:path>
              <a:path w="5219700" h="800100">
                <a:moveTo>
                  <a:pt x="3505187" y="398729"/>
                </a:moveTo>
                <a:lnTo>
                  <a:pt x="3504730" y="397611"/>
                </a:lnTo>
                <a:lnTo>
                  <a:pt x="3502863" y="395744"/>
                </a:lnTo>
                <a:lnTo>
                  <a:pt x="3501745" y="395287"/>
                </a:lnTo>
                <a:lnTo>
                  <a:pt x="3489591" y="395287"/>
                </a:lnTo>
                <a:lnTo>
                  <a:pt x="3488474" y="395744"/>
                </a:lnTo>
                <a:lnTo>
                  <a:pt x="3486607" y="397611"/>
                </a:lnTo>
                <a:lnTo>
                  <a:pt x="3486137" y="398729"/>
                </a:lnTo>
                <a:lnTo>
                  <a:pt x="3486137" y="401358"/>
                </a:lnTo>
                <a:lnTo>
                  <a:pt x="3486607" y="402475"/>
                </a:lnTo>
                <a:lnTo>
                  <a:pt x="3488474" y="404342"/>
                </a:lnTo>
                <a:lnTo>
                  <a:pt x="3489591" y="404812"/>
                </a:lnTo>
                <a:lnTo>
                  <a:pt x="3501745" y="404812"/>
                </a:lnTo>
                <a:lnTo>
                  <a:pt x="3502863" y="404342"/>
                </a:lnTo>
                <a:lnTo>
                  <a:pt x="3504730" y="402475"/>
                </a:lnTo>
                <a:lnTo>
                  <a:pt x="3505187" y="401358"/>
                </a:lnTo>
                <a:lnTo>
                  <a:pt x="3505187" y="398729"/>
                </a:lnTo>
                <a:close/>
              </a:path>
              <a:path w="5219700" h="800100">
                <a:moveTo>
                  <a:pt x="3505187" y="3441"/>
                </a:moveTo>
                <a:lnTo>
                  <a:pt x="3504730" y="2324"/>
                </a:lnTo>
                <a:lnTo>
                  <a:pt x="3502863" y="457"/>
                </a:lnTo>
                <a:lnTo>
                  <a:pt x="3501745" y="0"/>
                </a:lnTo>
                <a:lnTo>
                  <a:pt x="3489591" y="0"/>
                </a:lnTo>
                <a:lnTo>
                  <a:pt x="3488474" y="457"/>
                </a:lnTo>
                <a:lnTo>
                  <a:pt x="3486607" y="2324"/>
                </a:lnTo>
                <a:lnTo>
                  <a:pt x="3486137" y="3441"/>
                </a:lnTo>
                <a:lnTo>
                  <a:pt x="3486137" y="6070"/>
                </a:lnTo>
                <a:lnTo>
                  <a:pt x="3486607" y="7188"/>
                </a:lnTo>
                <a:lnTo>
                  <a:pt x="3488474" y="9055"/>
                </a:lnTo>
                <a:lnTo>
                  <a:pt x="3489591" y="9525"/>
                </a:lnTo>
                <a:lnTo>
                  <a:pt x="3501745" y="9525"/>
                </a:lnTo>
                <a:lnTo>
                  <a:pt x="3502863" y="9055"/>
                </a:lnTo>
                <a:lnTo>
                  <a:pt x="3504730" y="7188"/>
                </a:lnTo>
                <a:lnTo>
                  <a:pt x="3505187" y="6070"/>
                </a:lnTo>
                <a:lnTo>
                  <a:pt x="3505187" y="3441"/>
                </a:lnTo>
                <a:close/>
              </a:path>
              <a:path w="5219700" h="800100">
                <a:moveTo>
                  <a:pt x="3562337" y="794016"/>
                </a:moveTo>
                <a:lnTo>
                  <a:pt x="3561880" y="792899"/>
                </a:lnTo>
                <a:lnTo>
                  <a:pt x="3560013" y="791032"/>
                </a:lnTo>
                <a:lnTo>
                  <a:pt x="3558895" y="790575"/>
                </a:lnTo>
                <a:lnTo>
                  <a:pt x="3546741" y="790575"/>
                </a:lnTo>
                <a:lnTo>
                  <a:pt x="3545624" y="791032"/>
                </a:lnTo>
                <a:lnTo>
                  <a:pt x="3543757" y="792899"/>
                </a:lnTo>
                <a:lnTo>
                  <a:pt x="3543300" y="794016"/>
                </a:lnTo>
                <a:lnTo>
                  <a:pt x="3543300" y="796645"/>
                </a:lnTo>
                <a:lnTo>
                  <a:pt x="3543757" y="797763"/>
                </a:lnTo>
                <a:lnTo>
                  <a:pt x="3545624" y="799630"/>
                </a:lnTo>
                <a:lnTo>
                  <a:pt x="3546741" y="800100"/>
                </a:lnTo>
                <a:lnTo>
                  <a:pt x="3558895" y="800100"/>
                </a:lnTo>
                <a:lnTo>
                  <a:pt x="3560013" y="799630"/>
                </a:lnTo>
                <a:lnTo>
                  <a:pt x="3561880" y="797763"/>
                </a:lnTo>
                <a:lnTo>
                  <a:pt x="3562337" y="796645"/>
                </a:lnTo>
                <a:lnTo>
                  <a:pt x="3562337" y="794016"/>
                </a:lnTo>
                <a:close/>
              </a:path>
              <a:path w="5219700" h="800100">
                <a:moveTo>
                  <a:pt x="3562337" y="398729"/>
                </a:moveTo>
                <a:lnTo>
                  <a:pt x="3561880" y="397611"/>
                </a:lnTo>
                <a:lnTo>
                  <a:pt x="3560013" y="395744"/>
                </a:lnTo>
                <a:lnTo>
                  <a:pt x="3558895" y="395287"/>
                </a:lnTo>
                <a:lnTo>
                  <a:pt x="3546741" y="395287"/>
                </a:lnTo>
                <a:lnTo>
                  <a:pt x="3545624" y="395744"/>
                </a:lnTo>
                <a:lnTo>
                  <a:pt x="3543757" y="397611"/>
                </a:lnTo>
                <a:lnTo>
                  <a:pt x="3543300" y="398729"/>
                </a:lnTo>
                <a:lnTo>
                  <a:pt x="3543300" y="401358"/>
                </a:lnTo>
                <a:lnTo>
                  <a:pt x="3543757" y="402475"/>
                </a:lnTo>
                <a:lnTo>
                  <a:pt x="3545624" y="404342"/>
                </a:lnTo>
                <a:lnTo>
                  <a:pt x="3546741" y="404812"/>
                </a:lnTo>
                <a:lnTo>
                  <a:pt x="3558895" y="404812"/>
                </a:lnTo>
                <a:lnTo>
                  <a:pt x="3560013" y="404342"/>
                </a:lnTo>
                <a:lnTo>
                  <a:pt x="3561880" y="402475"/>
                </a:lnTo>
                <a:lnTo>
                  <a:pt x="3562337" y="401358"/>
                </a:lnTo>
                <a:lnTo>
                  <a:pt x="3562337" y="398729"/>
                </a:lnTo>
                <a:close/>
              </a:path>
              <a:path w="5219700" h="800100">
                <a:moveTo>
                  <a:pt x="3562337" y="3441"/>
                </a:moveTo>
                <a:lnTo>
                  <a:pt x="3561880" y="2324"/>
                </a:lnTo>
                <a:lnTo>
                  <a:pt x="3560013" y="457"/>
                </a:lnTo>
                <a:lnTo>
                  <a:pt x="3558895" y="0"/>
                </a:lnTo>
                <a:lnTo>
                  <a:pt x="3546741" y="0"/>
                </a:lnTo>
                <a:lnTo>
                  <a:pt x="3545624" y="457"/>
                </a:lnTo>
                <a:lnTo>
                  <a:pt x="3543757" y="2324"/>
                </a:lnTo>
                <a:lnTo>
                  <a:pt x="3543300" y="3441"/>
                </a:lnTo>
                <a:lnTo>
                  <a:pt x="3543300" y="6070"/>
                </a:lnTo>
                <a:lnTo>
                  <a:pt x="3543757" y="7188"/>
                </a:lnTo>
                <a:lnTo>
                  <a:pt x="3545624" y="9055"/>
                </a:lnTo>
                <a:lnTo>
                  <a:pt x="3546741" y="9525"/>
                </a:lnTo>
                <a:lnTo>
                  <a:pt x="3558895" y="9525"/>
                </a:lnTo>
                <a:lnTo>
                  <a:pt x="3560013" y="9055"/>
                </a:lnTo>
                <a:lnTo>
                  <a:pt x="3561880" y="7188"/>
                </a:lnTo>
                <a:lnTo>
                  <a:pt x="3562337" y="6070"/>
                </a:lnTo>
                <a:lnTo>
                  <a:pt x="3562337" y="3441"/>
                </a:lnTo>
                <a:close/>
              </a:path>
              <a:path w="5219700" h="800100">
                <a:moveTo>
                  <a:pt x="3619500" y="794016"/>
                </a:moveTo>
                <a:lnTo>
                  <a:pt x="3619030" y="792899"/>
                </a:lnTo>
                <a:lnTo>
                  <a:pt x="3617163" y="791032"/>
                </a:lnTo>
                <a:lnTo>
                  <a:pt x="3616045" y="790575"/>
                </a:lnTo>
                <a:lnTo>
                  <a:pt x="3603891" y="790575"/>
                </a:lnTo>
                <a:lnTo>
                  <a:pt x="3602774" y="791032"/>
                </a:lnTo>
                <a:lnTo>
                  <a:pt x="3600907" y="792899"/>
                </a:lnTo>
                <a:lnTo>
                  <a:pt x="3600437" y="794016"/>
                </a:lnTo>
                <a:lnTo>
                  <a:pt x="3600437" y="796645"/>
                </a:lnTo>
                <a:lnTo>
                  <a:pt x="3600907" y="797763"/>
                </a:lnTo>
                <a:lnTo>
                  <a:pt x="3602774" y="799630"/>
                </a:lnTo>
                <a:lnTo>
                  <a:pt x="3603891" y="800100"/>
                </a:lnTo>
                <a:lnTo>
                  <a:pt x="3616045" y="800100"/>
                </a:lnTo>
                <a:lnTo>
                  <a:pt x="3617163" y="799630"/>
                </a:lnTo>
                <a:lnTo>
                  <a:pt x="3619030" y="797763"/>
                </a:lnTo>
                <a:lnTo>
                  <a:pt x="3619500" y="796645"/>
                </a:lnTo>
                <a:lnTo>
                  <a:pt x="3619500" y="794016"/>
                </a:lnTo>
                <a:close/>
              </a:path>
              <a:path w="5219700" h="800100">
                <a:moveTo>
                  <a:pt x="3619500" y="398729"/>
                </a:moveTo>
                <a:lnTo>
                  <a:pt x="3619030" y="397611"/>
                </a:lnTo>
                <a:lnTo>
                  <a:pt x="3617163" y="395744"/>
                </a:lnTo>
                <a:lnTo>
                  <a:pt x="3616045" y="395287"/>
                </a:lnTo>
                <a:lnTo>
                  <a:pt x="3603891" y="395287"/>
                </a:lnTo>
                <a:lnTo>
                  <a:pt x="3602774" y="395744"/>
                </a:lnTo>
                <a:lnTo>
                  <a:pt x="3600907" y="397611"/>
                </a:lnTo>
                <a:lnTo>
                  <a:pt x="3600437" y="398729"/>
                </a:lnTo>
                <a:lnTo>
                  <a:pt x="3600437" y="401358"/>
                </a:lnTo>
                <a:lnTo>
                  <a:pt x="3600907" y="402475"/>
                </a:lnTo>
                <a:lnTo>
                  <a:pt x="3602774" y="404342"/>
                </a:lnTo>
                <a:lnTo>
                  <a:pt x="3603891" y="404812"/>
                </a:lnTo>
                <a:lnTo>
                  <a:pt x="3616045" y="404812"/>
                </a:lnTo>
                <a:lnTo>
                  <a:pt x="3617163" y="404342"/>
                </a:lnTo>
                <a:lnTo>
                  <a:pt x="3619030" y="402475"/>
                </a:lnTo>
                <a:lnTo>
                  <a:pt x="3619500" y="401358"/>
                </a:lnTo>
                <a:lnTo>
                  <a:pt x="3619500" y="398729"/>
                </a:lnTo>
                <a:close/>
              </a:path>
              <a:path w="5219700" h="800100">
                <a:moveTo>
                  <a:pt x="3619500" y="3441"/>
                </a:moveTo>
                <a:lnTo>
                  <a:pt x="3619030" y="2324"/>
                </a:lnTo>
                <a:lnTo>
                  <a:pt x="3617163" y="457"/>
                </a:lnTo>
                <a:lnTo>
                  <a:pt x="3616045" y="0"/>
                </a:lnTo>
                <a:lnTo>
                  <a:pt x="3603891" y="0"/>
                </a:lnTo>
                <a:lnTo>
                  <a:pt x="3602774" y="457"/>
                </a:lnTo>
                <a:lnTo>
                  <a:pt x="3600907" y="2324"/>
                </a:lnTo>
                <a:lnTo>
                  <a:pt x="3600437" y="3441"/>
                </a:lnTo>
                <a:lnTo>
                  <a:pt x="3600437" y="6070"/>
                </a:lnTo>
                <a:lnTo>
                  <a:pt x="3600907" y="7188"/>
                </a:lnTo>
                <a:lnTo>
                  <a:pt x="3602774" y="9055"/>
                </a:lnTo>
                <a:lnTo>
                  <a:pt x="3603891" y="9525"/>
                </a:lnTo>
                <a:lnTo>
                  <a:pt x="3616045" y="9525"/>
                </a:lnTo>
                <a:lnTo>
                  <a:pt x="3617163" y="9055"/>
                </a:lnTo>
                <a:lnTo>
                  <a:pt x="3619030" y="7188"/>
                </a:lnTo>
                <a:lnTo>
                  <a:pt x="3619500" y="6070"/>
                </a:lnTo>
                <a:lnTo>
                  <a:pt x="3619500" y="3441"/>
                </a:lnTo>
                <a:close/>
              </a:path>
              <a:path w="5219700" h="800100">
                <a:moveTo>
                  <a:pt x="3676637" y="794016"/>
                </a:moveTo>
                <a:lnTo>
                  <a:pt x="3676180" y="792899"/>
                </a:lnTo>
                <a:lnTo>
                  <a:pt x="3674313" y="791032"/>
                </a:lnTo>
                <a:lnTo>
                  <a:pt x="3673195" y="790575"/>
                </a:lnTo>
                <a:lnTo>
                  <a:pt x="3661041" y="790575"/>
                </a:lnTo>
                <a:lnTo>
                  <a:pt x="3659924" y="791032"/>
                </a:lnTo>
                <a:lnTo>
                  <a:pt x="3658057" y="792899"/>
                </a:lnTo>
                <a:lnTo>
                  <a:pt x="3657587" y="794016"/>
                </a:lnTo>
                <a:lnTo>
                  <a:pt x="3657587" y="796645"/>
                </a:lnTo>
                <a:lnTo>
                  <a:pt x="3658057" y="797763"/>
                </a:lnTo>
                <a:lnTo>
                  <a:pt x="3659924" y="799630"/>
                </a:lnTo>
                <a:lnTo>
                  <a:pt x="3661041" y="800100"/>
                </a:lnTo>
                <a:lnTo>
                  <a:pt x="3673195" y="800100"/>
                </a:lnTo>
                <a:lnTo>
                  <a:pt x="3674313" y="799630"/>
                </a:lnTo>
                <a:lnTo>
                  <a:pt x="3676180" y="797763"/>
                </a:lnTo>
                <a:lnTo>
                  <a:pt x="3676637" y="796645"/>
                </a:lnTo>
                <a:lnTo>
                  <a:pt x="3676637" y="794016"/>
                </a:lnTo>
                <a:close/>
              </a:path>
              <a:path w="5219700" h="800100">
                <a:moveTo>
                  <a:pt x="3676637" y="398729"/>
                </a:moveTo>
                <a:lnTo>
                  <a:pt x="3676180" y="397611"/>
                </a:lnTo>
                <a:lnTo>
                  <a:pt x="3674313" y="395744"/>
                </a:lnTo>
                <a:lnTo>
                  <a:pt x="3673195" y="395287"/>
                </a:lnTo>
                <a:lnTo>
                  <a:pt x="3661041" y="395287"/>
                </a:lnTo>
                <a:lnTo>
                  <a:pt x="3659924" y="395744"/>
                </a:lnTo>
                <a:lnTo>
                  <a:pt x="3658057" y="397611"/>
                </a:lnTo>
                <a:lnTo>
                  <a:pt x="3657587" y="398729"/>
                </a:lnTo>
                <a:lnTo>
                  <a:pt x="3657587" y="401358"/>
                </a:lnTo>
                <a:lnTo>
                  <a:pt x="3658057" y="402475"/>
                </a:lnTo>
                <a:lnTo>
                  <a:pt x="3659924" y="404342"/>
                </a:lnTo>
                <a:lnTo>
                  <a:pt x="3661041" y="404812"/>
                </a:lnTo>
                <a:lnTo>
                  <a:pt x="3673195" y="404812"/>
                </a:lnTo>
                <a:lnTo>
                  <a:pt x="3674313" y="404342"/>
                </a:lnTo>
                <a:lnTo>
                  <a:pt x="3676180" y="402475"/>
                </a:lnTo>
                <a:lnTo>
                  <a:pt x="3676637" y="401358"/>
                </a:lnTo>
                <a:lnTo>
                  <a:pt x="3676637" y="398729"/>
                </a:lnTo>
                <a:close/>
              </a:path>
              <a:path w="5219700" h="800100">
                <a:moveTo>
                  <a:pt x="3676637" y="3441"/>
                </a:moveTo>
                <a:lnTo>
                  <a:pt x="3676180" y="2324"/>
                </a:lnTo>
                <a:lnTo>
                  <a:pt x="3674313" y="457"/>
                </a:lnTo>
                <a:lnTo>
                  <a:pt x="3673195" y="0"/>
                </a:lnTo>
                <a:lnTo>
                  <a:pt x="3661041" y="0"/>
                </a:lnTo>
                <a:lnTo>
                  <a:pt x="3659924" y="457"/>
                </a:lnTo>
                <a:lnTo>
                  <a:pt x="3658057" y="2324"/>
                </a:lnTo>
                <a:lnTo>
                  <a:pt x="3657587" y="3441"/>
                </a:lnTo>
                <a:lnTo>
                  <a:pt x="3657587" y="6070"/>
                </a:lnTo>
                <a:lnTo>
                  <a:pt x="3658057" y="7188"/>
                </a:lnTo>
                <a:lnTo>
                  <a:pt x="3659924" y="9055"/>
                </a:lnTo>
                <a:lnTo>
                  <a:pt x="3661041" y="9525"/>
                </a:lnTo>
                <a:lnTo>
                  <a:pt x="3673195" y="9525"/>
                </a:lnTo>
                <a:lnTo>
                  <a:pt x="3674313" y="9055"/>
                </a:lnTo>
                <a:lnTo>
                  <a:pt x="3676180" y="7188"/>
                </a:lnTo>
                <a:lnTo>
                  <a:pt x="3676637" y="6070"/>
                </a:lnTo>
                <a:lnTo>
                  <a:pt x="3676637" y="3441"/>
                </a:lnTo>
                <a:close/>
              </a:path>
              <a:path w="5219700" h="800100">
                <a:moveTo>
                  <a:pt x="3733787" y="794016"/>
                </a:moveTo>
                <a:lnTo>
                  <a:pt x="3733330" y="792899"/>
                </a:lnTo>
                <a:lnTo>
                  <a:pt x="3731463" y="791032"/>
                </a:lnTo>
                <a:lnTo>
                  <a:pt x="3730345" y="790575"/>
                </a:lnTo>
                <a:lnTo>
                  <a:pt x="3718191" y="790575"/>
                </a:lnTo>
                <a:lnTo>
                  <a:pt x="3717074" y="791032"/>
                </a:lnTo>
                <a:lnTo>
                  <a:pt x="3715207" y="792899"/>
                </a:lnTo>
                <a:lnTo>
                  <a:pt x="3714737" y="794016"/>
                </a:lnTo>
                <a:lnTo>
                  <a:pt x="3714737" y="796645"/>
                </a:lnTo>
                <a:lnTo>
                  <a:pt x="3715207" y="797763"/>
                </a:lnTo>
                <a:lnTo>
                  <a:pt x="3717074" y="799630"/>
                </a:lnTo>
                <a:lnTo>
                  <a:pt x="3718191" y="800100"/>
                </a:lnTo>
                <a:lnTo>
                  <a:pt x="3730345" y="800100"/>
                </a:lnTo>
                <a:lnTo>
                  <a:pt x="3731463" y="799630"/>
                </a:lnTo>
                <a:lnTo>
                  <a:pt x="3733330" y="797763"/>
                </a:lnTo>
                <a:lnTo>
                  <a:pt x="3733787" y="796645"/>
                </a:lnTo>
                <a:lnTo>
                  <a:pt x="3733787" y="794016"/>
                </a:lnTo>
                <a:close/>
              </a:path>
              <a:path w="5219700" h="800100">
                <a:moveTo>
                  <a:pt x="3733787" y="398729"/>
                </a:moveTo>
                <a:lnTo>
                  <a:pt x="3733330" y="397611"/>
                </a:lnTo>
                <a:lnTo>
                  <a:pt x="3731463" y="395744"/>
                </a:lnTo>
                <a:lnTo>
                  <a:pt x="3730345" y="395287"/>
                </a:lnTo>
                <a:lnTo>
                  <a:pt x="3718191" y="395287"/>
                </a:lnTo>
                <a:lnTo>
                  <a:pt x="3717074" y="395744"/>
                </a:lnTo>
                <a:lnTo>
                  <a:pt x="3715207" y="397611"/>
                </a:lnTo>
                <a:lnTo>
                  <a:pt x="3714737" y="398729"/>
                </a:lnTo>
                <a:lnTo>
                  <a:pt x="3714737" y="401358"/>
                </a:lnTo>
                <a:lnTo>
                  <a:pt x="3715207" y="402475"/>
                </a:lnTo>
                <a:lnTo>
                  <a:pt x="3717074" y="404342"/>
                </a:lnTo>
                <a:lnTo>
                  <a:pt x="3718191" y="404812"/>
                </a:lnTo>
                <a:lnTo>
                  <a:pt x="3730345" y="404812"/>
                </a:lnTo>
                <a:lnTo>
                  <a:pt x="3731463" y="404342"/>
                </a:lnTo>
                <a:lnTo>
                  <a:pt x="3733330" y="402475"/>
                </a:lnTo>
                <a:lnTo>
                  <a:pt x="3733787" y="401358"/>
                </a:lnTo>
                <a:lnTo>
                  <a:pt x="3733787" y="398729"/>
                </a:lnTo>
                <a:close/>
              </a:path>
              <a:path w="5219700" h="800100">
                <a:moveTo>
                  <a:pt x="3733787" y="3441"/>
                </a:moveTo>
                <a:lnTo>
                  <a:pt x="3733330" y="2324"/>
                </a:lnTo>
                <a:lnTo>
                  <a:pt x="3731463" y="457"/>
                </a:lnTo>
                <a:lnTo>
                  <a:pt x="3730345" y="0"/>
                </a:lnTo>
                <a:lnTo>
                  <a:pt x="3718191" y="0"/>
                </a:lnTo>
                <a:lnTo>
                  <a:pt x="3717074" y="457"/>
                </a:lnTo>
                <a:lnTo>
                  <a:pt x="3715207" y="2324"/>
                </a:lnTo>
                <a:lnTo>
                  <a:pt x="3714737" y="3441"/>
                </a:lnTo>
                <a:lnTo>
                  <a:pt x="3714737" y="6070"/>
                </a:lnTo>
                <a:lnTo>
                  <a:pt x="3715207" y="7188"/>
                </a:lnTo>
                <a:lnTo>
                  <a:pt x="3717074" y="9055"/>
                </a:lnTo>
                <a:lnTo>
                  <a:pt x="3718191" y="9525"/>
                </a:lnTo>
                <a:lnTo>
                  <a:pt x="3730345" y="9525"/>
                </a:lnTo>
                <a:lnTo>
                  <a:pt x="3731463" y="9055"/>
                </a:lnTo>
                <a:lnTo>
                  <a:pt x="3733330" y="7188"/>
                </a:lnTo>
                <a:lnTo>
                  <a:pt x="3733787" y="6070"/>
                </a:lnTo>
                <a:lnTo>
                  <a:pt x="3733787" y="3441"/>
                </a:lnTo>
                <a:close/>
              </a:path>
              <a:path w="5219700" h="800100">
                <a:moveTo>
                  <a:pt x="3790937" y="794016"/>
                </a:moveTo>
                <a:lnTo>
                  <a:pt x="3790480" y="792899"/>
                </a:lnTo>
                <a:lnTo>
                  <a:pt x="3788613" y="791032"/>
                </a:lnTo>
                <a:lnTo>
                  <a:pt x="3787495" y="790575"/>
                </a:lnTo>
                <a:lnTo>
                  <a:pt x="3775341" y="790575"/>
                </a:lnTo>
                <a:lnTo>
                  <a:pt x="3774224" y="791032"/>
                </a:lnTo>
                <a:lnTo>
                  <a:pt x="3772357" y="792899"/>
                </a:lnTo>
                <a:lnTo>
                  <a:pt x="3771900" y="794016"/>
                </a:lnTo>
                <a:lnTo>
                  <a:pt x="3771900" y="796645"/>
                </a:lnTo>
                <a:lnTo>
                  <a:pt x="3772357" y="797763"/>
                </a:lnTo>
                <a:lnTo>
                  <a:pt x="3774224" y="799630"/>
                </a:lnTo>
                <a:lnTo>
                  <a:pt x="3775341" y="800100"/>
                </a:lnTo>
                <a:lnTo>
                  <a:pt x="3787495" y="800100"/>
                </a:lnTo>
                <a:lnTo>
                  <a:pt x="3788613" y="799630"/>
                </a:lnTo>
                <a:lnTo>
                  <a:pt x="3790480" y="797763"/>
                </a:lnTo>
                <a:lnTo>
                  <a:pt x="3790937" y="796645"/>
                </a:lnTo>
                <a:lnTo>
                  <a:pt x="3790937" y="794016"/>
                </a:lnTo>
                <a:close/>
              </a:path>
              <a:path w="5219700" h="800100">
                <a:moveTo>
                  <a:pt x="3790937" y="398729"/>
                </a:moveTo>
                <a:lnTo>
                  <a:pt x="3790480" y="397611"/>
                </a:lnTo>
                <a:lnTo>
                  <a:pt x="3788613" y="395744"/>
                </a:lnTo>
                <a:lnTo>
                  <a:pt x="3787495" y="395287"/>
                </a:lnTo>
                <a:lnTo>
                  <a:pt x="3775341" y="395287"/>
                </a:lnTo>
                <a:lnTo>
                  <a:pt x="3774224" y="395744"/>
                </a:lnTo>
                <a:lnTo>
                  <a:pt x="3772357" y="397611"/>
                </a:lnTo>
                <a:lnTo>
                  <a:pt x="3771900" y="398729"/>
                </a:lnTo>
                <a:lnTo>
                  <a:pt x="3771900" y="401358"/>
                </a:lnTo>
                <a:lnTo>
                  <a:pt x="3772357" y="402475"/>
                </a:lnTo>
                <a:lnTo>
                  <a:pt x="3774224" y="404342"/>
                </a:lnTo>
                <a:lnTo>
                  <a:pt x="3775341" y="404812"/>
                </a:lnTo>
                <a:lnTo>
                  <a:pt x="3787495" y="404812"/>
                </a:lnTo>
                <a:lnTo>
                  <a:pt x="3788613" y="404342"/>
                </a:lnTo>
                <a:lnTo>
                  <a:pt x="3790480" y="402475"/>
                </a:lnTo>
                <a:lnTo>
                  <a:pt x="3790937" y="401358"/>
                </a:lnTo>
                <a:lnTo>
                  <a:pt x="3790937" y="398729"/>
                </a:lnTo>
                <a:close/>
              </a:path>
              <a:path w="5219700" h="800100">
                <a:moveTo>
                  <a:pt x="3790937" y="3441"/>
                </a:moveTo>
                <a:lnTo>
                  <a:pt x="3790480" y="2324"/>
                </a:lnTo>
                <a:lnTo>
                  <a:pt x="3788613" y="457"/>
                </a:lnTo>
                <a:lnTo>
                  <a:pt x="3787495" y="0"/>
                </a:lnTo>
                <a:lnTo>
                  <a:pt x="3775341" y="0"/>
                </a:lnTo>
                <a:lnTo>
                  <a:pt x="3774224" y="457"/>
                </a:lnTo>
                <a:lnTo>
                  <a:pt x="3772357" y="2324"/>
                </a:lnTo>
                <a:lnTo>
                  <a:pt x="3771900" y="3441"/>
                </a:lnTo>
                <a:lnTo>
                  <a:pt x="3771900" y="6070"/>
                </a:lnTo>
                <a:lnTo>
                  <a:pt x="3772357" y="7188"/>
                </a:lnTo>
                <a:lnTo>
                  <a:pt x="3774224" y="9055"/>
                </a:lnTo>
                <a:lnTo>
                  <a:pt x="3775341" y="9525"/>
                </a:lnTo>
                <a:lnTo>
                  <a:pt x="3787495" y="9525"/>
                </a:lnTo>
                <a:lnTo>
                  <a:pt x="3788613" y="9055"/>
                </a:lnTo>
                <a:lnTo>
                  <a:pt x="3790480" y="7188"/>
                </a:lnTo>
                <a:lnTo>
                  <a:pt x="3790937" y="6070"/>
                </a:lnTo>
                <a:lnTo>
                  <a:pt x="3790937" y="3441"/>
                </a:lnTo>
                <a:close/>
              </a:path>
              <a:path w="5219700" h="800100">
                <a:moveTo>
                  <a:pt x="3848100" y="794016"/>
                </a:moveTo>
                <a:lnTo>
                  <a:pt x="3847630" y="792899"/>
                </a:lnTo>
                <a:lnTo>
                  <a:pt x="3845763" y="791032"/>
                </a:lnTo>
                <a:lnTo>
                  <a:pt x="3844645" y="790575"/>
                </a:lnTo>
                <a:lnTo>
                  <a:pt x="3832491" y="790575"/>
                </a:lnTo>
                <a:lnTo>
                  <a:pt x="3831374" y="791032"/>
                </a:lnTo>
                <a:lnTo>
                  <a:pt x="3829507" y="792899"/>
                </a:lnTo>
                <a:lnTo>
                  <a:pt x="3829037" y="794016"/>
                </a:lnTo>
                <a:lnTo>
                  <a:pt x="3829037" y="796645"/>
                </a:lnTo>
                <a:lnTo>
                  <a:pt x="3829507" y="797763"/>
                </a:lnTo>
                <a:lnTo>
                  <a:pt x="3831374" y="799630"/>
                </a:lnTo>
                <a:lnTo>
                  <a:pt x="3832491" y="800100"/>
                </a:lnTo>
                <a:lnTo>
                  <a:pt x="3844645" y="800100"/>
                </a:lnTo>
                <a:lnTo>
                  <a:pt x="3845763" y="799630"/>
                </a:lnTo>
                <a:lnTo>
                  <a:pt x="3847630" y="797763"/>
                </a:lnTo>
                <a:lnTo>
                  <a:pt x="3848100" y="796645"/>
                </a:lnTo>
                <a:lnTo>
                  <a:pt x="3848100" y="794016"/>
                </a:lnTo>
                <a:close/>
              </a:path>
              <a:path w="5219700" h="800100">
                <a:moveTo>
                  <a:pt x="3848100" y="398729"/>
                </a:moveTo>
                <a:lnTo>
                  <a:pt x="3847630" y="397611"/>
                </a:lnTo>
                <a:lnTo>
                  <a:pt x="3845763" y="395744"/>
                </a:lnTo>
                <a:lnTo>
                  <a:pt x="3844645" y="395287"/>
                </a:lnTo>
                <a:lnTo>
                  <a:pt x="3832491" y="395287"/>
                </a:lnTo>
                <a:lnTo>
                  <a:pt x="3831374" y="395744"/>
                </a:lnTo>
                <a:lnTo>
                  <a:pt x="3829507" y="397611"/>
                </a:lnTo>
                <a:lnTo>
                  <a:pt x="3829037" y="398729"/>
                </a:lnTo>
                <a:lnTo>
                  <a:pt x="3829037" y="401358"/>
                </a:lnTo>
                <a:lnTo>
                  <a:pt x="3829507" y="402475"/>
                </a:lnTo>
                <a:lnTo>
                  <a:pt x="3831374" y="404342"/>
                </a:lnTo>
                <a:lnTo>
                  <a:pt x="3832491" y="404812"/>
                </a:lnTo>
                <a:lnTo>
                  <a:pt x="3844645" y="404812"/>
                </a:lnTo>
                <a:lnTo>
                  <a:pt x="3845763" y="404342"/>
                </a:lnTo>
                <a:lnTo>
                  <a:pt x="3847630" y="402475"/>
                </a:lnTo>
                <a:lnTo>
                  <a:pt x="3848100" y="401358"/>
                </a:lnTo>
                <a:lnTo>
                  <a:pt x="3848100" y="398729"/>
                </a:lnTo>
                <a:close/>
              </a:path>
              <a:path w="5219700" h="800100">
                <a:moveTo>
                  <a:pt x="3848100" y="3441"/>
                </a:moveTo>
                <a:lnTo>
                  <a:pt x="3847630" y="2324"/>
                </a:lnTo>
                <a:lnTo>
                  <a:pt x="3845763" y="457"/>
                </a:lnTo>
                <a:lnTo>
                  <a:pt x="3844645" y="0"/>
                </a:lnTo>
                <a:lnTo>
                  <a:pt x="3832491" y="0"/>
                </a:lnTo>
                <a:lnTo>
                  <a:pt x="3831374" y="457"/>
                </a:lnTo>
                <a:lnTo>
                  <a:pt x="3829507" y="2324"/>
                </a:lnTo>
                <a:lnTo>
                  <a:pt x="3829037" y="3441"/>
                </a:lnTo>
                <a:lnTo>
                  <a:pt x="3829037" y="6070"/>
                </a:lnTo>
                <a:lnTo>
                  <a:pt x="3829507" y="7188"/>
                </a:lnTo>
                <a:lnTo>
                  <a:pt x="3831374" y="9055"/>
                </a:lnTo>
                <a:lnTo>
                  <a:pt x="3832491" y="9525"/>
                </a:lnTo>
                <a:lnTo>
                  <a:pt x="3844645" y="9525"/>
                </a:lnTo>
                <a:lnTo>
                  <a:pt x="3845763" y="9055"/>
                </a:lnTo>
                <a:lnTo>
                  <a:pt x="3847630" y="7188"/>
                </a:lnTo>
                <a:lnTo>
                  <a:pt x="3848100" y="6070"/>
                </a:lnTo>
                <a:lnTo>
                  <a:pt x="3848100" y="3441"/>
                </a:lnTo>
                <a:close/>
              </a:path>
              <a:path w="5219700" h="800100">
                <a:moveTo>
                  <a:pt x="3905237" y="794016"/>
                </a:moveTo>
                <a:lnTo>
                  <a:pt x="3904780" y="792899"/>
                </a:lnTo>
                <a:lnTo>
                  <a:pt x="3902913" y="791032"/>
                </a:lnTo>
                <a:lnTo>
                  <a:pt x="3901795" y="790575"/>
                </a:lnTo>
                <a:lnTo>
                  <a:pt x="3889641" y="790575"/>
                </a:lnTo>
                <a:lnTo>
                  <a:pt x="3888524" y="791032"/>
                </a:lnTo>
                <a:lnTo>
                  <a:pt x="3886657" y="792899"/>
                </a:lnTo>
                <a:lnTo>
                  <a:pt x="3886187" y="794016"/>
                </a:lnTo>
                <a:lnTo>
                  <a:pt x="3886187" y="796645"/>
                </a:lnTo>
                <a:lnTo>
                  <a:pt x="3886657" y="797763"/>
                </a:lnTo>
                <a:lnTo>
                  <a:pt x="3888524" y="799630"/>
                </a:lnTo>
                <a:lnTo>
                  <a:pt x="3889641" y="800100"/>
                </a:lnTo>
                <a:lnTo>
                  <a:pt x="3901795" y="800100"/>
                </a:lnTo>
                <a:lnTo>
                  <a:pt x="3902913" y="799630"/>
                </a:lnTo>
                <a:lnTo>
                  <a:pt x="3904780" y="797763"/>
                </a:lnTo>
                <a:lnTo>
                  <a:pt x="3905237" y="796645"/>
                </a:lnTo>
                <a:lnTo>
                  <a:pt x="3905237" y="794016"/>
                </a:lnTo>
                <a:close/>
              </a:path>
              <a:path w="5219700" h="800100">
                <a:moveTo>
                  <a:pt x="3905237" y="398729"/>
                </a:moveTo>
                <a:lnTo>
                  <a:pt x="3904780" y="397611"/>
                </a:lnTo>
                <a:lnTo>
                  <a:pt x="3902913" y="395744"/>
                </a:lnTo>
                <a:lnTo>
                  <a:pt x="3901795" y="395287"/>
                </a:lnTo>
                <a:lnTo>
                  <a:pt x="3889641" y="395287"/>
                </a:lnTo>
                <a:lnTo>
                  <a:pt x="3888524" y="395744"/>
                </a:lnTo>
                <a:lnTo>
                  <a:pt x="3886657" y="397611"/>
                </a:lnTo>
                <a:lnTo>
                  <a:pt x="3886187" y="398729"/>
                </a:lnTo>
                <a:lnTo>
                  <a:pt x="3886187" y="401358"/>
                </a:lnTo>
                <a:lnTo>
                  <a:pt x="3886657" y="402475"/>
                </a:lnTo>
                <a:lnTo>
                  <a:pt x="3888524" y="404342"/>
                </a:lnTo>
                <a:lnTo>
                  <a:pt x="3889641" y="404812"/>
                </a:lnTo>
                <a:lnTo>
                  <a:pt x="3901795" y="404812"/>
                </a:lnTo>
                <a:lnTo>
                  <a:pt x="3902913" y="404342"/>
                </a:lnTo>
                <a:lnTo>
                  <a:pt x="3904780" y="402475"/>
                </a:lnTo>
                <a:lnTo>
                  <a:pt x="3905237" y="401358"/>
                </a:lnTo>
                <a:lnTo>
                  <a:pt x="3905237" y="398729"/>
                </a:lnTo>
                <a:close/>
              </a:path>
              <a:path w="5219700" h="800100">
                <a:moveTo>
                  <a:pt x="3905237" y="3441"/>
                </a:moveTo>
                <a:lnTo>
                  <a:pt x="3904780" y="2324"/>
                </a:lnTo>
                <a:lnTo>
                  <a:pt x="3902913" y="457"/>
                </a:lnTo>
                <a:lnTo>
                  <a:pt x="3901795" y="0"/>
                </a:lnTo>
                <a:lnTo>
                  <a:pt x="3889641" y="0"/>
                </a:lnTo>
                <a:lnTo>
                  <a:pt x="3888524" y="457"/>
                </a:lnTo>
                <a:lnTo>
                  <a:pt x="3886657" y="2324"/>
                </a:lnTo>
                <a:lnTo>
                  <a:pt x="3886187" y="3441"/>
                </a:lnTo>
                <a:lnTo>
                  <a:pt x="3886187" y="6070"/>
                </a:lnTo>
                <a:lnTo>
                  <a:pt x="3886657" y="7188"/>
                </a:lnTo>
                <a:lnTo>
                  <a:pt x="3888524" y="9055"/>
                </a:lnTo>
                <a:lnTo>
                  <a:pt x="3889641" y="9525"/>
                </a:lnTo>
                <a:lnTo>
                  <a:pt x="3901795" y="9525"/>
                </a:lnTo>
                <a:lnTo>
                  <a:pt x="3902913" y="9055"/>
                </a:lnTo>
                <a:lnTo>
                  <a:pt x="3904780" y="7188"/>
                </a:lnTo>
                <a:lnTo>
                  <a:pt x="3905237" y="6070"/>
                </a:lnTo>
                <a:lnTo>
                  <a:pt x="3905237" y="3441"/>
                </a:lnTo>
                <a:close/>
              </a:path>
              <a:path w="5219700" h="800100">
                <a:moveTo>
                  <a:pt x="3962400" y="794016"/>
                </a:moveTo>
                <a:lnTo>
                  <a:pt x="3961930" y="792899"/>
                </a:lnTo>
                <a:lnTo>
                  <a:pt x="3960063" y="791032"/>
                </a:lnTo>
                <a:lnTo>
                  <a:pt x="3958945" y="790575"/>
                </a:lnTo>
                <a:lnTo>
                  <a:pt x="3946791" y="790575"/>
                </a:lnTo>
                <a:lnTo>
                  <a:pt x="3945674" y="791032"/>
                </a:lnTo>
                <a:lnTo>
                  <a:pt x="3943807" y="792899"/>
                </a:lnTo>
                <a:lnTo>
                  <a:pt x="3943350" y="794016"/>
                </a:lnTo>
                <a:lnTo>
                  <a:pt x="3943350" y="796645"/>
                </a:lnTo>
                <a:lnTo>
                  <a:pt x="3943807" y="797763"/>
                </a:lnTo>
                <a:lnTo>
                  <a:pt x="3945674" y="799630"/>
                </a:lnTo>
                <a:lnTo>
                  <a:pt x="3946791" y="800100"/>
                </a:lnTo>
                <a:lnTo>
                  <a:pt x="3958945" y="800100"/>
                </a:lnTo>
                <a:lnTo>
                  <a:pt x="3960063" y="799630"/>
                </a:lnTo>
                <a:lnTo>
                  <a:pt x="3961930" y="797763"/>
                </a:lnTo>
                <a:lnTo>
                  <a:pt x="3962400" y="796645"/>
                </a:lnTo>
                <a:lnTo>
                  <a:pt x="3962400" y="794016"/>
                </a:lnTo>
                <a:close/>
              </a:path>
              <a:path w="5219700" h="800100">
                <a:moveTo>
                  <a:pt x="3962400" y="398729"/>
                </a:moveTo>
                <a:lnTo>
                  <a:pt x="3961930" y="397611"/>
                </a:lnTo>
                <a:lnTo>
                  <a:pt x="3960063" y="395744"/>
                </a:lnTo>
                <a:lnTo>
                  <a:pt x="3958945" y="395287"/>
                </a:lnTo>
                <a:lnTo>
                  <a:pt x="3946791" y="395287"/>
                </a:lnTo>
                <a:lnTo>
                  <a:pt x="3945674" y="395744"/>
                </a:lnTo>
                <a:lnTo>
                  <a:pt x="3943807" y="397611"/>
                </a:lnTo>
                <a:lnTo>
                  <a:pt x="3943350" y="398729"/>
                </a:lnTo>
                <a:lnTo>
                  <a:pt x="3943350" y="401358"/>
                </a:lnTo>
                <a:lnTo>
                  <a:pt x="3943807" y="402475"/>
                </a:lnTo>
                <a:lnTo>
                  <a:pt x="3945674" y="404342"/>
                </a:lnTo>
                <a:lnTo>
                  <a:pt x="3946791" y="404812"/>
                </a:lnTo>
                <a:lnTo>
                  <a:pt x="3958945" y="404812"/>
                </a:lnTo>
                <a:lnTo>
                  <a:pt x="3960063" y="404342"/>
                </a:lnTo>
                <a:lnTo>
                  <a:pt x="3961930" y="402475"/>
                </a:lnTo>
                <a:lnTo>
                  <a:pt x="3962400" y="401358"/>
                </a:lnTo>
                <a:lnTo>
                  <a:pt x="3962400" y="398729"/>
                </a:lnTo>
                <a:close/>
              </a:path>
              <a:path w="5219700" h="800100">
                <a:moveTo>
                  <a:pt x="3962400" y="3441"/>
                </a:moveTo>
                <a:lnTo>
                  <a:pt x="3961930" y="2324"/>
                </a:lnTo>
                <a:lnTo>
                  <a:pt x="3960063" y="457"/>
                </a:lnTo>
                <a:lnTo>
                  <a:pt x="3958945" y="0"/>
                </a:lnTo>
                <a:lnTo>
                  <a:pt x="3946791" y="0"/>
                </a:lnTo>
                <a:lnTo>
                  <a:pt x="3945674" y="457"/>
                </a:lnTo>
                <a:lnTo>
                  <a:pt x="3943807" y="2324"/>
                </a:lnTo>
                <a:lnTo>
                  <a:pt x="3943350" y="3441"/>
                </a:lnTo>
                <a:lnTo>
                  <a:pt x="3943350" y="6070"/>
                </a:lnTo>
                <a:lnTo>
                  <a:pt x="3943807" y="7188"/>
                </a:lnTo>
                <a:lnTo>
                  <a:pt x="3945674" y="9055"/>
                </a:lnTo>
                <a:lnTo>
                  <a:pt x="3946791" y="9525"/>
                </a:lnTo>
                <a:lnTo>
                  <a:pt x="3958945" y="9525"/>
                </a:lnTo>
                <a:lnTo>
                  <a:pt x="3960063" y="9055"/>
                </a:lnTo>
                <a:lnTo>
                  <a:pt x="3961930" y="7188"/>
                </a:lnTo>
                <a:lnTo>
                  <a:pt x="3962400" y="6070"/>
                </a:lnTo>
                <a:lnTo>
                  <a:pt x="3962400" y="3441"/>
                </a:lnTo>
                <a:close/>
              </a:path>
              <a:path w="5219700" h="800100">
                <a:moveTo>
                  <a:pt x="4019550" y="794016"/>
                </a:moveTo>
                <a:lnTo>
                  <a:pt x="4019080" y="792899"/>
                </a:lnTo>
                <a:lnTo>
                  <a:pt x="4017213" y="791032"/>
                </a:lnTo>
                <a:lnTo>
                  <a:pt x="4016095" y="790575"/>
                </a:lnTo>
                <a:lnTo>
                  <a:pt x="4003941" y="790575"/>
                </a:lnTo>
                <a:lnTo>
                  <a:pt x="4002824" y="791032"/>
                </a:lnTo>
                <a:lnTo>
                  <a:pt x="4000957" y="792899"/>
                </a:lnTo>
                <a:lnTo>
                  <a:pt x="4000487" y="794016"/>
                </a:lnTo>
                <a:lnTo>
                  <a:pt x="4000487" y="796645"/>
                </a:lnTo>
                <a:lnTo>
                  <a:pt x="4000957" y="797763"/>
                </a:lnTo>
                <a:lnTo>
                  <a:pt x="4002824" y="799630"/>
                </a:lnTo>
                <a:lnTo>
                  <a:pt x="4003941" y="800100"/>
                </a:lnTo>
                <a:lnTo>
                  <a:pt x="4016095" y="800100"/>
                </a:lnTo>
                <a:lnTo>
                  <a:pt x="4017213" y="799630"/>
                </a:lnTo>
                <a:lnTo>
                  <a:pt x="4019080" y="797763"/>
                </a:lnTo>
                <a:lnTo>
                  <a:pt x="4019550" y="796645"/>
                </a:lnTo>
                <a:lnTo>
                  <a:pt x="4019550" y="794016"/>
                </a:lnTo>
                <a:close/>
              </a:path>
              <a:path w="5219700" h="800100">
                <a:moveTo>
                  <a:pt x="4019550" y="398729"/>
                </a:moveTo>
                <a:lnTo>
                  <a:pt x="4019080" y="397611"/>
                </a:lnTo>
                <a:lnTo>
                  <a:pt x="4017213" y="395744"/>
                </a:lnTo>
                <a:lnTo>
                  <a:pt x="4016095" y="395287"/>
                </a:lnTo>
                <a:lnTo>
                  <a:pt x="4003941" y="395287"/>
                </a:lnTo>
                <a:lnTo>
                  <a:pt x="4002824" y="395744"/>
                </a:lnTo>
                <a:lnTo>
                  <a:pt x="4000957" y="397611"/>
                </a:lnTo>
                <a:lnTo>
                  <a:pt x="4000487" y="398729"/>
                </a:lnTo>
                <a:lnTo>
                  <a:pt x="4000487" y="401358"/>
                </a:lnTo>
                <a:lnTo>
                  <a:pt x="4000957" y="402475"/>
                </a:lnTo>
                <a:lnTo>
                  <a:pt x="4002824" y="404342"/>
                </a:lnTo>
                <a:lnTo>
                  <a:pt x="4003941" y="404812"/>
                </a:lnTo>
                <a:lnTo>
                  <a:pt x="4016095" y="404812"/>
                </a:lnTo>
                <a:lnTo>
                  <a:pt x="4017213" y="404342"/>
                </a:lnTo>
                <a:lnTo>
                  <a:pt x="4019080" y="402475"/>
                </a:lnTo>
                <a:lnTo>
                  <a:pt x="4019550" y="401358"/>
                </a:lnTo>
                <a:lnTo>
                  <a:pt x="4019550" y="398729"/>
                </a:lnTo>
                <a:close/>
              </a:path>
              <a:path w="5219700" h="800100">
                <a:moveTo>
                  <a:pt x="4019550" y="3441"/>
                </a:moveTo>
                <a:lnTo>
                  <a:pt x="4019080" y="2324"/>
                </a:lnTo>
                <a:lnTo>
                  <a:pt x="4017213" y="457"/>
                </a:lnTo>
                <a:lnTo>
                  <a:pt x="4016095" y="0"/>
                </a:lnTo>
                <a:lnTo>
                  <a:pt x="4003941" y="0"/>
                </a:lnTo>
                <a:lnTo>
                  <a:pt x="4002824" y="457"/>
                </a:lnTo>
                <a:lnTo>
                  <a:pt x="4000957" y="2324"/>
                </a:lnTo>
                <a:lnTo>
                  <a:pt x="4000487" y="3441"/>
                </a:lnTo>
                <a:lnTo>
                  <a:pt x="4000487" y="6070"/>
                </a:lnTo>
                <a:lnTo>
                  <a:pt x="4000957" y="7188"/>
                </a:lnTo>
                <a:lnTo>
                  <a:pt x="4002824" y="9055"/>
                </a:lnTo>
                <a:lnTo>
                  <a:pt x="4003941" y="9525"/>
                </a:lnTo>
                <a:lnTo>
                  <a:pt x="4016095" y="9525"/>
                </a:lnTo>
                <a:lnTo>
                  <a:pt x="4017213" y="9055"/>
                </a:lnTo>
                <a:lnTo>
                  <a:pt x="4019080" y="7188"/>
                </a:lnTo>
                <a:lnTo>
                  <a:pt x="4019550" y="6070"/>
                </a:lnTo>
                <a:lnTo>
                  <a:pt x="4019550" y="3441"/>
                </a:lnTo>
                <a:close/>
              </a:path>
              <a:path w="5219700" h="800100">
                <a:moveTo>
                  <a:pt x="4076687" y="794016"/>
                </a:moveTo>
                <a:lnTo>
                  <a:pt x="4076230" y="792899"/>
                </a:lnTo>
                <a:lnTo>
                  <a:pt x="4074363" y="791032"/>
                </a:lnTo>
                <a:lnTo>
                  <a:pt x="4073245" y="790575"/>
                </a:lnTo>
                <a:lnTo>
                  <a:pt x="4061091" y="790575"/>
                </a:lnTo>
                <a:lnTo>
                  <a:pt x="4059974" y="791032"/>
                </a:lnTo>
                <a:lnTo>
                  <a:pt x="4058107" y="792899"/>
                </a:lnTo>
                <a:lnTo>
                  <a:pt x="4057637" y="794016"/>
                </a:lnTo>
                <a:lnTo>
                  <a:pt x="4057637" y="796645"/>
                </a:lnTo>
                <a:lnTo>
                  <a:pt x="4058107" y="797763"/>
                </a:lnTo>
                <a:lnTo>
                  <a:pt x="4059974" y="799630"/>
                </a:lnTo>
                <a:lnTo>
                  <a:pt x="4061091" y="800100"/>
                </a:lnTo>
                <a:lnTo>
                  <a:pt x="4073245" y="800100"/>
                </a:lnTo>
                <a:lnTo>
                  <a:pt x="4074363" y="799630"/>
                </a:lnTo>
                <a:lnTo>
                  <a:pt x="4076230" y="797763"/>
                </a:lnTo>
                <a:lnTo>
                  <a:pt x="4076687" y="796645"/>
                </a:lnTo>
                <a:lnTo>
                  <a:pt x="4076687" y="794016"/>
                </a:lnTo>
                <a:close/>
              </a:path>
              <a:path w="5219700" h="800100">
                <a:moveTo>
                  <a:pt x="4076687" y="398729"/>
                </a:moveTo>
                <a:lnTo>
                  <a:pt x="4076230" y="397611"/>
                </a:lnTo>
                <a:lnTo>
                  <a:pt x="4074363" y="395744"/>
                </a:lnTo>
                <a:lnTo>
                  <a:pt x="4073245" y="395287"/>
                </a:lnTo>
                <a:lnTo>
                  <a:pt x="4061091" y="395287"/>
                </a:lnTo>
                <a:lnTo>
                  <a:pt x="4059974" y="395744"/>
                </a:lnTo>
                <a:lnTo>
                  <a:pt x="4058107" y="397611"/>
                </a:lnTo>
                <a:lnTo>
                  <a:pt x="4057637" y="398729"/>
                </a:lnTo>
                <a:lnTo>
                  <a:pt x="4057637" y="401358"/>
                </a:lnTo>
                <a:lnTo>
                  <a:pt x="4058107" y="402475"/>
                </a:lnTo>
                <a:lnTo>
                  <a:pt x="4059974" y="404342"/>
                </a:lnTo>
                <a:lnTo>
                  <a:pt x="4061091" y="404812"/>
                </a:lnTo>
                <a:lnTo>
                  <a:pt x="4073245" y="404812"/>
                </a:lnTo>
                <a:lnTo>
                  <a:pt x="4074363" y="404342"/>
                </a:lnTo>
                <a:lnTo>
                  <a:pt x="4076230" y="402475"/>
                </a:lnTo>
                <a:lnTo>
                  <a:pt x="4076687" y="401358"/>
                </a:lnTo>
                <a:lnTo>
                  <a:pt x="4076687" y="398729"/>
                </a:lnTo>
                <a:close/>
              </a:path>
              <a:path w="5219700" h="800100">
                <a:moveTo>
                  <a:pt x="4076687" y="3441"/>
                </a:moveTo>
                <a:lnTo>
                  <a:pt x="4076230" y="2324"/>
                </a:lnTo>
                <a:lnTo>
                  <a:pt x="4074363" y="457"/>
                </a:lnTo>
                <a:lnTo>
                  <a:pt x="4073245" y="0"/>
                </a:lnTo>
                <a:lnTo>
                  <a:pt x="4061091" y="0"/>
                </a:lnTo>
                <a:lnTo>
                  <a:pt x="4059974" y="457"/>
                </a:lnTo>
                <a:lnTo>
                  <a:pt x="4058107" y="2324"/>
                </a:lnTo>
                <a:lnTo>
                  <a:pt x="4057637" y="3441"/>
                </a:lnTo>
                <a:lnTo>
                  <a:pt x="4057637" y="6070"/>
                </a:lnTo>
                <a:lnTo>
                  <a:pt x="4058107" y="7188"/>
                </a:lnTo>
                <a:lnTo>
                  <a:pt x="4059974" y="9055"/>
                </a:lnTo>
                <a:lnTo>
                  <a:pt x="4061091" y="9525"/>
                </a:lnTo>
                <a:lnTo>
                  <a:pt x="4073245" y="9525"/>
                </a:lnTo>
                <a:lnTo>
                  <a:pt x="4074363" y="9055"/>
                </a:lnTo>
                <a:lnTo>
                  <a:pt x="4076230" y="7188"/>
                </a:lnTo>
                <a:lnTo>
                  <a:pt x="4076687" y="6070"/>
                </a:lnTo>
                <a:lnTo>
                  <a:pt x="4076687" y="3441"/>
                </a:lnTo>
                <a:close/>
              </a:path>
              <a:path w="5219700" h="800100">
                <a:moveTo>
                  <a:pt x="4133837" y="794016"/>
                </a:moveTo>
                <a:lnTo>
                  <a:pt x="4133380" y="792899"/>
                </a:lnTo>
                <a:lnTo>
                  <a:pt x="4131513" y="791032"/>
                </a:lnTo>
                <a:lnTo>
                  <a:pt x="4130395" y="790575"/>
                </a:lnTo>
                <a:lnTo>
                  <a:pt x="4118241" y="790575"/>
                </a:lnTo>
                <a:lnTo>
                  <a:pt x="4117124" y="791032"/>
                </a:lnTo>
                <a:lnTo>
                  <a:pt x="4115257" y="792899"/>
                </a:lnTo>
                <a:lnTo>
                  <a:pt x="4114787" y="794016"/>
                </a:lnTo>
                <a:lnTo>
                  <a:pt x="4114787" y="796645"/>
                </a:lnTo>
                <a:lnTo>
                  <a:pt x="4115257" y="797763"/>
                </a:lnTo>
                <a:lnTo>
                  <a:pt x="4117124" y="799630"/>
                </a:lnTo>
                <a:lnTo>
                  <a:pt x="4118241" y="800100"/>
                </a:lnTo>
                <a:lnTo>
                  <a:pt x="4130395" y="800100"/>
                </a:lnTo>
                <a:lnTo>
                  <a:pt x="4131513" y="799630"/>
                </a:lnTo>
                <a:lnTo>
                  <a:pt x="4133380" y="797763"/>
                </a:lnTo>
                <a:lnTo>
                  <a:pt x="4133837" y="796645"/>
                </a:lnTo>
                <a:lnTo>
                  <a:pt x="4133837" y="794016"/>
                </a:lnTo>
                <a:close/>
              </a:path>
              <a:path w="5219700" h="800100">
                <a:moveTo>
                  <a:pt x="4133837" y="398729"/>
                </a:moveTo>
                <a:lnTo>
                  <a:pt x="4133380" y="397611"/>
                </a:lnTo>
                <a:lnTo>
                  <a:pt x="4131513" y="395744"/>
                </a:lnTo>
                <a:lnTo>
                  <a:pt x="4130395" y="395287"/>
                </a:lnTo>
                <a:lnTo>
                  <a:pt x="4118241" y="395287"/>
                </a:lnTo>
                <a:lnTo>
                  <a:pt x="4117124" y="395744"/>
                </a:lnTo>
                <a:lnTo>
                  <a:pt x="4115257" y="397611"/>
                </a:lnTo>
                <a:lnTo>
                  <a:pt x="4114787" y="398729"/>
                </a:lnTo>
                <a:lnTo>
                  <a:pt x="4114787" y="401358"/>
                </a:lnTo>
                <a:lnTo>
                  <a:pt x="4115257" y="402475"/>
                </a:lnTo>
                <a:lnTo>
                  <a:pt x="4117124" y="404342"/>
                </a:lnTo>
                <a:lnTo>
                  <a:pt x="4118241" y="404812"/>
                </a:lnTo>
                <a:lnTo>
                  <a:pt x="4130395" y="404812"/>
                </a:lnTo>
                <a:lnTo>
                  <a:pt x="4131513" y="404342"/>
                </a:lnTo>
                <a:lnTo>
                  <a:pt x="4133380" y="402475"/>
                </a:lnTo>
                <a:lnTo>
                  <a:pt x="4133837" y="401358"/>
                </a:lnTo>
                <a:lnTo>
                  <a:pt x="4133837" y="398729"/>
                </a:lnTo>
                <a:close/>
              </a:path>
              <a:path w="5219700" h="800100">
                <a:moveTo>
                  <a:pt x="4133837" y="3441"/>
                </a:moveTo>
                <a:lnTo>
                  <a:pt x="4133380" y="2324"/>
                </a:lnTo>
                <a:lnTo>
                  <a:pt x="4131513" y="457"/>
                </a:lnTo>
                <a:lnTo>
                  <a:pt x="4130395" y="0"/>
                </a:lnTo>
                <a:lnTo>
                  <a:pt x="4118241" y="0"/>
                </a:lnTo>
                <a:lnTo>
                  <a:pt x="4117124" y="457"/>
                </a:lnTo>
                <a:lnTo>
                  <a:pt x="4115257" y="2324"/>
                </a:lnTo>
                <a:lnTo>
                  <a:pt x="4114787" y="3441"/>
                </a:lnTo>
                <a:lnTo>
                  <a:pt x="4114787" y="6070"/>
                </a:lnTo>
                <a:lnTo>
                  <a:pt x="4115257" y="7188"/>
                </a:lnTo>
                <a:lnTo>
                  <a:pt x="4117124" y="9055"/>
                </a:lnTo>
                <a:lnTo>
                  <a:pt x="4118241" y="9525"/>
                </a:lnTo>
                <a:lnTo>
                  <a:pt x="4130395" y="9525"/>
                </a:lnTo>
                <a:lnTo>
                  <a:pt x="4131513" y="9055"/>
                </a:lnTo>
                <a:lnTo>
                  <a:pt x="4133380" y="7188"/>
                </a:lnTo>
                <a:lnTo>
                  <a:pt x="4133837" y="6070"/>
                </a:lnTo>
                <a:lnTo>
                  <a:pt x="4133837" y="3441"/>
                </a:lnTo>
                <a:close/>
              </a:path>
              <a:path w="5219700" h="800100">
                <a:moveTo>
                  <a:pt x="4190987" y="794016"/>
                </a:moveTo>
                <a:lnTo>
                  <a:pt x="4190530" y="792899"/>
                </a:lnTo>
                <a:lnTo>
                  <a:pt x="4188663" y="791032"/>
                </a:lnTo>
                <a:lnTo>
                  <a:pt x="4187545" y="790575"/>
                </a:lnTo>
                <a:lnTo>
                  <a:pt x="4175391" y="790575"/>
                </a:lnTo>
                <a:lnTo>
                  <a:pt x="4174274" y="791032"/>
                </a:lnTo>
                <a:lnTo>
                  <a:pt x="4172407" y="792899"/>
                </a:lnTo>
                <a:lnTo>
                  <a:pt x="4171950" y="794016"/>
                </a:lnTo>
                <a:lnTo>
                  <a:pt x="4171950" y="796645"/>
                </a:lnTo>
                <a:lnTo>
                  <a:pt x="4172407" y="797763"/>
                </a:lnTo>
                <a:lnTo>
                  <a:pt x="4174274" y="799630"/>
                </a:lnTo>
                <a:lnTo>
                  <a:pt x="4175391" y="800100"/>
                </a:lnTo>
                <a:lnTo>
                  <a:pt x="4187545" y="800100"/>
                </a:lnTo>
                <a:lnTo>
                  <a:pt x="4188663" y="799630"/>
                </a:lnTo>
                <a:lnTo>
                  <a:pt x="4190530" y="797763"/>
                </a:lnTo>
                <a:lnTo>
                  <a:pt x="4190987" y="796645"/>
                </a:lnTo>
                <a:lnTo>
                  <a:pt x="4190987" y="794016"/>
                </a:lnTo>
                <a:close/>
              </a:path>
              <a:path w="5219700" h="800100">
                <a:moveTo>
                  <a:pt x="4190987" y="398729"/>
                </a:moveTo>
                <a:lnTo>
                  <a:pt x="4190530" y="397611"/>
                </a:lnTo>
                <a:lnTo>
                  <a:pt x="4188663" y="395744"/>
                </a:lnTo>
                <a:lnTo>
                  <a:pt x="4187545" y="395287"/>
                </a:lnTo>
                <a:lnTo>
                  <a:pt x="4175391" y="395287"/>
                </a:lnTo>
                <a:lnTo>
                  <a:pt x="4174274" y="395744"/>
                </a:lnTo>
                <a:lnTo>
                  <a:pt x="4172407" y="397611"/>
                </a:lnTo>
                <a:lnTo>
                  <a:pt x="4171950" y="398729"/>
                </a:lnTo>
                <a:lnTo>
                  <a:pt x="4171950" y="401358"/>
                </a:lnTo>
                <a:lnTo>
                  <a:pt x="4172407" y="402475"/>
                </a:lnTo>
                <a:lnTo>
                  <a:pt x="4174274" y="404342"/>
                </a:lnTo>
                <a:lnTo>
                  <a:pt x="4175391" y="404812"/>
                </a:lnTo>
                <a:lnTo>
                  <a:pt x="4187545" y="404812"/>
                </a:lnTo>
                <a:lnTo>
                  <a:pt x="4188663" y="404342"/>
                </a:lnTo>
                <a:lnTo>
                  <a:pt x="4190530" y="402475"/>
                </a:lnTo>
                <a:lnTo>
                  <a:pt x="4190987" y="401358"/>
                </a:lnTo>
                <a:lnTo>
                  <a:pt x="4190987" y="398729"/>
                </a:lnTo>
                <a:close/>
              </a:path>
              <a:path w="5219700" h="800100">
                <a:moveTo>
                  <a:pt x="4190987" y="3441"/>
                </a:moveTo>
                <a:lnTo>
                  <a:pt x="4190530" y="2324"/>
                </a:lnTo>
                <a:lnTo>
                  <a:pt x="4188663" y="457"/>
                </a:lnTo>
                <a:lnTo>
                  <a:pt x="4187545" y="0"/>
                </a:lnTo>
                <a:lnTo>
                  <a:pt x="4175391" y="0"/>
                </a:lnTo>
                <a:lnTo>
                  <a:pt x="4174274" y="457"/>
                </a:lnTo>
                <a:lnTo>
                  <a:pt x="4172407" y="2324"/>
                </a:lnTo>
                <a:lnTo>
                  <a:pt x="4171950" y="3441"/>
                </a:lnTo>
                <a:lnTo>
                  <a:pt x="4171950" y="6070"/>
                </a:lnTo>
                <a:lnTo>
                  <a:pt x="4172407" y="7188"/>
                </a:lnTo>
                <a:lnTo>
                  <a:pt x="4174274" y="9055"/>
                </a:lnTo>
                <a:lnTo>
                  <a:pt x="4175391" y="9525"/>
                </a:lnTo>
                <a:lnTo>
                  <a:pt x="4187545" y="9525"/>
                </a:lnTo>
                <a:lnTo>
                  <a:pt x="4188663" y="9055"/>
                </a:lnTo>
                <a:lnTo>
                  <a:pt x="4190530" y="7188"/>
                </a:lnTo>
                <a:lnTo>
                  <a:pt x="4190987" y="6070"/>
                </a:lnTo>
                <a:lnTo>
                  <a:pt x="4190987" y="3441"/>
                </a:lnTo>
                <a:close/>
              </a:path>
              <a:path w="5219700" h="800100">
                <a:moveTo>
                  <a:pt x="4248137" y="794016"/>
                </a:moveTo>
                <a:lnTo>
                  <a:pt x="4247680" y="792899"/>
                </a:lnTo>
                <a:lnTo>
                  <a:pt x="4245813" y="791032"/>
                </a:lnTo>
                <a:lnTo>
                  <a:pt x="4244695" y="790575"/>
                </a:lnTo>
                <a:lnTo>
                  <a:pt x="4232541" y="790575"/>
                </a:lnTo>
                <a:lnTo>
                  <a:pt x="4231424" y="791032"/>
                </a:lnTo>
                <a:lnTo>
                  <a:pt x="4229557" y="792899"/>
                </a:lnTo>
                <a:lnTo>
                  <a:pt x="4229087" y="794016"/>
                </a:lnTo>
                <a:lnTo>
                  <a:pt x="4229087" y="796645"/>
                </a:lnTo>
                <a:lnTo>
                  <a:pt x="4229557" y="797763"/>
                </a:lnTo>
                <a:lnTo>
                  <a:pt x="4231424" y="799630"/>
                </a:lnTo>
                <a:lnTo>
                  <a:pt x="4232541" y="800100"/>
                </a:lnTo>
                <a:lnTo>
                  <a:pt x="4244695" y="800100"/>
                </a:lnTo>
                <a:lnTo>
                  <a:pt x="4245813" y="799630"/>
                </a:lnTo>
                <a:lnTo>
                  <a:pt x="4247680" y="797763"/>
                </a:lnTo>
                <a:lnTo>
                  <a:pt x="4248137" y="796645"/>
                </a:lnTo>
                <a:lnTo>
                  <a:pt x="4248137" y="794016"/>
                </a:lnTo>
                <a:close/>
              </a:path>
              <a:path w="5219700" h="800100">
                <a:moveTo>
                  <a:pt x="4248137" y="398729"/>
                </a:moveTo>
                <a:lnTo>
                  <a:pt x="4247680" y="397611"/>
                </a:lnTo>
                <a:lnTo>
                  <a:pt x="4245813" y="395744"/>
                </a:lnTo>
                <a:lnTo>
                  <a:pt x="4244695" y="395287"/>
                </a:lnTo>
                <a:lnTo>
                  <a:pt x="4232541" y="395287"/>
                </a:lnTo>
                <a:lnTo>
                  <a:pt x="4231424" y="395744"/>
                </a:lnTo>
                <a:lnTo>
                  <a:pt x="4229557" y="397611"/>
                </a:lnTo>
                <a:lnTo>
                  <a:pt x="4229087" y="398729"/>
                </a:lnTo>
                <a:lnTo>
                  <a:pt x="4229087" y="401358"/>
                </a:lnTo>
                <a:lnTo>
                  <a:pt x="4229557" y="402475"/>
                </a:lnTo>
                <a:lnTo>
                  <a:pt x="4231424" y="404342"/>
                </a:lnTo>
                <a:lnTo>
                  <a:pt x="4232541" y="404812"/>
                </a:lnTo>
                <a:lnTo>
                  <a:pt x="4244695" y="404812"/>
                </a:lnTo>
                <a:lnTo>
                  <a:pt x="4245813" y="404342"/>
                </a:lnTo>
                <a:lnTo>
                  <a:pt x="4247680" y="402475"/>
                </a:lnTo>
                <a:lnTo>
                  <a:pt x="4248137" y="401358"/>
                </a:lnTo>
                <a:lnTo>
                  <a:pt x="4248137" y="398729"/>
                </a:lnTo>
                <a:close/>
              </a:path>
              <a:path w="5219700" h="800100">
                <a:moveTo>
                  <a:pt x="4248137" y="3441"/>
                </a:moveTo>
                <a:lnTo>
                  <a:pt x="4247680" y="2324"/>
                </a:lnTo>
                <a:lnTo>
                  <a:pt x="4245813" y="457"/>
                </a:lnTo>
                <a:lnTo>
                  <a:pt x="4244695" y="0"/>
                </a:lnTo>
                <a:lnTo>
                  <a:pt x="4232541" y="0"/>
                </a:lnTo>
                <a:lnTo>
                  <a:pt x="4231424" y="457"/>
                </a:lnTo>
                <a:lnTo>
                  <a:pt x="4229557" y="2324"/>
                </a:lnTo>
                <a:lnTo>
                  <a:pt x="4229087" y="3441"/>
                </a:lnTo>
                <a:lnTo>
                  <a:pt x="4229087" y="6070"/>
                </a:lnTo>
                <a:lnTo>
                  <a:pt x="4229557" y="7188"/>
                </a:lnTo>
                <a:lnTo>
                  <a:pt x="4231424" y="9055"/>
                </a:lnTo>
                <a:lnTo>
                  <a:pt x="4232541" y="9525"/>
                </a:lnTo>
                <a:lnTo>
                  <a:pt x="4244695" y="9525"/>
                </a:lnTo>
                <a:lnTo>
                  <a:pt x="4245813" y="9055"/>
                </a:lnTo>
                <a:lnTo>
                  <a:pt x="4247680" y="7188"/>
                </a:lnTo>
                <a:lnTo>
                  <a:pt x="4248137" y="6070"/>
                </a:lnTo>
                <a:lnTo>
                  <a:pt x="4248137" y="3441"/>
                </a:lnTo>
                <a:close/>
              </a:path>
              <a:path w="5219700" h="800100">
                <a:moveTo>
                  <a:pt x="4305287" y="794016"/>
                </a:moveTo>
                <a:lnTo>
                  <a:pt x="4304830" y="792899"/>
                </a:lnTo>
                <a:lnTo>
                  <a:pt x="4302963" y="791032"/>
                </a:lnTo>
                <a:lnTo>
                  <a:pt x="4301845" y="790575"/>
                </a:lnTo>
                <a:lnTo>
                  <a:pt x="4289691" y="790575"/>
                </a:lnTo>
                <a:lnTo>
                  <a:pt x="4288574" y="791032"/>
                </a:lnTo>
                <a:lnTo>
                  <a:pt x="4286707" y="792899"/>
                </a:lnTo>
                <a:lnTo>
                  <a:pt x="4286237" y="794016"/>
                </a:lnTo>
                <a:lnTo>
                  <a:pt x="4286237" y="796645"/>
                </a:lnTo>
                <a:lnTo>
                  <a:pt x="4286707" y="797763"/>
                </a:lnTo>
                <a:lnTo>
                  <a:pt x="4288574" y="799630"/>
                </a:lnTo>
                <a:lnTo>
                  <a:pt x="4289691" y="800100"/>
                </a:lnTo>
                <a:lnTo>
                  <a:pt x="4301845" y="800100"/>
                </a:lnTo>
                <a:lnTo>
                  <a:pt x="4302963" y="799630"/>
                </a:lnTo>
                <a:lnTo>
                  <a:pt x="4304830" y="797763"/>
                </a:lnTo>
                <a:lnTo>
                  <a:pt x="4305287" y="796645"/>
                </a:lnTo>
                <a:lnTo>
                  <a:pt x="4305287" y="794016"/>
                </a:lnTo>
                <a:close/>
              </a:path>
              <a:path w="5219700" h="800100">
                <a:moveTo>
                  <a:pt x="4305287" y="398729"/>
                </a:moveTo>
                <a:lnTo>
                  <a:pt x="4304830" y="397611"/>
                </a:lnTo>
                <a:lnTo>
                  <a:pt x="4302963" y="395744"/>
                </a:lnTo>
                <a:lnTo>
                  <a:pt x="4301845" y="395287"/>
                </a:lnTo>
                <a:lnTo>
                  <a:pt x="4289691" y="395287"/>
                </a:lnTo>
                <a:lnTo>
                  <a:pt x="4288574" y="395744"/>
                </a:lnTo>
                <a:lnTo>
                  <a:pt x="4286707" y="397611"/>
                </a:lnTo>
                <a:lnTo>
                  <a:pt x="4286237" y="398729"/>
                </a:lnTo>
                <a:lnTo>
                  <a:pt x="4286237" y="401358"/>
                </a:lnTo>
                <a:lnTo>
                  <a:pt x="4286707" y="402475"/>
                </a:lnTo>
                <a:lnTo>
                  <a:pt x="4288574" y="404342"/>
                </a:lnTo>
                <a:lnTo>
                  <a:pt x="4289691" y="404812"/>
                </a:lnTo>
                <a:lnTo>
                  <a:pt x="4301845" y="404812"/>
                </a:lnTo>
                <a:lnTo>
                  <a:pt x="4302963" y="404342"/>
                </a:lnTo>
                <a:lnTo>
                  <a:pt x="4304830" y="402475"/>
                </a:lnTo>
                <a:lnTo>
                  <a:pt x="4305287" y="401358"/>
                </a:lnTo>
                <a:lnTo>
                  <a:pt x="4305287" y="398729"/>
                </a:lnTo>
                <a:close/>
              </a:path>
              <a:path w="5219700" h="800100">
                <a:moveTo>
                  <a:pt x="4305287" y="3441"/>
                </a:moveTo>
                <a:lnTo>
                  <a:pt x="4304830" y="2324"/>
                </a:lnTo>
                <a:lnTo>
                  <a:pt x="4302963" y="457"/>
                </a:lnTo>
                <a:lnTo>
                  <a:pt x="4301845" y="0"/>
                </a:lnTo>
                <a:lnTo>
                  <a:pt x="4289691" y="0"/>
                </a:lnTo>
                <a:lnTo>
                  <a:pt x="4288574" y="457"/>
                </a:lnTo>
                <a:lnTo>
                  <a:pt x="4286707" y="2324"/>
                </a:lnTo>
                <a:lnTo>
                  <a:pt x="4286237" y="3441"/>
                </a:lnTo>
                <a:lnTo>
                  <a:pt x="4286237" y="6070"/>
                </a:lnTo>
                <a:lnTo>
                  <a:pt x="4286707" y="7188"/>
                </a:lnTo>
                <a:lnTo>
                  <a:pt x="4288574" y="9055"/>
                </a:lnTo>
                <a:lnTo>
                  <a:pt x="4289691" y="9525"/>
                </a:lnTo>
                <a:lnTo>
                  <a:pt x="4301845" y="9525"/>
                </a:lnTo>
                <a:lnTo>
                  <a:pt x="4302963" y="9055"/>
                </a:lnTo>
                <a:lnTo>
                  <a:pt x="4304830" y="7188"/>
                </a:lnTo>
                <a:lnTo>
                  <a:pt x="4305287" y="6070"/>
                </a:lnTo>
                <a:lnTo>
                  <a:pt x="4305287" y="3441"/>
                </a:lnTo>
                <a:close/>
              </a:path>
              <a:path w="5219700" h="800100">
                <a:moveTo>
                  <a:pt x="4362437" y="794016"/>
                </a:moveTo>
                <a:lnTo>
                  <a:pt x="4361980" y="792899"/>
                </a:lnTo>
                <a:lnTo>
                  <a:pt x="4360113" y="791032"/>
                </a:lnTo>
                <a:lnTo>
                  <a:pt x="4358995" y="790575"/>
                </a:lnTo>
                <a:lnTo>
                  <a:pt x="4346841" y="790575"/>
                </a:lnTo>
                <a:lnTo>
                  <a:pt x="4345724" y="791032"/>
                </a:lnTo>
                <a:lnTo>
                  <a:pt x="4343857" y="792899"/>
                </a:lnTo>
                <a:lnTo>
                  <a:pt x="4343387" y="794016"/>
                </a:lnTo>
                <a:lnTo>
                  <a:pt x="4343387" y="796645"/>
                </a:lnTo>
                <a:lnTo>
                  <a:pt x="4343857" y="797763"/>
                </a:lnTo>
                <a:lnTo>
                  <a:pt x="4345724" y="799630"/>
                </a:lnTo>
                <a:lnTo>
                  <a:pt x="4346841" y="800100"/>
                </a:lnTo>
                <a:lnTo>
                  <a:pt x="4358995" y="800100"/>
                </a:lnTo>
                <a:lnTo>
                  <a:pt x="4360113" y="799630"/>
                </a:lnTo>
                <a:lnTo>
                  <a:pt x="4361980" y="797763"/>
                </a:lnTo>
                <a:lnTo>
                  <a:pt x="4362437" y="796645"/>
                </a:lnTo>
                <a:lnTo>
                  <a:pt x="4362437" y="794016"/>
                </a:lnTo>
                <a:close/>
              </a:path>
              <a:path w="5219700" h="800100">
                <a:moveTo>
                  <a:pt x="4362437" y="398729"/>
                </a:moveTo>
                <a:lnTo>
                  <a:pt x="4361980" y="397611"/>
                </a:lnTo>
                <a:lnTo>
                  <a:pt x="4360113" y="395744"/>
                </a:lnTo>
                <a:lnTo>
                  <a:pt x="4358995" y="395287"/>
                </a:lnTo>
                <a:lnTo>
                  <a:pt x="4346841" y="395287"/>
                </a:lnTo>
                <a:lnTo>
                  <a:pt x="4345724" y="395744"/>
                </a:lnTo>
                <a:lnTo>
                  <a:pt x="4343857" y="397611"/>
                </a:lnTo>
                <a:lnTo>
                  <a:pt x="4343387" y="398729"/>
                </a:lnTo>
                <a:lnTo>
                  <a:pt x="4343387" y="401358"/>
                </a:lnTo>
                <a:lnTo>
                  <a:pt x="4343857" y="402475"/>
                </a:lnTo>
                <a:lnTo>
                  <a:pt x="4345724" y="404342"/>
                </a:lnTo>
                <a:lnTo>
                  <a:pt x="4346841" y="404812"/>
                </a:lnTo>
                <a:lnTo>
                  <a:pt x="4358995" y="404812"/>
                </a:lnTo>
                <a:lnTo>
                  <a:pt x="4360113" y="404342"/>
                </a:lnTo>
                <a:lnTo>
                  <a:pt x="4361980" y="402475"/>
                </a:lnTo>
                <a:lnTo>
                  <a:pt x="4362437" y="401358"/>
                </a:lnTo>
                <a:lnTo>
                  <a:pt x="4362437" y="398729"/>
                </a:lnTo>
                <a:close/>
              </a:path>
              <a:path w="5219700" h="800100">
                <a:moveTo>
                  <a:pt x="4362437" y="3441"/>
                </a:moveTo>
                <a:lnTo>
                  <a:pt x="4361980" y="2324"/>
                </a:lnTo>
                <a:lnTo>
                  <a:pt x="4360113" y="457"/>
                </a:lnTo>
                <a:lnTo>
                  <a:pt x="4358995" y="0"/>
                </a:lnTo>
                <a:lnTo>
                  <a:pt x="4346841" y="0"/>
                </a:lnTo>
                <a:lnTo>
                  <a:pt x="4345724" y="457"/>
                </a:lnTo>
                <a:lnTo>
                  <a:pt x="4343857" y="2324"/>
                </a:lnTo>
                <a:lnTo>
                  <a:pt x="4343387" y="3441"/>
                </a:lnTo>
                <a:lnTo>
                  <a:pt x="4343387" y="6070"/>
                </a:lnTo>
                <a:lnTo>
                  <a:pt x="4343857" y="7188"/>
                </a:lnTo>
                <a:lnTo>
                  <a:pt x="4345724" y="9055"/>
                </a:lnTo>
                <a:lnTo>
                  <a:pt x="4346841" y="9525"/>
                </a:lnTo>
                <a:lnTo>
                  <a:pt x="4358995" y="9525"/>
                </a:lnTo>
                <a:lnTo>
                  <a:pt x="4360113" y="9055"/>
                </a:lnTo>
                <a:lnTo>
                  <a:pt x="4361980" y="7188"/>
                </a:lnTo>
                <a:lnTo>
                  <a:pt x="4362437" y="6070"/>
                </a:lnTo>
                <a:lnTo>
                  <a:pt x="4362437" y="3441"/>
                </a:lnTo>
                <a:close/>
              </a:path>
              <a:path w="5219700" h="800100">
                <a:moveTo>
                  <a:pt x="4419600" y="794016"/>
                </a:moveTo>
                <a:lnTo>
                  <a:pt x="4419130" y="792899"/>
                </a:lnTo>
                <a:lnTo>
                  <a:pt x="4417263" y="791032"/>
                </a:lnTo>
                <a:lnTo>
                  <a:pt x="4416145" y="790575"/>
                </a:lnTo>
                <a:lnTo>
                  <a:pt x="4403991" y="790575"/>
                </a:lnTo>
                <a:lnTo>
                  <a:pt x="4402874" y="791032"/>
                </a:lnTo>
                <a:lnTo>
                  <a:pt x="4401007" y="792899"/>
                </a:lnTo>
                <a:lnTo>
                  <a:pt x="4400537" y="794016"/>
                </a:lnTo>
                <a:lnTo>
                  <a:pt x="4400537" y="796645"/>
                </a:lnTo>
                <a:lnTo>
                  <a:pt x="4401007" y="797763"/>
                </a:lnTo>
                <a:lnTo>
                  <a:pt x="4402874" y="799630"/>
                </a:lnTo>
                <a:lnTo>
                  <a:pt x="4403991" y="800100"/>
                </a:lnTo>
                <a:lnTo>
                  <a:pt x="4416145" y="800100"/>
                </a:lnTo>
                <a:lnTo>
                  <a:pt x="4417263" y="799630"/>
                </a:lnTo>
                <a:lnTo>
                  <a:pt x="4419130" y="797763"/>
                </a:lnTo>
                <a:lnTo>
                  <a:pt x="4419600" y="796645"/>
                </a:lnTo>
                <a:lnTo>
                  <a:pt x="4419600" y="794016"/>
                </a:lnTo>
                <a:close/>
              </a:path>
              <a:path w="5219700" h="800100">
                <a:moveTo>
                  <a:pt x="4419600" y="398729"/>
                </a:moveTo>
                <a:lnTo>
                  <a:pt x="4419130" y="397611"/>
                </a:lnTo>
                <a:lnTo>
                  <a:pt x="4417263" y="395744"/>
                </a:lnTo>
                <a:lnTo>
                  <a:pt x="4416145" y="395287"/>
                </a:lnTo>
                <a:lnTo>
                  <a:pt x="4403991" y="395287"/>
                </a:lnTo>
                <a:lnTo>
                  <a:pt x="4402874" y="395744"/>
                </a:lnTo>
                <a:lnTo>
                  <a:pt x="4401007" y="397611"/>
                </a:lnTo>
                <a:lnTo>
                  <a:pt x="4400537" y="398729"/>
                </a:lnTo>
                <a:lnTo>
                  <a:pt x="4400537" y="401358"/>
                </a:lnTo>
                <a:lnTo>
                  <a:pt x="4401007" y="402475"/>
                </a:lnTo>
                <a:lnTo>
                  <a:pt x="4402874" y="404342"/>
                </a:lnTo>
                <a:lnTo>
                  <a:pt x="4403991" y="404812"/>
                </a:lnTo>
                <a:lnTo>
                  <a:pt x="4416145" y="404812"/>
                </a:lnTo>
                <a:lnTo>
                  <a:pt x="4417263" y="404342"/>
                </a:lnTo>
                <a:lnTo>
                  <a:pt x="4419130" y="402475"/>
                </a:lnTo>
                <a:lnTo>
                  <a:pt x="4419600" y="401358"/>
                </a:lnTo>
                <a:lnTo>
                  <a:pt x="4419600" y="398729"/>
                </a:lnTo>
                <a:close/>
              </a:path>
              <a:path w="5219700" h="800100">
                <a:moveTo>
                  <a:pt x="4419600" y="3441"/>
                </a:moveTo>
                <a:lnTo>
                  <a:pt x="4419130" y="2324"/>
                </a:lnTo>
                <a:lnTo>
                  <a:pt x="4417263" y="457"/>
                </a:lnTo>
                <a:lnTo>
                  <a:pt x="4416145" y="0"/>
                </a:lnTo>
                <a:lnTo>
                  <a:pt x="4403991" y="0"/>
                </a:lnTo>
                <a:lnTo>
                  <a:pt x="4402874" y="457"/>
                </a:lnTo>
                <a:lnTo>
                  <a:pt x="4401007" y="2324"/>
                </a:lnTo>
                <a:lnTo>
                  <a:pt x="4400537" y="3441"/>
                </a:lnTo>
                <a:lnTo>
                  <a:pt x="4400537" y="6070"/>
                </a:lnTo>
                <a:lnTo>
                  <a:pt x="4401007" y="7188"/>
                </a:lnTo>
                <a:lnTo>
                  <a:pt x="4402874" y="9055"/>
                </a:lnTo>
                <a:lnTo>
                  <a:pt x="4403991" y="9525"/>
                </a:lnTo>
                <a:lnTo>
                  <a:pt x="4416145" y="9525"/>
                </a:lnTo>
                <a:lnTo>
                  <a:pt x="4417263" y="9055"/>
                </a:lnTo>
                <a:lnTo>
                  <a:pt x="4419130" y="7188"/>
                </a:lnTo>
                <a:lnTo>
                  <a:pt x="4419600" y="6070"/>
                </a:lnTo>
                <a:lnTo>
                  <a:pt x="4419600" y="3441"/>
                </a:lnTo>
                <a:close/>
              </a:path>
              <a:path w="5219700" h="800100">
                <a:moveTo>
                  <a:pt x="4476737" y="794016"/>
                </a:moveTo>
                <a:lnTo>
                  <a:pt x="4476280" y="792899"/>
                </a:lnTo>
                <a:lnTo>
                  <a:pt x="4474413" y="791032"/>
                </a:lnTo>
                <a:lnTo>
                  <a:pt x="4473295" y="790575"/>
                </a:lnTo>
                <a:lnTo>
                  <a:pt x="4461141" y="790575"/>
                </a:lnTo>
                <a:lnTo>
                  <a:pt x="4460024" y="791032"/>
                </a:lnTo>
                <a:lnTo>
                  <a:pt x="4458157" y="792899"/>
                </a:lnTo>
                <a:lnTo>
                  <a:pt x="4457687" y="794016"/>
                </a:lnTo>
                <a:lnTo>
                  <a:pt x="4457687" y="796645"/>
                </a:lnTo>
                <a:lnTo>
                  <a:pt x="4458157" y="797763"/>
                </a:lnTo>
                <a:lnTo>
                  <a:pt x="4460024" y="799630"/>
                </a:lnTo>
                <a:lnTo>
                  <a:pt x="4461141" y="800100"/>
                </a:lnTo>
                <a:lnTo>
                  <a:pt x="4473295" y="800100"/>
                </a:lnTo>
                <a:lnTo>
                  <a:pt x="4474413" y="799630"/>
                </a:lnTo>
                <a:lnTo>
                  <a:pt x="4476280" y="797763"/>
                </a:lnTo>
                <a:lnTo>
                  <a:pt x="4476737" y="796645"/>
                </a:lnTo>
                <a:lnTo>
                  <a:pt x="4476737" y="794016"/>
                </a:lnTo>
                <a:close/>
              </a:path>
              <a:path w="5219700" h="800100">
                <a:moveTo>
                  <a:pt x="4476737" y="398729"/>
                </a:moveTo>
                <a:lnTo>
                  <a:pt x="4476280" y="397611"/>
                </a:lnTo>
                <a:lnTo>
                  <a:pt x="4474413" y="395744"/>
                </a:lnTo>
                <a:lnTo>
                  <a:pt x="4473295" y="395287"/>
                </a:lnTo>
                <a:lnTo>
                  <a:pt x="4461141" y="395287"/>
                </a:lnTo>
                <a:lnTo>
                  <a:pt x="4460024" y="395744"/>
                </a:lnTo>
                <a:lnTo>
                  <a:pt x="4458157" y="397611"/>
                </a:lnTo>
                <a:lnTo>
                  <a:pt x="4457687" y="398729"/>
                </a:lnTo>
                <a:lnTo>
                  <a:pt x="4457687" y="401358"/>
                </a:lnTo>
                <a:lnTo>
                  <a:pt x="4458157" y="402475"/>
                </a:lnTo>
                <a:lnTo>
                  <a:pt x="4460024" y="404342"/>
                </a:lnTo>
                <a:lnTo>
                  <a:pt x="4461141" y="404812"/>
                </a:lnTo>
                <a:lnTo>
                  <a:pt x="4473295" y="404812"/>
                </a:lnTo>
                <a:lnTo>
                  <a:pt x="4474413" y="404342"/>
                </a:lnTo>
                <a:lnTo>
                  <a:pt x="4476280" y="402475"/>
                </a:lnTo>
                <a:lnTo>
                  <a:pt x="4476737" y="401358"/>
                </a:lnTo>
                <a:lnTo>
                  <a:pt x="4476737" y="398729"/>
                </a:lnTo>
                <a:close/>
              </a:path>
              <a:path w="5219700" h="800100">
                <a:moveTo>
                  <a:pt x="4476737" y="3441"/>
                </a:moveTo>
                <a:lnTo>
                  <a:pt x="4476280" y="2324"/>
                </a:lnTo>
                <a:lnTo>
                  <a:pt x="4474413" y="457"/>
                </a:lnTo>
                <a:lnTo>
                  <a:pt x="4473295" y="0"/>
                </a:lnTo>
                <a:lnTo>
                  <a:pt x="4461141" y="0"/>
                </a:lnTo>
                <a:lnTo>
                  <a:pt x="4460024" y="457"/>
                </a:lnTo>
                <a:lnTo>
                  <a:pt x="4458157" y="2324"/>
                </a:lnTo>
                <a:lnTo>
                  <a:pt x="4457687" y="3441"/>
                </a:lnTo>
                <a:lnTo>
                  <a:pt x="4457687" y="6070"/>
                </a:lnTo>
                <a:lnTo>
                  <a:pt x="4458157" y="7188"/>
                </a:lnTo>
                <a:lnTo>
                  <a:pt x="4460024" y="9055"/>
                </a:lnTo>
                <a:lnTo>
                  <a:pt x="4461141" y="9525"/>
                </a:lnTo>
                <a:lnTo>
                  <a:pt x="4473295" y="9525"/>
                </a:lnTo>
                <a:lnTo>
                  <a:pt x="4474413" y="9055"/>
                </a:lnTo>
                <a:lnTo>
                  <a:pt x="4476280" y="7188"/>
                </a:lnTo>
                <a:lnTo>
                  <a:pt x="4476737" y="6070"/>
                </a:lnTo>
                <a:lnTo>
                  <a:pt x="4476737" y="3441"/>
                </a:lnTo>
                <a:close/>
              </a:path>
              <a:path w="5219700" h="800100">
                <a:moveTo>
                  <a:pt x="4533887" y="794016"/>
                </a:moveTo>
                <a:lnTo>
                  <a:pt x="4533430" y="792899"/>
                </a:lnTo>
                <a:lnTo>
                  <a:pt x="4531563" y="791032"/>
                </a:lnTo>
                <a:lnTo>
                  <a:pt x="4530445" y="790575"/>
                </a:lnTo>
                <a:lnTo>
                  <a:pt x="4518291" y="790575"/>
                </a:lnTo>
                <a:lnTo>
                  <a:pt x="4517174" y="791032"/>
                </a:lnTo>
                <a:lnTo>
                  <a:pt x="4515307" y="792899"/>
                </a:lnTo>
                <a:lnTo>
                  <a:pt x="4514837" y="794016"/>
                </a:lnTo>
                <a:lnTo>
                  <a:pt x="4514837" y="796645"/>
                </a:lnTo>
                <a:lnTo>
                  <a:pt x="4515307" y="797763"/>
                </a:lnTo>
                <a:lnTo>
                  <a:pt x="4517174" y="799630"/>
                </a:lnTo>
                <a:lnTo>
                  <a:pt x="4518291" y="800100"/>
                </a:lnTo>
                <a:lnTo>
                  <a:pt x="4530445" y="800100"/>
                </a:lnTo>
                <a:lnTo>
                  <a:pt x="4531563" y="799630"/>
                </a:lnTo>
                <a:lnTo>
                  <a:pt x="4533430" y="797763"/>
                </a:lnTo>
                <a:lnTo>
                  <a:pt x="4533887" y="796645"/>
                </a:lnTo>
                <a:lnTo>
                  <a:pt x="4533887" y="794016"/>
                </a:lnTo>
                <a:close/>
              </a:path>
              <a:path w="5219700" h="800100">
                <a:moveTo>
                  <a:pt x="4533887" y="398729"/>
                </a:moveTo>
                <a:lnTo>
                  <a:pt x="4533430" y="397611"/>
                </a:lnTo>
                <a:lnTo>
                  <a:pt x="4531563" y="395744"/>
                </a:lnTo>
                <a:lnTo>
                  <a:pt x="4530445" y="395287"/>
                </a:lnTo>
                <a:lnTo>
                  <a:pt x="4518291" y="395287"/>
                </a:lnTo>
                <a:lnTo>
                  <a:pt x="4517174" y="395744"/>
                </a:lnTo>
                <a:lnTo>
                  <a:pt x="4515307" y="397611"/>
                </a:lnTo>
                <a:lnTo>
                  <a:pt x="4514837" y="398729"/>
                </a:lnTo>
                <a:lnTo>
                  <a:pt x="4514837" y="401358"/>
                </a:lnTo>
                <a:lnTo>
                  <a:pt x="4515307" y="402475"/>
                </a:lnTo>
                <a:lnTo>
                  <a:pt x="4517174" y="404342"/>
                </a:lnTo>
                <a:lnTo>
                  <a:pt x="4518291" y="404812"/>
                </a:lnTo>
                <a:lnTo>
                  <a:pt x="4530445" y="404812"/>
                </a:lnTo>
                <a:lnTo>
                  <a:pt x="4531563" y="404342"/>
                </a:lnTo>
                <a:lnTo>
                  <a:pt x="4533430" y="402475"/>
                </a:lnTo>
                <a:lnTo>
                  <a:pt x="4533887" y="401358"/>
                </a:lnTo>
                <a:lnTo>
                  <a:pt x="4533887" y="398729"/>
                </a:lnTo>
                <a:close/>
              </a:path>
              <a:path w="5219700" h="800100">
                <a:moveTo>
                  <a:pt x="4533887" y="3441"/>
                </a:moveTo>
                <a:lnTo>
                  <a:pt x="4533430" y="2324"/>
                </a:lnTo>
                <a:lnTo>
                  <a:pt x="4531563" y="457"/>
                </a:lnTo>
                <a:lnTo>
                  <a:pt x="4530445" y="0"/>
                </a:lnTo>
                <a:lnTo>
                  <a:pt x="4518291" y="0"/>
                </a:lnTo>
                <a:lnTo>
                  <a:pt x="4517174" y="457"/>
                </a:lnTo>
                <a:lnTo>
                  <a:pt x="4515307" y="2324"/>
                </a:lnTo>
                <a:lnTo>
                  <a:pt x="4514837" y="3441"/>
                </a:lnTo>
                <a:lnTo>
                  <a:pt x="4514837" y="6070"/>
                </a:lnTo>
                <a:lnTo>
                  <a:pt x="4515307" y="7188"/>
                </a:lnTo>
                <a:lnTo>
                  <a:pt x="4517174" y="9055"/>
                </a:lnTo>
                <a:lnTo>
                  <a:pt x="4518291" y="9525"/>
                </a:lnTo>
                <a:lnTo>
                  <a:pt x="4530445" y="9525"/>
                </a:lnTo>
                <a:lnTo>
                  <a:pt x="4531563" y="9055"/>
                </a:lnTo>
                <a:lnTo>
                  <a:pt x="4533430" y="7188"/>
                </a:lnTo>
                <a:lnTo>
                  <a:pt x="4533887" y="6070"/>
                </a:lnTo>
                <a:lnTo>
                  <a:pt x="4533887" y="3441"/>
                </a:lnTo>
                <a:close/>
              </a:path>
              <a:path w="5219700" h="800100">
                <a:moveTo>
                  <a:pt x="4591037" y="794016"/>
                </a:moveTo>
                <a:lnTo>
                  <a:pt x="4590580" y="792899"/>
                </a:lnTo>
                <a:lnTo>
                  <a:pt x="4588713" y="791032"/>
                </a:lnTo>
                <a:lnTo>
                  <a:pt x="4587595" y="790575"/>
                </a:lnTo>
                <a:lnTo>
                  <a:pt x="4575441" y="790575"/>
                </a:lnTo>
                <a:lnTo>
                  <a:pt x="4574324" y="791032"/>
                </a:lnTo>
                <a:lnTo>
                  <a:pt x="4572457" y="792899"/>
                </a:lnTo>
                <a:lnTo>
                  <a:pt x="4571987" y="794016"/>
                </a:lnTo>
                <a:lnTo>
                  <a:pt x="4571987" y="796645"/>
                </a:lnTo>
                <a:lnTo>
                  <a:pt x="4572457" y="797763"/>
                </a:lnTo>
                <a:lnTo>
                  <a:pt x="4574324" y="799630"/>
                </a:lnTo>
                <a:lnTo>
                  <a:pt x="4575441" y="800100"/>
                </a:lnTo>
                <a:lnTo>
                  <a:pt x="4587595" y="800100"/>
                </a:lnTo>
                <a:lnTo>
                  <a:pt x="4588713" y="799630"/>
                </a:lnTo>
                <a:lnTo>
                  <a:pt x="4590580" y="797763"/>
                </a:lnTo>
                <a:lnTo>
                  <a:pt x="4591037" y="796645"/>
                </a:lnTo>
                <a:lnTo>
                  <a:pt x="4591037" y="794016"/>
                </a:lnTo>
                <a:close/>
              </a:path>
              <a:path w="5219700" h="800100">
                <a:moveTo>
                  <a:pt x="4591037" y="398729"/>
                </a:moveTo>
                <a:lnTo>
                  <a:pt x="4590580" y="397611"/>
                </a:lnTo>
                <a:lnTo>
                  <a:pt x="4588713" y="395744"/>
                </a:lnTo>
                <a:lnTo>
                  <a:pt x="4587595" y="395287"/>
                </a:lnTo>
                <a:lnTo>
                  <a:pt x="4575441" y="395287"/>
                </a:lnTo>
                <a:lnTo>
                  <a:pt x="4574324" y="395744"/>
                </a:lnTo>
                <a:lnTo>
                  <a:pt x="4572457" y="397611"/>
                </a:lnTo>
                <a:lnTo>
                  <a:pt x="4571987" y="398729"/>
                </a:lnTo>
                <a:lnTo>
                  <a:pt x="4571987" y="401358"/>
                </a:lnTo>
                <a:lnTo>
                  <a:pt x="4572457" y="402475"/>
                </a:lnTo>
                <a:lnTo>
                  <a:pt x="4574324" y="404342"/>
                </a:lnTo>
                <a:lnTo>
                  <a:pt x="4575441" y="404812"/>
                </a:lnTo>
                <a:lnTo>
                  <a:pt x="4587595" y="404812"/>
                </a:lnTo>
                <a:lnTo>
                  <a:pt x="4588713" y="404342"/>
                </a:lnTo>
                <a:lnTo>
                  <a:pt x="4590580" y="402475"/>
                </a:lnTo>
                <a:lnTo>
                  <a:pt x="4591037" y="401358"/>
                </a:lnTo>
                <a:lnTo>
                  <a:pt x="4591037" y="398729"/>
                </a:lnTo>
                <a:close/>
              </a:path>
              <a:path w="5219700" h="800100">
                <a:moveTo>
                  <a:pt x="4591037" y="3441"/>
                </a:moveTo>
                <a:lnTo>
                  <a:pt x="4590580" y="2324"/>
                </a:lnTo>
                <a:lnTo>
                  <a:pt x="4588713" y="457"/>
                </a:lnTo>
                <a:lnTo>
                  <a:pt x="4587595" y="0"/>
                </a:lnTo>
                <a:lnTo>
                  <a:pt x="4575441" y="0"/>
                </a:lnTo>
                <a:lnTo>
                  <a:pt x="4574324" y="457"/>
                </a:lnTo>
                <a:lnTo>
                  <a:pt x="4572457" y="2324"/>
                </a:lnTo>
                <a:lnTo>
                  <a:pt x="4571987" y="3441"/>
                </a:lnTo>
                <a:lnTo>
                  <a:pt x="4571987" y="6070"/>
                </a:lnTo>
                <a:lnTo>
                  <a:pt x="4572457" y="7188"/>
                </a:lnTo>
                <a:lnTo>
                  <a:pt x="4574324" y="9055"/>
                </a:lnTo>
                <a:lnTo>
                  <a:pt x="4575441" y="9525"/>
                </a:lnTo>
                <a:lnTo>
                  <a:pt x="4587595" y="9525"/>
                </a:lnTo>
                <a:lnTo>
                  <a:pt x="4588713" y="9055"/>
                </a:lnTo>
                <a:lnTo>
                  <a:pt x="4590580" y="7188"/>
                </a:lnTo>
                <a:lnTo>
                  <a:pt x="4591037" y="6070"/>
                </a:lnTo>
                <a:lnTo>
                  <a:pt x="4591037" y="3441"/>
                </a:lnTo>
                <a:close/>
              </a:path>
              <a:path w="5219700" h="800100">
                <a:moveTo>
                  <a:pt x="4648187" y="794016"/>
                </a:moveTo>
                <a:lnTo>
                  <a:pt x="4647730" y="792899"/>
                </a:lnTo>
                <a:lnTo>
                  <a:pt x="4645863" y="791032"/>
                </a:lnTo>
                <a:lnTo>
                  <a:pt x="4644745" y="790575"/>
                </a:lnTo>
                <a:lnTo>
                  <a:pt x="4632591" y="790575"/>
                </a:lnTo>
                <a:lnTo>
                  <a:pt x="4631474" y="791032"/>
                </a:lnTo>
                <a:lnTo>
                  <a:pt x="4629607" y="792899"/>
                </a:lnTo>
                <a:lnTo>
                  <a:pt x="4629150" y="794016"/>
                </a:lnTo>
                <a:lnTo>
                  <a:pt x="4629150" y="796645"/>
                </a:lnTo>
                <a:lnTo>
                  <a:pt x="4629607" y="797763"/>
                </a:lnTo>
                <a:lnTo>
                  <a:pt x="4631474" y="799630"/>
                </a:lnTo>
                <a:lnTo>
                  <a:pt x="4632591" y="800100"/>
                </a:lnTo>
                <a:lnTo>
                  <a:pt x="4644745" y="800100"/>
                </a:lnTo>
                <a:lnTo>
                  <a:pt x="4645863" y="799630"/>
                </a:lnTo>
                <a:lnTo>
                  <a:pt x="4647730" y="797763"/>
                </a:lnTo>
                <a:lnTo>
                  <a:pt x="4648187" y="796645"/>
                </a:lnTo>
                <a:lnTo>
                  <a:pt x="4648187" y="794016"/>
                </a:lnTo>
                <a:close/>
              </a:path>
              <a:path w="5219700" h="800100">
                <a:moveTo>
                  <a:pt x="4648187" y="398729"/>
                </a:moveTo>
                <a:lnTo>
                  <a:pt x="4647730" y="397611"/>
                </a:lnTo>
                <a:lnTo>
                  <a:pt x="4645863" y="395744"/>
                </a:lnTo>
                <a:lnTo>
                  <a:pt x="4644745" y="395287"/>
                </a:lnTo>
                <a:lnTo>
                  <a:pt x="4632591" y="395287"/>
                </a:lnTo>
                <a:lnTo>
                  <a:pt x="4631474" y="395744"/>
                </a:lnTo>
                <a:lnTo>
                  <a:pt x="4629607" y="397611"/>
                </a:lnTo>
                <a:lnTo>
                  <a:pt x="4629150" y="398729"/>
                </a:lnTo>
                <a:lnTo>
                  <a:pt x="4629150" y="401358"/>
                </a:lnTo>
                <a:lnTo>
                  <a:pt x="4629607" y="402475"/>
                </a:lnTo>
                <a:lnTo>
                  <a:pt x="4631474" y="404342"/>
                </a:lnTo>
                <a:lnTo>
                  <a:pt x="4632591" y="404812"/>
                </a:lnTo>
                <a:lnTo>
                  <a:pt x="4644745" y="404812"/>
                </a:lnTo>
                <a:lnTo>
                  <a:pt x="4645863" y="404342"/>
                </a:lnTo>
                <a:lnTo>
                  <a:pt x="4647730" y="402475"/>
                </a:lnTo>
                <a:lnTo>
                  <a:pt x="4648187" y="401358"/>
                </a:lnTo>
                <a:lnTo>
                  <a:pt x="4648187" y="398729"/>
                </a:lnTo>
                <a:close/>
              </a:path>
              <a:path w="5219700" h="800100">
                <a:moveTo>
                  <a:pt x="4648187" y="3441"/>
                </a:moveTo>
                <a:lnTo>
                  <a:pt x="4647730" y="2324"/>
                </a:lnTo>
                <a:lnTo>
                  <a:pt x="4645863" y="457"/>
                </a:lnTo>
                <a:lnTo>
                  <a:pt x="4644745" y="0"/>
                </a:lnTo>
                <a:lnTo>
                  <a:pt x="4632591" y="0"/>
                </a:lnTo>
                <a:lnTo>
                  <a:pt x="4631474" y="457"/>
                </a:lnTo>
                <a:lnTo>
                  <a:pt x="4629607" y="2324"/>
                </a:lnTo>
                <a:lnTo>
                  <a:pt x="4629150" y="3441"/>
                </a:lnTo>
                <a:lnTo>
                  <a:pt x="4629150" y="6070"/>
                </a:lnTo>
                <a:lnTo>
                  <a:pt x="4629607" y="7188"/>
                </a:lnTo>
                <a:lnTo>
                  <a:pt x="4631474" y="9055"/>
                </a:lnTo>
                <a:lnTo>
                  <a:pt x="4632591" y="9525"/>
                </a:lnTo>
                <a:lnTo>
                  <a:pt x="4644745" y="9525"/>
                </a:lnTo>
                <a:lnTo>
                  <a:pt x="4645863" y="9055"/>
                </a:lnTo>
                <a:lnTo>
                  <a:pt x="4647730" y="7188"/>
                </a:lnTo>
                <a:lnTo>
                  <a:pt x="4648187" y="6070"/>
                </a:lnTo>
                <a:lnTo>
                  <a:pt x="4648187" y="3441"/>
                </a:lnTo>
                <a:close/>
              </a:path>
              <a:path w="5219700" h="800100">
                <a:moveTo>
                  <a:pt x="4705337" y="794016"/>
                </a:moveTo>
                <a:lnTo>
                  <a:pt x="4704880" y="792899"/>
                </a:lnTo>
                <a:lnTo>
                  <a:pt x="4703013" y="791032"/>
                </a:lnTo>
                <a:lnTo>
                  <a:pt x="4701895" y="790575"/>
                </a:lnTo>
                <a:lnTo>
                  <a:pt x="4689741" y="790575"/>
                </a:lnTo>
                <a:lnTo>
                  <a:pt x="4688624" y="791032"/>
                </a:lnTo>
                <a:lnTo>
                  <a:pt x="4686757" y="792899"/>
                </a:lnTo>
                <a:lnTo>
                  <a:pt x="4686287" y="794016"/>
                </a:lnTo>
                <a:lnTo>
                  <a:pt x="4686287" y="796645"/>
                </a:lnTo>
                <a:lnTo>
                  <a:pt x="4686757" y="797763"/>
                </a:lnTo>
                <a:lnTo>
                  <a:pt x="4688624" y="799630"/>
                </a:lnTo>
                <a:lnTo>
                  <a:pt x="4689741" y="800100"/>
                </a:lnTo>
                <a:lnTo>
                  <a:pt x="4701895" y="800100"/>
                </a:lnTo>
                <a:lnTo>
                  <a:pt x="4703013" y="799630"/>
                </a:lnTo>
                <a:lnTo>
                  <a:pt x="4704880" y="797763"/>
                </a:lnTo>
                <a:lnTo>
                  <a:pt x="4705337" y="796645"/>
                </a:lnTo>
                <a:lnTo>
                  <a:pt x="4705337" y="794016"/>
                </a:lnTo>
                <a:close/>
              </a:path>
              <a:path w="5219700" h="800100">
                <a:moveTo>
                  <a:pt x="4705337" y="398729"/>
                </a:moveTo>
                <a:lnTo>
                  <a:pt x="4704880" y="397611"/>
                </a:lnTo>
                <a:lnTo>
                  <a:pt x="4703013" y="395744"/>
                </a:lnTo>
                <a:lnTo>
                  <a:pt x="4701895" y="395287"/>
                </a:lnTo>
                <a:lnTo>
                  <a:pt x="4689741" y="395287"/>
                </a:lnTo>
                <a:lnTo>
                  <a:pt x="4688624" y="395744"/>
                </a:lnTo>
                <a:lnTo>
                  <a:pt x="4686757" y="397611"/>
                </a:lnTo>
                <a:lnTo>
                  <a:pt x="4686287" y="398729"/>
                </a:lnTo>
                <a:lnTo>
                  <a:pt x="4686287" y="401358"/>
                </a:lnTo>
                <a:lnTo>
                  <a:pt x="4686757" y="402475"/>
                </a:lnTo>
                <a:lnTo>
                  <a:pt x="4688624" y="404342"/>
                </a:lnTo>
                <a:lnTo>
                  <a:pt x="4689741" y="404812"/>
                </a:lnTo>
                <a:lnTo>
                  <a:pt x="4701895" y="404812"/>
                </a:lnTo>
                <a:lnTo>
                  <a:pt x="4703013" y="404342"/>
                </a:lnTo>
                <a:lnTo>
                  <a:pt x="4704880" y="402475"/>
                </a:lnTo>
                <a:lnTo>
                  <a:pt x="4705337" y="401358"/>
                </a:lnTo>
                <a:lnTo>
                  <a:pt x="4705337" y="398729"/>
                </a:lnTo>
                <a:close/>
              </a:path>
              <a:path w="5219700" h="800100">
                <a:moveTo>
                  <a:pt x="4705337" y="3441"/>
                </a:moveTo>
                <a:lnTo>
                  <a:pt x="4704880" y="2324"/>
                </a:lnTo>
                <a:lnTo>
                  <a:pt x="4703013" y="457"/>
                </a:lnTo>
                <a:lnTo>
                  <a:pt x="4701895" y="0"/>
                </a:lnTo>
                <a:lnTo>
                  <a:pt x="4689741" y="0"/>
                </a:lnTo>
                <a:lnTo>
                  <a:pt x="4688624" y="457"/>
                </a:lnTo>
                <a:lnTo>
                  <a:pt x="4686757" y="2324"/>
                </a:lnTo>
                <a:lnTo>
                  <a:pt x="4686287" y="3441"/>
                </a:lnTo>
                <a:lnTo>
                  <a:pt x="4686287" y="6070"/>
                </a:lnTo>
                <a:lnTo>
                  <a:pt x="4686757" y="7188"/>
                </a:lnTo>
                <a:lnTo>
                  <a:pt x="4688624" y="9055"/>
                </a:lnTo>
                <a:lnTo>
                  <a:pt x="4689741" y="9525"/>
                </a:lnTo>
                <a:lnTo>
                  <a:pt x="4701895" y="9525"/>
                </a:lnTo>
                <a:lnTo>
                  <a:pt x="4703013" y="9055"/>
                </a:lnTo>
                <a:lnTo>
                  <a:pt x="4704880" y="7188"/>
                </a:lnTo>
                <a:lnTo>
                  <a:pt x="4705337" y="6070"/>
                </a:lnTo>
                <a:lnTo>
                  <a:pt x="4705337" y="3441"/>
                </a:lnTo>
                <a:close/>
              </a:path>
              <a:path w="5219700" h="800100">
                <a:moveTo>
                  <a:pt x="4762487" y="794016"/>
                </a:moveTo>
                <a:lnTo>
                  <a:pt x="4762030" y="792899"/>
                </a:lnTo>
                <a:lnTo>
                  <a:pt x="4760163" y="791032"/>
                </a:lnTo>
                <a:lnTo>
                  <a:pt x="4759045" y="790575"/>
                </a:lnTo>
                <a:lnTo>
                  <a:pt x="4746891" y="790575"/>
                </a:lnTo>
                <a:lnTo>
                  <a:pt x="4745774" y="791032"/>
                </a:lnTo>
                <a:lnTo>
                  <a:pt x="4743907" y="792899"/>
                </a:lnTo>
                <a:lnTo>
                  <a:pt x="4743437" y="794016"/>
                </a:lnTo>
                <a:lnTo>
                  <a:pt x="4743437" y="796645"/>
                </a:lnTo>
                <a:lnTo>
                  <a:pt x="4743907" y="797763"/>
                </a:lnTo>
                <a:lnTo>
                  <a:pt x="4745774" y="799630"/>
                </a:lnTo>
                <a:lnTo>
                  <a:pt x="4746891" y="800100"/>
                </a:lnTo>
                <a:lnTo>
                  <a:pt x="4759045" y="800100"/>
                </a:lnTo>
                <a:lnTo>
                  <a:pt x="4760163" y="799630"/>
                </a:lnTo>
                <a:lnTo>
                  <a:pt x="4762030" y="797763"/>
                </a:lnTo>
                <a:lnTo>
                  <a:pt x="4762487" y="796645"/>
                </a:lnTo>
                <a:lnTo>
                  <a:pt x="4762487" y="794016"/>
                </a:lnTo>
                <a:close/>
              </a:path>
              <a:path w="5219700" h="800100">
                <a:moveTo>
                  <a:pt x="4762487" y="398729"/>
                </a:moveTo>
                <a:lnTo>
                  <a:pt x="4762030" y="397611"/>
                </a:lnTo>
                <a:lnTo>
                  <a:pt x="4760163" y="395744"/>
                </a:lnTo>
                <a:lnTo>
                  <a:pt x="4759045" y="395287"/>
                </a:lnTo>
                <a:lnTo>
                  <a:pt x="4746891" y="395287"/>
                </a:lnTo>
                <a:lnTo>
                  <a:pt x="4745774" y="395744"/>
                </a:lnTo>
                <a:lnTo>
                  <a:pt x="4743907" y="397611"/>
                </a:lnTo>
                <a:lnTo>
                  <a:pt x="4743437" y="398729"/>
                </a:lnTo>
                <a:lnTo>
                  <a:pt x="4743437" y="401358"/>
                </a:lnTo>
                <a:lnTo>
                  <a:pt x="4743907" y="402475"/>
                </a:lnTo>
                <a:lnTo>
                  <a:pt x="4745774" y="404342"/>
                </a:lnTo>
                <a:lnTo>
                  <a:pt x="4746891" y="404812"/>
                </a:lnTo>
                <a:lnTo>
                  <a:pt x="4759045" y="404812"/>
                </a:lnTo>
                <a:lnTo>
                  <a:pt x="4760163" y="404342"/>
                </a:lnTo>
                <a:lnTo>
                  <a:pt x="4762030" y="402475"/>
                </a:lnTo>
                <a:lnTo>
                  <a:pt x="4762487" y="401358"/>
                </a:lnTo>
                <a:lnTo>
                  <a:pt x="4762487" y="398729"/>
                </a:lnTo>
                <a:close/>
              </a:path>
              <a:path w="5219700" h="800100">
                <a:moveTo>
                  <a:pt x="4762487" y="3441"/>
                </a:moveTo>
                <a:lnTo>
                  <a:pt x="4762030" y="2324"/>
                </a:lnTo>
                <a:lnTo>
                  <a:pt x="4760163" y="457"/>
                </a:lnTo>
                <a:lnTo>
                  <a:pt x="4759045" y="0"/>
                </a:lnTo>
                <a:lnTo>
                  <a:pt x="4746891" y="0"/>
                </a:lnTo>
                <a:lnTo>
                  <a:pt x="4745774" y="457"/>
                </a:lnTo>
                <a:lnTo>
                  <a:pt x="4743907" y="2324"/>
                </a:lnTo>
                <a:lnTo>
                  <a:pt x="4743437" y="3441"/>
                </a:lnTo>
                <a:lnTo>
                  <a:pt x="4743437" y="6070"/>
                </a:lnTo>
                <a:lnTo>
                  <a:pt x="4743907" y="7188"/>
                </a:lnTo>
                <a:lnTo>
                  <a:pt x="4745774" y="9055"/>
                </a:lnTo>
                <a:lnTo>
                  <a:pt x="4746891" y="9525"/>
                </a:lnTo>
                <a:lnTo>
                  <a:pt x="4759045" y="9525"/>
                </a:lnTo>
                <a:lnTo>
                  <a:pt x="4760163" y="9055"/>
                </a:lnTo>
                <a:lnTo>
                  <a:pt x="4762030" y="7188"/>
                </a:lnTo>
                <a:lnTo>
                  <a:pt x="4762487" y="6070"/>
                </a:lnTo>
                <a:lnTo>
                  <a:pt x="4762487" y="3441"/>
                </a:lnTo>
                <a:close/>
              </a:path>
              <a:path w="5219700" h="800100">
                <a:moveTo>
                  <a:pt x="4819650" y="794016"/>
                </a:moveTo>
                <a:lnTo>
                  <a:pt x="4819180" y="792899"/>
                </a:lnTo>
                <a:lnTo>
                  <a:pt x="4817313" y="791032"/>
                </a:lnTo>
                <a:lnTo>
                  <a:pt x="4816195" y="790575"/>
                </a:lnTo>
                <a:lnTo>
                  <a:pt x="4804041" y="790575"/>
                </a:lnTo>
                <a:lnTo>
                  <a:pt x="4802924" y="791032"/>
                </a:lnTo>
                <a:lnTo>
                  <a:pt x="4801057" y="792899"/>
                </a:lnTo>
                <a:lnTo>
                  <a:pt x="4800587" y="794016"/>
                </a:lnTo>
                <a:lnTo>
                  <a:pt x="4800587" y="796645"/>
                </a:lnTo>
                <a:lnTo>
                  <a:pt x="4801057" y="797763"/>
                </a:lnTo>
                <a:lnTo>
                  <a:pt x="4802924" y="799630"/>
                </a:lnTo>
                <a:lnTo>
                  <a:pt x="4804041" y="800100"/>
                </a:lnTo>
                <a:lnTo>
                  <a:pt x="4816195" y="800100"/>
                </a:lnTo>
                <a:lnTo>
                  <a:pt x="4817313" y="799630"/>
                </a:lnTo>
                <a:lnTo>
                  <a:pt x="4819180" y="797763"/>
                </a:lnTo>
                <a:lnTo>
                  <a:pt x="4819650" y="796645"/>
                </a:lnTo>
                <a:lnTo>
                  <a:pt x="4819650" y="794016"/>
                </a:lnTo>
                <a:close/>
              </a:path>
              <a:path w="5219700" h="800100">
                <a:moveTo>
                  <a:pt x="4819650" y="398729"/>
                </a:moveTo>
                <a:lnTo>
                  <a:pt x="4819180" y="397611"/>
                </a:lnTo>
                <a:lnTo>
                  <a:pt x="4817313" y="395744"/>
                </a:lnTo>
                <a:lnTo>
                  <a:pt x="4816195" y="395287"/>
                </a:lnTo>
                <a:lnTo>
                  <a:pt x="4804041" y="395287"/>
                </a:lnTo>
                <a:lnTo>
                  <a:pt x="4802924" y="395744"/>
                </a:lnTo>
                <a:lnTo>
                  <a:pt x="4801057" y="397611"/>
                </a:lnTo>
                <a:lnTo>
                  <a:pt x="4800587" y="398729"/>
                </a:lnTo>
                <a:lnTo>
                  <a:pt x="4800587" y="401358"/>
                </a:lnTo>
                <a:lnTo>
                  <a:pt x="4801057" y="402475"/>
                </a:lnTo>
                <a:lnTo>
                  <a:pt x="4802924" y="404342"/>
                </a:lnTo>
                <a:lnTo>
                  <a:pt x="4804041" y="404812"/>
                </a:lnTo>
                <a:lnTo>
                  <a:pt x="4816195" y="404812"/>
                </a:lnTo>
                <a:lnTo>
                  <a:pt x="4817313" y="404342"/>
                </a:lnTo>
                <a:lnTo>
                  <a:pt x="4819180" y="402475"/>
                </a:lnTo>
                <a:lnTo>
                  <a:pt x="4819650" y="401358"/>
                </a:lnTo>
                <a:lnTo>
                  <a:pt x="4819650" y="398729"/>
                </a:lnTo>
                <a:close/>
              </a:path>
              <a:path w="5219700" h="800100">
                <a:moveTo>
                  <a:pt x="4819650" y="3441"/>
                </a:moveTo>
                <a:lnTo>
                  <a:pt x="4819180" y="2324"/>
                </a:lnTo>
                <a:lnTo>
                  <a:pt x="4817313" y="457"/>
                </a:lnTo>
                <a:lnTo>
                  <a:pt x="4816195" y="0"/>
                </a:lnTo>
                <a:lnTo>
                  <a:pt x="4804041" y="0"/>
                </a:lnTo>
                <a:lnTo>
                  <a:pt x="4802924" y="457"/>
                </a:lnTo>
                <a:lnTo>
                  <a:pt x="4801057" y="2324"/>
                </a:lnTo>
                <a:lnTo>
                  <a:pt x="4800587" y="3441"/>
                </a:lnTo>
                <a:lnTo>
                  <a:pt x="4800587" y="6070"/>
                </a:lnTo>
                <a:lnTo>
                  <a:pt x="4801057" y="7188"/>
                </a:lnTo>
                <a:lnTo>
                  <a:pt x="4802924" y="9055"/>
                </a:lnTo>
                <a:lnTo>
                  <a:pt x="4804041" y="9525"/>
                </a:lnTo>
                <a:lnTo>
                  <a:pt x="4816195" y="9525"/>
                </a:lnTo>
                <a:lnTo>
                  <a:pt x="4817313" y="9055"/>
                </a:lnTo>
                <a:lnTo>
                  <a:pt x="4819180" y="7188"/>
                </a:lnTo>
                <a:lnTo>
                  <a:pt x="4819650" y="6070"/>
                </a:lnTo>
                <a:lnTo>
                  <a:pt x="4819650" y="3441"/>
                </a:lnTo>
                <a:close/>
              </a:path>
              <a:path w="5219700" h="800100">
                <a:moveTo>
                  <a:pt x="4876787" y="794016"/>
                </a:moveTo>
                <a:lnTo>
                  <a:pt x="4876330" y="792899"/>
                </a:lnTo>
                <a:lnTo>
                  <a:pt x="4874463" y="791032"/>
                </a:lnTo>
                <a:lnTo>
                  <a:pt x="4873345" y="790575"/>
                </a:lnTo>
                <a:lnTo>
                  <a:pt x="4861191" y="790575"/>
                </a:lnTo>
                <a:lnTo>
                  <a:pt x="4860074" y="791032"/>
                </a:lnTo>
                <a:lnTo>
                  <a:pt x="4858207" y="792899"/>
                </a:lnTo>
                <a:lnTo>
                  <a:pt x="4857737" y="794016"/>
                </a:lnTo>
                <a:lnTo>
                  <a:pt x="4857737" y="796645"/>
                </a:lnTo>
                <a:lnTo>
                  <a:pt x="4858207" y="797763"/>
                </a:lnTo>
                <a:lnTo>
                  <a:pt x="4860074" y="799630"/>
                </a:lnTo>
                <a:lnTo>
                  <a:pt x="4861191" y="800100"/>
                </a:lnTo>
                <a:lnTo>
                  <a:pt x="4873345" y="800100"/>
                </a:lnTo>
                <a:lnTo>
                  <a:pt x="4874463" y="799630"/>
                </a:lnTo>
                <a:lnTo>
                  <a:pt x="4876330" y="797763"/>
                </a:lnTo>
                <a:lnTo>
                  <a:pt x="4876787" y="796645"/>
                </a:lnTo>
                <a:lnTo>
                  <a:pt x="4876787" y="794016"/>
                </a:lnTo>
                <a:close/>
              </a:path>
              <a:path w="5219700" h="800100">
                <a:moveTo>
                  <a:pt x="4876787" y="398729"/>
                </a:moveTo>
                <a:lnTo>
                  <a:pt x="4876330" y="397611"/>
                </a:lnTo>
                <a:lnTo>
                  <a:pt x="4874463" y="395744"/>
                </a:lnTo>
                <a:lnTo>
                  <a:pt x="4873345" y="395287"/>
                </a:lnTo>
                <a:lnTo>
                  <a:pt x="4861191" y="395287"/>
                </a:lnTo>
                <a:lnTo>
                  <a:pt x="4860074" y="395744"/>
                </a:lnTo>
                <a:lnTo>
                  <a:pt x="4858207" y="397611"/>
                </a:lnTo>
                <a:lnTo>
                  <a:pt x="4857737" y="398729"/>
                </a:lnTo>
                <a:lnTo>
                  <a:pt x="4857737" y="401358"/>
                </a:lnTo>
                <a:lnTo>
                  <a:pt x="4858207" y="402475"/>
                </a:lnTo>
                <a:lnTo>
                  <a:pt x="4860074" y="404342"/>
                </a:lnTo>
                <a:lnTo>
                  <a:pt x="4861191" y="404812"/>
                </a:lnTo>
                <a:lnTo>
                  <a:pt x="4873345" y="404812"/>
                </a:lnTo>
                <a:lnTo>
                  <a:pt x="4874463" y="404342"/>
                </a:lnTo>
                <a:lnTo>
                  <a:pt x="4876330" y="402475"/>
                </a:lnTo>
                <a:lnTo>
                  <a:pt x="4876787" y="401358"/>
                </a:lnTo>
                <a:lnTo>
                  <a:pt x="4876787" y="398729"/>
                </a:lnTo>
                <a:close/>
              </a:path>
              <a:path w="5219700" h="800100">
                <a:moveTo>
                  <a:pt x="4876787" y="3441"/>
                </a:moveTo>
                <a:lnTo>
                  <a:pt x="4876330" y="2324"/>
                </a:lnTo>
                <a:lnTo>
                  <a:pt x="4874463" y="457"/>
                </a:lnTo>
                <a:lnTo>
                  <a:pt x="4873345" y="0"/>
                </a:lnTo>
                <a:lnTo>
                  <a:pt x="4861191" y="0"/>
                </a:lnTo>
                <a:lnTo>
                  <a:pt x="4860074" y="457"/>
                </a:lnTo>
                <a:lnTo>
                  <a:pt x="4858207" y="2324"/>
                </a:lnTo>
                <a:lnTo>
                  <a:pt x="4857737" y="3441"/>
                </a:lnTo>
                <a:lnTo>
                  <a:pt x="4857737" y="6070"/>
                </a:lnTo>
                <a:lnTo>
                  <a:pt x="4858207" y="7188"/>
                </a:lnTo>
                <a:lnTo>
                  <a:pt x="4860074" y="9055"/>
                </a:lnTo>
                <a:lnTo>
                  <a:pt x="4861191" y="9525"/>
                </a:lnTo>
                <a:lnTo>
                  <a:pt x="4873345" y="9525"/>
                </a:lnTo>
                <a:lnTo>
                  <a:pt x="4874463" y="9055"/>
                </a:lnTo>
                <a:lnTo>
                  <a:pt x="4876330" y="7188"/>
                </a:lnTo>
                <a:lnTo>
                  <a:pt x="4876787" y="6070"/>
                </a:lnTo>
                <a:lnTo>
                  <a:pt x="4876787" y="3441"/>
                </a:lnTo>
                <a:close/>
              </a:path>
              <a:path w="5219700" h="800100">
                <a:moveTo>
                  <a:pt x="4933937" y="794016"/>
                </a:moveTo>
                <a:lnTo>
                  <a:pt x="4933480" y="792899"/>
                </a:lnTo>
                <a:lnTo>
                  <a:pt x="4931613" y="791032"/>
                </a:lnTo>
                <a:lnTo>
                  <a:pt x="4930495" y="790575"/>
                </a:lnTo>
                <a:lnTo>
                  <a:pt x="4918341" y="790575"/>
                </a:lnTo>
                <a:lnTo>
                  <a:pt x="4917224" y="791032"/>
                </a:lnTo>
                <a:lnTo>
                  <a:pt x="4915357" y="792899"/>
                </a:lnTo>
                <a:lnTo>
                  <a:pt x="4914900" y="794016"/>
                </a:lnTo>
                <a:lnTo>
                  <a:pt x="4914900" y="796645"/>
                </a:lnTo>
                <a:lnTo>
                  <a:pt x="4915357" y="797763"/>
                </a:lnTo>
                <a:lnTo>
                  <a:pt x="4917224" y="799630"/>
                </a:lnTo>
                <a:lnTo>
                  <a:pt x="4918341" y="800100"/>
                </a:lnTo>
                <a:lnTo>
                  <a:pt x="4930495" y="800100"/>
                </a:lnTo>
                <a:lnTo>
                  <a:pt x="4931613" y="799630"/>
                </a:lnTo>
                <a:lnTo>
                  <a:pt x="4933480" y="797763"/>
                </a:lnTo>
                <a:lnTo>
                  <a:pt x="4933937" y="796645"/>
                </a:lnTo>
                <a:lnTo>
                  <a:pt x="4933937" y="794016"/>
                </a:lnTo>
                <a:close/>
              </a:path>
              <a:path w="5219700" h="800100">
                <a:moveTo>
                  <a:pt x="4933937" y="398729"/>
                </a:moveTo>
                <a:lnTo>
                  <a:pt x="4933480" y="397611"/>
                </a:lnTo>
                <a:lnTo>
                  <a:pt x="4931613" y="395744"/>
                </a:lnTo>
                <a:lnTo>
                  <a:pt x="4930495" y="395287"/>
                </a:lnTo>
                <a:lnTo>
                  <a:pt x="4918341" y="395287"/>
                </a:lnTo>
                <a:lnTo>
                  <a:pt x="4917224" y="395744"/>
                </a:lnTo>
                <a:lnTo>
                  <a:pt x="4915357" y="397611"/>
                </a:lnTo>
                <a:lnTo>
                  <a:pt x="4914900" y="398729"/>
                </a:lnTo>
                <a:lnTo>
                  <a:pt x="4914900" y="401358"/>
                </a:lnTo>
                <a:lnTo>
                  <a:pt x="4915357" y="402475"/>
                </a:lnTo>
                <a:lnTo>
                  <a:pt x="4917224" y="404342"/>
                </a:lnTo>
                <a:lnTo>
                  <a:pt x="4918341" y="404812"/>
                </a:lnTo>
                <a:lnTo>
                  <a:pt x="4930495" y="404812"/>
                </a:lnTo>
                <a:lnTo>
                  <a:pt x="4931613" y="404342"/>
                </a:lnTo>
                <a:lnTo>
                  <a:pt x="4933480" y="402475"/>
                </a:lnTo>
                <a:lnTo>
                  <a:pt x="4933937" y="401358"/>
                </a:lnTo>
                <a:lnTo>
                  <a:pt x="4933937" y="398729"/>
                </a:lnTo>
                <a:close/>
              </a:path>
              <a:path w="5219700" h="800100">
                <a:moveTo>
                  <a:pt x="4933937" y="3441"/>
                </a:moveTo>
                <a:lnTo>
                  <a:pt x="4933480" y="2324"/>
                </a:lnTo>
                <a:lnTo>
                  <a:pt x="4931613" y="457"/>
                </a:lnTo>
                <a:lnTo>
                  <a:pt x="4930495" y="0"/>
                </a:lnTo>
                <a:lnTo>
                  <a:pt x="4918341" y="0"/>
                </a:lnTo>
                <a:lnTo>
                  <a:pt x="4917224" y="457"/>
                </a:lnTo>
                <a:lnTo>
                  <a:pt x="4915357" y="2324"/>
                </a:lnTo>
                <a:lnTo>
                  <a:pt x="4914900" y="3441"/>
                </a:lnTo>
                <a:lnTo>
                  <a:pt x="4914900" y="6070"/>
                </a:lnTo>
                <a:lnTo>
                  <a:pt x="4915357" y="7188"/>
                </a:lnTo>
                <a:lnTo>
                  <a:pt x="4917224" y="9055"/>
                </a:lnTo>
                <a:lnTo>
                  <a:pt x="4918341" y="9525"/>
                </a:lnTo>
                <a:lnTo>
                  <a:pt x="4930495" y="9525"/>
                </a:lnTo>
                <a:lnTo>
                  <a:pt x="4931613" y="9055"/>
                </a:lnTo>
                <a:lnTo>
                  <a:pt x="4933480" y="7188"/>
                </a:lnTo>
                <a:lnTo>
                  <a:pt x="4933937" y="6070"/>
                </a:lnTo>
                <a:lnTo>
                  <a:pt x="4933937" y="3441"/>
                </a:lnTo>
                <a:close/>
              </a:path>
              <a:path w="5219700" h="800100">
                <a:moveTo>
                  <a:pt x="4991100" y="794016"/>
                </a:moveTo>
                <a:lnTo>
                  <a:pt x="4990630" y="792899"/>
                </a:lnTo>
                <a:lnTo>
                  <a:pt x="4988763" y="791032"/>
                </a:lnTo>
                <a:lnTo>
                  <a:pt x="4987645" y="790575"/>
                </a:lnTo>
                <a:lnTo>
                  <a:pt x="4975491" y="790575"/>
                </a:lnTo>
                <a:lnTo>
                  <a:pt x="4974374" y="791032"/>
                </a:lnTo>
                <a:lnTo>
                  <a:pt x="4972507" y="792899"/>
                </a:lnTo>
                <a:lnTo>
                  <a:pt x="4972050" y="794016"/>
                </a:lnTo>
                <a:lnTo>
                  <a:pt x="4972050" y="796645"/>
                </a:lnTo>
                <a:lnTo>
                  <a:pt x="4972507" y="797763"/>
                </a:lnTo>
                <a:lnTo>
                  <a:pt x="4974374" y="799630"/>
                </a:lnTo>
                <a:lnTo>
                  <a:pt x="4975491" y="800100"/>
                </a:lnTo>
                <a:lnTo>
                  <a:pt x="4987645" y="800100"/>
                </a:lnTo>
                <a:lnTo>
                  <a:pt x="4988763" y="799630"/>
                </a:lnTo>
                <a:lnTo>
                  <a:pt x="4990630" y="797763"/>
                </a:lnTo>
                <a:lnTo>
                  <a:pt x="4991100" y="796645"/>
                </a:lnTo>
                <a:lnTo>
                  <a:pt x="4991100" y="794016"/>
                </a:lnTo>
                <a:close/>
              </a:path>
              <a:path w="5219700" h="800100">
                <a:moveTo>
                  <a:pt x="4991100" y="398729"/>
                </a:moveTo>
                <a:lnTo>
                  <a:pt x="4990630" y="397611"/>
                </a:lnTo>
                <a:lnTo>
                  <a:pt x="4988763" y="395744"/>
                </a:lnTo>
                <a:lnTo>
                  <a:pt x="4987645" y="395287"/>
                </a:lnTo>
                <a:lnTo>
                  <a:pt x="4975491" y="395287"/>
                </a:lnTo>
                <a:lnTo>
                  <a:pt x="4974374" y="395744"/>
                </a:lnTo>
                <a:lnTo>
                  <a:pt x="4972507" y="397611"/>
                </a:lnTo>
                <a:lnTo>
                  <a:pt x="4972050" y="398729"/>
                </a:lnTo>
                <a:lnTo>
                  <a:pt x="4972050" y="401358"/>
                </a:lnTo>
                <a:lnTo>
                  <a:pt x="4972507" y="402475"/>
                </a:lnTo>
                <a:lnTo>
                  <a:pt x="4974374" y="404342"/>
                </a:lnTo>
                <a:lnTo>
                  <a:pt x="4975491" y="404812"/>
                </a:lnTo>
                <a:lnTo>
                  <a:pt x="4987645" y="404812"/>
                </a:lnTo>
                <a:lnTo>
                  <a:pt x="4988763" y="404342"/>
                </a:lnTo>
                <a:lnTo>
                  <a:pt x="4990630" y="402475"/>
                </a:lnTo>
                <a:lnTo>
                  <a:pt x="4991100" y="401358"/>
                </a:lnTo>
                <a:lnTo>
                  <a:pt x="4991100" y="398729"/>
                </a:lnTo>
                <a:close/>
              </a:path>
              <a:path w="5219700" h="800100">
                <a:moveTo>
                  <a:pt x="4991100" y="3441"/>
                </a:moveTo>
                <a:lnTo>
                  <a:pt x="4990630" y="2324"/>
                </a:lnTo>
                <a:lnTo>
                  <a:pt x="4988763" y="457"/>
                </a:lnTo>
                <a:lnTo>
                  <a:pt x="4987645" y="0"/>
                </a:lnTo>
                <a:lnTo>
                  <a:pt x="4975491" y="0"/>
                </a:lnTo>
                <a:lnTo>
                  <a:pt x="4974374" y="457"/>
                </a:lnTo>
                <a:lnTo>
                  <a:pt x="4972507" y="2324"/>
                </a:lnTo>
                <a:lnTo>
                  <a:pt x="4972050" y="3441"/>
                </a:lnTo>
                <a:lnTo>
                  <a:pt x="4972050" y="6070"/>
                </a:lnTo>
                <a:lnTo>
                  <a:pt x="4972507" y="7188"/>
                </a:lnTo>
                <a:lnTo>
                  <a:pt x="4974374" y="9055"/>
                </a:lnTo>
                <a:lnTo>
                  <a:pt x="4975491" y="9525"/>
                </a:lnTo>
                <a:lnTo>
                  <a:pt x="4987645" y="9525"/>
                </a:lnTo>
                <a:lnTo>
                  <a:pt x="4988763" y="9055"/>
                </a:lnTo>
                <a:lnTo>
                  <a:pt x="4990630" y="7188"/>
                </a:lnTo>
                <a:lnTo>
                  <a:pt x="4991100" y="6070"/>
                </a:lnTo>
                <a:lnTo>
                  <a:pt x="4991100" y="3441"/>
                </a:lnTo>
                <a:close/>
              </a:path>
              <a:path w="5219700" h="800100">
                <a:moveTo>
                  <a:pt x="5048237" y="794016"/>
                </a:moveTo>
                <a:lnTo>
                  <a:pt x="5047780" y="792899"/>
                </a:lnTo>
                <a:lnTo>
                  <a:pt x="5045913" y="791032"/>
                </a:lnTo>
                <a:lnTo>
                  <a:pt x="5044795" y="790575"/>
                </a:lnTo>
                <a:lnTo>
                  <a:pt x="5032641" y="790575"/>
                </a:lnTo>
                <a:lnTo>
                  <a:pt x="5031524" y="791032"/>
                </a:lnTo>
                <a:lnTo>
                  <a:pt x="5029657" y="792899"/>
                </a:lnTo>
                <a:lnTo>
                  <a:pt x="5029187" y="794016"/>
                </a:lnTo>
                <a:lnTo>
                  <a:pt x="5029187" y="796645"/>
                </a:lnTo>
                <a:lnTo>
                  <a:pt x="5029657" y="797763"/>
                </a:lnTo>
                <a:lnTo>
                  <a:pt x="5031524" y="799630"/>
                </a:lnTo>
                <a:lnTo>
                  <a:pt x="5032641" y="800100"/>
                </a:lnTo>
                <a:lnTo>
                  <a:pt x="5044795" y="800100"/>
                </a:lnTo>
                <a:lnTo>
                  <a:pt x="5045913" y="799630"/>
                </a:lnTo>
                <a:lnTo>
                  <a:pt x="5047780" y="797763"/>
                </a:lnTo>
                <a:lnTo>
                  <a:pt x="5048237" y="796645"/>
                </a:lnTo>
                <a:lnTo>
                  <a:pt x="5048237" y="794016"/>
                </a:lnTo>
                <a:close/>
              </a:path>
              <a:path w="5219700" h="800100">
                <a:moveTo>
                  <a:pt x="5048237" y="398729"/>
                </a:moveTo>
                <a:lnTo>
                  <a:pt x="5047780" y="397611"/>
                </a:lnTo>
                <a:lnTo>
                  <a:pt x="5045913" y="395744"/>
                </a:lnTo>
                <a:lnTo>
                  <a:pt x="5044795" y="395287"/>
                </a:lnTo>
                <a:lnTo>
                  <a:pt x="5032641" y="395287"/>
                </a:lnTo>
                <a:lnTo>
                  <a:pt x="5031524" y="395744"/>
                </a:lnTo>
                <a:lnTo>
                  <a:pt x="5029657" y="397611"/>
                </a:lnTo>
                <a:lnTo>
                  <a:pt x="5029187" y="398729"/>
                </a:lnTo>
                <a:lnTo>
                  <a:pt x="5029187" y="401358"/>
                </a:lnTo>
                <a:lnTo>
                  <a:pt x="5029657" y="402475"/>
                </a:lnTo>
                <a:lnTo>
                  <a:pt x="5031524" y="404342"/>
                </a:lnTo>
                <a:lnTo>
                  <a:pt x="5032641" y="404812"/>
                </a:lnTo>
                <a:lnTo>
                  <a:pt x="5044795" y="404812"/>
                </a:lnTo>
                <a:lnTo>
                  <a:pt x="5045913" y="404342"/>
                </a:lnTo>
                <a:lnTo>
                  <a:pt x="5047780" y="402475"/>
                </a:lnTo>
                <a:lnTo>
                  <a:pt x="5048237" y="401358"/>
                </a:lnTo>
                <a:lnTo>
                  <a:pt x="5048237" y="398729"/>
                </a:lnTo>
                <a:close/>
              </a:path>
              <a:path w="5219700" h="800100">
                <a:moveTo>
                  <a:pt x="5048237" y="3441"/>
                </a:moveTo>
                <a:lnTo>
                  <a:pt x="5047780" y="2324"/>
                </a:lnTo>
                <a:lnTo>
                  <a:pt x="5045913" y="457"/>
                </a:lnTo>
                <a:lnTo>
                  <a:pt x="5044795" y="0"/>
                </a:lnTo>
                <a:lnTo>
                  <a:pt x="5032641" y="0"/>
                </a:lnTo>
                <a:lnTo>
                  <a:pt x="5031524" y="457"/>
                </a:lnTo>
                <a:lnTo>
                  <a:pt x="5029657" y="2324"/>
                </a:lnTo>
                <a:lnTo>
                  <a:pt x="5029187" y="3441"/>
                </a:lnTo>
                <a:lnTo>
                  <a:pt x="5029187" y="6070"/>
                </a:lnTo>
                <a:lnTo>
                  <a:pt x="5029657" y="7188"/>
                </a:lnTo>
                <a:lnTo>
                  <a:pt x="5031524" y="9055"/>
                </a:lnTo>
                <a:lnTo>
                  <a:pt x="5032641" y="9525"/>
                </a:lnTo>
                <a:lnTo>
                  <a:pt x="5044795" y="9525"/>
                </a:lnTo>
                <a:lnTo>
                  <a:pt x="5045913" y="9055"/>
                </a:lnTo>
                <a:lnTo>
                  <a:pt x="5047780" y="7188"/>
                </a:lnTo>
                <a:lnTo>
                  <a:pt x="5048237" y="6070"/>
                </a:lnTo>
                <a:lnTo>
                  <a:pt x="5048237" y="3441"/>
                </a:lnTo>
                <a:close/>
              </a:path>
              <a:path w="5219700" h="800100">
                <a:moveTo>
                  <a:pt x="5105387" y="794016"/>
                </a:moveTo>
                <a:lnTo>
                  <a:pt x="5104930" y="792899"/>
                </a:lnTo>
                <a:lnTo>
                  <a:pt x="5103063" y="791032"/>
                </a:lnTo>
                <a:lnTo>
                  <a:pt x="5101945" y="790575"/>
                </a:lnTo>
                <a:lnTo>
                  <a:pt x="5089791" y="790575"/>
                </a:lnTo>
                <a:lnTo>
                  <a:pt x="5088674" y="791032"/>
                </a:lnTo>
                <a:lnTo>
                  <a:pt x="5086807" y="792899"/>
                </a:lnTo>
                <a:lnTo>
                  <a:pt x="5086337" y="794016"/>
                </a:lnTo>
                <a:lnTo>
                  <a:pt x="5086337" y="796645"/>
                </a:lnTo>
                <a:lnTo>
                  <a:pt x="5086807" y="797763"/>
                </a:lnTo>
                <a:lnTo>
                  <a:pt x="5088674" y="799630"/>
                </a:lnTo>
                <a:lnTo>
                  <a:pt x="5089791" y="800100"/>
                </a:lnTo>
                <a:lnTo>
                  <a:pt x="5101945" y="800100"/>
                </a:lnTo>
                <a:lnTo>
                  <a:pt x="5103063" y="799630"/>
                </a:lnTo>
                <a:lnTo>
                  <a:pt x="5104930" y="797763"/>
                </a:lnTo>
                <a:lnTo>
                  <a:pt x="5105387" y="796645"/>
                </a:lnTo>
                <a:lnTo>
                  <a:pt x="5105387" y="794016"/>
                </a:lnTo>
                <a:close/>
              </a:path>
              <a:path w="5219700" h="800100">
                <a:moveTo>
                  <a:pt x="5105387" y="398729"/>
                </a:moveTo>
                <a:lnTo>
                  <a:pt x="5104930" y="397611"/>
                </a:lnTo>
                <a:lnTo>
                  <a:pt x="5103063" y="395744"/>
                </a:lnTo>
                <a:lnTo>
                  <a:pt x="5101945" y="395287"/>
                </a:lnTo>
                <a:lnTo>
                  <a:pt x="5089791" y="395287"/>
                </a:lnTo>
                <a:lnTo>
                  <a:pt x="5088674" y="395744"/>
                </a:lnTo>
                <a:lnTo>
                  <a:pt x="5086807" y="397611"/>
                </a:lnTo>
                <a:lnTo>
                  <a:pt x="5086337" y="398729"/>
                </a:lnTo>
                <a:lnTo>
                  <a:pt x="5086337" y="401358"/>
                </a:lnTo>
                <a:lnTo>
                  <a:pt x="5086807" y="402475"/>
                </a:lnTo>
                <a:lnTo>
                  <a:pt x="5088674" y="404342"/>
                </a:lnTo>
                <a:lnTo>
                  <a:pt x="5089791" y="404812"/>
                </a:lnTo>
                <a:lnTo>
                  <a:pt x="5101945" y="404812"/>
                </a:lnTo>
                <a:lnTo>
                  <a:pt x="5103063" y="404342"/>
                </a:lnTo>
                <a:lnTo>
                  <a:pt x="5104930" y="402475"/>
                </a:lnTo>
                <a:lnTo>
                  <a:pt x="5105387" y="401358"/>
                </a:lnTo>
                <a:lnTo>
                  <a:pt x="5105387" y="398729"/>
                </a:lnTo>
                <a:close/>
              </a:path>
              <a:path w="5219700" h="800100">
                <a:moveTo>
                  <a:pt x="5105387" y="3441"/>
                </a:moveTo>
                <a:lnTo>
                  <a:pt x="5104930" y="2324"/>
                </a:lnTo>
                <a:lnTo>
                  <a:pt x="5103063" y="457"/>
                </a:lnTo>
                <a:lnTo>
                  <a:pt x="5101945" y="0"/>
                </a:lnTo>
                <a:lnTo>
                  <a:pt x="5089791" y="0"/>
                </a:lnTo>
                <a:lnTo>
                  <a:pt x="5088674" y="457"/>
                </a:lnTo>
                <a:lnTo>
                  <a:pt x="5086807" y="2324"/>
                </a:lnTo>
                <a:lnTo>
                  <a:pt x="5086337" y="3441"/>
                </a:lnTo>
                <a:lnTo>
                  <a:pt x="5086337" y="6070"/>
                </a:lnTo>
                <a:lnTo>
                  <a:pt x="5086807" y="7188"/>
                </a:lnTo>
                <a:lnTo>
                  <a:pt x="5088674" y="9055"/>
                </a:lnTo>
                <a:lnTo>
                  <a:pt x="5089791" y="9525"/>
                </a:lnTo>
                <a:lnTo>
                  <a:pt x="5101945" y="9525"/>
                </a:lnTo>
                <a:lnTo>
                  <a:pt x="5103063" y="9055"/>
                </a:lnTo>
                <a:lnTo>
                  <a:pt x="5104930" y="7188"/>
                </a:lnTo>
                <a:lnTo>
                  <a:pt x="5105387" y="6070"/>
                </a:lnTo>
                <a:lnTo>
                  <a:pt x="5105387" y="3441"/>
                </a:lnTo>
                <a:close/>
              </a:path>
              <a:path w="5219700" h="800100">
                <a:moveTo>
                  <a:pt x="5162537" y="794016"/>
                </a:moveTo>
                <a:lnTo>
                  <a:pt x="5162080" y="792899"/>
                </a:lnTo>
                <a:lnTo>
                  <a:pt x="5160213" y="791032"/>
                </a:lnTo>
                <a:lnTo>
                  <a:pt x="5159095" y="790575"/>
                </a:lnTo>
                <a:lnTo>
                  <a:pt x="5146941" y="790575"/>
                </a:lnTo>
                <a:lnTo>
                  <a:pt x="5145824" y="791032"/>
                </a:lnTo>
                <a:lnTo>
                  <a:pt x="5143957" y="792899"/>
                </a:lnTo>
                <a:lnTo>
                  <a:pt x="5143500" y="794016"/>
                </a:lnTo>
                <a:lnTo>
                  <a:pt x="5143500" y="796645"/>
                </a:lnTo>
                <a:lnTo>
                  <a:pt x="5143957" y="797763"/>
                </a:lnTo>
                <a:lnTo>
                  <a:pt x="5145824" y="799630"/>
                </a:lnTo>
                <a:lnTo>
                  <a:pt x="5146941" y="800100"/>
                </a:lnTo>
                <a:lnTo>
                  <a:pt x="5159095" y="800100"/>
                </a:lnTo>
                <a:lnTo>
                  <a:pt x="5160213" y="799630"/>
                </a:lnTo>
                <a:lnTo>
                  <a:pt x="5162080" y="797763"/>
                </a:lnTo>
                <a:lnTo>
                  <a:pt x="5162537" y="796645"/>
                </a:lnTo>
                <a:lnTo>
                  <a:pt x="5162537" y="794016"/>
                </a:lnTo>
                <a:close/>
              </a:path>
              <a:path w="5219700" h="800100">
                <a:moveTo>
                  <a:pt x="5162537" y="398729"/>
                </a:moveTo>
                <a:lnTo>
                  <a:pt x="5162080" y="397611"/>
                </a:lnTo>
                <a:lnTo>
                  <a:pt x="5160213" y="395744"/>
                </a:lnTo>
                <a:lnTo>
                  <a:pt x="5159095" y="395287"/>
                </a:lnTo>
                <a:lnTo>
                  <a:pt x="5146941" y="395287"/>
                </a:lnTo>
                <a:lnTo>
                  <a:pt x="5145824" y="395744"/>
                </a:lnTo>
                <a:lnTo>
                  <a:pt x="5143957" y="397611"/>
                </a:lnTo>
                <a:lnTo>
                  <a:pt x="5143500" y="398729"/>
                </a:lnTo>
                <a:lnTo>
                  <a:pt x="5143500" y="401358"/>
                </a:lnTo>
                <a:lnTo>
                  <a:pt x="5143957" y="402475"/>
                </a:lnTo>
                <a:lnTo>
                  <a:pt x="5145824" y="404342"/>
                </a:lnTo>
                <a:lnTo>
                  <a:pt x="5146941" y="404812"/>
                </a:lnTo>
                <a:lnTo>
                  <a:pt x="5159095" y="404812"/>
                </a:lnTo>
                <a:lnTo>
                  <a:pt x="5160213" y="404342"/>
                </a:lnTo>
                <a:lnTo>
                  <a:pt x="5162080" y="402475"/>
                </a:lnTo>
                <a:lnTo>
                  <a:pt x="5162537" y="401358"/>
                </a:lnTo>
                <a:lnTo>
                  <a:pt x="5162537" y="398729"/>
                </a:lnTo>
                <a:close/>
              </a:path>
              <a:path w="5219700" h="800100">
                <a:moveTo>
                  <a:pt x="5162537" y="3441"/>
                </a:moveTo>
                <a:lnTo>
                  <a:pt x="5162080" y="2324"/>
                </a:lnTo>
                <a:lnTo>
                  <a:pt x="5160213" y="457"/>
                </a:lnTo>
                <a:lnTo>
                  <a:pt x="5159095" y="0"/>
                </a:lnTo>
                <a:lnTo>
                  <a:pt x="5146941" y="0"/>
                </a:lnTo>
                <a:lnTo>
                  <a:pt x="5145824" y="457"/>
                </a:lnTo>
                <a:lnTo>
                  <a:pt x="5143957" y="2324"/>
                </a:lnTo>
                <a:lnTo>
                  <a:pt x="5143500" y="3441"/>
                </a:lnTo>
                <a:lnTo>
                  <a:pt x="5143500" y="6070"/>
                </a:lnTo>
                <a:lnTo>
                  <a:pt x="5143957" y="7188"/>
                </a:lnTo>
                <a:lnTo>
                  <a:pt x="5145824" y="9055"/>
                </a:lnTo>
                <a:lnTo>
                  <a:pt x="5146941" y="9525"/>
                </a:lnTo>
                <a:lnTo>
                  <a:pt x="5159095" y="9525"/>
                </a:lnTo>
                <a:lnTo>
                  <a:pt x="5160213" y="9055"/>
                </a:lnTo>
                <a:lnTo>
                  <a:pt x="5162080" y="7188"/>
                </a:lnTo>
                <a:lnTo>
                  <a:pt x="5162537" y="6070"/>
                </a:lnTo>
                <a:lnTo>
                  <a:pt x="5162537" y="3441"/>
                </a:lnTo>
                <a:close/>
              </a:path>
              <a:path w="5219700" h="800100">
                <a:moveTo>
                  <a:pt x="5219700" y="794016"/>
                </a:moveTo>
                <a:lnTo>
                  <a:pt x="5219230" y="792899"/>
                </a:lnTo>
                <a:lnTo>
                  <a:pt x="5217363" y="791032"/>
                </a:lnTo>
                <a:lnTo>
                  <a:pt x="5216245" y="790575"/>
                </a:lnTo>
                <a:lnTo>
                  <a:pt x="5204091" y="790575"/>
                </a:lnTo>
                <a:lnTo>
                  <a:pt x="5202974" y="791032"/>
                </a:lnTo>
                <a:lnTo>
                  <a:pt x="5201107" y="792899"/>
                </a:lnTo>
                <a:lnTo>
                  <a:pt x="5200637" y="794016"/>
                </a:lnTo>
                <a:lnTo>
                  <a:pt x="5200637" y="796645"/>
                </a:lnTo>
                <a:lnTo>
                  <a:pt x="5201107" y="797763"/>
                </a:lnTo>
                <a:lnTo>
                  <a:pt x="5202974" y="799630"/>
                </a:lnTo>
                <a:lnTo>
                  <a:pt x="5204091" y="800100"/>
                </a:lnTo>
                <a:lnTo>
                  <a:pt x="5216245" y="800100"/>
                </a:lnTo>
                <a:lnTo>
                  <a:pt x="5217363" y="799630"/>
                </a:lnTo>
                <a:lnTo>
                  <a:pt x="5219230" y="797763"/>
                </a:lnTo>
                <a:lnTo>
                  <a:pt x="5219700" y="796645"/>
                </a:lnTo>
                <a:lnTo>
                  <a:pt x="5219700" y="794016"/>
                </a:lnTo>
                <a:close/>
              </a:path>
              <a:path w="5219700" h="800100">
                <a:moveTo>
                  <a:pt x="5219700" y="398729"/>
                </a:moveTo>
                <a:lnTo>
                  <a:pt x="5219230" y="397611"/>
                </a:lnTo>
                <a:lnTo>
                  <a:pt x="5217363" y="395744"/>
                </a:lnTo>
                <a:lnTo>
                  <a:pt x="5216245" y="395287"/>
                </a:lnTo>
                <a:lnTo>
                  <a:pt x="5204091" y="395287"/>
                </a:lnTo>
                <a:lnTo>
                  <a:pt x="5202974" y="395744"/>
                </a:lnTo>
                <a:lnTo>
                  <a:pt x="5201107" y="397611"/>
                </a:lnTo>
                <a:lnTo>
                  <a:pt x="5200637" y="398729"/>
                </a:lnTo>
                <a:lnTo>
                  <a:pt x="5200637" y="401358"/>
                </a:lnTo>
                <a:lnTo>
                  <a:pt x="5201107" y="402475"/>
                </a:lnTo>
                <a:lnTo>
                  <a:pt x="5202974" y="404342"/>
                </a:lnTo>
                <a:lnTo>
                  <a:pt x="5204091" y="404812"/>
                </a:lnTo>
                <a:lnTo>
                  <a:pt x="5216245" y="404812"/>
                </a:lnTo>
                <a:lnTo>
                  <a:pt x="5217363" y="404342"/>
                </a:lnTo>
                <a:lnTo>
                  <a:pt x="5219230" y="402475"/>
                </a:lnTo>
                <a:lnTo>
                  <a:pt x="5219700" y="401358"/>
                </a:lnTo>
                <a:lnTo>
                  <a:pt x="5219700" y="398729"/>
                </a:lnTo>
                <a:close/>
              </a:path>
              <a:path w="5219700" h="800100">
                <a:moveTo>
                  <a:pt x="5219700" y="3441"/>
                </a:moveTo>
                <a:lnTo>
                  <a:pt x="5219230" y="2324"/>
                </a:lnTo>
                <a:lnTo>
                  <a:pt x="5217363" y="457"/>
                </a:lnTo>
                <a:lnTo>
                  <a:pt x="5216245" y="0"/>
                </a:lnTo>
                <a:lnTo>
                  <a:pt x="5204091" y="0"/>
                </a:lnTo>
                <a:lnTo>
                  <a:pt x="5202974" y="457"/>
                </a:lnTo>
                <a:lnTo>
                  <a:pt x="5201107" y="2324"/>
                </a:lnTo>
                <a:lnTo>
                  <a:pt x="5200637" y="3441"/>
                </a:lnTo>
                <a:lnTo>
                  <a:pt x="5200637" y="6070"/>
                </a:lnTo>
                <a:lnTo>
                  <a:pt x="5201107" y="7188"/>
                </a:lnTo>
                <a:lnTo>
                  <a:pt x="5202974" y="9055"/>
                </a:lnTo>
                <a:lnTo>
                  <a:pt x="5204091" y="9525"/>
                </a:lnTo>
                <a:lnTo>
                  <a:pt x="5216245" y="9525"/>
                </a:lnTo>
                <a:lnTo>
                  <a:pt x="5217363" y="9055"/>
                </a:lnTo>
                <a:lnTo>
                  <a:pt x="5219230" y="7188"/>
                </a:lnTo>
                <a:lnTo>
                  <a:pt x="5219700" y="6070"/>
                </a:lnTo>
                <a:lnTo>
                  <a:pt x="5219700" y="3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31143" y="2862362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9528" y="2467074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$20K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9528" y="2071786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$40K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23937" y="1762125"/>
            <a:ext cx="5219700" cy="9525"/>
          </a:xfrm>
          <a:custGeom>
            <a:avLst/>
            <a:gdLst/>
            <a:ahLst/>
            <a:cxnLst/>
            <a:rect l="l" t="t" r="r" b="b"/>
            <a:pathLst>
              <a:path w="5219700" h="9525">
                <a:moveTo>
                  <a:pt x="15602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15602" y="0"/>
                </a:lnTo>
                <a:lnTo>
                  <a:pt x="16725" y="464"/>
                </a:lnTo>
                <a:lnTo>
                  <a:pt x="18585" y="2324"/>
                </a:lnTo>
                <a:lnTo>
                  <a:pt x="19049" y="3447"/>
                </a:lnTo>
                <a:lnTo>
                  <a:pt x="19049" y="6077"/>
                </a:lnTo>
                <a:lnTo>
                  <a:pt x="18585" y="7200"/>
                </a:lnTo>
                <a:lnTo>
                  <a:pt x="16725" y="9060"/>
                </a:lnTo>
                <a:lnTo>
                  <a:pt x="15602" y="9524"/>
                </a:lnTo>
                <a:close/>
              </a:path>
              <a:path w="5219700" h="9525">
                <a:moveTo>
                  <a:pt x="72752" y="9524"/>
                </a:moveTo>
                <a:lnTo>
                  <a:pt x="60597" y="9524"/>
                </a:lnTo>
                <a:lnTo>
                  <a:pt x="59474" y="9060"/>
                </a:lnTo>
                <a:lnTo>
                  <a:pt x="57614" y="7200"/>
                </a:lnTo>
                <a:lnTo>
                  <a:pt x="57150" y="6077"/>
                </a:lnTo>
                <a:lnTo>
                  <a:pt x="57150" y="3447"/>
                </a:lnTo>
                <a:lnTo>
                  <a:pt x="57614" y="2324"/>
                </a:lnTo>
                <a:lnTo>
                  <a:pt x="59474" y="464"/>
                </a:lnTo>
                <a:lnTo>
                  <a:pt x="60597" y="0"/>
                </a:lnTo>
                <a:lnTo>
                  <a:pt x="72752" y="0"/>
                </a:lnTo>
                <a:lnTo>
                  <a:pt x="73875" y="464"/>
                </a:lnTo>
                <a:lnTo>
                  <a:pt x="75735" y="2324"/>
                </a:lnTo>
                <a:lnTo>
                  <a:pt x="76199" y="3447"/>
                </a:lnTo>
                <a:lnTo>
                  <a:pt x="76199" y="6077"/>
                </a:lnTo>
                <a:lnTo>
                  <a:pt x="75735" y="7200"/>
                </a:lnTo>
                <a:lnTo>
                  <a:pt x="73875" y="9060"/>
                </a:lnTo>
                <a:lnTo>
                  <a:pt x="72752" y="9524"/>
                </a:lnTo>
                <a:close/>
              </a:path>
              <a:path w="5219700" h="9525">
                <a:moveTo>
                  <a:pt x="129902" y="9524"/>
                </a:moveTo>
                <a:lnTo>
                  <a:pt x="117747" y="9524"/>
                </a:lnTo>
                <a:lnTo>
                  <a:pt x="116624" y="9060"/>
                </a:lnTo>
                <a:lnTo>
                  <a:pt x="114764" y="7200"/>
                </a:lnTo>
                <a:lnTo>
                  <a:pt x="114300" y="6077"/>
                </a:lnTo>
                <a:lnTo>
                  <a:pt x="114300" y="3447"/>
                </a:lnTo>
                <a:lnTo>
                  <a:pt x="114764" y="2324"/>
                </a:lnTo>
                <a:lnTo>
                  <a:pt x="116624" y="464"/>
                </a:lnTo>
                <a:lnTo>
                  <a:pt x="117747" y="0"/>
                </a:lnTo>
                <a:lnTo>
                  <a:pt x="129902" y="0"/>
                </a:lnTo>
                <a:lnTo>
                  <a:pt x="131025" y="464"/>
                </a:lnTo>
                <a:lnTo>
                  <a:pt x="132885" y="2324"/>
                </a:lnTo>
                <a:lnTo>
                  <a:pt x="133349" y="3447"/>
                </a:lnTo>
                <a:lnTo>
                  <a:pt x="133349" y="6077"/>
                </a:lnTo>
                <a:lnTo>
                  <a:pt x="132885" y="7200"/>
                </a:lnTo>
                <a:lnTo>
                  <a:pt x="131025" y="9060"/>
                </a:lnTo>
                <a:lnTo>
                  <a:pt x="129902" y="9524"/>
                </a:lnTo>
                <a:close/>
              </a:path>
              <a:path w="5219700" h="9525">
                <a:moveTo>
                  <a:pt x="187052" y="9524"/>
                </a:moveTo>
                <a:lnTo>
                  <a:pt x="174897" y="9524"/>
                </a:lnTo>
                <a:lnTo>
                  <a:pt x="173774" y="9060"/>
                </a:lnTo>
                <a:lnTo>
                  <a:pt x="171914" y="7200"/>
                </a:lnTo>
                <a:lnTo>
                  <a:pt x="171449" y="6077"/>
                </a:lnTo>
                <a:lnTo>
                  <a:pt x="171449" y="3447"/>
                </a:lnTo>
                <a:lnTo>
                  <a:pt x="171914" y="2324"/>
                </a:lnTo>
                <a:lnTo>
                  <a:pt x="173774" y="464"/>
                </a:lnTo>
                <a:lnTo>
                  <a:pt x="174897" y="0"/>
                </a:lnTo>
                <a:lnTo>
                  <a:pt x="187052" y="0"/>
                </a:lnTo>
                <a:lnTo>
                  <a:pt x="188175" y="464"/>
                </a:lnTo>
                <a:lnTo>
                  <a:pt x="190035" y="2324"/>
                </a:lnTo>
                <a:lnTo>
                  <a:pt x="190499" y="3447"/>
                </a:lnTo>
                <a:lnTo>
                  <a:pt x="190499" y="6077"/>
                </a:lnTo>
                <a:lnTo>
                  <a:pt x="190035" y="7200"/>
                </a:lnTo>
                <a:lnTo>
                  <a:pt x="188175" y="9060"/>
                </a:lnTo>
                <a:lnTo>
                  <a:pt x="187052" y="9524"/>
                </a:lnTo>
                <a:close/>
              </a:path>
              <a:path w="5219700" h="9525">
                <a:moveTo>
                  <a:pt x="244202" y="9524"/>
                </a:moveTo>
                <a:lnTo>
                  <a:pt x="232047" y="9524"/>
                </a:lnTo>
                <a:lnTo>
                  <a:pt x="230924" y="9060"/>
                </a:lnTo>
                <a:lnTo>
                  <a:pt x="229064" y="7200"/>
                </a:lnTo>
                <a:lnTo>
                  <a:pt x="228599" y="6077"/>
                </a:lnTo>
                <a:lnTo>
                  <a:pt x="228599" y="3447"/>
                </a:lnTo>
                <a:lnTo>
                  <a:pt x="229064" y="2324"/>
                </a:lnTo>
                <a:lnTo>
                  <a:pt x="230924" y="464"/>
                </a:lnTo>
                <a:lnTo>
                  <a:pt x="232047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5219700" h="9525">
                <a:moveTo>
                  <a:pt x="301352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301352" y="0"/>
                </a:lnTo>
                <a:lnTo>
                  <a:pt x="302475" y="464"/>
                </a:lnTo>
                <a:lnTo>
                  <a:pt x="304335" y="2324"/>
                </a:lnTo>
                <a:lnTo>
                  <a:pt x="304799" y="3447"/>
                </a:lnTo>
                <a:lnTo>
                  <a:pt x="304799" y="6077"/>
                </a:lnTo>
                <a:lnTo>
                  <a:pt x="304335" y="7200"/>
                </a:lnTo>
                <a:lnTo>
                  <a:pt x="302475" y="9060"/>
                </a:lnTo>
                <a:lnTo>
                  <a:pt x="301352" y="9524"/>
                </a:lnTo>
                <a:close/>
              </a:path>
              <a:path w="5219700" h="9525">
                <a:moveTo>
                  <a:pt x="358502" y="9524"/>
                </a:moveTo>
                <a:lnTo>
                  <a:pt x="346347" y="9524"/>
                </a:lnTo>
                <a:lnTo>
                  <a:pt x="345224" y="9060"/>
                </a:lnTo>
                <a:lnTo>
                  <a:pt x="343364" y="7200"/>
                </a:lnTo>
                <a:lnTo>
                  <a:pt x="342899" y="6077"/>
                </a:lnTo>
                <a:lnTo>
                  <a:pt x="342899" y="3447"/>
                </a:lnTo>
                <a:lnTo>
                  <a:pt x="343364" y="2324"/>
                </a:lnTo>
                <a:lnTo>
                  <a:pt x="345224" y="464"/>
                </a:lnTo>
                <a:lnTo>
                  <a:pt x="346347" y="0"/>
                </a:lnTo>
                <a:lnTo>
                  <a:pt x="358502" y="0"/>
                </a:lnTo>
                <a:lnTo>
                  <a:pt x="359625" y="464"/>
                </a:lnTo>
                <a:lnTo>
                  <a:pt x="361484" y="2324"/>
                </a:lnTo>
                <a:lnTo>
                  <a:pt x="361949" y="3447"/>
                </a:lnTo>
                <a:lnTo>
                  <a:pt x="361949" y="6077"/>
                </a:lnTo>
                <a:lnTo>
                  <a:pt x="361484" y="7200"/>
                </a:lnTo>
                <a:lnTo>
                  <a:pt x="359625" y="9060"/>
                </a:lnTo>
                <a:lnTo>
                  <a:pt x="358502" y="9524"/>
                </a:lnTo>
                <a:close/>
              </a:path>
              <a:path w="5219700" h="9525">
                <a:moveTo>
                  <a:pt x="415652" y="9524"/>
                </a:moveTo>
                <a:lnTo>
                  <a:pt x="403497" y="9524"/>
                </a:lnTo>
                <a:lnTo>
                  <a:pt x="402374" y="9060"/>
                </a:lnTo>
                <a:lnTo>
                  <a:pt x="400514" y="7200"/>
                </a:lnTo>
                <a:lnTo>
                  <a:pt x="400050" y="6077"/>
                </a:lnTo>
                <a:lnTo>
                  <a:pt x="400050" y="3447"/>
                </a:lnTo>
                <a:lnTo>
                  <a:pt x="400514" y="2324"/>
                </a:lnTo>
                <a:lnTo>
                  <a:pt x="402374" y="464"/>
                </a:lnTo>
                <a:lnTo>
                  <a:pt x="403497" y="0"/>
                </a:lnTo>
                <a:lnTo>
                  <a:pt x="415652" y="0"/>
                </a:lnTo>
                <a:lnTo>
                  <a:pt x="416775" y="464"/>
                </a:lnTo>
                <a:lnTo>
                  <a:pt x="418635" y="2324"/>
                </a:lnTo>
                <a:lnTo>
                  <a:pt x="419099" y="3447"/>
                </a:lnTo>
                <a:lnTo>
                  <a:pt x="419099" y="6077"/>
                </a:lnTo>
                <a:lnTo>
                  <a:pt x="418635" y="7200"/>
                </a:lnTo>
                <a:lnTo>
                  <a:pt x="416775" y="9060"/>
                </a:lnTo>
                <a:lnTo>
                  <a:pt x="415652" y="9524"/>
                </a:lnTo>
                <a:close/>
              </a:path>
              <a:path w="5219700" h="9525">
                <a:moveTo>
                  <a:pt x="472802" y="9524"/>
                </a:moveTo>
                <a:lnTo>
                  <a:pt x="460647" y="9524"/>
                </a:lnTo>
                <a:lnTo>
                  <a:pt x="459524" y="9060"/>
                </a:lnTo>
                <a:lnTo>
                  <a:pt x="457664" y="7200"/>
                </a:lnTo>
                <a:lnTo>
                  <a:pt x="457199" y="6077"/>
                </a:lnTo>
                <a:lnTo>
                  <a:pt x="457199" y="3447"/>
                </a:lnTo>
                <a:lnTo>
                  <a:pt x="457664" y="2324"/>
                </a:lnTo>
                <a:lnTo>
                  <a:pt x="459524" y="464"/>
                </a:lnTo>
                <a:lnTo>
                  <a:pt x="460647" y="0"/>
                </a:lnTo>
                <a:lnTo>
                  <a:pt x="472802" y="0"/>
                </a:lnTo>
                <a:lnTo>
                  <a:pt x="473925" y="464"/>
                </a:lnTo>
                <a:lnTo>
                  <a:pt x="475785" y="2324"/>
                </a:lnTo>
                <a:lnTo>
                  <a:pt x="476249" y="3447"/>
                </a:lnTo>
                <a:lnTo>
                  <a:pt x="476249" y="6077"/>
                </a:lnTo>
                <a:lnTo>
                  <a:pt x="475785" y="7200"/>
                </a:lnTo>
                <a:lnTo>
                  <a:pt x="473925" y="9060"/>
                </a:lnTo>
                <a:lnTo>
                  <a:pt x="472802" y="9524"/>
                </a:lnTo>
                <a:close/>
              </a:path>
              <a:path w="5219700" h="9525">
                <a:moveTo>
                  <a:pt x="529952" y="9524"/>
                </a:moveTo>
                <a:lnTo>
                  <a:pt x="517797" y="9524"/>
                </a:lnTo>
                <a:lnTo>
                  <a:pt x="516674" y="9060"/>
                </a:lnTo>
                <a:lnTo>
                  <a:pt x="514814" y="7200"/>
                </a:lnTo>
                <a:lnTo>
                  <a:pt x="514350" y="6077"/>
                </a:lnTo>
                <a:lnTo>
                  <a:pt x="514350" y="3447"/>
                </a:lnTo>
                <a:lnTo>
                  <a:pt x="514814" y="2324"/>
                </a:lnTo>
                <a:lnTo>
                  <a:pt x="516674" y="464"/>
                </a:lnTo>
                <a:lnTo>
                  <a:pt x="517797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5" y="2324"/>
                </a:lnTo>
                <a:lnTo>
                  <a:pt x="533400" y="3447"/>
                </a:lnTo>
                <a:lnTo>
                  <a:pt x="533400" y="6077"/>
                </a:lnTo>
                <a:lnTo>
                  <a:pt x="532935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5219700" h="9525">
                <a:moveTo>
                  <a:pt x="587102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87102" y="0"/>
                </a:lnTo>
                <a:lnTo>
                  <a:pt x="588225" y="464"/>
                </a:lnTo>
                <a:lnTo>
                  <a:pt x="590085" y="2324"/>
                </a:lnTo>
                <a:lnTo>
                  <a:pt x="590549" y="3447"/>
                </a:lnTo>
                <a:lnTo>
                  <a:pt x="590549" y="6077"/>
                </a:lnTo>
                <a:lnTo>
                  <a:pt x="590085" y="7200"/>
                </a:lnTo>
                <a:lnTo>
                  <a:pt x="588225" y="9060"/>
                </a:lnTo>
                <a:lnTo>
                  <a:pt x="587102" y="9524"/>
                </a:lnTo>
                <a:close/>
              </a:path>
              <a:path w="5219700" h="9525">
                <a:moveTo>
                  <a:pt x="644252" y="9524"/>
                </a:moveTo>
                <a:lnTo>
                  <a:pt x="632097" y="9524"/>
                </a:lnTo>
                <a:lnTo>
                  <a:pt x="630974" y="9060"/>
                </a:lnTo>
                <a:lnTo>
                  <a:pt x="629114" y="7200"/>
                </a:lnTo>
                <a:lnTo>
                  <a:pt x="628649" y="6077"/>
                </a:lnTo>
                <a:lnTo>
                  <a:pt x="628649" y="3447"/>
                </a:lnTo>
                <a:lnTo>
                  <a:pt x="629114" y="2324"/>
                </a:lnTo>
                <a:lnTo>
                  <a:pt x="630974" y="464"/>
                </a:lnTo>
                <a:lnTo>
                  <a:pt x="632097" y="0"/>
                </a:lnTo>
                <a:lnTo>
                  <a:pt x="644252" y="0"/>
                </a:lnTo>
                <a:lnTo>
                  <a:pt x="645375" y="464"/>
                </a:lnTo>
                <a:lnTo>
                  <a:pt x="647235" y="2324"/>
                </a:lnTo>
                <a:lnTo>
                  <a:pt x="647699" y="3447"/>
                </a:lnTo>
                <a:lnTo>
                  <a:pt x="647699" y="6077"/>
                </a:lnTo>
                <a:lnTo>
                  <a:pt x="647235" y="7200"/>
                </a:lnTo>
                <a:lnTo>
                  <a:pt x="645375" y="9060"/>
                </a:lnTo>
                <a:lnTo>
                  <a:pt x="644252" y="9524"/>
                </a:lnTo>
                <a:close/>
              </a:path>
              <a:path w="5219700" h="9525">
                <a:moveTo>
                  <a:pt x="701402" y="9524"/>
                </a:moveTo>
                <a:lnTo>
                  <a:pt x="689247" y="9524"/>
                </a:lnTo>
                <a:lnTo>
                  <a:pt x="688124" y="9060"/>
                </a:lnTo>
                <a:lnTo>
                  <a:pt x="686264" y="7200"/>
                </a:lnTo>
                <a:lnTo>
                  <a:pt x="685800" y="6077"/>
                </a:lnTo>
                <a:lnTo>
                  <a:pt x="685800" y="3447"/>
                </a:lnTo>
                <a:lnTo>
                  <a:pt x="686264" y="2324"/>
                </a:lnTo>
                <a:lnTo>
                  <a:pt x="688124" y="464"/>
                </a:lnTo>
                <a:lnTo>
                  <a:pt x="689247" y="0"/>
                </a:lnTo>
                <a:lnTo>
                  <a:pt x="701402" y="0"/>
                </a:lnTo>
                <a:lnTo>
                  <a:pt x="702525" y="464"/>
                </a:lnTo>
                <a:lnTo>
                  <a:pt x="704385" y="2324"/>
                </a:lnTo>
                <a:lnTo>
                  <a:pt x="704850" y="3447"/>
                </a:lnTo>
                <a:lnTo>
                  <a:pt x="704850" y="6077"/>
                </a:lnTo>
                <a:lnTo>
                  <a:pt x="704385" y="7200"/>
                </a:lnTo>
                <a:lnTo>
                  <a:pt x="702525" y="9060"/>
                </a:lnTo>
                <a:lnTo>
                  <a:pt x="701402" y="9524"/>
                </a:lnTo>
                <a:close/>
              </a:path>
              <a:path w="5219700" h="9525">
                <a:moveTo>
                  <a:pt x="758552" y="9524"/>
                </a:moveTo>
                <a:lnTo>
                  <a:pt x="746397" y="9524"/>
                </a:lnTo>
                <a:lnTo>
                  <a:pt x="745274" y="9060"/>
                </a:lnTo>
                <a:lnTo>
                  <a:pt x="743414" y="7200"/>
                </a:lnTo>
                <a:lnTo>
                  <a:pt x="742950" y="6077"/>
                </a:lnTo>
                <a:lnTo>
                  <a:pt x="742950" y="3447"/>
                </a:lnTo>
                <a:lnTo>
                  <a:pt x="743414" y="2324"/>
                </a:lnTo>
                <a:lnTo>
                  <a:pt x="745274" y="464"/>
                </a:lnTo>
                <a:lnTo>
                  <a:pt x="746397" y="0"/>
                </a:lnTo>
                <a:lnTo>
                  <a:pt x="758552" y="0"/>
                </a:lnTo>
                <a:lnTo>
                  <a:pt x="759675" y="464"/>
                </a:lnTo>
                <a:lnTo>
                  <a:pt x="761535" y="2324"/>
                </a:lnTo>
                <a:lnTo>
                  <a:pt x="762000" y="3447"/>
                </a:lnTo>
                <a:lnTo>
                  <a:pt x="762000" y="6077"/>
                </a:lnTo>
                <a:lnTo>
                  <a:pt x="761535" y="7200"/>
                </a:lnTo>
                <a:lnTo>
                  <a:pt x="759675" y="9060"/>
                </a:lnTo>
                <a:lnTo>
                  <a:pt x="758552" y="9524"/>
                </a:lnTo>
                <a:close/>
              </a:path>
              <a:path w="5219700" h="9525">
                <a:moveTo>
                  <a:pt x="815702" y="9524"/>
                </a:moveTo>
                <a:lnTo>
                  <a:pt x="803547" y="9524"/>
                </a:lnTo>
                <a:lnTo>
                  <a:pt x="802424" y="9060"/>
                </a:lnTo>
                <a:lnTo>
                  <a:pt x="800564" y="7200"/>
                </a:lnTo>
                <a:lnTo>
                  <a:pt x="800099" y="6077"/>
                </a:lnTo>
                <a:lnTo>
                  <a:pt x="800099" y="3447"/>
                </a:lnTo>
                <a:lnTo>
                  <a:pt x="800564" y="2324"/>
                </a:lnTo>
                <a:lnTo>
                  <a:pt x="802424" y="464"/>
                </a:lnTo>
                <a:lnTo>
                  <a:pt x="803547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5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5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5219700" h="9525">
                <a:moveTo>
                  <a:pt x="872852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72852" y="0"/>
                </a:lnTo>
                <a:lnTo>
                  <a:pt x="873975" y="464"/>
                </a:lnTo>
                <a:lnTo>
                  <a:pt x="875835" y="2324"/>
                </a:lnTo>
                <a:lnTo>
                  <a:pt x="876299" y="3447"/>
                </a:lnTo>
                <a:lnTo>
                  <a:pt x="876299" y="6077"/>
                </a:lnTo>
                <a:lnTo>
                  <a:pt x="875835" y="7200"/>
                </a:lnTo>
                <a:lnTo>
                  <a:pt x="873975" y="9060"/>
                </a:lnTo>
                <a:lnTo>
                  <a:pt x="872852" y="9524"/>
                </a:lnTo>
                <a:close/>
              </a:path>
              <a:path w="5219700" h="9525">
                <a:moveTo>
                  <a:pt x="930002" y="9524"/>
                </a:moveTo>
                <a:lnTo>
                  <a:pt x="917847" y="9524"/>
                </a:lnTo>
                <a:lnTo>
                  <a:pt x="916724" y="9060"/>
                </a:lnTo>
                <a:lnTo>
                  <a:pt x="914864" y="7200"/>
                </a:lnTo>
                <a:lnTo>
                  <a:pt x="914399" y="6077"/>
                </a:lnTo>
                <a:lnTo>
                  <a:pt x="914399" y="3447"/>
                </a:lnTo>
                <a:lnTo>
                  <a:pt x="914864" y="2324"/>
                </a:lnTo>
                <a:lnTo>
                  <a:pt x="916724" y="464"/>
                </a:lnTo>
                <a:lnTo>
                  <a:pt x="917847" y="0"/>
                </a:lnTo>
                <a:lnTo>
                  <a:pt x="930002" y="0"/>
                </a:lnTo>
                <a:lnTo>
                  <a:pt x="931125" y="464"/>
                </a:lnTo>
                <a:lnTo>
                  <a:pt x="932984" y="2324"/>
                </a:lnTo>
                <a:lnTo>
                  <a:pt x="933449" y="3447"/>
                </a:lnTo>
                <a:lnTo>
                  <a:pt x="933449" y="6077"/>
                </a:lnTo>
                <a:lnTo>
                  <a:pt x="932984" y="7200"/>
                </a:lnTo>
                <a:lnTo>
                  <a:pt x="931125" y="9060"/>
                </a:lnTo>
                <a:lnTo>
                  <a:pt x="930002" y="9524"/>
                </a:lnTo>
                <a:close/>
              </a:path>
              <a:path w="5219700" h="9525">
                <a:moveTo>
                  <a:pt x="987152" y="9524"/>
                </a:moveTo>
                <a:lnTo>
                  <a:pt x="974997" y="9524"/>
                </a:lnTo>
                <a:lnTo>
                  <a:pt x="973874" y="9060"/>
                </a:lnTo>
                <a:lnTo>
                  <a:pt x="972014" y="7200"/>
                </a:lnTo>
                <a:lnTo>
                  <a:pt x="971549" y="6077"/>
                </a:lnTo>
                <a:lnTo>
                  <a:pt x="971549" y="3447"/>
                </a:lnTo>
                <a:lnTo>
                  <a:pt x="972014" y="2324"/>
                </a:lnTo>
                <a:lnTo>
                  <a:pt x="973874" y="464"/>
                </a:lnTo>
                <a:lnTo>
                  <a:pt x="974997" y="0"/>
                </a:lnTo>
                <a:lnTo>
                  <a:pt x="987152" y="0"/>
                </a:lnTo>
                <a:lnTo>
                  <a:pt x="988275" y="464"/>
                </a:lnTo>
                <a:lnTo>
                  <a:pt x="990135" y="2324"/>
                </a:lnTo>
                <a:lnTo>
                  <a:pt x="990599" y="3447"/>
                </a:lnTo>
                <a:lnTo>
                  <a:pt x="990599" y="6077"/>
                </a:lnTo>
                <a:lnTo>
                  <a:pt x="990135" y="7200"/>
                </a:lnTo>
                <a:lnTo>
                  <a:pt x="988275" y="9060"/>
                </a:lnTo>
                <a:lnTo>
                  <a:pt x="987152" y="9524"/>
                </a:lnTo>
                <a:close/>
              </a:path>
              <a:path w="5219700" h="9525">
                <a:moveTo>
                  <a:pt x="1044302" y="9524"/>
                </a:moveTo>
                <a:lnTo>
                  <a:pt x="1032147" y="9524"/>
                </a:lnTo>
                <a:lnTo>
                  <a:pt x="1031024" y="9060"/>
                </a:lnTo>
                <a:lnTo>
                  <a:pt x="1029164" y="7200"/>
                </a:lnTo>
                <a:lnTo>
                  <a:pt x="1028699" y="6077"/>
                </a:lnTo>
                <a:lnTo>
                  <a:pt x="1028699" y="3447"/>
                </a:lnTo>
                <a:lnTo>
                  <a:pt x="1029164" y="2324"/>
                </a:lnTo>
                <a:lnTo>
                  <a:pt x="1031024" y="464"/>
                </a:lnTo>
                <a:lnTo>
                  <a:pt x="1032147" y="0"/>
                </a:lnTo>
                <a:lnTo>
                  <a:pt x="1044302" y="0"/>
                </a:lnTo>
                <a:lnTo>
                  <a:pt x="1045425" y="464"/>
                </a:lnTo>
                <a:lnTo>
                  <a:pt x="1047285" y="2324"/>
                </a:lnTo>
                <a:lnTo>
                  <a:pt x="1047749" y="3447"/>
                </a:lnTo>
                <a:lnTo>
                  <a:pt x="1047749" y="6077"/>
                </a:lnTo>
                <a:lnTo>
                  <a:pt x="1047285" y="7200"/>
                </a:lnTo>
                <a:lnTo>
                  <a:pt x="1045425" y="9060"/>
                </a:lnTo>
                <a:lnTo>
                  <a:pt x="1044302" y="9524"/>
                </a:lnTo>
                <a:close/>
              </a:path>
              <a:path w="5219700" h="9525">
                <a:moveTo>
                  <a:pt x="1101452" y="9524"/>
                </a:moveTo>
                <a:lnTo>
                  <a:pt x="1089297" y="9524"/>
                </a:lnTo>
                <a:lnTo>
                  <a:pt x="1088174" y="9060"/>
                </a:lnTo>
                <a:lnTo>
                  <a:pt x="1086314" y="7200"/>
                </a:lnTo>
                <a:lnTo>
                  <a:pt x="1085849" y="6077"/>
                </a:lnTo>
                <a:lnTo>
                  <a:pt x="1085849" y="3447"/>
                </a:lnTo>
                <a:lnTo>
                  <a:pt x="1086314" y="2324"/>
                </a:lnTo>
                <a:lnTo>
                  <a:pt x="1088174" y="464"/>
                </a:lnTo>
                <a:lnTo>
                  <a:pt x="1089297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5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5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5219700" h="9525">
                <a:moveTo>
                  <a:pt x="1158602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2999" y="6077"/>
                </a:lnTo>
                <a:lnTo>
                  <a:pt x="1142999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58602" y="0"/>
                </a:lnTo>
                <a:lnTo>
                  <a:pt x="1159725" y="464"/>
                </a:lnTo>
                <a:lnTo>
                  <a:pt x="1161585" y="2324"/>
                </a:lnTo>
                <a:lnTo>
                  <a:pt x="1162050" y="3447"/>
                </a:lnTo>
                <a:lnTo>
                  <a:pt x="1162050" y="6077"/>
                </a:lnTo>
                <a:lnTo>
                  <a:pt x="1161585" y="7200"/>
                </a:lnTo>
                <a:lnTo>
                  <a:pt x="1159725" y="9060"/>
                </a:lnTo>
                <a:lnTo>
                  <a:pt x="1158602" y="9524"/>
                </a:lnTo>
                <a:close/>
              </a:path>
              <a:path w="5219700" h="9525">
                <a:moveTo>
                  <a:pt x="1215752" y="9524"/>
                </a:moveTo>
                <a:lnTo>
                  <a:pt x="1203597" y="9524"/>
                </a:lnTo>
                <a:lnTo>
                  <a:pt x="1202474" y="9060"/>
                </a:lnTo>
                <a:lnTo>
                  <a:pt x="1200614" y="7200"/>
                </a:lnTo>
                <a:lnTo>
                  <a:pt x="1200149" y="6077"/>
                </a:lnTo>
                <a:lnTo>
                  <a:pt x="1200149" y="3447"/>
                </a:lnTo>
                <a:lnTo>
                  <a:pt x="1200614" y="2324"/>
                </a:lnTo>
                <a:lnTo>
                  <a:pt x="1202474" y="464"/>
                </a:lnTo>
                <a:lnTo>
                  <a:pt x="1203597" y="0"/>
                </a:lnTo>
                <a:lnTo>
                  <a:pt x="1215752" y="0"/>
                </a:lnTo>
                <a:lnTo>
                  <a:pt x="1216875" y="464"/>
                </a:lnTo>
                <a:lnTo>
                  <a:pt x="1218735" y="2324"/>
                </a:lnTo>
                <a:lnTo>
                  <a:pt x="1219199" y="3447"/>
                </a:lnTo>
                <a:lnTo>
                  <a:pt x="1219199" y="6077"/>
                </a:lnTo>
                <a:lnTo>
                  <a:pt x="1218735" y="7200"/>
                </a:lnTo>
                <a:lnTo>
                  <a:pt x="1216875" y="9060"/>
                </a:lnTo>
                <a:lnTo>
                  <a:pt x="1215752" y="9524"/>
                </a:lnTo>
                <a:close/>
              </a:path>
              <a:path w="5219700" h="9525">
                <a:moveTo>
                  <a:pt x="1272902" y="9524"/>
                </a:moveTo>
                <a:lnTo>
                  <a:pt x="1260747" y="9524"/>
                </a:lnTo>
                <a:lnTo>
                  <a:pt x="1259624" y="9060"/>
                </a:lnTo>
                <a:lnTo>
                  <a:pt x="1257764" y="7200"/>
                </a:lnTo>
                <a:lnTo>
                  <a:pt x="1257300" y="6077"/>
                </a:lnTo>
                <a:lnTo>
                  <a:pt x="1257300" y="3447"/>
                </a:lnTo>
                <a:lnTo>
                  <a:pt x="1257764" y="2324"/>
                </a:lnTo>
                <a:lnTo>
                  <a:pt x="1259624" y="464"/>
                </a:lnTo>
                <a:lnTo>
                  <a:pt x="1260747" y="0"/>
                </a:lnTo>
                <a:lnTo>
                  <a:pt x="1272902" y="0"/>
                </a:lnTo>
                <a:lnTo>
                  <a:pt x="1274025" y="464"/>
                </a:lnTo>
                <a:lnTo>
                  <a:pt x="1275884" y="2324"/>
                </a:lnTo>
                <a:lnTo>
                  <a:pt x="1276349" y="3447"/>
                </a:lnTo>
                <a:lnTo>
                  <a:pt x="1276349" y="6077"/>
                </a:lnTo>
                <a:lnTo>
                  <a:pt x="1275884" y="7200"/>
                </a:lnTo>
                <a:lnTo>
                  <a:pt x="1274025" y="9060"/>
                </a:lnTo>
                <a:lnTo>
                  <a:pt x="1272902" y="9524"/>
                </a:lnTo>
                <a:close/>
              </a:path>
              <a:path w="5219700" h="9525">
                <a:moveTo>
                  <a:pt x="1330052" y="9524"/>
                </a:moveTo>
                <a:lnTo>
                  <a:pt x="1317897" y="9524"/>
                </a:lnTo>
                <a:lnTo>
                  <a:pt x="1316774" y="9060"/>
                </a:lnTo>
                <a:lnTo>
                  <a:pt x="1314914" y="7200"/>
                </a:lnTo>
                <a:lnTo>
                  <a:pt x="1314449" y="6077"/>
                </a:lnTo>
                <a:lnTo>
                  <a:pt x="1314449" y="3447"/>
                </a:lnTo>
                <a:lnTo>
                  <a:pt x="1314914" y="2324"/>
                </a:lnTo>
                <a:lnTo>
                  <a:pt x="1316774" y="464"/>
                </a:lnTo>
                <a:lnTo>
                  <a:pt x="1317897" y="0"/>
                </a:lnTo>
                <a:lnTo>
                  <a:pt x="1330052" y="0"/>
                </a:lnTo>
                <a:lnTo>
                  <a:pt x="1331175" y="464"/>
                </a:lnTo>
                <a:lnTo>
                  <a:pt x="1333034" y="2324"/>
                </a:lnTo>
                <a:lnTo>
                  <a:pt x="1333499" y="3447"/>
                </a:lnTo>
                <a:lnTo>
                  <a:pt x="1333499" y="6077"/>
                </a:lnTo>
                <a:lnTo>
                  <a:pt x="1333034" y="7200"/>
                </a:lnTo>
                <a:lnTo>
                  <a:pt x="1331175" y="9060"/>
                </a:lnTo>
                <a:lnTo>
                  <a:pt x="1330052" y="9524"/>
                </a:lnTo>
                <a:close/>
              </a:path>
              <a:path w="5219700" h="9525">
                <a:moveTo>
                  <a:pt x="1387202" y="9524"/>
                </a:moveTo>
                <a:lnTo>
                  <a:pt x="1375047" y="9524"/>
                </a:lnTo>
                <a:lnTo>
                  <a:pt x="1373924" y="9060"/>
                </a:lnTo>
                <a:lnTo>
                  <a:pt x="1372064" y="7200"/>
                </a:lnTo>
                <a:lnTo>
                  <a:pt x="1371599" y="6077"/>
                </a:lnTo>
                <a:lnTo>
                  <a:pt x="1371599" y="3447"/>
                </a:lnTo>
                <a:lnTo>
                  <a:pt x="1372064" y="2324"/>
                </a:lnTo>
                <a:lnTo>
                  <a:pt x="1373924" y="464"/>
                </a:lnTo>
                <a:lnTo>
                  <a:pt x="1375047" y="0"/>
                </a:lnTo>
                <a:lnTo>
                  <a:pt x="1387202" y="0"/>
                </a:lnTo>
                <a:lnTo>
                  <a:pt x="1388325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5" y="9060"/>
                </a:lnTo>
                <a:lnTo>
                  <a:pt x="1387202" y="9524"/>
                </a:lnTo>
                <a:close/>
              </a:path>
              <a:path w="5219700" h="9525">
                <a:moveTo>
                  <a:pt x="1444352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44352" y="0"/>
                </a:lnTo>
                <a:lnTo>
                  <a:pt x="1445475" y="464"/>
                </a:lnTo>
                <a:lnTo>
                  <a:pt x="1447334" y="2324"/>
                </a:lnTo>
                <a:lnTo>
                  <a:pt x="1447799" y="3447"/>
                </a:lnTo>
                <a:lnTo>
                  <a:pt x="1447799" y="6077"/>
                </a:lnTo>
                <a:lnTo>
                  <a:pt x="1447334" y="7200"/>
                </a:lnTo>
                <a:lnTo>
                  <a:pt x="1445475" y="9060"/>
                </a:lnTo>
                <a:lnTo>
                  <a:pt x="1444352" y="9524"/>
                </a:lnTo>
                <a:close/>
              </a:path>
              <a:path w="5219700" h="9525">
                <a:moveTo>
                  <a:pt x="1501502" y="9524"/>
                </a:moveTo>
                <a:lnTo>
                  <a:pt x="1489347" y="9524"/>
                </a:lnTo>
                <a:lnTo>
                  <a:pt x="1488224" y="9060"/>
                </a:lnTo>
                <a:lnTo>
                  <a:pt x="1486364" y="7200"/>
                </a:lnTo>
                <a:lnTo>
                  <a:pt x="1485900" y="6077"/>
                </a:lnTo>
                <a:lnTo>
                  <a:pt x="1485900" y="3447"/>
                </a:lnTo>
                <a:lnTo>
                  <a:pt x="1486364" y="2324"/>
                </a:lnTo>
                <a:lnTo>
                  <a:pt x="1488224" y="464"/>
                </a:lnTo>
                <a:lnTo>
                  <a:pt x="1489347" y="0"/>
                </a:lnTo>
                <a:lnTo>
                  <a:pt x="1501502" y="0"/>
                </a:lnTo>
                <a:lnTo>
                  <a:pt x="1502625" y="464"/>
                </a:lnTo>
                <a:lnTo>
                  <a:pt x="1504485" y="2324"/>
                </a:lnTo>
                <a:lnTo>
                  <a:pt x="1504950" y="3447"/>
                </a:lnTo>
                <a:lnTo>
                  <a:pt x="1504950" y="6077"/>
                </a:lnTo>
                <a:lnTo>
                  <a:pt x="1504485" y="7200"/>
                </a:lnTo>
                <a:lnTo>
                  <a:pt x="1502625" y="9060"/>
                </a:lnTo>
                <a:lnTo>
                  <a:pt x="1501502" y="9524"/>
                </a:lnTo>
                <a:close/>
              </a:path>
              <a:path w="5219700" h="9525">
                <a:moveTo>
                  <a:pt x="1558652" y="9524"/>
                </a:moveTo>
                <a:lnTo>
                  <a:pt x="1546497" y="9524"/>
                </a:lnTo>
                <a:lnTo>
                  <a:pt x="1545374" y="9060"/>
                </a:lnTo>
                <a:lnTo>
                  <a:pt x="1543514" y="7200"/>
                </a:lnTo>
                <a:lnTo>
                  <a:pt x="1543050" y="6077"/>
                </a:lnTo>
                <a:lnTo>
                  <a:pt x="1543050" y="3447"/>
                </a:lnTo>
                <a:lnTo>
                  <a:pt x="1543514" y="2324"/>
                </a:lnTo>
                <a:lnTo>
                  <a:pt x="1545374" y="464"/>
                </a:lnTo>
                <a:lnTo>
                  <a:pt x="1546497" y="0"/>
                </a:lnTo>
                <a:lnTo>
                  <a:pt x="1558652" y="0"/>
                </a:lnTo>
                <a:lnTo>
                  <a:pt x="1559775" y="464"/>
                </a:lnTo>
                <a:lnTo>
                  <a:pt x="1561634" y="2324"/>
                </a:lnTo>
                <a:lnTo>
                  <a:pt x="1562099" y="3447"/>
                </a:lnTo>
                <a:lnTo>
                  <a:pt x="1562099" y="6077"/>
                </a:lnTo>
                <a:lnTo>
                  <a:pt x="1561634" y="7200"/>
                </a:lnTo>
                <a:lnTo>
                  <a:pt x="1559775" y="9060"/>
                </a:lnTo>
                <a:lnTo>
                  <a:pt x="1558652" y="9524"/>
                </a:lnTo>
                <a:close/>
              </a:path>
              <a:path w="5219700" h="9525">
                <a:moveTo>
                  <a:pt x="1615802" y="9524"/>
                </a:moveTo>
                <a:lnTo>
                  <a:pt x="1603647" y="9524"/>
                </a:lnTo>
                <a:lnTo>
                  <a:pt x="1602524" y="9060"/>
                </a:lnTo>
                <a:lnTo>
                  <a:pt x="1600664" y="7200"/>
                </a:lnTo>
                <a:lnTo>
                  <a:pt x="1600199" y="6077"/>
                </a:lnTo>
                <a:lnTo>
                  <a:pt x="1600199" y="3447"/>
                </a:lnTo>
                <a:lnTo>
                  <a:pt x="1600664" y="2324"/>
                </a:lnTo>
                <a:lnTo>
                  <a:pt x="1602524" y="464"/>
                </a:lnTo>
                <a:lnTo>
                  <a:pt x="1603647" y="0"/>
                </a:lnTo>
                <a:lnTo>
                  <a:pt x="1615802" y="0"/>
                </a:lnTo>
                <a:lnTo>
                  <a:pt x="1616925" y="464"/>
                </a:lnTo>
                <a:lnTo>
                  <a:pt x="1618785" y="2324"/>
                </a:lnTo>
                <a:lnTo>
                  <a:pt x="1619250" y="3447"/>
                </a:lnTo>
                <a:lnTo>
                  <a:pt x="1619250" y="6077"/>
                </a:lnTo>
                <a:lnTo>
                  <a:pt x="1618785" y="7200"/>
                </a:lnTo>
                <a:lnTo>
                  <a:pt x="1616925" y="9060"/>
                </a:lnTo>
                <a:lnTo>
                  <a:pt x="1615802" y="9524"/>
                </a:lnTo>
                <a:close/>
              </a:path>
              <a:path w="5219700" h="9525">
                <a:moveTo>
                  <a:pt x="1672952" y="9524"/>
                </a:moveTo>
                <a:lnTo>
                  <a:pt x="1660797" y="9524"/>
                </a:lnTo>
                <a:lnTo>
                  <a:pt x="1659674" y="9060"/>
                </a:lnTo>
                <a:lnTo>
                  <a:pt x="1657814" y="7200"/>
                </a:lnTo>
                <a:lnTo>
                  <a:pt x="1657350" y="6077"/>
                </a:lnTo>
                <a:lnTo>
                  <a:pt x="1657350" y="3447"/>
                </a:lnTo>
                <a:lnTo>
                  <a:pt x="1657814" y="2324"/>
                </a:lnTo>
                <a:lnTo>
                  <a:pt x="1659674" y="464"/>
                </a:lnTo>
                <a:lnTo>
                  <a:pt x="1660797" y="0"/>
                </a:lnTo>
                <a:lnTo>
                  <a:pt x="1672952" y="0"/>
                </a:lnTo>
                <a:lnTo>
                  <a:pt x="1674075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5" y="9060"/>
                </a:lnTo>
                <a:lnTo>
                  <a:pt x="1672952" y="9524"/>
                </a:lnTo>
                <a:close/>
              </a:path>
              <a:path w="5219700" h="9525">
                <a:moveTo>
                  <a:pt x="1730102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30102" y="0"/>
                </a:lnTo>
                <a:lnTo>
                  <a:pt x="1731225" y="464"/>
                </a:lnTo>
                <a:lnTo>
                  <a:pt x="1733084" y="2324"/>
                </a:lnTo>
                <a:lnTo>
                  <a:pt x="1733549" y="3447"/>
                </a:lnTo>
                <a:lnTo>
                  <a:pt x="1733549" y="6077"/>
                </a:lnTo>
                <a:lnTo>
                  <a:pt x="1733084" y="7200"/>
                </a:lnTo>
                <a:lnTo>
                  <a:pt x="1731225" y="9060"/>
                </a:lnTo>
                <a:lnTo>
                  <a:pt x="1730102" y="9524"/>
                </a:lnTo>
                <a:close/>
              </a:path>
              <a:path w="5219700" h="9525">
                <a:moveTo>
                  <a:pt x="1787252" y="9524"/>
                </a:moveTo>
                <a:lnTo>
                  <a:pt x="1775097" y="9524"/>
                </a:lnTo>
                <a:lnTo>
                  <a:pt x="1773974" y="9060"/>
                </a:lnTo>
                <a:lnTo>
                  <a:pt x="1772114" y="7200"/>
                </a:lnTo>
                <a:lnTo>
                  <a:pt x="1771649" y="6077"/>
                </a:lnTo>
                <a:lnTo>
                  <a:pt x="1771649" y="3447"/>
                </a:lnTo>
                <a:lnTo>
                  <a:pt x="1772114" y="2324"/>
                </a:lnTo>
                <a:lnTo>
                  <a:pt x="1773974" y="464"/>
                </a:lnTo>
                <a:lnTo>
                  <a:pt x="1775097" y="0"/>
                </a:lnTo>
                <a:lnTo>
                  <a:pt x="1787252" y="0"/>
                </a:lnTo>
                <a:lnTo>
                  <a:pt x="1788375" y="464"/>
                </a:lnTo>
                <a:lnTo>
                  <a:pt x="1790234" y="2324"/>
                </a:lnTo>
                <a:lnTo>
                  <a:pt x="1790699" y="3447"/>
                </a:lnTo>
                <a:lnTo>
                  <a:pt x="1790699" y="6077"/>
                </a:lnTo>
                <a:lnTo>
                  <a:pt x="1790234" y="7200"/>
                </a:lnTo>
                <a:lnTo>
                  <a:pt x="1788375" y="9060"/>
                </a:lnTo>
                <a:lnTo>
                  <a:pt x="1787252" y="9524"/>
                </a:lnTo>
                <a:close/>
              </a:path>
              <a:path w="5219700" h="9525">
                <a:moveTo>
                  <a:pt x="1844402" y="9524"/>
                </a:moveTo>
                <a:lnTo>
                  <a:pt x="1832247" y="9524"/>
                </a:lnTo>
                <a:lnTo>
                  <a:pt x="1831124" y="9060"/>
                </a:lnTo>
                <a:lnTo>
                  <a:pt x="1829264" y="7200"/>
                </a:lnTo>
                <a:lnTo>
                  <a:pt x="1828799" y="6077"/>
                </a:lnTo>
                <a:lnTo>
                  <a:pt x="1828799" y="3447"/>
                </a:lnTo>
                <a:lnTo>
                  <a:pt x="1829264" y="2324"/>
                </a:lnTo>
                <a:lnTo>
                  <a:pt x="1831124" y="464"/>
                </a:lnTo>
                <a:lnTo>
                  <a:pt x="1832247" y="0"/>
                </a:lnTo>
                <a:lnTo>
                  <a:pt x="1844402" y="0"/>
                </a:lnTo>
                <a:lnTo>
                  <a:pt x="1845525" y="464"/>
                </a:lnTo>
                <a:lnTo>
                  <a:pt x="1847384" y="2324"/>
                </a:lnTo>
                <a:lnTo>
                  <a:pt x="1847849" y="3447"/>
                </a:lnTo>
                <a:lnTo>
                  <a:pt x="1847849" y="6077"/>
                </a:lnTo>
                <a:lnTo>
                  <a:pt x="1847384" y="7200"/>
                </a:lnTo>
                <a:lnTo>
                  <a:pt x="1845525" y="9060"/>
                </a:lnTo>
                <a:lnTo>
                  <a:pt x="1844402" y="9524"/>
                </a:lnTo>
                <a:close/>
              </a:path>
              <a:path w="5219700" h="9525">
                <a:moveTo>
                  <a:pt x="1901552" y="9524"/>
                </a:moveTo>
                <a:lnTo>
                  <a:pt x="1889397" y="9524"/>
                </a:lnTo>
                <a:lnTo>
                  <a:pt x="1888274" y="9060"/>
                </a:lnTo>
                <a:lnTo>
                  <a:pt x="1886414" y="7200"/>
                </a:lnTo>
                <a:lnTo>
                  <a:pt x="1885949" y="6077"/>
                </a:lnTo>
                <a:lnTo>
                  <a:pt x="1885949" y="3447"/>
                </a:lnTo>
                <a:lnTo>
                  <a:pt x="1886414" y="2324"/>
                </a:lnTo>
                <a:lnTo>
                  <a:pt x="1888274" y="464"/>
                </a:lnTo>
                <a:lnTo>
                  <a:pt x="1889397" y="0"/>
                </a:lnTo>
                <a:lnTo>
                  <a:pt x="1901552" y="0"/>
                </a:lnTo>
                <a:lnTo>
                  <a:pt x="1902675" y="464"/>
                </a:lnTo>
                <a:lnTo>
                  <a:pt x="1904534" y="2324"/>
                </a:lnTo>
                <a:lnTo>
                  <a:pt x="1904999" y="3447"/>
                </a:lnTo>
                <a:lnTo>
                  <a:pt x="1904999" y="6077"/>
                </a:lnTo>
                <a:lnTo>
                  <a:pt x="1904534" y="7200"/>
                </a:lnTo>
                <a:lnTo>
                  <a:pt x="1902675" y="9060"/>
                </a:lnTo>
                <a:lnTo>
                  <a:pt x="1901552" y="9524"/>
                </a:lnTo>
                <a:close/>
              </a:path>
              <a:path w="5219700" h="9525">
                <a:moveTo>
                  <a:pt x="1958702" y="9524"/>
                </a:moveTo>
                <a:lnTo>
                  <a:pt x="1946547" y="9524"/>
                </a:lnTo>
                <a:lnTo>
                  <a:pt x="1945424" y="9060"/>
                </a:lnTo>
                <a:lnTo>
                  <a:pt x="1943564" y="7200"/>
                </a:lnTo>
                <a:lnTo>
                  <a:pt x="1943100" y="6077"/>
                </a:lnTo>
                <a:lnTo>
                  <a:pt x="1943100" y="3447"/>
                </a:lnTo>
                <a:lnTo>
                  <a:pt x="1943564" y="2324"/>
                </a:lnTo>
                <a:lnTo>
                  <a:pt x="1945424" y="464"/>
                </a:lnTo>
                <a:lnTo>
                  <a:pt x="1946547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5219700" h="9525">
                <a:moveTo>
                  <a:pt x="2015852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15852" y="0"/>
                </a:lnTo>
                <a:lnTo>
                  <a:pt x="2016975" y="464"/>
                </a:lnTo>
                <a:lnTo>
                  <a:pt x="2018835" y="2324"/>
                </a:lnTo>
                <a:lnTo>
                  <a:pt x="2019300" y="3447"/>
                </a:lnTo>
                <a:lnTo>
                  <a:pt x="2019300" y="6077"/>
                </a:lnTo>
                <a:lnTo>
                  <a:pt x="2018835" y="7200"/>
                </a:lnTo>
                <a:lnTo>
                  <a:pt x="2016975" y="9060"/>
                </a:lnTo>
                <a:lnTo>
                  <a:pt x="2015852" y="9524"/>
                </a:lnTo>
                <a:close/>
              </a:path>
              <a:path w="5219700" h="9525">
                <a:moveTo>
                  <a:pt x="2073002" y="9524"/>
                </a:moveTo>
                <a:lnTo>
                  <a:pt x="2060847" y="9524"/>
                </a:lnTo>
                <a:lnTo>
                  <a:pt x="2059724" y="9060"/>
                </a:lnTo>
                <a:lnTo>
                  <a:pt x="2057864" y="7200"/>
                </a:lnTo>
                <a:lnTo>
                  <a:pt x="2057400" y="6077"/>
                </a:lnTo>
                <a:lnTo>
                  <a:pt x="2057400" y="3447"/>
                </a:lnTo>
                <a:lnTo>
                  <a:pt x="2057864" y="2324"/>
                </a:lnTo>
                <a:lnTo>
                  <a:pt x="2059724" y="464"/>
                </a:lnTo>
                <a:lnTo>
                  <a:pt x="2060847" y="0"/>
                </a:lnTo>
                <a:lnTo>
                  <a:pt x="2073002" y="0"/>
                </a:lnTo>
                <a:lnTo>
                  <a:pt x="2074125" y="464"/>
                </a:lnTo>
                <a:lnTo>
                  <a:pt x="2075984" y="2324"/>
                </a:lnTo>
                <a:lnTo>
                  <a:pt x="2076449" y="3447"/>
                </a:lnTo>
                <a:lnTo>
                  <a:pt x="2076449" y="6077"/>
                </a:lnTo>
                <a:lnTo>
                  <a:pt x="2075984" y="7200"/>
                </a:lnTo>
                <a:lnTo>
                  <a:pt x="2074125" y="9060"/>
                </a:lnTo>
                <a:lnTo>
                  <a:pt x="2073002" y="9524"/>
                </a:lnTo>
                <a:close/>
              </a:path>
              <a:path w="5219700" h="9525">
                <a:moveTo>
                  <a:pt x="2130152" y="9524"/>
                </a:moveTo>
                <a:lnTo>
                  <a:pt x="2117997" y="9524"/>
                </a:lnTo>
                <a:lnTo>
                  <a:pt x="2116874" y="9060"/>
                </a:lnTo>
                <a:lnTo>
                  <a:pt x="2115014" y="7200"/>
                </a:lnTo>
                <a:lnTo>
                  <a:pt x="2114549" y="6077"/>
                </a:lnTo>
                <a:lnTo>
                  <a:pt x="2114549" y="3447"/>
                </a:lnTo>
                <a:lnTo>
                  <a:pt x="2115014" y="2324"/>
                </a:lnTo>
                <a:lnTo>
                  <a:pt x="2116874" y="464"/>
                </a:lnTo>
                <a:lnTo>
                  <a:pt x="2117997" y="0"/>
                </a:lnTo>
                <a:lnTo>
                  <a:pt x="2130152" y="0"/>
                </a:lnTo>
                <a:lnTo>
                  <a:pt x="2131275" y="464"/>
                </a:lnTo>
                <a:lnTo>
                  <a:pt x="2133134" y="2324"/>
                </a:lnTo>
                <a:lnTo>
                  <a:pt x="2133599" y="3447"/>
                </a:lnTo>
                <a:lnTo>
                  <a:pt x="2133599" y="6077"/>
                </a:lnTo>
                <a:lnTo>
                  <a:pt x="2133134" y="7200"/>
                </a:lnTo>
                <a:lnTo>
                  <a:pt x="2131275" y="9060"/>
                </a:lnTo>
                <a:lnTo>
                  <a:pt x="2130152" y="9524"/>
                </a:lnTo>
                <a:close/>
              </a:path>
              <a:path w="5219700" h="9525">
                <a:moveTo>
                  <a:pt x="2187302" y="9524"/>
                </a:moveTo>
                <a:lnTo>
                  <a:pt x="2175147" y="9524"/>
                </a:lnTo>
                <a:lnTo>
                  <a:pt x="2174024" y="9060"/>
                </a:lnTo>
                <a:lnTo>
                  <a:pt x="2172164" y="7200"/>
                </a:lnTo>
                <a:lnTo>
                  <a:pt x="2171699" y="6077"/>
                </a:lnTo>
                <a:lnTo>
                  <a:pt x="2171699" y="3447"/>
                </a:lnTo>
                <a:lnTo>
                  <a:pt x="2172164" y="2324"/>
                </a:lnTo>
                <a:lnTo>
                  <a:pt x="2174024" y="464"/>
                </a:lnTo>
                <a:lnTo>
                  <a:pt x="2175147" y="0"/>
                </a:lnTo>
                <a:lnTo>
                  <a:pt x="2187302" y="0"/>
                </a:lnTo>
                <a:lnTo>
                  <a:pt x="2188425" y="464"/>
                </a:lnTo>
                <a:lnTo>
                  <a:pt x="2190284" y="2324"/>
                </a:lnTo>
                <a:lnTo>
                  <a:pt x="2190749" y="3447"/>
                </a:lnTo>
                <a:lnTo>
                  <a:pt x="2190749" y="6077"/>
                </a:lnTo>
                <a:lnTo>
                  <a:pt x="2190284" y="7200"/>
                </a:lnTo>
                <a:lnTo>
                  <a:pt x="2188425" y="9060"/>
                </a:lnTo>
                <a:lnTo>
                  <a:pt x="2187302" y="9524"/>
                </a:lnTo>
                <a:close/>
              </a:path>
              <a:path w="5219700" h="9525">
                <a:moveTo>
                  <a:pt x="2244452" y="9524"/>
                </a:moveTo>
                <a:lnTo>
                  <a:pt x="2232297" y="9524"/>
                </a:lnTo>
                <a:lnTo>
                  <a:pt x="2231174" y="9060"/>
                </a:lnTo>
                <a:lnTo>
                  <a:pt x="2229314" y="7200"/>
                </a:lnTo>
                <a:lnTo>
                  <a:pt x="2228849" y="6077"/>
                </a:lnTo>
                <a:lnTo>
                  <a:pt x="2228849" y="3447"/>
                </a:lnTo>
                <a:lnTo>
                  <a:pt x="2229314" y="2324"/>
                </a:lnTo>
                <a:lnTo>
                  <a:pt x="2231174" y="464"/>
                </a:lnTo>
                <a:lnTo>
                  <a:pt x="2232297" y="0"/>
                </a:lnTo>
                <a:lnTo>
                  <a:pt x="2244452" y="0"/>
                </a:lnTo>
                <a:lnTo>
                  <a:pt x="2245575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5" y="9060"/>
                </a:lnTo>
                <a:lnTo>
                  <a:pt x="2244452" y="9524"/>
                </a:lnTo>
                <a:close/>
              </a:path>
              <a:path w="5219700" h="9525">
                <a:moveTo>
                  <a:pt x="2301602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301602" y="0"/>
                </a:lnTo>
                <a:lnTo>
                  <a:pt x="2302724" y="464"/>
                </a:lnTo>
                <a:lnTo>
                  <a:pt x="2304584" y="2324"/>
                </a:lnTo>
                <a:lnTo>
                  <a:pt x="2305049" y="3447"/>
                </a:lnTo>
                <a:lnTo>
                  <a:pt x="2305049" y="6077"/>
                </a:lnTo>
                <a:lnTo>
                  <a:pt x="2304584" y="7200"/>
                </a:lnTo>
                <a:lnTo>
                  <a:pt x="2302724" y="9060"/>
                </a:lnTo>
                <a:lnTo>
                  <a:pt x="2301602" y="9524"/>
                </a:lnTo>
                <a:close/>
              </a:path>
              <a:path w="5219700" h="9525">
                <a:moveTo>
                  <a:pt x="2358752" y="9524"/>
                </a:moveTo>
                <a:lnTo>
                  <a:pt x="2346597" y="9524"/>
                </a:lnTo>
                <a:lnTo>
                  <a:pt x="2345474" y="9060"/>
                </a:lnTo>
                <a:lnTo>
                  <a:pt x="2343614" y="7200"/>
                </a:lnTo>
                <a:lnTo>
                  <a:pt x="2343149" y="6077"/>
                </a:lnTo>
                <a:lnTo>
                  <a:pt x="2343149" y="3447"/>
                </a:lnTo>
                <a:lnTo>
                  <a:pt x="2343614" y="2324"/>
                </a:lnTo>
                <a:lnTo>
                  <a:pt x="2345474" y="464"/>
                </a:lnTo>
                <a:lnTo>
                  <a:pt x="2346597" y="0"/>
                </a:lnTo>
                <a:lnTo>
                  <a:pt x="2358752" y="0"/>
                </a:lnTo>
                <a:lnTo>
                  <a:pt x="2359874" y="464"/>
                </a:lnTo>
                <a:lnTo>
                  <a:pt x="2361734" y="2324"/>
                </a:lnTo>
                <a:lnTo>
                  <a:pt x="2362199" y="3447"/>
                </a:lnTo>
                <a:lnTo>
                  <a:pt x="2362199" y="6077"/>
                </a:lnTo>
                <a:lnTo>
                  <a:pt x="2361734" y="7200"/>
                </a:lnTo>
                <a:lnTo>
                  <a:pt x="2359874" y="9060"/>
                </a:lnTo>
                <a:lnTo>
                  <a:pt x="2358752" y="9524"/>
                </a:lnTo>
                <a:close/>
              </a:path>
              <a:path w="5219700" h="9525">
                <a:moveTo>
                  <a:pt x="2415902" y="9524"/>
                </a:moveTo>
                <a:lnTo>
                  <a:pt x="2403747" y="9524"/>
                </a:lnTo>
                <a:lnTo>
                  <a:pt x="2402624" y="9060"/>
                </a:lnTo>
                <a:lnTo>
                  <a:pt x="2400764" y="7200"/>
                </a:lnTo>
                <a:lnTo>
                  <a:pt x="2400299" y="6077"/>
                </a:lnTo>
                <a:lnTo>
                  <a:pt x="2400299" y="3447"/>
                </a:lnTo>
                <a:lnTo>
                  <a:pt x="2400764" y="2324"/>
                </a:lnTo>
                <a:lnTo>
                  <a:pt x="2402624" y="464"/>
                </a:lnTo>
                <a:lnTo>
                  <a:pt x="2403747" y="0"/>
                </a:lnTo>
                <a:lnTo>
                  <a:pt x="2415902" y="0"/>
                </a:lnTo>
                <a:lnTo>
                  <a:pt x="2417025" y="464"/>
                </a:lnTo>
                <a:lnTo>
                  <a:pt x="2418885" y="2324"/>
                </a:lnTo>
                <a:lnTo>
                  <a:pt x="2419350" y="3447"/>
                </a:lnTo>
                <a:lnTo>
                  <a:pt x="2419350" y="6077"/>
                </a:lnTo>
                <a:lnTo>
                  <a:pt x="2418885" y="7200"/>
                </a:lnTo>
                <a:lnTo>
                  <a:pt x="2417025" y="9060"/>
                </a:lnTo>
                <a:lnTo>
                  <a:pt x="2415902" y="9524"/>
                </a:lnTo>
                <a:close/>
              </a:path>
              <a:path w="5219700" h="9525">
                <a:moveTo>
                  <a:pt x="2473052" y="9524"/>
                </a:moveTo>
                <a:lnTo>
                  <a:pt x="2460897" y="9524"/>
                </a:lnTo>
                <a:lnTo>
                  <a:pt x="2459774" y="9060"/>
                </a:lnTo>
                <a:lnTo>
                  <a:pt x="2457914" y="7200"/>
                </a:lnTo>
                <a:lnTo>
                  <a:pt x="2457449" y="6077"/>
                </a:lnTo>
                <a:lnTo>
                  <a:pt x="2457449" y="3447"/>
                </a:lnTo>
                <a:lnTo>
                  <a:pt x="2457914" y="2324"/>
                </a:lnTo>
                <a:lnTo>
                  <a:pt x="2459774" y="464"/>
                </a:lnTo>
                <a:lnTo>
                  <a:pt x="2460897" y="0"/>
                </a:lnTo>
                <a:lnTo>
                  <a:pt x="2473052" y="0"/>
                </a:lnTo>
                <a:lnTo>
                  <a:pt x="2474175" y="464"/>
                </a:lnTo>
                <a:lnTo>
                  <a:pt x="2476034" y="2324"/>
                </a:lnTo>
                <a:lnTo>
                  <a:pt x="2476499" y="3447"/>
                </a:lnTo>
                <a:lnTo>
                  <a:pt x="2476499" y="6077"/>
                </a:lnTo>
                <a:lnTo>
                  <a:pt x="2476034" y="7200"/>
                </a:lnTo>
                <a:lnTo>
                  <a:pt x="2474175" y="9060"/>
                </a:lnTo>
                <a:lnTo>
                  <a:pt x="2473052" y="9524"/>
                </a:lnTo>
                <a:close/>
              </a:path>
              <a:path w="5219700" h="9525">
                <a:moveTo>
                  <a:pt x="2530202" y="9524"/>
                </a:moveTo>
                <a:lnTo>
                  <a:pt x="2518047" y="9524"/>
                </a:lnTo>
                <a:lnTo>
                  <a:pt x="2516924" y="9060"/>
                </a:lnTo>
                <a:lnTo>
                  <a:pt x="2515064" y="7200"/>
                </a:lnTo>
                <a:lnTo>
                  <a:pt x="2514599" y="6077"/>
                </a:lnTo>
                <a:lnTo>
                  <a:pt x="2514599" y="3447"/>
                </a:lnTo>
                <a:lnTo>
                  <a:pt x="2515064" y="2324"/>
                </a:lnTo>
                <a:lnTo>
                  <a:pt x="2516924" y="464"/>
                </a:lnTo>
                <a:lnTo>
                  <a:pt x="2518047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5219700" h="9525">
                <a:moveTo>
                  <a:pt x="2587352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87352" y="0"/>
                </a:lnTo>
                <a:lnTo>
                  <a:pt x="2588475" y="464"/>
                </a:lnTo>
                <a:lnTo>
                  <a:pt x="2590334" y="2324"/>
                </a:lnTo>
                <a:lnTo>
                  <a:pt x="2590799" y="3447"/>
                </a:lnTo>
                <a:lnTo>
                  <a:pt x="2590799" y="6077"/>
                </a:lnTo>
                <a:lnTo>
                  <a:pt x="2590334" y="7200"/>
                </a:lnTo>
                <a:lnTo>
                  <a:pt x="2588475" y="9060"/>
                </a:lnTo>
                <a:lnTo>
                  <a:pt x="2587352" y="9524"/>
                </a:lnTo>
                <a:close/>
              </a:path>
              <a:path w="5219700" h="9525">
                <a:moveTo>
                  <a:pt x="2644502" y="9524"/>
                </a:moveTo>
                <a:lnTo>
                  <a:pt x="2632347" y="9524"/>
                </a:lnTo>
                <a:lnTo>
                  <a:pt x="2631224" y="9060"/>
                </a:lnTo>
                <a:lnTo>
                  <a:pt x="2629364" y="7200"/>
                </a:lnTo>
                <a:lnTo>
                  <a:pt x="2628900" y="6077"/>
                </a:lnTo>
                <a:lnTo>
                  <a:pt x="2628900" y="3447"/>
                </a:lnTo>
                <a:lnTo>
                  <a:pt x="2629364" y="2324"/>
                </a:lnTo>
                <a:lnTo>
                  <a:pt x="2631224" y="464"/>
                </a:lnTo>
                <a:lnTo>
                  <a:pt x="2632347" y="0"/>
                </a:lnTo>
                <a:lnTo>
                  <a:pt x="2644502" y="0"/>
                </a:lnTo>
                <a:lnTo>
                  <a:pt x="2645625" y="464"/>
                </a:lnTo>
                <a:lnTo>
                  <a:pt x="2647484" y="2324"/>
                </a:lnTo>
                <a:lnTo>
                  <a:pt x="2647950" y="3447"/>
                </a:lnTo>
                <a:lnTo>
                  <a:pt x="2647950" y="6077"/>
                </a:lnTo>
                <a:lnTo>
                  <a:pt x="2647484" y="7200"/>
                </a:lnTo>
                <a:lnTo>
                  <a:pt x="2645625" y="9060"/>
                </a:lnTo>
                <a:lnTo>
                  <a:pt x="2644502" y="9524"/>
                </a:lnTo>
                <a:close/>
              </a:path>
              <a:path w="5219700" h="9525">
                <a:moveTo>
                  <a:pt x="2701652" y="9524"/>
                </a:moveTo>
                <a:lnTo>
                  <a:pt x="2689497" y="9524"/>
                </a:lnTo>
                <a:lnTo>
                  <a:pt x="2688374" y="9060"/>
                </a:lnTo>
                <a:lnTo>
                  <a:pt x="2686514" y="7200"/>
                </a:lnTo>
                <a:lnTo>
                  <a:pt x="2686049" y="6077"/>
                </a:lnTo>
                <a:lnTo>
                  <a:pt x="2686049" y="3447"/>
                </a:lnTo>
                <a:lnTo>
                  <a:pt x="2686514" y="2324"/>
                </a:lnTo>
                <a:lnTo>
                  <a:pt x="2688374" y="464"/>
                </a:lnTo>
                <a:lnTo>
                  <a:pt x="2689497" y="0"/>
                </a:lnTo>
                <a:lnTo>
                  <a:pt x="2701652" y="0"/>
                </a:lnTo>
                <a:lnTo>
                  <a:pt x="2702775" y="464"/>
                </a:lnTo>
                <a:lnTo>
                  <a:pt x="2704634" y="2324"/>
                </a:lnTo>
                <a:lnTo>
                  <a:pt x="2705100" y="3447"/>
                </a:lnTo>
                <a:lnTo>
                  <a:pt x="2705100" y="6077"/>
                </a:lnTo>
                <a:lnTo>
                  <a:pt x="2704634" y="7200"/>
                </a:lnTo>
                <a:lnTo>
                  <a:pt x="2702775" y="9060"/>
                </a:lnTo>
                <a:lnTo>
                  <a:pt x="2701652" y="9524"/>
                </a:lnTo>
                <a:close/>
              </a:path>
              <a:path w="5219700" h="9525">
                <a:moveTo>
                  <a:pt x="2758802" y="9524"/>
                </a:moveTo>
                <a:lnTo>
                  <a:pt x="2746647" y="9524"/>
                </a:lnTo>
                <a:lnTo>
                  <a:pt x="2745524" y="9060"/>
                </a:lnTo>
                <a:lnTo>
                  <a:pt x="2743664" y="7200"/>
                </a:lnTo>
                <a:lnTo>
                  <a:pt x="2743200" y="6077"/>
                </a:lnTo>
                <a:lnTo>
                  <a:pt x="2743200" y="3447"/>
                </a:lnTo>
                <a:lnTo>
                  <a:pt x="2743664" y="2324"/>
                </a:lnTo>
                <a:lnTo>
                  <a:pt x="2745524" y="464"/>
                </a:lnTo>
                <a:lnTo>
                  <a:pt x="2746647" y="0"/>
                </a:lnTo>
                <a:lnTo>
                  <a:pt x="2758802" y="0"/>
                </a:lnTo>
                <a:lnTo>
                  <a:pt x="2759924" y="464"/>
                </a:lnTo>
                <a:lnTo>
                  <a:pt x="2761784" y="2324"/>
                </a:lnTo>
                <a:lnTo>
                  <a:pt x="2762249" y="3447"/>
                </a:lnTo>
                <a:lnTo>
                  <a:pt x="2762249" y="6077"/>
                </a:lnTo>
                <a:lnTo>
                  <a:pt x="2761784" y="7200"/>
                </a:lnTo>
                <a:lnTo>
                  <a:pt x="2759924" y="9060"/>
                </a:lnTo>
                <a:lnTo>
                  <a:pt x="2758802" y="9524"/>
                </a:lnTo>
                <a:close/>
              </a:path>
              <a:path w="5219700" h="9525">
                <a:moveTo>
                  <a:pt x="2815952" y="9524"/>
                </a:moveTo>
                <a:lnTo>
                  <a:pt x="2803797" y="9524"/>
                </a:lnTo>
                <a:lnTo>
                  <a:pt x="2802674" y="9060"/>
                </a:lnTo>
                <a:lnTo>
                  <a:pt x="2800814" y="7200"/>
                </a:lnTo>
                <a:lnTo>
                  <a:pt x="2800349" y="6077"/>
                </a:lnTo>
                <a:lnTo>
                  <a:pt x="2800349" y="3447"/>
                </a:lnTo>
                <a:lnTo>
                  <a:pt x="2800814" y="2324"/>
                </a:lnTo>
                <a:lnTo>
                  <a:pt x="2802674" y="464"/>
                </a:lnTo>
                <a:lnTo>
                  <a:pt x="2803797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5219700" h="9525">
                <a:moveTo>
                  <a:pt x="2873102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73102" y="0"/>
                </a:lnTo>
                <a:lnTo>
                  <a:pt x="2874225" y="464"/>
                </a:lnTo>
                <a:lnTo>
                  <a:pt x="2876084" y="2324"/>
                </a:lnTo>
                <a:lnTo>
                  <a:pt x="2876549" y="3447"/>
                </a:lnTo>
                <a:lnTo>
                  <a:pt x="2876549" y="6077"/>
                </a:lnTo>
                <a:lnTo>
                  <a:pt x="2876084" y="7200"/>
                </a:lnTo>
                <a:lnTo>
                  <a:pt x="2874225" y="9060"/>
                </a:lnTo>
                <a:lnTo>
                  <a:pt x="2873102" y="9524"/>
                </a:lnTo>
                <a:close/>
              </a:path>
              <a:path w="5219700" h="9525">
                <a:moveTo>
                  <a:pt x="2930252" y="9524"/>
                </a:moveTo>
                <a:lnTo>
                  <a:pt x="2918097" y="9524"/>
                </a:lnTo>
                <a:lnTo>
                  <a:pt x="2916974" y="9060"/>
                </a:lnTo>
                <a:lnTo>
                  <a:pt x="2915114" y="7200"/>
                </a:lnTo>
                <a:lnTo>
                  <a:pt x="2914649" y="6077"/>
                </a:lnTo>
                <a:lnTo>
                  <a:pt x="2914649" y="3447"/>
                </a:lnTo>
                <a:lnTo>
                  <a:pt x="2915114" y="2324"/>
                </a:lnTo>
                <a:lnTo>
                  <a:pt x="2916974" y="464"/>
                </a:lnTo>
                <a:lnTo>
                  <a:pt x="2918097" y="0"/>
                </a:lnTo>
                <a:lnTo>
                  <a:pt x="2930252" y="0"/>
                </a:lnTo>
                <a:lnTo>
                  <a:pt x="2931374" y="464"/>
                </a:lnTo>
                <a:lnTo>
                  <a:pt x="2933234" y="2324"/>
                </a:lnTo>
                <a:lnTo>
                  <a:pt x="2933699" y="3447"/>
                </a:lnTo>
                <a:lnTo>
                  <a:pt x="2933699" y="6077"/>
                </a:lnTo>
                <a:lnTo>
                  <a:pt x="2933234" y="7200"/>
                </a:lnTo>
                <a:lnTo>
                  <a:pt x="2931374" y="9060"/>
                </a:lnTo>
                <a:lnTo>
                  <a:pt x="2930252" y="9524"/>
                </a:lnTo>
                <a:close/>
              </a:path>
              <a:path w="5219700" h="9525">
                <a:moveTo>
                  <a:pt x="2987402" y="9524"/>
                </a:moveTo>
                <a:lnTo>
                  <a:pt x="2975247" y="9524"/>
                </a:lnTo>
                <a:lnTo>
                  <a:pt x="2974124" y="9060"/>
                </a:lnTo>
                <a:lnTo>
                  <a:pt x="2972265" y="7200"/>
                </a:lnTo>
                <a:lnTo>
                  <a:pt x="2971800" y="6077"/>
                </a:lnTo>
                <a:lnTo>
                  <a:pt x="2971800" y="3447"/>
                </a:lnTo>
                <a:lnTo>
                  <a:pt x="2972265" y="2324"/>
                </a:lnTo>
                <a:lnTo>
                  <a:pt x="2974124" y="464"/>
                </a:lnTo>
                <a:lnTo>
                  <a:pt x="2975247" y="0"/>
                </a:lnTo>
                <a:lnTo>
                  <a:pt x="2987402" y="0"/>
                </a:lnTo>
                <a:lnTo>
                  <a:pt x="2988525" y="464"/>
                </a:lnTo>
                <a:lnTo>
                  <a:pt x="2990384" y="2324"/>
                </a:lnTo>
                <a:lnTo>
                  <a:pt x="2990849" y="3447"/>
                </a:lnTo>
                <a:lnTo>
                  <a:pt x="2990849" y="6077"/>
                </a:lnTo>
                <a:lnTo>
                  <a:pt x="2990384" y="7200"/>
                </a:lnTo>
                <a:lnTo>
                  <a:pt x="2988525" y="9060"/>
                </a:lnTo>
                <a:lnTo>
                  <a:pt x="2987402" y="9524"/>
                </a:lnTo>
                <a:close/>
              </a:path>
              <a:path w="5219700" h="9525">
                <a:moveTo>
                  <a:pt x="3044552" y="9524"/>
                </a:moveTo>
                <a:lnTo>
                  <a:pt x="3032397" y="9524"/>
                </a:lnTo>
                <a:lnTo>
                  <a:pt x="3031274" y="9060"/>
                </a:lnTo>
                <a:lnTo>
                  <a:pt x="3029414" y="7200"/>
                </a:lnTo>
                <a:lnTo>
                  <a:pt x="3028949" y="6077"/>
                </a:lnTo>
                <a:lnTo>
                  <a:pt x="3028949" y="3447"/>
                </a:lnTo>
                <a:lnTo>
                  <a:pt x="3029414" y="2324"/>
                </a:lnTo>
                <a:lnTo>
                  <a:pt x="3031274" y="464"/>
                </a:lnTo>
                <a:lnTo>
                  <a:pt x="3032397" y="0"/>
                </a:lnTo>
                <a:lnTo>
                  <a:pt x="3044552" y="0"/>
                </a:lnTo>
                <a:lnTo>
                  <a:pt x="3045674" y="464"/>
                </a:lnTo>
                <a:lnTo>
                  <a:pt x="3047534" y="2324"/>
                </a:lnTo>
                <a:lnTo>
                  <a:pt x="3047999" y="3447"/>
                </a:lnTo>
                <a:lnTo>
                  <a:pt x="3047999" y="6077"/>
                </a:lnTo>
                <a:lnTo>
                  <a:pt x="3047534" y="7200"/>
                </a:lnTo>
                <a:lnTo>
                  <a:pt x="3045674" y="9060"/>
                </a:lnTo>
                <a:lnTo>
                  <a:pt x="3044552" y="9524"/>
                </a:lnTo>
                <a:close/>
              </a:path>
              <a:path w="5219700" h="9525">
                <a:moveTo>
                  <a:pt x="3101702" y="9524"/>
                </a:moveTo>
                <a:lnTo>
                  <a:pt x="3089547" y="9524"/>
                </a:lnTo>
                <a:lnTo>
                  <a:pt x="3088424" y="9060"/>
                </a:lnTo>
                <a:lnTo>
                  <a:pt x="3086564" y="7200"/>
                </a:lnTo>
                <a:lnTo>
                  <a:pt x="3086099" y="6077"/>
                </a:lnTo>
                <a:lnTo>
                  <a:pt x="3086099" y="3447"/>
                </a:lnTo>
                <a:lnTo>
                  <a:pt x="3086564" y="2324"/>
                </a:lnTo>
                <a:lnTo>
                  <a:pt x="3088424" y="464"/>
                </a:lnTo>
                <a:lnTo>
                  <a:pt x="3089547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50" y="3447"/>
                </a:lnTo>
                <a:lnTo>
                  <a:pt x="3105150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5219700" h="9525">
                <a:moveTo>
                  <a:pt x="3158852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50" y="6077"/>
                </a:lnTo>
                <a:lnTo>
                  <a:pt x="3143250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58852" y="0"/>
                </a:lnTo>
                <a:lnTo>
                  <a:pt x="3159974" y="464"/>
                </a:lnTo>
                <a:lnTo>
                  <a:pt x="3161834" y="2324"/>
                </a:lnTo>
                <a:lnTo>
                  <a:pt x="3162299" y="3447"/>
                </a:lnTo>
                <a:lnTo>
                  <a:pt x="3162299" y="6077"/>
                </a:lnTo>
                <a:lnTo>
                  <a:pt x="3161834" y="7200"/>
                </a:lnTo>
                <a:lnTo>
                  <a:pt x="3159974" y="9060"/>
                </a:lnTo>
                <a:lnTo>
                  <a:pt x="3158852" y="9524"/>
                </a:lnTo>
                <a:close/>
              </a:path>
              <a:path w="5219700" h="9525">
                <a:moveTo>
                  <a:pt x="3216002" y="9524"/>
                </a:moveTo>
                <a:lnTo>
                  <a:pt x="3203847" y="9524"/>
                </a:lnTo>
                <a:lnTo>
                  <a:pt x="3202724" y="9060"/>
                </a:lnTo>
                <a:lnTo>
                  <a:pt x="3200864" y="7200"/>
                </a:lnTo>
                <a:lnTo>
                  <a:pt x="3200399" y="6077"/>
                </a:lnTo>
                <a:lnTo>
                  <a:pt x="3200399" y="3447"/>
                </a:lnTo>
                <a:lnTo>
                  <a:pt x="3200864" y="2324"/>
                </a:lnTo>
                <a:lnTo>
                  <a:pt x="3202724" y="464"/>
                </a:lnTo>
                <a:lnTo>
                  <a:pt x="3203847" y="0"/>
                </a:lnTo>
                <a:lnTo>
                  <a:pt x="3216002" y="0"/>
                </a:lnTo>
                <a:lnTo>
                  <a:pt x="3217125" y="464"/>
                </a:lnTo>
                <a:lnTo>
                  <a:pt x="3218984" y="2324"/>
                </a:lnTo>
                <a:lnTo>
                  <a:pt x="3219450" y="3447"/>
                </a:lnTo>
                <a:lnTo>
                  <a:pt x="3219450" y="6077"/>
                </a:lnTo>
                <a:lnTo>
                  <a:pt x="3218984" y="7200"/>
                </a:lnTo>
                <a:lnTo>
                  <a:pt x="3217125" y="9060"/>
                </a:lnTo>
                <a:lnTo>
                  <a:pt x="3216002" y="9524"/>
                </a:lnTo>
                <a:close/>
              </a:path>
              <a:path w="5219700" h="9525">
                <a:moveTo>
                  <a:pt x="3273152" y="9524"/>
                </a:moveTo>
                <a:lnTo>
                  <a:pt x="3260997" y="9524"/>
                </a:lnTo>
                <a:lnTo>
                  <a:pt x="3259874" y="9060"/>
                </a:lnTo>
                <a:lnTo>
                  <a:pt x="3258014" y="7200"/>
                </a:lnTo>
                <a:lnTo>
                  <a:pt x="3257549" y="6077"/>
                </a:lnTo>
                <a:lnTo>
                  <a:pt x="3257549" y="3447"/>
                </a:lnTo>
                <a:lnTo>
                  <a:pt x="3258014" y="2324"/>
                </a:lnTo>
                <a:lnTo>
                  <a:pt x="3259874" y="464"/>
                </a:lnTo>
                <a:lnTo>
                  <a:pt x="3260997" y="0"/>
                </a:lnTo>
                <a:lnTo>
                  <a:pt x="3273152" y="0"/>
                </a:lnTo>
                <a:lnTo>
                  <a:pt x="3274274" y="464"/>
                </a:lnTo>
                <a:lnTo>
                  <a:pt x="3276134" y="2324"/>
                </a:lnTo>
                <a:lnTo>
                  <a:pt x="3276599" y="3447"/>
                </a:lnTo>
                <a:lnTo>
                  <a:pt x="3276599" y="6077"/>
                </a:lnTo>
                <a:lnTo>
                  <a:pt x="3276134" y="7200"/>
                </a:lnTo>
                <a:lnTo>
                  <a:pt x="3274274" y="9060"/>
                </a:lnTo>
                <a:lnTo>
                  <a:pt x="3273152" y="9524"/>
                </a:lnTo>
                <a:close/>
              </a:path>
              <a:path w="5219700" h="9525">
                <a:moveTo>
                  <a:pt x="3330302" y="9524"/>
                </a:moveTo>
                <a:lnTo>
                  <a:pt x="3318147" y="9524"/>
                </a:lnTo>
                <a:lnTo>
                  <a:pt x="3317024" y="9060"/>
                </a:lnTo>
                <a:lnTo>
                  <a:pt x="3315165" y="7200"/>
                </a:lnTo>
                <a:lnTo>
                  <a:pt x="3314700" y="6077"/>
                </a:lnTo>
                <a:lnTo>
                  <a:pt x="3314700" y="3447"/>
                </a:lnTo>
                <a:lnTo>
                  <a:pt x="3315165" y="2324"/>
                </a:lnTo>
                <a:lnTo>
                  <a:pt x="3317024" y="464"/>
                </a:lnTo>
                <a:lnTo>
                  <a:pt x="3318147" y="0"/>
                </a:lnTo>
                <a:lnTo>
                  <a:pt x="3330302" y="0"/>
                </a:lnTo>
                <a:lnTo>
                  <a:pt x="3331424" y="464"/>
                </a:lnTo>
                <a:lnTo>
                  <a:pt x="3333284" y="2324"/>
                </a:lnTo>
                <a:lnTo>
                  <a:pt x="3333749" y="3447"/>
                </a:lnTo>
                <a:lnTo>
                  <a:pt x="3333749" y="6077"/>
                </a:lnTo>
                <a:lnTo>
                  <a:pt x="3333284" y="7200"/>
                </a:lnTo>
                <a:lnTo>
                  <a:pt x="3331424" y="9060"/>
                </a:lnTo>
                <a:lnTo>
                  <a:pt x="3330302" y="9524"/>
                </a:lnTo>
                <a:close/>
              </a:path>
              <a:path w="5219700" h="9525">
                <a:moveTo>
                  <a:pt x="3387452" y="9524"/>
                </a:moveTo>
                <a:lnTo>
                  <a:pt x="3375297" y="9524"/>
                </a:lnTo>
                <a:lnTo>
                  <a:pt x="3374174" y="9060"/>
                </a:lnTo>
                <a:lnTo>
                  <a:pt x="3372315" y="7200"/>
                </a:lnTo>
                <a:lnTo>
                  <a:pt x="3371850" y="6077"/>
                </a:lnTo>
                <a:lnTo>
                  <a:pt x="3371850" y="3447"/>
                </a:lnTo>
                <a:lnTo>
                  <a:pt x="3372315" y="2324"/>
                </a:lnTo>
                <a:lnTo>
                  <a:pt x="3374174" y="464"/>
                </a:lnTo>
                <a:lnTo>
                  <a:pt x="3375297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5219700" h="9525">
                <a:moveTo>
                  <a:pt x="3444602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44602" y="0"/>
                </a:lnTo>
                <a:lnTo>
                  <a:pt x="3445724" y="464"/>
                </a:lnTo>
                <a:lnTo>
                  <a:pt x="3447584" y="2324"/>
                </a:lnTo>
                <a:lnTo>
                  <a:pt x="3448049" y="3447"/>
                </a:lnTo>
                <a:lnTo>
                  <a:pt x="3448049" y="6077"/>
                </a:lnTo>
                <a:lnTo>
                  <a:pt x="3447584" y="7200"/>
                </a:lnTo>
                <a:lnTo>
                  <a:pt x="3445724" y="9060"/>
                </a:lnTo>
                <a:lnTo>
                  <a:pt x="3444602" y="9524"/>
                </a:lnTo>
                <a:close/>
              </a:path>
              <a:path w="5219700" h="9525">
                <a:moveTo>
                  <a:pt x="3501752" y="9524"/>
                </a:moveTo>
                <a:lnTo>
                  <a:pt x="3489597" y="9524"/>
                </a:lnTo>
                <a:lnTo>
                  <a:pt x="3488474" y="9060"/>
                </a:lnTo>
                <a:lnTo>
                  <a:pt x="3486614" y="7200"/>
                </a:lnTo>
                <a:lnTo>
                  <a:pt x="3486149" y="6077"/>
                </a:lnTo>
                <a:lnTo>
                  <a:pt x="3486149" y="3447"/>
                </a:lnTo>
                <a:lnTo>
                  <a:pt x="3486614" y="2324"/>
                </a:lnTo>
                <a:lnTo>
                  <a:pt x="3488474" y="464"/>
                </a:lnTo>
                <a:lnTo>
                  <a:pt x="3489597" y="0"/>
                </a:lnTo>
                <a:lnTo>
                  <a:pt x="3501752" y="0"/>
                </a:lnTo>
                <a:lnTo>
                  <a:pt x="3502874" y="464"/>
                </a:lnTo>
                <a:lnTo>
                  <a:pt x="3504734" y="2324"/>
                </a:lnTo>
                <a:lnTo>
                  <a:pt x="3505199" y="3447"/>
                </a:lnTo>
                <a:lnTo>
                  <a:pt x="3505199" y="6077"/>
                </a:lnTo>
                <a:lnTo>
                  <a:pt x="3504734" y="7200"/>
                </a:lnTo>
                <a:lnTo>
                  <a:pt x="3502874" y="9060"/>
                </a:lnTo>
                <a:lnTo>
                  <a:pt x="3501752" y="9524"/>
                </a:lnTo>
                <a:close/>
              </a:path>
              <a:path w="5219700" h="9525">
                <a:moveTo>
                  <a:pt x="3558902" y="9524"/>
                </a:moveTo>
                <a:lnTo>
                  <a:pt x="3546747" y="9524"/>
                </a:lnTo>
                <a:lnTo>
                  <a:pt x="3545624" y="9060"/>
                </a:lnTo>
                <a:lnTo>
                  <a:pt x="3543764" y="7200"/>
                </a:lnTo>
                <a:lnTo>
                  <a:pt x="3543300" y="6077"/>
                </a:lnTo>
                <a:lnTo>
                  <a:pt x="3543300" y="3447"/>
                </a:lnTo>
                <a:lnTo>
                  <a:pt x="3543764" y="2324"/>
                </a:lnTo>
                <a:lnTo>
                  <a:pt x="3545624" y="464"/>
                </a:lnTo>
                <a:lnTo>
                  <a:pt x="3546747" y="0"/>
                </a:lnTo>
                <a:lnTo>
                  <a:pt x="3558902" y="0"/>
                </a:lnTo>
                <a:lnTo>
                  <a:pt x="3560024" y="464"/>
                </a:lnTo>
                <a:lnTo>
                  <a:pt x="3561884" y="2324"/>
                </a:lnTo>
                <a:lnTo>
                  <a:pt x="3562349" y="3447"/>
                </a:lnTo>
                <a:lnTo>
                  <a:pt x="3562349" y="6077"/>
                </a:lnTo>
                <a:lnTo>
                  <a:pt x="3561884" y="7200"/>
                </a:lnTo>
                <a:lnTo>
                  <a:pt x="3560024" y="9060"/>
                </a:lnTo>
                <a:lnTo>
                  <a:pt x="3558902" y="9524"/>
                </a:lnTo>
                <a:close/>
              </a:path>
              <a:path w="5219700" h="9525">
                <a:moveTo>
                  <a:pt x="3616052" y="9524"/>
                </a:moveTo>
                <a:lnTo>
                  <a:pt x="3603897" y="9524"/>
                </a:lnTo>
                <a:lnTo>
                  <a:pt x="3602774" y="9060"/>
                </a:lnTo>
                <a:lnTo>
                  <a:pt x="3600914" y="7200"/>
                </a:lnTo>
                <a:lnTo>
                  <a:pt x="3600449" y="6077"/>
                </a:lnTo>
                <a:lnTo>
                  <a:pt x="3600449" y="3447"/>
                </a:lnTo>
                <a:lnTo>
                  <a:pt x="3600914" y="2324"/>
                </a:lnTo>
                <a:lnTo>
                  <a:pt x="3602774" y="464"/>
                </a:lnTo>
                <a:lnTo>
                  <a:pt x="3603897" y="0"/>
                </a:lnTo>
                <a:lnTo>
                  <a:pt x="3616052" y="0"/>
                </a:lnTo>
                <a:lnTo>
                  <a:pt x="3617175" y="464"/>
                </a:lnTo>
                <a:lnTo>
                  <a:pt x="3619035" y="2324"/>
                </a:lnTo>
                <a:lnTo>
                  <a:pt x="3619500" y="3447"/>
                </a:lnTo>
                <a:lnTo>
                  <a:pt x="3619500" y="6077"/>
                </a:lnTo>
                <a:lnTo>
                  <a:pt x="3619035" y="7200"/>
                </a:lnTo>
                <a:lnTo>
                  <a:pt x="3617175" y="9060"/>
                </a:lnTo>
                <a:lnTo>
                  <a:pt x="3616052" y="9524"/>
                </a:lnTo>
                <a:close/>
              </a:path>
              <a:path w="5219700" h="9525">
                <a:moveTo>
                  <a:pt x="3673202" y="9524"/>
                </a:moveTo>
                <a:lnTo>
                  <a:pt x="3661047" y="9524"/>
                </a:lnTo>
                <a:lnTo>
                  <a:pt x="3659924" y="9060"/>
                </a:lnTo>
                <a:lnTo>
                  <a:pt x="3658064" y="7200"/>
                </a:lnTo>
                <a:lnTo>
                  <a:pt x="3657599" y="6077"/>
                </a:lnTo>
                <a:lnTo>
                  <a:pt x="3657599" y="3447"/>
                </a:lnTo>
                <a:lnTo>
                  <a:pt x="3658064" y="2324"/>
                </a:lnTo>
                <a:lnTo>
                  <a:pt x="3659924" y="464"/>
                </a:lnTo>
                <a:lnTo>
                  <a:pt x="3661047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5219700" h="9525">
                <a:moveTo>
                  <a:pt x="3730352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30352" y="0"/>
                </a:lnTo>
                <a:lnTo>
                  <a:pt x="3731474" y="464"/>
                </a:lnTo>
                <a:lnTo>
                  <a:pt x="3733334" y="2324"/>
                </a:lnTo>
                <a:lnTo>
                  <a:pt x="3733799" y="3447"/>
                </a:lnTo>
                <a:lnTo>
                  <a:pt x="3733799" y="6077"/>
                </a:lnTo>
                <a:lnTo>
                  <a:pt x="3733334" y="7200"/>
                </a:lnTo>
                <a:lnTo>
                  <a:pt x="3731474" y="9060"/>
                </a:lnTo>
                <a:lnTo>
                  <a:pt x="3730352" y="9524"/>
                </a:lnTo>
                <a:close/>
              </a:path>
              <a:path w="5219700" h="9525">
                <a:moveTo>
                  <a:pt x="3787502" y="9524"/>
                </a:moveTo>
                <a:lnTo>
                  <a:pt x="3775347" y="9524"/>
                </a:lnTo>
                <a:lnTo>
                  <a:pt x="3774224" y="9060"/>
                </a:lnTo>
                <a:lnTo>
                  <a:pt x="3772365" y="7200"/>
                </a:lnTo>
                <a:lnTo>
                  <a:pt x="3771900" y="6077"/>
                </a:lnTo>
                <a:lnTo>
                  <a:pt x="3771900" y="3447"/>
                </a:lnTo>
                <a:lnTo>
                  <a:pt x="3772365" y="2324"/>
                </a:lnTo>
                <a:lnTo>
                  <a:pt x="3774224" y="464"/>
                </a:lnTo>
                <a:lnTo>
                  <a:pt x="3775347" y="0"/>
                </a:lnTo>
                <a:lnTo>
                  <a:pt x="3787502" y="0"/>
                </a:lnTo>
                <a:lnTo>
                  <a:pt x="3788625" y="464"/>
                </a:lnTo>
                <a:lnTo>
                  <a:pt x="3790485" y="2324"/>
                </a:lnTo>
                <a:lnTo>
                  <a:pt x="3790949" y="3447"/>
                </a:lnTo>
                <a:lnTo>
                  <a:pt x="3790949" y="6077"/>
                </a:lnTo>
                <a:lnTo>
                  <a:pt x="3790485" y="7200"/>
                </a:lnTo>
                <a:lnTo>
                  <a:pt x="3788625" y="9060"/>
                </a:lnTo>
                <a:lnTo>
                  <a:pt x="3787502" y="9524"/>
                </a:lnTo>
                <a:close/>
              </a:path>
              <a:path w="5219700" h="9525">
                <a:moveTo>
                  <a:pt x="3844652" y="9524"/>
                </a:moveTo>
                <a:lnTo>
                  <a:pt x="3832497" y="9524"/>
                </a:lnTo>
                <a:lnTo>
                  <a:pt x="3831374" y="9060"/>
                </a:lnTo>
                <a:lnTo>
                  <a:pt x="3829514" y="7200"/>
                </a:lnTo>
                <a:lnTo>
                  <a:pt x="3829049" y="6077"/>
                </a:lnTo>
                <a:lnTo>
                  <a:pt x="3829049" y="3447"/>
                </a:lnTo>
                <a:lnTo>
                  <a:pt x="3829514" y="2324"/>
                </a:lnTo>
                <a:lnTo>
                  <a:pt x="3831374" y="464"/>
                </a:lnTo>
                <a:lnTo>
                  <a:pt x="3832497" y="0"/>
                </a:lnTo>
                <a:lnTo>
                  <a:pt x="3844652" y="0"/>
                </a:lnTo>
                <a:lnTo>
                  <a:pt x="3845775" y="464"/>
                </a:lnTo>
                <a:lnTo>
                  <a:pt x="3847635" y="2324"/>
                </a:lnTo>
                <a:lnTo>
                  <a:pt x="3848100" y="3447"/>
                </a:lnTo>
                <a:lnTo>
                  <a:pt x="3848100" y="6077"/>
                </a:lnTo>
                <a:lnTo>
                  <a:pt x="3847635" y="7200"/>
                </a:lnTo>
                <a:lnTo>
                  <a:pt x="3845775" y="9060"/>
                </a:lnTo>
                <a:lnTo>
                  <a:pt x="3844652" y="9524"/>
                </a:lnTo>
                <a:close/>
              </a:path>
              <a:path w="5219700" h="9525">
                <a:moveTo>
                  <a:pt x="3901802" y="9524"/>
                </a:moveTo>
                <a:lnTo>
                  <a:pt x="3889647" y="9524"/>
                </a:lnTo>
                <a:lnTo>
                  <a:pt x="3888524" y="9060"/>
                </a:lnTo>
                <a:lnTo>
                  <a:pt x="3886664" y="7200"/>
                </a:lnTo>
                <a:lnTo>
                  <a:pt x="3886199" y="6077"/>
                </a:lnTo>
                <a:lnTo>
                  <a:pt x="3886199" y="3447"/>
                </a:lnTo>
                <a:lnTo>
                  <a:pt x="3886664" y="2324"/>
                </a:lnTo>
                <a:lnTo>
                  <a:pt x="3888524" y="464"/>
                </a:lnTo>
                <a:lnTo>
                  <a:pt x="3889647" y="0"/>
                </a:lnTo>
                <a:lnTo>
                  <a:pt x="3901802" y="0"/>
                </a:lnTo>
                <a:lnTo>
                  <a:pt x="3902924" y="464"/>
                </a:lnTo>
                <a:lnTo>
                  <a:pt x="3904784" y="2324"/>
                </a:lnTo>
                <a:lnTo>
                  <a:pt x="3905249" y="3447"/>
                </a:lnTo>
                <a:lnTo>
                  <a:pt x="3905249" y="6077"/>
                </a:lnTo>
                <a:lnTo>
                  <a:pt x="3904784" y="7200"/>
                </a:lnTo>
                <a:lnTo>
                  <a:pt x="3902924" y="9060"/>
                </a:lnTo>
                <a:lnTo>
                  <a:pt x="3901802" y="9524"/>
                </a:lnTo>
                <a:close/>
              </a:path>
              <a:path w="5219700" h="9525">
                <a:moveTo>
                  <a:pt x="3958952" y="9524"/>
                </a:moveTo>
                <a:lnTo>
                  <a:pt x="3946797" y="9524"/>
                </a:lnTo>
                <a:lnTo>
                  <a:pt x="3945674" y="9060"/>
                </a:lnTo>
                <a:lnTo>
                  <a:pt x="3943814" y="7200"/>
                </a:lnTo>
                <a:lnTo>
                  <a:pt x="3943350" y="6077"/>
                </a:lnTo>
                <a:lnTo>
                  <a:pt x="3943350" y="3447"/>
                </a:lnTo>
                <a:lnTo>
                  <a:pt x="3943814" y="2324"/>
                </a:lnTo>
                <a:lnTo>
                  <a:pt x="3945674" y="464"/>
                </a:lnTo>
                <a:lnTo>
                  <a:pt x="3946797" y="0"/>
                </a:lnTo>
                <a:lnTo>
                  <a:pt x="3958952" y="0"/>
                </a:lnTo>
                <a:lnTo>
                  <a:pt x="3960075" y="464"/>
                </a:lnTo>
                <a:lnTo>
                  <a:pt x="3961935" y="2324"/>
                </a:lnTo>
                <a:lnTo>
                  <a:pt x="3962400" y="3447"/>
                </a:lnTo>
                <a:lnTo>
                  <a:pt x="3962400" y="6077"/>
                </a:lnTo>
                <a:lnTo>
                  <a:pt x="3961935" y="7200"/>
                </a:lnTo>
                <a:lnTo>
                  <a:pt x="3960075" y="9060"/>
                </a:lnTo>
                <a:lnTo>
                  <a:pt x="3958952" y="9524"/>
                </a:lnTo>
                <a:close/>
              </a:path>
              <a:path w="5219700" h="9525">
                <a:moveTo>
                  <a:pt x="4016102" y="9524"/>
                </a:moveTo>
                <a:lnTo>
                  <a:pt x="4003947" y="9524"/>
                </a:lnTo>
                <a:lnTo>
                  <a:pt x="4002824" y="9060"/>
                </a:lnTo>
                <a:lnTo>
                  <a:pt x="4000964" y="7200"/>
                </a:lnTo>
                <a:lnTo>
                  <a:pt x="4000499" y="6077"/>
                </a:lnTo>
                <a:lnTo>
                  <a:pt x="4000499" y="3447"/>
                </a:lnTo>
                <a:lnTo>
                  <a:pt x="4000964" y="2324"/>
                </a:lnTo>
                <a:lnTo>
                  <a:pt x="4002824" y="464"/>
                </a:lnTo>
                <a:lnTo>
                  <a:pt x="4003947" y="0"/>
                </a:lnTo>
                <a:lnTo>
                  <a:pt x="4016102" y="0"/>
                </a:lnTo>
                <a:lnTo>
                  <a:pt x="4017225" y="464"/>
                </a:lnTo>
                <a:lnTo>
                  <a:pt x="4019085" y="2324"/>
                </a:lnTo>
                <a:lnTo>
                  <a:pt x="4019550" y="3447"/>
                </a:lnTo>
                <a:lnTo>
                  <a:pt x="4019550" y="6077"/>
                </a:lnTo>
                <a:lnTo>
                  <a:pt x="4019085" y="7200"/>
                </a:lnTo>
                <a:lnTo>
                  <a:pt x="4017225" y="9060"/>
                </a:lnTo>
                <a:lnTo>
                  <a:pt x="4016102" y="9524"/>
                </a:lnTo>
                <a:close/>
              </a:path>
              <a:path w="5219700" h="9525">
                <a:moveTo>
                  <a:pt x="4073252" y="9524"/>
                </a:moveTo>
                <a:lnTo>
                  <a:pt x="4061097" y="9524"/>
                </a:lnTo>
                <a:lnTo>
                  <a:pt x="4059974" y="9060"/>
                </a:lnTo>
                <a:lnTo>
                  <a:pt x="4058114" y="7200"/>
                </a:lnTo>
                <a:lnTo>
                  <a:pt x="4057649" y="6077"/>
                </a:lnTo>
                <a:lnTo>
                  <a:pt x="4057649" y="3447"/>
                </a:lnTo>
                <a:lnTo>
                  <a:pt x="4058114" y="2324"/>
                </a:lnTo>
                <a:lnTo>
                  <a:pt x="4059974" y="464"/>
                </a:lnTo>
                <a:lnTo>
                  <a:pt x="4061097" y="0"/>
                </a:lnTo>
                <a:lnTo>
                  <a:pt x="4073252" y="0"/>
                </a:lnTo>
                <a:lnTo>
                  <a:pt x="4074374" y="464"/>
                </a:lnTo>
                <a:lnTo>
                  <a:pt x="4076234" y="2324"/>
                </a:lnTo>
                <a:lnTo>
                  <a:pt x="4076699" y="3447"/>
                </a:lnTo>
                <a:lnTo>
                  <a:pt x="4076699" y="6077"/>
                </a:lnTo>
                <a:lnTo>
                  <a:pt x="4076234" y="7200"/>
                </a:lnTo>
                <a:lnTo>
                  <a:pt x="4074374" y="9060"/>
                </a:lnTo>
                <a:lnTo>
                  <a:pt x="4073252" y="9524"/>
                </a:lnTo>
                <a:close/>
              </a:path>
              <a:path w="5219700" h="9525">
                <a:moveTo>
                  <a:pt x="4130402" y="9524"/>
                </a:moveTo>
                <a:lnTo>
                  <a:pt x="4118247" y="9524"/>
                </a:lnTo>
                <a:lnTo>
                  <a:pt x="4117124" y="9060"/>
                </a:lnTo>
                <a:lnTo>
                  <a:pt x="4115264" y="7200"/>
                </a:lnTo>
                <a:lnTo>
                  <a:pt x="4114799" y="6077"/>
                </a:lnTo>
                <a:lnTo>
                  <a:pt x="4114799" y="3447"/>
                </a:lnTo>
                <a:lnTo>
                  <a:pt x="4115264" y="2324"/>
                </a:lnTo>
                <a:lnTo>
                  <a:pt x="4117124" y="464"/>
                </a:lnTo>
                <a:lnTo>
                  <a:pt x="4118247" y="0"/>
                </a:lnTo>
                <a:lnTo>
                  <a:pt x="4130402" y="0"/>
                </a:lnTo>
                <a:lnTo>
                  <a:pt x="4131524" y="464"/>
                </a:lnTo>
                <a:lnTo>
                  <a:pt x="4133384" y="2324"/>
                </a:lnTo>
                <a:lnTo>
                  <a:pt x="4133849" y="3447"/>
                </a:lnTo>
                <a:lnTo>
                  <a:pt x="4133849" y="6077"/>
                </a:lnTo>
                <a:lnTo>
                  <a:pt x="4133384" y="7200"/>
                </a:lnTo>
                <a:lnTo>
                  <a:pt x="4131524" y="9060"/>
                </a:lnTo>
                <a:lnTo>
                  <a:pt x="4130402" y="9524"/>
                </a:lnTo>
                <a:close/>
              </a:path>
              <a:path w="5219700" h="9525">
                <a:moveTo>
                  <a:pt x="4187552" y="9524"/>
                </a:moveTo>
                <a:lnTo>
                  <a:pt x="4175397" y="9524"/>
                </a:lnTo>
                <a:lnTo>
                  <a:pt x="4174274" y="9060"/>
                </a:lnTo>
                <a:lnTo>
                  <a:pt x="4172415" y="7200"/>
                </a:lnTo>
                <a:lnTo>
                  <a:pt x="4171950" y="6077"/>
                </a:lnTo>
                <a:lnTo>
                  <a:pt x="4171950" y="3447"/>
                </a:lnTo>
                <a:lnTo>
                  <a:pt x="4172415" y="2324"/>
                </a:lnTo>
                <a:lnTo>
                  <a:pt x="4174274" y="464"/>
                </a:lnTo>
                <a:lnTo>
                  <a:pt x="4175397" y="0"/>
                </a:lnTo>
                <a:lnTo>
                  <a:pt x="4187552" y="0"/>
                </a:lnTo>
                <a:lnTo>
                  <a:pt x="4188675" y="464"/>
                </a:lnTo>
                <a:lnTo>
                  <a:pt x="4190535" y="2324"/>
                </a:lnTo>
                <a:lnTo>
                  <a:pt x="4190999" y="3447"/>
                </a:lnTo>
                <a:lnTo>
                  <a:pt x="4190999" y="6077"/>
                </a:lnTo>
                <a:lnTo>
                  <a:pt x="4190535" y="7200"/>
                </a:lnTo>
                <a:lnTo>
                  <a:pt x="4188675" y="9060"/>
                </a:lnTo>
                <a:lnTo>
                  <a:pt x="4187552" y="9524"/>
                </a:lnTo>
                <a:close/>
              </a:path>
              <a:path w="5219700" h="9525">
                <a:moveTo>
                  <a:pt x="4244702" y="9524"/>
                </a:moveTo>
                <a:lnTo>
                  <a:pt x="4232547" y="9524"/>
                </a:lnTo>
                <a:lnTo>
                  <a:pt x="4231424" y="9060"/>
                </a:lnTo>
                <a:lnTo>
                  <a:pt x="4229564" y="7200"/>
                </a:lnTo>
                <a:lnTo>
                  <a:pt x="4229099" y="6077"/>
                </a:lnTo>
                <a:lnTo>
                  <a:pt x="4229099" y="3447"/>
                </a:lnTo>
                <a:lnTo>
                  <a:pt x="4229564" y="2324"/>
                </a:lnTo>
                <a:lnTo>
                  <a:pt x="4231424" y="464"/>
                </a:lnTo>
                <a:lnTo>
                  <a:pt x="4232547" y="0"/>
                </a:lnTo>
                <a:lnTo>
                  <a:pt x="4244702" y="0"/>
                </a:lnTo>
                <a:lnTo>
                  <a:pt x="4245824" y="464"/>
                </a:lnTo>
                <a:lnTo>
                  <a:pt x="4247684" y="2324"/>
                </a:lnTo>
                <a:lnTo>
                  <a:pt x="4248149" y="3447"/>
                </a:lnTo>
                <a:lnTo>
                  <a:pt x="4248149" y="6077"/>
                </a:lnTo>
                <a:lnTo>
                  <a:pt x="4247684" y="7200"/>
                </a:lnTo>
                <a:lnTo>
                  <a:pt x="4245824" y="9060"/>
                </a:lnTo>
                <a:lnTo>
                  <a:pt x="4244702" y="9524"/>
                </a:lnTo>
                <a:close/>
              </a:path>
              <a:path w="5219700" h="9525">
                <a:moveTo>
                  <a:pt x="4301852" y="9524"/>
                </a:moveTo>
                <a:lnTo>
                  <a:pt x="4289697" y="9524"/>
                </a:lnTo>
                <a:lnTo>
                  <a:pt x="4288574" y="9060"/>
                </a:lnTo>
                <a:lnTo>
                  <a:pt x="4286714" y="7200"/>
                </a:lnTo>
                <a:lnTo>
                  <a:pt x="4286249" y="6077"/>
                </a:lnTo>
                <a:lnTo>
                  <a:pt x="4286249" y="3447"/>
                </a:lnTo>
                <a:lnTo>
                  <a:pt x="4286714" y="2324"/>
                </a:lnTo>
                <a:lnTo>
                  <a:pt x="4288574" y="464"/>
                </a:lnTo>
                <a:lnTo>
                  <a:pt x="4289697" y="0"/>
                </a:lnTo>
                <a:lnTo>
                  <a:pt x="4301852" y="0"/>
                </a:lnTo>
                <a:lnTo>
                  <a:pt x="4302974" y="464"/>
                </a:lnTo>
                <a:lnTo>
                  <a:pt x="4304834" y="2324"/>
                </a:lnTo>
                <a:lnTo>
                  <a:pt x="4305299" y="3447"/>
                </a:lnTo>
                <a:lnTo>
                  <a:pt x="4305299" y="6077"/>
                </a:lnTo>
                <a:lnTo>
                  <a:pt x="4304834" y="7200"/>
                </a:lnTo>
                <a:lnTo>
                  <a:pt x="4302974" y="9060"/>
                </a:lnTo>
                <a:lnTo>
                  <a:pt x="4301852" y="9524"/>
                </a:lnTo>
                <a:close/>
              </a:path>
              <a:path w="5219700" h="9525">
                <a:moveTo>
                  <a:pt x="4359002" y="9524"/>
                </a:moveTo>
                <a:lnTo>
                  <a:pt x="4346847" y="9524"/>
                </a:lnTo>
                <a:lnTo>
                  <a:pt x="4345724" y="9060"/>
                </a:lnTo>
                <a:lnTo>
                  <a:pt x="4343864" y="7200"/>
                </a:lnTo>
                <a:lnTo>
                  <a:pt x="4343399" y="6077"/>
                </a:lnTo>
                <a:lnTo>
                  <a:pt x="4343399" y="3447"/>
                </a:lnTo>
                <a:lnTo>
                  <a:pt x="4343864" y="2324"/>
                </a:lnTo>
                <a:lnTo>
                  <a:pt x="4345724" y="464"/>
                </a:lnTo>
                <a:lnTo>
                  <a:pt x="4346847" y="0"/>
                </a:lnTo>
                <a:lnTo>
                  <a:pt x="4359002" y="0"/>
                </a:lnTo>
                <a:lnTo>
                  <a:pt x="4360124" y="464"/>
                </a:lnTo>
                <a:lnTo>
                  <a:pt x="4361984" y="2324"/>
                </a:lnTo>
                <a:lnTo>
                  <a:pt x="4362449" y="3447"/>
                </a:lnTo>
                <a:lnTo>
                  <a:pt x="4362449" y="6077"/>
                </a:lnTo>
                <a:lnTo>
                  <a:pt x="4361984" y="7200"/>
                </a:lnTo>
                <a:lnTo>
                  <a:pt x="4360124" y="9060"/>
                </a:lnTo>
                <a:lnTo>
                  <a:pt x="4359002" y="9524"/>
                </a:lnTo>
                <a:close/>
              </a:path>
              <a:path w="5219700" h="9525">
                <a:moveTo>
                  <a:pt x="4416152" y="9524"/>
                </a:moveTo>
                <a:lnTo>
                  <a:pt x="4403997" y="9524"/>
                </a:lnTo>
                <a:lnTo>
                  <a:pt x="4402874" y="9060"/>
                </a:lnTo>
                <a:lnTo>
                  <a:pt x="4401014" y="7200"/>
                </a:lnTo>
                <a:lnTo>
                  <a:pt x="4400549" y="6077"/>
                </a:lnTo>
                <a:lnTo>
                  <a:pt x="4400549" y="3447"/>
                </a:lnTo>
                <a:lnTo>
                  <a:pt x="4401014" y="2324"/>
                </a:lnTo>
                <a:lnTo>
                  <a:pt x="4402874" y="464"/>
                </a:lnTo>
                <a:lnTo>
                  <a:pt x="4403997" y="0"/>
                </a:lnTo>
                <a:lnTo>
                  <a:pt x="4416152" y="0"/>
                </a:lnTo>
                <a:lnTo>
                  <a:pt x="4417275" y="464"/>
                </a:lnTo>
                <a:lnTo>
                  <a:pt x="4419135" y="2324"/>
                </a:lnTo>
                <a:lnTo>
                  <a:pt x="4419600" y="3447"/>
                </a:lnTo>
                <a:lnTo>
                  <a:pt x="4419600" y="6077"/>
                </a:lnTo>
                <a:lnTo>
                  <a:pt x="4419135" y="7200"/>
                </a:lnTo>
                <a:lnTo>
                  <a:pt x="4417275" y="9060"/>
                </a:lnTo>
                <a:lnTo>
                  <a:pt x="4416152" y="9524"/>
                </a:lnTo>
                <a:close/>
              </a:path>
              <a:path w="5219700" h="9525">
                <a:moveTo>
                  <a:pt x="4473302" y="9524"/>
                </a:moveTo>
                <a:lnTo>
                  <a:pt x="4461147" y="9524"/>
                </a:lnTo>
                <a:lnTo>
                  <a:pt x="4460024" y="9060"/>
                </a:lnTo>
                <a:lnTo>
                  <a:pt x="4458164" y="7200"/>
                </a:lnTo>
                <a:lnTo>
                  <a:pt x="4457699" y="6077"/>
                </a:lnTo>
                <a:lnTo>
                  <a:pt x="4457699" y="3447"/>
                </a:lnTo>
                <a:lnTo>
                  <a:pt x="4458164" y="2324"/>
                </a:lnTo>
                <a:lnTo>
                  <a:pt x="4460024" y="464"/>
                </a:lnTo>
                <a:lnTo>
                  <a:pt x="4461147" y="0"/>
                </a:lnTo>
                <a:lnTo>
                  <a:pt x="4473302" y="0"/>
                </a:lnTo>
                <a:lnTo>
                  <a:pt x="4474424" y="464"/>
                </a:lnTo>
                <a:lnTo>
                  <a:pt x="4476284" y="2324"/>
                </a:lnTo>
                <a:lnTo>
                  <a:pt x="4476749" y="3447"/>
                </a:lnTo>
                <a:lnTo>
                  <a:pt x="4476749" y="6077"/>
                </a:lnTo>
                <a:lnTo>
                  <a:pt x="4476284" y="7200"/>
                </a:lnTo>
                <a:lnTo>
                  <a:pt x="4474424" y="9060"/>
                </a:lnTo>
                <a:lnTo>
                  <a:pt x="4473302" y="9524"/>
                </a:lnTo>
                <a:close/>
              </a:path>
              <a:path w="5219700" h="9525">
                <a:moveTo>
                  <a:pt x="4530452" y="9524"/>
                </a:moveTo>
                <a:lnTo>
                  <a:pt x="4518297" y="9524"/>
                </a:lnTo>
                <a:lnTo>
                  <a:pt x="4517174" y="9060"/>
                </a:lnTo>
                <a:lnTo>
                  <a:pt x="4515314" y="7200"/>
                </a:lnTo>
                <a:lnTo>
                  <a:pt x="4514849" y="6077"/>
                </a:lnTo>
                <a:lnTo>
                  <a:pt x="4514849" y="3447"/>
                </a:lnTo>
                <a:lnTo>
                  <a:pt x="4515314" y="2324"/>
                </a:lnTo>
                <a:lnTo>
                  <a:pt x="4517174" y="464"/>
                </a:lnTo>
                <a:lnTo>
                  <a:pt x="4518297" y="0"/>
                </a:lnTo>
                <a:lnTo>
                  <a:pt x="4530452" y="0"/>
                </a:lnTo>
                <a:lnTo>
                  <a:pt x="4531574" y="464"/>
                </a:lnTo>
                <a:lnTo>
                  <a:pt x="4533434" y="2324"/>
                </a:lnTo>
                <a:lnTo>
                  <a:pt x="4533899" y="3447"/>
                </a:lnTo>
                <a:lnTo>
                  <a:pt x="4533899" y="6077"/>
                </a:lnTo>
                <a:lnTo>
                  <a:pt x="4533434" y="7200"/>
                </a:lnTo>
                <a:lnTo>
                  <a:pt x="4531574" y="9060"/>
                </a:lnTo>
                <a:lnTo>
                  <a:pt x="4530452" y="9524"/>
                </a:lnTo>
                <a:close/>
              </a:path>
              <a:path w="5219700" h="9525">
                <a:moveTo>
                  <a:pt x="4587602" y="9524"/>
                </a:moveTo>
                <a:lnTo>
                  <a:pt x="4575447" y="9524"/>
                </a:lnTo>
                <a:lnTo>
                  <a:pt x="4574324" y="9060"/>
                </a:lnTo>
                <a:lnTo>
                  <a:pt x="4572464" y="7200"/>
                </a:lnTo>
                <a:lnTo>
                  <a:pt x="4571999" y="6077"/>
                </a:lnTo>
                <a:lnTo>
                  <a:pt x="4571999" y="3447"/>
                </a:lnTo>
                <a:lnTo>
                  <a:pt x="4572464" y="2324"/>
                </a:lnTo>
                <a:lnTo>
                  <a:pt x="4574324" y="464"/>
                </a:lnTo>
                <a:lnTo>
                  <a:pt x="4575447" y="0"/>
                </a:lnTo>
                <a:lnTo>
                  <a:pt x="4587602" y="0"/>
                </a:lnTo>
                <a:lnTo>
                  <a:pt x="4588724" y="464"/>
                </a:lnTo>
                <a:lnTo>
                  <a:pt x="4590584" y="2324"/>
                </a:lnTo>
                <a:lnTo>
                  <a:pt x="4591049" y="3447"/>
                </a:lnTo>
                <a:lnTo>
                  <a:pt x="4591049" y="6077"/>
                </a:lnTo>
                <a:lnTo>
                  <a:pt x="4590584" y="7200"/>
                </a:lnTo>
                <a:lnTo>
                  <a:pt x="4588724" y="9060"/>
                </a:lnTo>
                <a:lnTo>
                  <a:pt x="4587602" y="9524"/>
                </a:lnTo>
                <a:close/>
              </a:path>
              <a:path w="5219700" h="9525">
                <a:moveTo>
                  <a:pt x="4644752" y="9524"/>
                </a:moveTo>
                <a:lnTo>
                  <a:pt x="4632597" y="9524"/>
                </a:lnTo>
                <a:lnTo>
                  <a:pt x="4631474" y="9060"/>
                </a:lnTo>
                <a:lnTo>
                  <a:pt x="4629614" y="7200"/>
                </a:lnTo>
                <a:lnTo>
                  <a:pt x="4629150" y="6077"/>
                </a:lnTo>
                <a:lnTo>
                  <a:pt x="4629150" y="3447"/>
                </a:lnTo>
                <a:lnTo>
                  <a:pt x="4629614" y="2324"/>
                </a:lnTo>
                <a:lnTo>
                  <a:pt x="4631474" y="464"/>
                </a:lnTo>
                <a:lnTo>
                  <a:pt x="4632597" y="0"/>
                </a:lnTo>
                <a:lnTo>
                  <a:pt x="4644752" y="0"/>
                </a:lnTo>
                <a:lnTo>
                  <a:pt x="4645874" y="464"/>
                </a:lnTo>
                <a:lnTo>
                  <a:pt x="4647734" y="2324"/>
                </a:lnTo>
                <a:lnTo>
                  <a:pt x="4648199" y="3447"/>
                </a:lnTo>
                <a:lnTo>
                  <a:pt x="4648199" y="6077"/>
                </a:lnTo>
                <a:lnTo>
                  <a:pt x="4647734" y="7200"/>
                </a:lnTo>
                <a:lnTo>
                  <a:pt x="4645874" y="9060"/>
                </a:lnTo>
                <a:lnTo>
                  <a:pt x="4644752" y="9524"/>
                </a:lnTo>
                <a:close/>
              </a:path>
              <a:path w="5219700" h="9525">
                <a:moveTo>
                  <a:pt x="4701902" y="9524"/>
                </a:moveTo>
                <a:lnTo>
                  <a:pt x="4689747" y="9524"/>
                </a:lnTo>
                <a:lnTo>
                  <a:pt x="4688624" y="9060"/>
                </a:lnTo>
                <a:lnTo>
                  <a:pt x="4686764" y="7200"/>
                </a:lnTo>
                <a:lnTo>
                  <a:pt x="4686299" y="6077"/>
                </a:lnTo>
                <a:lnTo>
                  <a:pt x="4686299" y="3447"/>
                </a:lnTo>
                <a:lnTo>
                  <a:pt x="4686764" y="2324"/>
                </a:lnTo>
                <a:lnTo>
                  <a:pt x="4688624" y="464"/>
                </a:lnTo>
                <a:lnTo>
                  <a:pt x="4689747" y="0"/>
                </a:lnTo>
                <a:lnTo>
                  <a:pt x="4701902" y="0"/>
                </a:lnTo>
                <a:lnTo>
                  <a:pt x="4703024" y="464"/>
                </a:lnTo>
                <a:lnTo>
                  <a:pt x="4704884" y="2324"/>
                </a:lnTo>
                <a:lnTo>
                  <a:pt x="4705349" y="3447"/>
                </a:lnTo>
                <a:lnTo>
                  <a:pt x="4705349" y="6077"/>
                </a:lnTo>
                <a:lnTo>
                  <a:pt x="4704884" y="7200"/>
                </a:lnTo>
                <a:lnTo>
                  <a:pt x="4703024" y="9060"/>
                </a:lnTo>
                <a:lnTo>
                  <a:pt x="4701902" y="9524"/>
                </a:lnTo>
                <a:close/>
              </a:path>
              <a:path w="5219700" h="9525">
                <a:moveTo>
                  <a:pt x="4759052" y="9524"/>
                </a:moveTo>
                <a:lnTo>
                  <a:pt x="4746897" y="9524"/>
                </a:lnTo>
                <a:lnTo>
                  <a:pt x="4745774" y="9060"/>
                </a:lnTo>
                <a:lnTo>
                  <a:pt x="4743914" y="7200"/>
                </a:lnTo>
                <a:lnTo>
                  <a:pt x="4743449" y="6077"/>
                </a:lnTo>
                <a:lnTo>
                  <a:pt x="4743449" y="3447"/>
                </a:lnTo>
                <a:lnTo>
                  <a:pt x="4743914" y="2324"/>
                </a:lnTo>
                <a:lnTo>
                  <a:pt x="4745774" y="464"/>
                </a:lnTo>
                <a:lnTo>
                  <a:pt x="4746897" y="0"/>
                </a:lnTo>
                <a:lnTo>
                  <a:pt x="4759052" y="0"/>
                </a:lnTo>
                <a:lnTo>
                  <a:pt x="4760174" y="464"/>
                </a:lnTo>
                <a:lnTo>
                  <a:pt x="4762034" y="2324"/>
                </a:lnTo>
                <a:lnTo>
                  <a:pt x="4762499" y="3447"/>
                </a:lnTo>
                <a:lnTo>
                  <a:pt x="4762499" y="6077"/>
                </a:lnTo>
                <a:lnTo>
                  <a:pt x="4762034" y="7200"/>
                </a:lnTo>
                <a:lnTo>
                  <a:pt x="4760174" y="9060"/>
                </a:lnTo>
                <a:lnTo>
                  <a:pt x="4759052" y="9524"/>
                </a:lnTo>
                <a:close/>
              </a:path>
              <a:path w="5219700" h="9525">
                <a:moveTo>
                  <a:pt x="4816202" y="9524"/>
                </a:moveTo>
                <a:lnTo>
                  <a:pt x="4804047" y="9524"/>
                </a:lnTo>
                <a:lnTo>
                  <a:pt x="4802924" y="9060"/>
                </a:lnTo>
                <a:lnTo>
                  <a:pt x="4801064" y="7200"/>
                </a:lnTo>
                <a:lnTo>
                  <a:pt x="4800599" y="6077"/>
                </a:lnTo>
                <a:lnTo>
                  <a:pt x="4800599" y="3447"/>
                </a:lnTo>
                <a:lnTo>
                  <a:pt x="4801064" y="2324"/>
                </a:lnTo>
                <a:lnTo>
                  <a:pt x="4802924" y="464"/>
                </a:lnTo>
                <a:lnTo>
                  <a:pt x="4804047" y="0"/>
                </a:lnTo>
                <a:lnTo>
                  <a:pt x="4816202" y="0"/>
                </a:lnTo>
                <a:lnTo>
                  <a:pt x="4817325" y="464"/>
                </a:lnTo>
                <a:lnTo>
                  <a:pt x="4819185" y="2324"/>
                </a:lnTo>
                <a:lnTo>
                  <a:pt x="4819650" y="3447"/>
                </a:lnTo>
                <a:lnTo>
                  <a:pt x="4819650" y="6077"/>
                </a:lnTo>
                <a:lnTo>
                  <a:pt x="4819185" y="7200"/>
                </a:lnTo>
                <a:lnTo>
                  <a:pt x="4817325" y="9060"/>
                </a:lnTo>
                <a:lnTo>
                  <a:pt x="4816202" y="9524"/>
                </a:lnTo>
                <a:close/>
              </a:path>
              <a:path w="5219700" h="9525">
                <a:moveTo>
                  <a:pt x="4873352" y="9524"/>
                </a:moveTo>
                <a:lnTo>
                  <a:pt x="4861197" y="9524"/>
                </a:lnTo>
                <a:lnTo>
                  <a:pt x="4860074" y="9060"/>
                </a:lnTo>
                <a:lnTo>
                  <a:pt x="4858214" y="7200"/>
                </a:lnTo>
                <a:lnTo>
                  <a:pt x="4857749" y="6077"/>
                </a:lnTo>
                <a:lnTo>
                  <a:pt x="4857749" y="3447"/>
                </a:lnTo>
                <a:lnTo>
                  <a:pt x="4858214" y="2324"/>
                </a:lnTo>
                <a:lnTo>
                  <a:pt x="4860074" y="464"/>
                </a:lnTo>
                <a:lnTo>
                  <a:pt x="4861197" y="0"/>
                </a:lnTo>
                <a:lnTo>
                  <a:pt x="4873352" y="0"/>
                </a:lnTo>
                <a:lnTo>
                  <a:pt x="4874474" y="464"/>
                </a:lnTo>
                <a:lnTo>
                  <a:pt x="4876334" y="2324"/>
                </a:lnTo>
                <a:lnTo>
                  <a:pt x="4876799" y="3447"/>
                </a:lnTo>
                <a:lnTo>
                  <a:pt x="4876799" y="6077"/>
                </a:lnTo>
                <a:lnTo>
                  <a:pt x="4876334" y="7200"/>
                </a:lnTo>
                <a:lnTo>
                  <a:pt x="4874474" y="9060"/>
                </a:lnTo>
                <a:lnTo>
                  <a:pt x="4873352" y="9524"/>
                </a:lnTo>
                <a:close/>
              </a:path>
              <a:path w="5219700" h="9525">
                <a:moveTo>
                  <a:pt x="4930502" y="9524"/>
                </a:moveTo>
                <a:lnTo>
                  <a:pt x="4918347" y="9524"/>
                </a:lnTo>
                <a:lnTo>
                  <a:pt x="4917224" y="9060"/>
                </a:lnTo>
                <a:lnTo>
                  <a:pt x="4915365" y="7200"/>
                </a:lnTo>
                <a:lnTo>
                  <a:pt x="4914900" y="6077"/>
                </a:lnTo>
                <a:lnTo>
                  <a:pt x="4914900" y="3447"/>
                </a:lnTo>
                <a:lnTo>
                  <a:pt x="4915365" y="2324"/>
                </a:lnTo>
                <a:lnTo>
                  <a:pt x="4917224" y="464"/>
                </a:lnTo>
                <a:lnTo>
                  <a:pt x="4918347" y="0"/>
                </a:lnTo>
                <a:lnTo>
                  <a:pt x="4930502" y="0"/>
                </a:lnTo>
                <a:lnTo>
                  <a:pt x="4931624" y="464"/>
                </a:lnTo>
                <a:lnTo>
                  <a:pt x="4933484" y="2324"/>
                </a:lnTo>
                <a:lnTo>
                  <a:pt x="4933949" y="3447"/>
                </a:lnTo>
                <a:lnTo>
                  <a:pt x="4933949" y="6077"/>
                </a:lnTo>
                <a:lnTo>
                  <a:pt x="4933484" y="7200"/>
                </a:lnTo>
                <a:lnTo>
                  <a:pt x="4931624" y="9060"/>
                </a:lnTo>
                <a:lnTo>
                  <a:pt x="4930502" y="9524"/>
                </a:lnTo>
                <a:close/>
              </a:path>
              <a:path w="5219700" h="9525">
                <a:moveTo>
                  <a:pt x="4987652" y="9524"/>
                </a:moveTo>
                <a:lnTo>
                  <a:pt x="4975497" y="9524"/>
                </a:lnTo>
                <a:lnTo>
                  <a:pt x="4974375" y="9060"/>
                </a:lnTo>
                <a:lnTo>
                  <a:pt x="4972515" y="7200"/>
                </a:lnTo>
                <a:lnTo>
                  <a:pt x="4972050" y="6077"/>
                </a:lnTo>
                <a:lnTo>
                  <a:pt x="4972050" y="3447"/>
                </a:lnTo>
                <a:lnTo>
                  <a:pt x="4972515" y="2324"/>
                </a:lnTo>
                <a:lnTo>
                  <a:pt x="4974375" y="464"/>
                </a:lnTo>
                <a:lnTo>
                  <a:pt x="4975497" y="0"/>
                </a:lnTo>
                <a:lnTo>
                  <a:pt x="4987652" y="0"/>
                </a:lnTo>
                <a:lnTo>
                  <a:pt x="4988775" y="464"/>
                </a:lnTo>
                <a:lnTo>
                  <a:pt x="4990635" y="2324"/>
                </a:lnTo>
                <a:lnTo>
                  <a:pt x="4991100" y="3447"/>
                </a:lnTo>
                <a:lnTo>
                  <a:pt x="4991100" y="6077"/>
                </a:lnTo>
                <a:lnTo>
                  <a:pt x="4990635" y="7200"/>
                </a:lnTo>
                <a:lnTo>
                  <a:pt x="4988775" y="9060"/>
                </a:lnTo>
                <a:lnTo>
                  <a:pt x="4987652" y="9524"/>
                </a:lnTo>
                <a:close/>
              </a:path>
              <a:path w="5219700" h="9525">
                <a:moveTo>
                  <a:pt x="5044802" y="9524"/>
                </a:moveTo>
                <a:lnTo>
                  <a:pt x="5032647" y="9524"/>
                </a:lnTo>
                <a:lnTo>
                  <a:pt x="5031524" y="9060"/>
                </a:lnTo>
                <a:lnTo>
                  <a:pt x="5029664" y="7200"/>
                </a:lnTo>
                <a:lnTo>
                  <a:pt x="5029199" y="6077"/>
                </a:lnTo>
                <a:lnTo>
                  <a:pt x="5029199" y="3447"/>
                </a:lnTo>
                <a:lnTo>
                  <a:pt x="5029664" y="2324"/>
                </a:lnTo>
                <a:lnTo>
                  <a:pt x="5031524" y="464"/>
                </a:lnTo>
                <a:lnTo>
                  <a:pt x="5032647" y="0"/>
                </a:lnTo>
                <a:lnTo>
                  <a:pt x="5044802" y="0"/>
                </a:lnTo>
                <a:lnTo>
                  <a:pt x="5045925" y="464"/>
                </a:lnTo>
                <a:lnTo>
                  <a:pt x="5047784" y="2324"/>
                </a:lnTo>
                <a:lnTo>
                  <a:pt x="5048249" y="3447"/>
                </a:lnTo>
                <a:lnTo>
                  <a:pt x="5048249" y="6077"/>
                </a:lnTo>
                <a:lnTo>
                  <a:pt x="5047784" y="7200"/>
                </a:lnTo>
                <a:lnTo>
                  <a:pt x="5045925" y="9060"/>
                </a:lnTo>
                <a:lnTo>
                  <a:pt x="5044802" y="9524"/>
                </a:lnTo>
                <a:close/>
              </a:path>
              <a:path w="5219700" h="9525">
                <a:moveTo>
                  <a:pt x="5101952" y="9524"/>
                </a:moveTo>
                <a:lnTo>
                  <a:pt x="5089797" y="9524"/>
                </a:lnTo>
                <a:lnTo>
                  <a:pt x="5088674" y="9060"/>
                </a:lnTo>
                <a:lnTo>
                  <a:pt x="5086814" y="7200"/>
                </a:lnTo>
                <a:lnTo>
                  <a:pt x="5086349" y="6077"/>
                </a:lnTo>
                <a:lnTo>
                  <a:pt x="5086349" y="3447"/>
                </a:lnTo>
                <a:lnTo>
                  <a:pt x="5086814" y="2324"/>
                </a:lnTo>
                <a:lnTo>
                  <a:pt x="5088674" y="464"/>
                </a:lnTo>
                <a:lnTo>
                  <a:pt x="5089797" y="0"/>
                </a:lnTo>
                <a:lnTo>
                  <a:pt x="5101952" y="0"/>
                </a:lnTo>
                <a:lnTo>
                  <a:pt x="5103074" y="464"/>
                </a:lnTo>
                <a:lnTo>
                  <a:pt x="5104934" y="2324"/>
                </a:lnTo>
                <a:lnTo>
                  <a:pt x="5105399" y="3447"/>
                </a:lnTo>
                <a:lnTo>
                  <a:pt x="5105399" y="6077"/>
                </a:lnTo>
                <a:lnTo>
                  <a:pt x="5104934" y="7200"/>
                </a:lnTo>
                <a:lnTo>
                  <a:pt x="5103074" y="9060"/>
                </a:lnTo>
                <a:lnTo>
                  <a:pt x="5101952" y="9524"/>
                </a:lnTo>
                <a:close/>
              </a:path>
              <a:path w="5219700" h="9525">
                <a:moveTo>
                  <a:pt x="5159102" y="9524"/>
                </a:moveTo>
                <a:lnTo>
                  <a:pt x="5146947" y="9524"/>
                </a:lnTo>
                <a:lnTo>
                  <a:pt x="5145824" y="9060"/>
                </a:lnTo>
                <a:lnTo>
                  <a:pt x="5143965" y="7200"/>
                </a:lnTo>
                <a:lnTo>
                  <a:pt x="5143500" y="6077"/>
                </a:lnTo>
                <a:lnTo>
                  <a:pt x="5143500" y="3447"/>
                </a:lnTo>
                <a:lnTo>
                  <a:pt x="5143965" y="2324"/>
                </a:lnTo>
                <a:lnTo>
                  <a:pt x="5145824" y="464"/>
                </a:lnTo>
                <a:lnTo>
                  <a:pt x="5146947" y="0"/>
                </a:lnTo>
                <a:lnTo>
                  <a:pt x="5159102" y="0"/>
                </a:lnTo>
                <a:lnTo>
                  <a:pt x="5160225" y="464"/>
                </a:lnTo>
                <a:lnTo>
                  <a:pt x="5162084" y="2324"/>
                </a:lnTo>
                <a:lnTo>
                  <a:pt x="5162549" y="3447"/>
                </a:lnTo>
                <a:lnTo>
                  <a:pt x="5162549" y="6077"/>
                </a:lnTo>
                <a:lnTo>
                  <a:pt x="5162084" y="7200"/>
                </a:lnTo>
                <a:lnTo>
                  <a:pt x="5160225" y="9060"/>
                </a:lnTo>
                <a:lnTo>
                  <a:pt x="5159102" y="9524"/>
                </a:lnTo>
                <a:close/>
              </a:path>
              <a:path w="5219700" h="9525">
                <a:moveTo>
                  <a:pt x="5216252" y="9524"/>
                </a:moveTo>
                <a:lnTo>
                  <a:pt x="5204097" y="9524"/>
                </a:lnTo>
                <a:lnTo>
                  <a:pt x="5202974" y="9060"/>
                </a:lnTo>
                <a:lnTo>
                  <a:pt x="5201114" y="7200"/>
                </a:lnTo>
                <a:lnTo>
                  <a:pt x="5200649" y="6077"/>
                </a:lnTo>
                <a:lnTo>
                  <a:pt x="5200649" y="3447"/>
                </a:lnTo>
                <a:lnTo>
                  <a:pt x="5201114" y="2324"/>
                </a:lnTo>
                <a:lnTo>
                  <a:pt x="5202974" y="464"/>
                </a:lnTo>
                <a:lnTo>
                  <a:pt x="5204097" y="0"/>
                </a:lnTo>
                <a:lnTo>
                  <a:pt x="5216252" y="0"/>
                </a:lnTo>
                <a:lnTo>
                  <a:pt x="5217375" y="464"/>
                </a:lnTo>
                <a:lnTo>
                  <a:pt x="5219235" y="2324"/>
                </a:lnTo>
                <a:lnTo>
                  <a:pt x="5219700" y="3447"/>
                </a:lnTo>
                <a:lnTo>
                  <a:pt x="5219700" y="6077"/>
                </a:lnTo>
                <a:lnTo>
                  <a:pt x="5219235" y="7200"/>
                </a:lnTo>
                <a:lnTo>
                  <a:pt x="5217375" y="9060"/>
                </a:lnTo>
                <a:lnTo>
                  <a:pt x="5216252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49250" y="1277973"/>
            <a:ext cx="2627630" cy="56134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Profit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Loss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by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Sub-Category</a:t>
            </a:r>
            <a:endParaRPr sz="1400">
              <a:latin typeface="Segoe UI Semibold"/>
              <a:cs typeface="Segoe UI Semibold"/>
            </a:endParaRPr>
          </a:p>
          <a:p>
            <a:pPr marL="332740">
              <a:lnSpc>
                <a:spcPct val="100000"/>
              </a:lnSpc>
              <a:spcBef>
                <a:spcPts val="5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$60K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66417" y="3930650"/>
            <a:ext cx="982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Sub-Category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8619" y="2128043"/>
            <a:ext cx="228600" cy="84963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Profit</a:t>
            </a:r>
            <a:r>
              <a:rPr sz="1200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/</a:t>
            </a:r>
            <a:r>
              <a:rPr sz="12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Loss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57" name="object 57"/>
          <p:cNvSpPr txBox="1"/>
          <p:nvPr/>
        </p:nvSpPr>
        <p:spPr>
          <a:xfrm rot="19500000">
            <a:off x="836253" y="3470604"/>
            <a:ext cx="3977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Copiers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 rot="19500000">
            <a:off x="1145689" y="3467131"/>
            <a:ext cx="38623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Phones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/>
          <p:cNvSpPr txBox="1"/>
          <p:nvPr/>
        </p:nvSpPr>
        <p:spPr>
          <a:xfrm rot="19500000">
            <a:off x="1256350" y="3527403"/>
            <a:ext cx="5902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Accessories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 rot="19500000">
            <a:off x="1816868" y="3443149"/>
            <a:ext cx="30717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35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aper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1" name="object 61"/>
          <p:cNvSpPr txBox="1"/>
          <p:nvPr/>
        </p:nvSpPr>
        <p:spPr>
          <a:xfrm rot="19500000">
            <a:off x="2037810" y="3468465"/>
            <a:ext cx="39048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Binders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2" name="object 62"/>
          <p:cNvSpPr txBox="1"/>
          <p:nvPr/>
        </p:nvSpPr>
        <p:spPr>
          <a:xfrm rot="19500000">
            <a:off x="2392834" y="3450191"/>
            <a:ext cx="33028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Chairs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3" name="object 63"/>
          <p:cNvSpPr txBox="1"/>
          <p:nvPr/>
        </p:nvSpPr>
        <p:spPr>
          <a:xfrm rot="19500000">
            <a:off x="2622337" y="3472669"/>
            <a:ext cx="40447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torage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4" name="object 64"/>
          <p:cNvSpPr txBox="1"/>
          <p:nvPr/>
        </p:nvSpPr>
        <p:spPr>
          <a:xfrm rot="19500000">
            <a:off x="2778293" y="3518387"/>
            <a:ext cx="55979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Appliances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" name="object 65"/>
          <p:cNvSpPr txBox="1"/>
          <p:nvPr/>
        </p:nvSpPr>
        <p:spPr>
          <a:xfrm rot="19500000">
            <a:off x="3053069" y="3526048"/>
            <a:ext cx="58530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Furnishings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" name="object 66"/>
          <p:cNvSpPr txBox="1"/>
          <p:nvPr/>
        </p:nvSpPr>
        <p:spPr>
          <a:xfrm rot="19500000">
            <a:off x="3411864" y="3506879"/>
            <a:ext cx="52008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Envelopes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 rot="19500000">
            <a:off x="4020769" y="3405082"/>
            <a:ext cx="1905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Art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 rot="19500000">
            <a:off x="4180302" y="3451835"/>
            <a:ext cx="3356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Labels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9" name="object 69"/>
          <p:cNvSpPr txBox="1"/>
          <p:nvPr/>
        </p:nvSpPr>
        <p:spPr>
          <a:xfrm rot="19500000">
            <a:off x="4333437" y="3498758"/>
            <a:ext cx="49286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Machines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 rot="19500000">
            <a:off x="4640307" y="3496176"/>
            <a:ext cx="48360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35" dirty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asteners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1" name="object 71"/>
          <p:cNvSpPr txBox="1"/>
          <p:nvPr/>
        </p:nvSpPr>
        <p:spPr>
          <a:xfrm rot="19500000">
            <a:off x="4980425" y="3482912"/>
            <a:ext cx="43869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Supplies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2" name="object 72"/>
          <p:cNvSpPr txBox="1"/>
          <p:nvPr/>
        </p:nvSpPr>
        <p:spPr>
          <a:xfrm rot="19500000">
            <a:off x="5189199" y="3511691"/>
            <a:ext cx="53681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Bookcases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3" name="object 73"/>
          <p:cNvSpPr txBox="1"/>
          <p:nvPr/>
        </p:nvSpPr>
        <p:spPr>
          <a:xfrm rot="19500000">
            <a:off x="5680001" y="3449845"/>
            <a:ext cx="32909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ables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148194" y="1848738"/>
            <a:ext cx="5016500" cy="1449705"/>
          </a:xfrm>
          <a:custGeom>
            <a:avLst/>
            <a:gdLst/>
            <a:ahLst/>
            <a:cxnLst/>
            <a:rect l="l" t="t" r="r" b="b"/>
            <a:pathLst>
              <a:path w="5016500" h="1449704">
                <a:moveTo>
                  <a:pt x="236296" y="0"/>
                </a:moveTo>
                <a:lnTo>
                  <a:pt x="0" y="0"/>
                </a:lnTo>
                <a:lnTo>
                  <a:pt x="0" y="1099261"/>
                </a:lnTo>
                <a:lnTo>
                  <a:pt x="236296" y="1099261"/>
                </a:lnTo>
                <a:lnTo>
                  <a:pt x="236296" y="0"/>
                </a:lnTo>
                <a:close/>
              </a:path>
              <a:path w="5016500" h="1449704">
                <a:moveTo>
                  <a:pt x="535038" y="219430"/>
                </a:moveTo>
                <a:lnTo>
                  <a:pt x="298729" y="219430"/>
                </a:lnTo>
                <a:lnTo>
                  <a:pt x="298729" y="1099261"/>
                </a:lnTo>
                <a:lnTo>
                  <a:pt x="535038" y="1099261"/>
                </a:lnTo>
                <a:lnTo>
                  <a:pt x="535038" y="219430"/>
                </a:lnTo>
                <a:close/>
              </a:path>
              <a:path w="5016500" h="1449704">
                <a:moveTo>
                  <a:pt x="833780" y="270408"/>
                </a:moveTo>
                <a:lnTo>
                  <a:pt x="597471" y="270408"/>
                </a:lnTo>
                <a:lnTo>
                  <a:pt x="597471" y="1099261"/>
                </a:lnTo>
                <a:lnTo>
                  <a:pt x="833780" y="1099261"/>
                </a:lnTo>
                <a:lnTo>
                  <a:pt x="833780" y="270408"/>
                </a:lnTo>
                <a:close/>
              </a:path>
              <a:path w="5016500" h="1449704">
                <a:moveTo>
                  <a:pt x="1132522" y="426212"/>
                </a:moveTo>
                <a:lnTo>
                  <a:pt x="896213" y="426212"/>
                </a:lnTo>
                <a:lnTo>
                  <a:pt x="896213" y="1099261"/>
                </a:lnTo>
                <a:lnTo>
                  <a:pt x="1132522" y="1099261"/>
                </a:lnTo>
                <a:lnTo>
                  <a:pt x="1132522" y="426212"/>
                </a:lnTo>
                <a:close/>
              </a:path>
              <a:path w="5016500" h="1449704">
                <a:moveTo>
                  <a:pt x="1431251" y="501942"/>
                </a:moveTo>
                <a:lnTo>
                  <a:pt x="1194955" y="501942"/>
                </a:lnTo>
                <a:lnTo>
                  <a:pt x="1194955" y="1099261"/>
                </a:lnTo>
                <a:lnTo>
                  <a:pt x="1431251" y="1099261"/>
                </a:lnTo>
                <a:lnTo>
                  <a:pt x="1431251" y="501942"/>
                </a:lnTo>
                <a:close/>
              </a:path>
              <a:path w="5016500" h="1449704">
                <a:moveTo>
                  <a:pt x="1729994" y="573722"/>
                </a:moveTo>
                <a:lnTo>
                  <a:pt x="1493685" y="573722"/>
                </a:lnTo>
                <a:lnTo>
                  <a:pt x="1493685" y="1099261"/>
                </a:lnTo>
                <a:lnTo>
                  <a:pt x="1729994" y="1099261"/>
                </a:lnTo>
                <a:lnTo>
                  <a:pt x="1729994" y="573722"/>
                </a:lnTo>
                <a:close/>
              </a:path>
              <a:path w="5016500" h="1449704">
                <a:moveTo>
                  <a:pt x="2028736" y="678688"/>
                </a:moveTo>
                <a:lnTo>
                  <a:pt x="1792427" y="678688"/>
                </a:lnTo>
                <a:lnTo>
                  <a:pt x="1792427" y="1099261"/>
                </a:lnTo>
                <a:lnTo>
                  <a:pt x="2028736" y="1099261"/>
                </a:lnTo>
                <a:lnTo>
                  <a:pt x="2028736" y="678688"/>
                </a:lnTo>
                <a:close/>
              </a:path>
              <a:path w="5016500" h="1449704">
                <a:moveTo>
                  <a:pt x="2327465" y="740765"/>
                </a:moveTo>
                <a:lnTo>
                  <a:pt x="2091169" y="740765"/>
                </a:lnTo>
                <a:lnTo>
                  <a:pt x="2091169" y="1099261"/>
                </a:lnTo>
                <a:lnTo>
                  <a:pt x="2327465" y="1099261"/>
                </a:lnTo>
                <a:lnTo>
                  <a:pt x="2327465" y="740765"/>
                </a:lnTo>
                <a:close/>
              </a:path>
              <a:path w="5016500" h="1449704">
                <a:moveTo>
                  <a:pt x="2626207" y="841146"/>
                </a:moveTo>
                <a:lnTo>
                  <a:pt x="2389898" y="841146"/>
                </a:lnTo>
                <a:lnTo>
                  <a:pt x="2389898" y="1099261"/>
                </a:lnTo>
                <a:lnTo>
                  <a:pt x="2626207" y="1099261"/>
                </a:lnTo>
                <a:lnTo>
                  <a:pt x="2626207" y="841146"/>
                </a:lnTo>
                <a:close/>
              </a:path>
              <a:path w="5016500" h="1449704">
                <a:moveTo>
                  <a:pt x="2924949" y="961618"/>
                </a:moveTo>
                <a:lnTo>
                  <a:pt x="2688640" y="961618"/>
                </a:lnTo>
                <a:lnTo>
                  <a:pt x="2688640" y="1099261"/>
                </a:lnTo>
                <a:lnTo>
                  <a:pt x="2924949" y="1099261"/>
                </a:lnTo>
                <a:lnTo>
                  <a:pt x="2924949" y="961618"/>
                </a:lnTo>
                <a:close/>
              </a:path>
              <a:path w="5016500" h="1449704">
                <a:moveTo>
                  <a:pt x="3223691" y="970241"/>
                </a:moveTo>
                <a:lnTo>
                  <a:pt x="2987383" y="970241"/>
                </a:lnTo>
                <a:lnTo>
                  <a:pt x="2987383" y="1099261"/>
                </a:lnTo>
                <a:lnTo>
                  <a:pt x="3223691" y="1099261"/>
                </a:lnTo>
                <a:lnTo>
                  <a:pt x="3223691" y="970241"/>
                </a:lnTo>
                <a:close/>
              </a:path>
              <a:path w="5016500" h="1449704">
                <a:moveTo>
                  <a:pt x="3522421" y="989634"/>
                </a:moveTo>
                <a:lnTo>
                  <a:pt x="3286125" y="989634"/>
                </a:lnTo>
                <a:lnTo>
                  <a:pt x="3286125" y="1099261"/>
                </a:lnTo>
                <a:lnTo>
                  <a:pt x="3522421" y="1099261"/>
                </a:lnTo>
                <a:lnTo>
                  <a:pt x="3522421" y="989634"/>
                </a:lnTo>
                <a:close/>
              </a:path>
              <a:path w="5016500" h="1449704">
                <a:moveTo>
                  <a:pt x="3821163" y="1032357"/>
                </a:moveTo>
                <a:lnTo>
                  <a:pt x="3584854" y="1032357"/>
                </a:lnTo>
                <a:lnTo>
                  <a:pt x="3584854" y="1099261"/>
                </a:lnTo>
                <a:lnTo>
                  <a:pt x="3821163" y="1099261"/>
                </a:lnTo>
                <a:lnTo>
                  <a:pt x="3821163" y="1032357"/>
                </a:lnTo>
                <a:close/>
              </a:path>
              <a:path w="5016500" h="1449704">
                <a:moveTo>
                  <a:pt x="4119905" y="1080490"/>
                </a:moveTo>
                <a:lnTo>
                  <a:pt x="3883596" y="1080490"/>
                </a:lnTo>
                <a:lnTo>
                  <a:pt x="3883596" y="1099261"/>
                </a:lnTo>
                <a:lnTo>
                  <a:pt x="4119905" y="1099261"/>
                </a:lnTo>
                <a:lnTo>
                  <a:pt x="4119905" y="1080490"/>
                </a:lnTo>
                <a:close/>
              </a:path>
              <a:path w="5016500" h="1449704">
                <a:moveTo>
                  <a:pt x="4418647" y="1099261"/>
                </a:moveTo>
                <a:lnTo>
                  <a:pt x="4182338" y="1099261"/>
                </a:lnTo>
                <a:lnTo>
                  <a:pt x="4182338" y="1122756"/>
                </a:lnTo>
                <a:lnTo>
                  <a:pt x="4418647" y="1122756"/>
                </a:lnTo>
                <a:lnTo>
                  <a:pt x="4418647" y="1099261"/>
                </a:lnTo>
                <a:close/>
              </a:path>
              <a:path w="5016500" h="1449704">
                <a:moveTo>
                  <a:pt x="4717377" y="1099261"/>
                </a:moveTo>
                <a:lnTo>
                  <a:pt x="4481080" y="1099261"/>
                </a:lnTo>
                <a:lnTo>
                  <a:pt x="4481080" y="1167892"/>
                </a:lnTo>
                <a:lnTo>
                  <a:pt x="4717377" y="1167892"/>
                </a:lnTo>
                <a:lnTo>
                  <a:pt x="4717377" y="1099261"/>
                </a:lnTo>
                <a:close/>
              </a:path>
              <a:path w="5016500" h="1449704">
                <a:moveTo>
                  <a:pt x="5016119" y="1099261"/>
                </a:moveTo>
                <a:lnTo>
                  <a:pt x="4779810" y="1099261"/>
                </a:lnTo>
                <a:lnTo>
                  <a:pt x="4779810" y="1449590"/>
                </a:lnTo>
                <a:lnTo>
                  <a:pt x="5016119" y="1449590"/>
                </a:lnTo>
                <a:lnTo>
                  <a:pt x="5016119" y="1099261"/>
                </a:lnTo>
                <a:close/>
              </a:path>
            </a:pathLst>
          </a:custGeom>
          <a:solidFill>
            <a:srgbClr val="EC3C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608.98K</a:t>
            </a:r>
          </a:p>
        </p:txBody>
      </p:sp>
      <p:sp>
        <p:nvSpPr>
          <p:cNvPr id="76" name="object 76"/>
          <p:cNvSpPr/>
          <p:nvPr/>
        </p:nvSpPr>
        <p:spPr>
          <a:xfrm>
            <a:off x="7196137" y="2552712"/>
            <a:ext cx="5162550" cy="800100"/>
          </a:xfrm>
          <a:custGeom>
            <a:avLst/>
            <a:gdLst/>
            <a:ahLst/>
            <a:cxnLst/>
            <a:rect l="l" t="t" r="r" b="b"/>
            <a:pathLst>
              <a:path w="5162550" h="800100">
                <a:moveTo>
                  <a:pt x="19050" y="794016"/>
                </a:moveTo>
                <a:lnTo>
                  <a:pt x="18580" y="792899"/>
                </a:lnTo>
                <a:lnTo>
                  <a:pt x="16713" y="791032"/>
                </a:lnTo>
                <a:lnTo>
                  <a:pt x="15595" y="790575"/>
                </a:lnTo>
                <a:lnTo>
                  <a:pt x="3441" y="790575"/>
                </a:lnTo>
                <a:lnTo>
                  <a:pt x="2324" y="791032"/>
                </a:lnTo>
                <a:lnTo>
                  <a:pt x="457" y="792899"/>
                </a:lnTo>
                <a:lnTo>
                  <a:pt x="0" y="794016"/>
                </a:lnTo>
                <a:lnTo>
                  <a:pt x="0" y="796645"/>
                </a:lnTo>
                <a:lnTo>
                  <a:pt x="457" y="797763"/>
                </a:lnTo>
                <a:lnTo>
                  <a:pt x="2324" y="799630"/>
                </a:lnTo>
                <a:lnTo>
                  <a:pt x="3441" y="800100"/>
                </a:lnTo>
                <a:lnTo>
                  <a:pt x="15595" y="800100"/>
                </a:lnTo>
                <a:lnTo>
                  <a:pt x="16713" y="799630"/>
                </a:lnTo>
                <a:lnTo>
                  <a:pt x="18580" y="797763"/>
                </a:lnTo>
                <a:lnTo>
                  <a:pt x="19050" y="796645"/>
                </a:lnTo>
                <a:lnTo>
                  <a:pt x="19050" y="794016"/>
                </a:lnTo>
                <a:close/>
              </a:path>
              <a:path w="5162550" h="800100">
                <a:moveTo>
                  <a:pt x="19050" y="3441"/>
                </a:moveTo>
                <a:lnTo>
                  <a:pt x="18580" y="2324"/>
                </a:lnTo>
                <a:lnTo>
                  <a:pt x="16713" y="457"/>
                </a:lnTo>
                <a:lnTo>
                  <a:pt x="15595" y="0"/>
                </a:lnTo>
                <a:lnTo>
                  <a:pt x="3441" y="0"/>
                </a:lnTo>
                <a:lnTo>
                  <a:pt x="2324" y="457"/>
                </a:lnTo>
                <a:lnTo>
                  <a:pt x="457" y="2324"/>
                </a:lnTo>
                <a:lnTo>
                  <a:pt x="0" y="3441"/>
                </a:lnTo>
                <a:lnTo>
                  <a:pt x="0" y="6070"/>
                </a:lnTo>
                <a:lnTo>
                  <a:pt x="457" y="7188"/>
                </a:lnTo>
                <a:lnTo>
                  <a:pt x="2324" y="9055"/>
                </a:lnTo>
                <a:lnTo>
                  <a:pt x="3441" y="9525"/>
                </a:lnTo>
                <a:lnTo>
                  <a:pt x="15595" y="9525"/>
                </a:lnTo>
                <a:lnTo>
                  <a:pt x="16713" y="9055"/>
                </a:lnTo>
                <a:lnTo>
                  <a:pt x="18580" y="7188"/>
                </a:lnTo>
                <a:lnTo>
                  <a:pt x="19050" y="6070"/>
                </a:lnTo>
                <a:lnTo>
                  <a:pt x="19050" y="3441"/>
                </a:lnTo>
                <a:close/>
              </a:path>
              <a:path w="5162550" h="800100">
                <a:moveTo>
                  <a:pt x="76200" y="794016"/>
                </a:moveTo>
                <a:lnTo>
                  <a:pt x="75730" y="792899"/>
                </a:lnTo>
                <a:lnTo>
                  <a:pt x="73863" y="791032"/>
                </a:lnTo>
                <a:lnTo>
                  <a:pt x="72745" y="790575"/>
                </a:lnTo>
                <a:lnTo>
                  <a:pt x="60591" y="790575"/>
                </a:lnTo>
                <a:lnTo>
                  <a:pt x="59474" y="791032"/>
                </a:lnTo>
                <a:lnTo>
                  <a:pt x="57607" y="792899"/>
                </a:lnTo>
                <a:lnTo>
                  <a:pt x="57150" y="794016"/>
                </a:lnTo>
                <a:lnTo>
                  <a:pt x="57150" y="796645"/>
                </a:lnTo>
                <a:lnTo>
                  <a:pt x="57607" y="797763"/>
                </a:lnTo>
                <a:lnTo>
                  <a:pt x="59474" y="799630"/>
                </a:lnTo>
                <a:lnTo>
                  <a:pt x="60591" y="800100"/>
                </a:lnTo>
                <a:lnTo>
                  <a:pt x="72745" y="800100"/>
                </a:lnTo>
                <a:lnTo>
                  <a:pt x="73863" y="799630"/>
                </a:lnTo>
                <a:lnTo>
                  <a:pt x="75730" y="797763"/>
                </a:lnTo>
                <a:lnTo>
                  <a:pt x="76200" y="796645"/>
                </a:lnTo>
                <a:lnTo>
                  <a:pt x="76200" y="794016"/>
                </a:lnTo>
                <a:close/>
              </a:path>
              <a:path w="5162550" h="800100">
                <a:moveTo>
                  <a:pt x="76200" y="3441"/>
                </a:moveTo>
                <a:lnTo>
                  <a:pt x="75730" y="2324"/>
                </a:lnTo>
                <a:lnTo>
                  <a:pt x="73863" y="457"/>
                </a:lnTo>
                <a:lnTo>
                  <a:pt x="72745" y="0"/>
                </a:lnTo>
                <a:lnTo>
                  <a:pt x="60591" y="0"/>
                </a:lnTo>
                <a:lnTo>
                  <a:pt x="59474" y="457"/>
                </a:lnTo>
                <a:lnTo>
                  <a:pt x="57607" y="2324"/>
                </a:lnTo>
                <a:lnTo>
                  <a:pt x="57150" y="3441"/>
                </a:lnTo>
                <a:lnTo>
                  <a:pt x="57150" y="6070"/>
                </a:lnTo>
                <a:lnTo>
                  <a:pt x="57607" y="7188"/>
                </a:lnTo>
                <a:lnTo>
                  <a:pt x="59474" y="9055"/>
                </a:lnTo>
                <a:lnTo>
                  <a:pt x="60591" y="9525"/>
                </a:lnTo>
                <a:lnTo>
                  <a:pt x="72745" y="9525"/>
                </a:lnTo>
                <a:lnTo>
                  <a:pt x="73863" y="9055"/>
                </a:lnTo>
                <a:lnTo>
                  <a:pt x="75730" y="7188"/>
                </a:lnTo>
                <a:lnTo>
                  <a:pt x="76200" y="6070"/>
                </a:lnTo>
                <a:lnTo>
                  <a:pt x="76200" y="3441"/>
                </a:lnTo>
                <a:close/>
              </a:path>
              <a:path w="5162550" h="800100">
                <a:moveTo>
                  <a:pt x="133350" y="794016"/>
                </a:moveTo>
                <a:lnTo>
                  <a:pt x="132880" y="792899"/>
                </a:lnTo>
                <a:lnTo>
                  <a:pt x="131013" y="791032"/>
                </a:lnTo>
                <a:lnTo>
                  <a:pt x="129895" y="790575"/>
                </a:lnTo>
                <a:lnTo>
                  <a:pt x="117741" y="790575"/>
                </a:lnTo>
                <a:lnTo>
                  <a:pt x="116624" y="791032"/>
                </a:lnTo>
                <a:lnTo>
                  <a:pt x="114757" y="792899"/>
                </a:lnTo>
                <a:lnTo>
                  <a:pt x="114300" y="794016"/>
                </a:lnTo>
                <a:lnTo>
                  <a:pt x="114300" y="796645"/>
                </a:lnTo>
                <a:lnTo>
                  <a:pt x="114757" y="797763"/>
                </a:lnTo>
                <a:lnTo>
                  <a:pt x="116624" y="799630"/>
                </a:lnTo>
                <a:lnTo>
                  <a:pt x="117741" y="800100"/>
                </a:lnTo>
                <a:lnTo>
                  <a:pt x="129895" y="800100"/>
                </a:lnTo>
                <a:lnTo>
                  <a:pt x="131013" y="799630"/>
                </a:lnTo>
                <a:lnTo>
                  <a:pt x="132880" y="797763"/>
                </a:lnTo>
                <a:lnTo>
                  <a:pt x="133350" y="796645"/>
                </a:lnTo>
                <a:lnTo>
                  <a:pt x="133350" y="794016"/>
                </a:lnTo>
                <a:close/>
              </a:path>
              <a:path w="5162550" h="800100">
                <a:moveTo>
                  <a:pt x="133350" y="3441"/>
                </a:moveTo>
                <a:lnTo>
                  <a:pt x="132880" y="2324"/>
                </a:lnTo>
                <a:lnTo>
                  <a:pt x="131013" y="457"/>
                </a:lnTo>
                <a:lnTo>
                  <a:pt x="129895" y="0"/>
                </a:lnTo>
                <a:lnTo>
                  <a:pt x="117741" y="0"/>
                </a:lnTo>
                <a:lnTo>
                  <a:pt x="116624" y="457"/>
                </a:lnTo>
                <a:lnTo>
                  <a:pt x="114757" y="2324"/>
                </a:lnTo>
                <a:lnTo>
                  <a:pt x="114300" y="3441"/>
                </a:lnTo>
                <a:lnTo>
                  <a:pt x="114300" y="6070"/>
                </a:lnTo>
                <a:lnTo>
                  <a:pt x="114757" y="7188"/>
                </a:lnTo>
                <a:lnTo>
                  <a:pt x="116624" y="9055"/>
                </a:lnTo>
                <a:lnTo>
                  <a:pt x="117741" y="9525"/>
                </a:lnTo>
                <a:lnTo>
                  <a:pt x="129895" y="9525"/>
                </a:lnTo>
                <a:lnTo>
                  <a:pt x="131013" y="9055"/>
                </a:lnTo>
                <a:lnTo>
                  <a:pt x="132880" y="7188"/>
                </a:lnTo>
                <a:lnTo>
                  <a:pt x="133350" y="6070"/>
                </a:lnTo>
                <a:lnTo>
                  <a:pt x="133350" y="3441"/>
                </a:lnTo>
                <a:close/>
              </a:path>
              <a:path w="5162550" h="800100">
                <a:moveTo>
                  <a:pt x="190500" y="794016"/>
                </a:moveTo>
                <a:lnTo>
                  <a:pt x="190030" y="792899"/>
                </a:lnTo>
                <a:lnTo>
                  <a:pt x="188163" y="791032"/>
                </a:lnTo>
                <a:lnTo>
                  <a:pt x="187045" y="790575"/>
                </a:lnTo>
                <a:lnTo>
                  <a:pt x="174891" y="790575"/>
                </a:lnTo>
                <a:lnTo>
                  <a:pt x="173774" y="791032"/>
                </a:lnTo>
                <a:lnTo>
                  <a:pt x="171907" y="792899"/>
                </a:lnTo>
                <a:lnTo>
                  <a:pt x="171450" y="794016"/>
                </a:lnTo>
                <a:lnTo>
                  <a:pt x="171450" y="796645"/>
                </a:lnTo>
                <a:lnTo>
                  <a:pt x="171907" y="797763"/>
                </a:lnTo>
                <a:lnTo>
                  <a:pt x="173774" y="799630"/>
                </a:lnTo>
                <a:lnTo>
                  <a:pt x="174891" y="800100"/>
                </a:lnTo>
                <a:lnTo>
                  <a:pt x="187045" y="800100"/>
                </a:lnTo>
                <a:lnTo>
                  <a:pt x="188163" y="799630"/>
                </a:lnTo>
                <a:lnTo>
                  <a:pt x="190030" y="797763"/>
                </a:lnTo>
                <a:lnTo>
                  <a:pt x="190500" y="796645"/>
                </a:lnTo>
                <a:lnTo>
                  <a:pt x="190500" y="794016"/>
                </a:lnTo>
                <a:close/>
              </a:path>
              <a:path w="5162550" h="800100">
                <a:moveTo>
                  <a:pt x="190500" y="3441"/>
                </a:moveTo>
                <a:lnTo>
                  <a:pt x="190030" y="2324"/>
                </a:lnTo>
                <a:lnTo>
                  <a:pt x="188163" y="457"/>
                </a:lnTo>
                <a:lnTo>
                  <a:pt x="187045" y="0"/>
                </a:lnTo>
                <a:lnTo>
                  <a:pt x="174891" y="0"/>
                </a:lnTo>
                <a:lnTo>
                  <a:pt x="173774" y="457"/>
                </a:lnTo>
                <a:lnTo>
                  <a:pt x="171907" y="2324"/>
                </a:lnTo>
                <a:lnTo>
                  <a:pt x="171450" y="3441"/>
                </a:lnTo>
                <a:lnTo>
                  <a:pt x="171450" y="6070"/>
                </a:lnTo>
                <a:lnTo>
                  <a:pt x="171907" y="7188"/>
                </a:lnTo>
                <a:lnTo>
                  <a:pt x="173774" y="9055"/>
                </a:lnTo>
                <a:lnTo>
                  <a:pt x="174891" y="9525"/>
                </a:lnTo>
                <a:lnTo>
                  <a:pt x="187045" y="9525"/>
                </a:lnTo>
                <a:lnTo>
                  <a:pt x="188163" y="9055"/>
                </a:lnTo>
                <a:lnTo>
                  <a:pt x="190030" y="7188"/>
                </a:lnTo>
                <a:lnTo>
                  <a:pt x="190500" y="6070"/>
                </a:lnTo>
                <a:lnTo>
                  <a:pt x="190500" y="3441"/>
                </a:lnTo>
                <a:close/>
              </a:path>
              <a:path w="5162550" h="800100">
                <a:moveTo>
                  <a:pt x="247650" y="794016"/>
                </a:moveTo>
                <a:lnTo>
                  <a:pt x="247180" y="792899"/>
                </a:lnTo>
                <a:lnTo>
                  <a:pt x="245313" y="791032"/>
                </a:lnTo>
                <a:lnTo>
                  <a:pt x="244195" y="790575"/>
                </a:lnTo>
                <a:lnTo>
                  <a:pt x="232041" y="790575"/>
                </a:lnTo>
                <a:lnTo>
                  <a:pt x="230924" y="791032"/>
                </a:lnTo>
                <a:lnTo>
                  <a:pt x="229057" y="792899"/>
                </a:lnTo>
                <a:lnTo>
                  <a:pt x="228600" y="794016"/>
                </a:lnTo>
                <a:lnTo>
                  <a:pt x="228600" y="796645"/>
                </a:lnTo>
                <a:lnTo>
                  <a:pt x="229057" y="797763"/>
                </a:lnTo>
                <a:lnTo>
                  <a:pt x="230924" y="799630"/>
                </a:lnTo>
                <a:lnTo>
                  <a:pt x="232041" y="800100"/>
                </a:lnTo>
                <a:lnTo>
                  <a:pt x="244195" y="800100"/>
                </a:lnTo>
                <a:lnTo>
                  <a:pt x="245313" y="799630"/>
                </a:lnTo>
                <a:lnTo>
                  <a:pt x="247180" y="797763"/>
                </a:lnTo>
                <a:lnTo>
                  <a:pt x="247650" y="796645"/>
                </a:lnTo>
                <a:lnTo>
                  <a:pt x="247650" y="794016"/>
                </a:lnTo>
                <a:close/>
              </a:path>
              <a:path w="5162550" h="800100">
                <a:moveTo>
                  <a:pt x="247650" y="3441"/>
                </a:moveTo>
                <a:lnTo>
                  <a:pt x="247180" y="2324"/>
                </a:lnTo>
                <a:lnTo>
                  <a:pt x="245313" y="457"/>
                </a:lnTo>
                <a:lnTo>
                  <a:pt x="244195" y="0"/>
                </a:lnTo>
                <a:lnTo>
                  <a:pt x="232041" y="0"/>
                </a:lnTo>
                <a:lnTo>
                  <a:pt x="230924" y="457"/>
                </a:lnTo>
                <a:lnTo>
                  <a:pt x="229057" y="2324"/>
                </a:lnTo>
                <a:lnTo>
                  <a:pt x="228600" y="3441"/>
                </a:lnTo>
                <a:lnTo>
                  <a:pt x="228600" y="6070"/>
                </a:lnTo>
                <a:lnTo>
                  <a:pt x="229057" y="7188"/>
                </a:lnTo>
                <a:lnTo>
                  <a:pt x="230924" y="9055"/>
                </a:lnTo>
                <a:lnTo>
                  <a:pt x="232041" y="9525"/>
                </a:lnTo>
                <a:lnTo>
                  <a:pt x="244195" y="9525"/>
                </a:lnTo>
                <a:lnTo>
                  <a:pt x="245313" y="9055"/>
                </a:lnTo>
                <a:lnTo>
                  <a:pt x="247180" y="7188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5162550" h="800100">
                <a:moveTo>
                  <a:pt x="304800" y="794016"/>
                </a:moveTo>
                <a:lnTo>
                  <a:pt x="304330" y="792899"/>
                </a:lnTo>
                <a:lnTo>
                  <a:pt x="302463" y="791032"/>
                </a:lnTo>
                <a:lnTo>
                  <a:pt x="301345" y="790575"/>
                </a:lnTo>
                <a:lnTo>
                  <a:pt x="289191" y="790575"/>
                </a:lnTo>
                <a:lnTo>
                  <a:pt x="288074" y="791032"/>
                </a:lnTo>
                <a:lnTo>
                  <a:pt x="286207" y="792899"/>
                </a:lnTo>
                <a:lnTo>
                  <a:pt x="285750" y="794016"/>
                </a:lnTo>
                <a:lnTo>
                  <a:pt x="285750" y="796645"/>
                </a:lnTo>
                <a:lnTo>
                  <a:pt x="286207" y="797763"/>
                </a:lnTo>
                <a:lnTo>
                  <a:pt x="288074" y="799630"/>
                </a:lnTo>
                <a:lnTo>
                  <a:pt x="289191" y="800100"/>
                </a:lnTo>
                <a:lnTo>
                  <a:pt x="301345" y="800100"/>
                </a:lnTo>
                <a:lnTo>
                  <a:pt x="302463" y="799630"/>
                </a:lnTo>
                <a:lnTo>
                  <a:pt x="304330" y="797763"/>
                </a:lnTo>
                <a:lnTo>
                  <a:pt x="304800" y="796645"/>
                </a:lnTo>
                <a:lnTo>
                  <a:pt x="304800" y="794016"/>
                </a:lnTo>
                <a:close/>
              </a:path>
              <a:path w="5162550" h="800100">
                <a:moveTo>
                  <a:pt x="304800" y="3441"/>
                </a:moveTo>
                <a:lnTo>
                  <a:pt x="304330" y="2324"/>
                </a:lnTo>
                <a:lnTo>
                  <a:pt x="302463" y="457"/>
                </a:lnTo>
                <a:lnTo>
                  <a:pt x="301345" y="0"/>
                </a:lnTo>
                <a:lnTo>
                  <a:pt x="289191" y="0"/>
                </a:lnTo>
                <a:lnTo>
                  <a:pt x="288074" y="457"/>
                </a:lnTo>
                <a:lnTo>
                  <a:pt x="286207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07" y="7188"/>
                </a:lnTo>
                <a:lnTo>
                  <a:pt x="288074" y="9055"/>
                </a:lnTo>
                <a:lnTo>
                  <a:pt x="289191" y="9525"/>
                </a:lnTo>
                <a:lnTo>
                  <a:pt x="301345" y="9525"/>
                </a:lnTo>
                <a:lnTo>
                  <a:pt x="302463" y="9055"/>
                </a:lnTo>
                <a:lnTo>
                  <a:pt x="304330" y="7188"/>
                </a:lnTo>
                <a:lnTo>
                  <a:pt x="304800" y="6070"/>
                </a:lnTo>
                <a:lnTo>
                  <a:pt x="304800" y="3441"/>
                </a:lnTo>
                <a:close/>
              </a:path>
              <a:path w="5162550" h="800100">
                <a:moveTo>
                  <a:pt x="361950" y="794016"/>
                </a:moveTo>
                <a:lnTo>
                  <a:pt x="361480" y="792899"/>
                </a:lnTo>
                <a:lnTo>
                  <a:pt x="359613" y="791032"/>
                </a:lnTo>
                <a:lnTo>
                  <a:pt x="358495" y="790575"/>
                </a:lnTo>
                <a:lnTo>
                  <a:pt x="346341" y="790575"/>
                </a:lnTo>
                <a:lnTo>
                  <a:pt x="345224" y="791032"/>
                </a:lnTo>
                <a:lnTo>
                  <a:pt x="343357" y="792899"/>
                </a:lnTo>
                <a:lnTo>
                  <a:pt x="342900" y="794016"/>
                </a:lnTo>
                <a:lnTo>
                  <a:pt x="342900" y="796645"/>
                </a:lnTo>
                <a:lnTo>
                  <a:pt x="343357" y="797763"/>
                </a:lnTo>
                <a:lnTo>
                  <a:pt x="345224" y="799630"/>
                </a:lnTo>
                <a:lnTo>
                  <a:pt x="346341" y="800100"/>
                </a:lnTo>
                <a:lnTo>
                  <a:pt x="358495" y="800100"/>
                </a:lnTo>
                <a:lnTo>
                  <a:pt x="359613" y="799630"/>
                </a:lnTo>
                <a:lnTo>
                  <a:pt x="361480" y="797763"/>
                </a:lnTo>
                <a:lnTo>
                  <a:pt x="361950" y="796645"/>
                </a:lnTo>
                <a:lnTo>
                  <a:pt x="361950" y="794016"/>
                </a:lnTo>
                <a:close/>
              </a:path>
              <a:path w="5162550" h="800100">
                <a:moveTo>
                  <a:pt x="361950" y="3441"/>
                </a:moveTo>
                <a:lnTo>
                  <a:pt x="361480" y="2324"/>
                </a:lnTo>
                <a:lnTo>
                  <a:pt x="359613" y="457"/>
                </a:lnTo>
                <a:lnTo>
                  <a:pt x="358495" y="0"/>
                </a:lnTo>
                <a:lnTo>
                  <a:pt x="346341" y="0"/>
                </a:lnTo>
                <a:lnTo>
                  <a:pt x="345224" y="457"/>
                </a:lnTo>
                <a:lnTo>
                  <a:pt x="343357" y="2324"/>
                </a:lnTo>
                <a:lnTo>
                  <a:pt x="342900" y="3441"/>
                </a:lnTo>
                <a:lnTo>
                  <a:pt x="342900" y="6070"/>
                </a:lnTo>
                <a:lnTo>
                  <a:pt x="343357" y="7188"/>
                </a:lnTo>
                <a:lnTo>
                  <a:pt x="345224" y="9055"/>
                </a:lnTo>
                <a:lnTo>
                  <a:pt x="346341" y="9525"/>
                </a:lnTo>
                <a:lnTo>
                  <a:pt x="358495" y="9525"/>
                </a:lnTo>
                <a:lnTo>
                  <a:pt x="359613" y="9055"/>
                </a:lnTo>
                <a:lnTo>
                  <a:pt x="361480" y="7188"/>
                </a:lnTo>
                <a:lnTo>
                  <a:pt x="361950" y="6070"/>
                </a:lnTo>
                <a:lnTo>
                  <a:pt x="361950" y="3441"/>
                </a:lnTo>
                <a:close/>
              </a:path>
              <a:path w="5162550" h="800100">
                <a:moveTo>
                  <a:pt x="419100" y="794016"/>
                </a:moveTo>
                <a:lnTo>
                  <a:pt x="418630" y="792899"/>
                </a:lnTo>
                <a:lnTo>
                  <a:pt x="416763" y="791032"/>
                </a:lnTo>
                <a:lnTo>
                  <a:pt x="415645" y="790575"/>
                </a:lnTo>
                <a:lnTo>
                  <a:pt x="403491" y="790575"/>
                </a:lnTo>
                <a:lnTo>
                  <a:pt x="402374" y="791032"/>
                </a:lnTo>
                <a:lnTo>
                  <a:pt x="400507" y="792899"/>
                </a:lnTo>
                <a:lnTo>
                  <a:pt x="400050" y="794016"/>
                </a:lnTo>
                <a:lnTo>
                  <a:pt x="400050" y="796645"/>
                </a:lnTo>
                <a:lnTo>
                  <a:pt x="400507" y="797763"/>
                </a:lnTo>
                <a:lnTo>
                  <a:pt x="402374" y="799630"/>
                </a:lnTo>
                <a:lnTo>
                  <a:pt x="403491" y="800100"/>
                </a:lnTo>
                <a:lnTo>
                  <a:pt x="415645" y="800100"/>
                </a:lnTo>
                <a:lnTo>
                  <a:pt x="416763" y="799630"/>
                </a:lnTo>
                <a:lnTo>
                  <a:pt x="418630" y="797763"/>
                </a:lnTo>
                <a:lnTo>
                  <a:pt x="419100" y="796645"/>
                </a:lnTo>
                <a:lnTo>
                  <a:pt x="419100" y="794016"/>
                </a:lnTo>
                <a:close/>
              </a:path>
              <a:path w="5162550" h="800100">
                <a:moveTo>
                  <a:pt x="419100" y="3441"/>
                </a:moveTo>
                <a:lnTo>
                  <a:pt x="418630" y="2324"/>
                </a:lnTo>
                <a:lnTo>
                  <a:pt x="416763" y="457"/>
                </a:lnTo>
                <a:lnTo>
                  <a:pt x="415645" y="0"/>
                </a:lnTo>
                <a:lnTo>
                  <a:pt x="403491" y="0"/>
                </a:lnTo>
                <a:lnTo>
                  <a:pt x="402374" y="457"/>
                </a:lnTo>
                <a:lnTo>
                  <a:pt x="400507" y="2324"/>
                </a:lnTo>
                <a:lnTo>
                  <a:pt x="400050" y="3441"/>
                </a:lnTo>
                <a:lnTo>
                  <a:pt x="400050" y="6070"/>
                </a:lnTo>
                <a:lnTo>
                  <a:pt x="400507" y="7188"/>
                </a:lnTo>
                <a:lnTo>
                  <a:pt x="402374" y="9055"/>
                </a:lnTo>
                <a:lnTo>
                  <a:pt x="403491" y="9525"/>
                </a:lnTo>
                <a:lnTo>
                  <a:pt x="415645" y="9525"/>
                </a:lnTo>
                <a:lnTo>
                  <a:pt x="416763" y="9055"/>
                </a:lnTo>
                <a:lnTo>
                  <a:pt x="418630" y="7188"/>
                </a:lnTo>
                <a:lnTo>
                  <a:pt x="419100" y="6070"/>
                </a:lnTo>
                <a:lnTo>
                  <a:pt x="419100" y="3441"/>
                </a:lnTo>
                <a:close/>
              </a:path>
              <a:path w="5162550" h="800100">
                <a:moveTo>
                  <a:pt x="476250" y="794016"/>
                </a:moveTo>
                <a:lnTo>
                  <a:pt x="475780" y="792899"/>
                </a:lnTo>
                <a:lnTo>
                  <a:pt x="473913" y="791032"/>
                </a:lnTo>
                <a:lnTo>
                  <a:pt x="472795" y="790575"/>
                </a:lnTo>
                <a:lnTo>
                  <a:pt x="460641" y="790575"/>
                </a:lnTo>
                <a:lnTo>
                  <a:pt x="459524" y="791032"/>
                </a:lnTo>
                <a:lnTo>
                  <a:pt x="457657" y="792899"/>
                </a:lnTo>
                <a:lnTo>
                  <a:pt x="457200" y="794016"/>
                </a:lnTo>
                <a:lnTo>
                  <a:pt x="457200" y="796645"/>
                </a:lnTo>
                <a:lnTo>
                  <a:pt x="457657" y="797763"/>
                </a:lnTo>
                <a:lnTo>
                  <a:pt x="459524" y="799630"/>
                </a:lnTo>
                <a:lnTo>
                  <a:pt x="460641" y="800100"/>
                </a:lnTo>
                <a:lnTo>
                  <a:pt x="472795" y="800100"/>
                </a:lnTo>
                <a:lnTo>
                  <a:pt x="473913" y="799630"/>
                </a:lnTo>
                <a:lnTo>
                  <a:pt x="475780" y="797763"/>
                </a:lnTo>
                <a:lnTo>
                  <a:pt x="476250" y="796645"/>
                </a:lnTo>
                <a:lnTo>
                  <a:pt x="476250" y="794016"/>
                </a:lnTo>
                <a:close/>
              </a:path>
              <a:path w="5162550" h="800100">
                <a:moveTo>
                  <a:pt x="476250" y="3441"/>
                </a:moveTo>
                <a:lnTo>
                  <a:pt x="475780" y="2324"/>
                </a:lnTo>
                <a:lnTo>
                  <a:pt x="473913" y="457"/>
                </a:lnTo>
                <a:lnTo>
                  <a:pt x="472795" y="0"/>
                </a:lnTo>
                <a:lnTo>
                  <a:pt x="460641" y="0"/>
                </a:lnTo>
                <a:lnTo>
                  <a:pt x="459524" y="457"/>
                </a:lnTo>
                <a:lnTo>
                  <a:pt x="457657" y="2324"/>
                </a:lnTo>
                <a:lnTo>
                  <a:pt x="457200" y="3441"/>
                </a:lnTo>
                <a:lnTo>
                  <a:pt x="457200" y="6070"/>
                </a:lnTo>
                <a:lnTo>
                  <a:pt x="457657" y="7188"/>
                </a:lnTo>
                <a:lnTo>
                  <a:pt x="459524" y="9055"/>
                </a:lnTo>
                <a:lnTo>
                  <a:pt x="460641" y="9525"/>
                </a:lnTo>
                <a:lnTo>
                  <a:pt x="472795" y="9525"/>
                </a:lnTo>
                <a:lnTo>
                  <a:pt x="473913" y="9055"/>
                </a:lnTo>
                <a:lnTo>
                  <a:pt x="475780" y="7188"/>
                </a:lnTo>
                <a:lnTo>
                  <a:pt x="476250" y="6070"/>
                </a:lnTo>
                <a:lnTo>
                  <a:pt x="476250" y="3441"/>
                </a:lnTo>
                <a:close/>
              </a:path>
              <a:path w="5162550" h="800100">
                <a:moveTo>
                  <a:pt x="533400" y="794016"/>
                </a:moveTo>
                <a:lnTo>
                  <a:pt x="532930" y="792899"/>
                </a:lnTo>
                <a:lnTo>
                  <a:pt x="531063" y="791032"/>
                </a:lnTo>
                <a:lnTo>
                  <a:pt x="529945" y="790575"/>
                </a:lnTo>
                <a:lnTo>
                  <a:pt x="517791" y="790575"/>
                </a:lnTo>
                <a:lnTo>
                  <a:pt x="516674" y="791032"/>
                </a:lnTo>
                <a:lnTo>
                  <a:pt x="514807" y="792899"/>
                </a:lnTo>
                <a:lnTo>
                  <a:pt x="514350" y="794016"/>
                </a:lnTo>
                <a:lnTo>
                  <a:pt x="514350" y="796645"/>
                </a:lnTo>
                <a:lnTo>
                  <a:pt x="514807" y="797763"/>
                </a:lnTo>
                <a:lnTo>
                  <a:pt x="516674" y="799630"/>
                </a:lnTo>
                <a:lnTo>
                  <a:pt x="517791" y="800100"/>
                </a:lnTo>
                <a:lnTo>
                  <a:pt x="529945" y="800100"/>
                </a:lnTo>
                <a:lnTo>
                  <a:pt x="531063" y="799630"/>
                </a:lnTo>
                <a:lnTo>
                  <a:pt x="532930" y="797763"/>
                </a:lnTo>
                <a:lnTo>
                  <a:pt x="533400" y="796645"/>
                </a:lnTo>
                <a:lnTo>
                  <a:pt x="533400" y="794016"/>
                </a:lnTo>
                <a:close/>
              </a:path>
              <a:path w="5162550" h="800100">
                <a:moveTo>
                  <a:pt x="533400" y="3441"/>
                </a:moveTo>
                <a:lnTo>
                  <a:pt x="532930" y="2324"/>
                </a:lnTo>
                <a:lnTo>
                  <a:pt x="531063" y="457"/>
                </a:lnTo>
                <a:lnTo>
                  <a:pt x="529945" y="0"/>
                </a:lnTo>
                <a:lnTo>
                  <a:pt x="517791" y="0"/>
                </a:lnTo>
                <a:lnTo>
                  <a:pt x="516674" y="457"/>
                </a:lnTo>
                <a:lnTo>
                  <a:pt x="514807" y="2324"/>
                </a:lnTo>
                <a:lnTo>
                  <a:pt x="514350" y="3441"/>
                </a:lnTo>
                <a:lnTo>
                  <a:pt x="514350" y="6070"/>
                </a:lnTo>
                <a:lnTo>
                  <a:pt x="514807" y="7188"/>
                </a:lnTo>
                <a:lnTo>
                  <a:pt x="516674" y="9055"/>
                </a:lnTo>
                <a:lnTo>
                  <a:pt x="517791" y="9525"/>
                </a:lnTo>
                <a:lnTo>
                  <a:pt x="529945" y="9525"/>
                </a:lnTo>
                <a:lnTo>
                  <a:pt x="531063" y="9055"/>
                </a:lnTo>
                <a:lnTo>
                  <a:pt x="532930" y="7188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5162550" h="800100">
                <a:moveTo>
                  <a:pt x="590550" y="794016"/>
                </a:moveTo>
                <a:lnTo>
                  <a:pt x="590080" y="792899"/>
                </a:lnTo>
                <a:lnTo>
                  <a:pt x="588213" y="791032"/>
                </a:lnTo>
                <a:lnTo>
                  <a:pt x="587095" y="790575"/>
                </a:lnTo>
                <a:lnTo>
                  <a:pt x="574941" y="790575"/>
                </a:lnTo>
                <a:lnTo>
                  <a:pt x="573824" y="791032"/>
                </a:lnTo>
                <a:lnTo>
                  <a:pt x="571957" y="792899"/>
                </a:lnTo>
                <a:lnTo>
                  <a:pt x="571500" y="794016"/>
                </a:lnTo>
                <a:lnTo>
                  <a:pt x="571500" y="796645"/>
                </a:lnTo>
                <a:lnTo>
                  <a:pt x="571957" y="797763"/>
                </a:lnTo>
                <a:lnTo>
                  <a:pt x="573824" y="799630"/>
                </a:lnTo>
                <a:lnTo>
                  <a:pt x="574941" y="800100"/>
                </a:lnTo>
                <a:lnTo>
                  <a:pt x="587095" y="800100"/>
                </a:lnTo>
                <a:lnTo>
                  <a:pt x="588213" y="799630"/>
                </a:lnTo>
                <a:lnTo>
                  <a:pt x="590080" y="797763"/>
                </a:lnTo>
                <a:lnTo>
                  <a:pt x="590550" y="796645"/>
                </a:lnTo>
                <a:lnTo>
                  <a:pt x="590550" y="794016"/>
                </a:lnTo>
                <a:close/>
              </a:path>
              <a:path w="5162550" h="800100">
                <a:moveTo>
                  <a:pt x="590550" y="3441"/>
                </a:moveTo>
                <a:lnTo>
                  <a:pt x="590080" y="2324"/>
                </a:lnTo>
                <a:lnTo>
                  <a:pt x="588213" y="457"/>
                </a:lnTo>
                <a:lnTo>
                  <a:pt x="587095" y="0"/>
                </a:lnTo>
                <a:lnTo>
                  <a:pt x="574941" y="0"/>
                </a:lnTo>
                <a:lnTo>
                  <a:pt x="573824" y="457"/>
                </a:lnTo>
                <a:lnTo>
                  <a:pt x="571957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57" y="7188"/>
                </a:lnTo>
                <a:lnTo>
                  <a:pt x="573824" y="9055"/>
                </a:lnTo>
                <a:lnTo>
                  <a:pt x="574941" y="9525"/>
                </a:lnTo>
                <a:lnTo>
                  <a:pt x="587095" y="9525"/>
                </a:lnTo>
                <a:lnTo>
                  <a:pt x="588213" y="9055"/>
                </a:lnTo>
                <a:lnTo>
                  <a:pt x="590080" y="7188"/>
                </a:lnTo>
                <a:lnTo>
                  <a:pt x="590550" y="6070"/>
                </a:lnTo>
                <a:lnTo>
                  <a:pt x="590550" y="3441"/>
                </a:lnTo>
                <a:close/>
              </a:path>
              <a:path w="5162550" h="800100">
                <a:moveTo>
                  <a:pt x="647700" y="794016"/>
                </a:moveTo>
                <a:lnTo>
                  <a:pt x="647230" y="792899"/>
                </a:lnTo>
                <a:lnTo>
                  <a:pt x="645363" y="791032"/>
                </a:lnTo>
                <a:lnTo>
                  <a:pt x="644245" y="790575"/>
                </a:lnTo>
                <a:lnTo>
                  <a:pt x="632091" y="790575"/>
                </a:lnTo>
                <a:lnTo>
                  <a:pt x="630974" y="791032"/>
                </a:lnTo>
                <a:lnTo>
                  <a:pt x="629107" y="792899"/>
                </a:lnTo>
                <a:lnTo>
                  <a:pt x="628650" y="794016"/>
                </a:lnTo>
                <a:lnTo>
                  <a:pt x="628650" y="796645"/>
                </a:lnTo>
                <a:lnTo>
                  <a:pt x="629107" y="797763"/>
                </a:lnTo>
                <a:lnTo>
                  <a:pt x="630974" y="799630"/>
                </a:lnTo>
                <a:lnTo>
                  <a:pt x="632091" y="800100"/>
                </a:lnTo>
                <a:lnTo>
                  <a:pt x="644245" y="800100"/>
                </a:lnTo>
                <a:lnTo>
                  <a:pt x="645363" y="799630"/>
                </a:lnTo>
                <a:lnTo>
                  <a:pt x="647230" y="797763"/>
                </a:lnTo>
                <a:lnTo>
                  <a:pt x="647700" y="796645"/>
                </a:lnTo>
                <a:lnTo>
                  <a:pt x="647700" y="794016"/>
                </a:lnTo>
                <a:close/>
              </a:path>
              <a:path w="5162550" h="800100">
                <a:moveTo>
                  <a:pt x="647700" y="3441"/>
                </a:moveTo>
                <a:lnTo>
                  <a:pt x="647230" y="2324"/>
                </a:lnTo>
                <a:lnTo>
                  <a:pt x="645363" y="457"/>
                </a:lnTo>
                <a:lnTo>
                  <a:pt x="644245" y="0"/>
                </a:lnTo>
                <a:lnTo>
                  <a:pt x="632091" y="0"/>
                </a:lnTo>
                <a:lnTo>
                  <a:pt x="630974" y="457"/>
                </a:lnTo>
                <a:lnTo>
                  <a:pt x="629107" y="2324"/>
                </a:lnTo>
                <a:lnTo>
                  <a:pt x="628650" y="3441"/>
                </a:lnTo>
                <a:lnTo>
                  <a:pt x="628650" y="6070"/>
                </a:lnTo>
                <a:lnTo>
                  <a:pt x="629107" y="7188"/>
                </a:lnTo>
                <a:lnTo>
                  <a:pt x="630974" y="9055"/>
                </a:lnTo>
                <a:lnTo>
                  <a:pt x="632091" y="9525"/>
                </a:lnTo>
                <a:lnTo>
                  <a:pt x="644245" y="9525"/>
                </a:lnTo>
                <a:lnTo>
                  <a:pt x="645363" y="9055"/>
                </a:lnTo>
                <a:lnTo>
                  <a:pt x="647230" y="7188"/>
                </a:lnTo>
                <a:lnTo>
                  <a:pt x="647700" y="6070"/>
                </a:lnTo>
                <a:lnTo>
                  <a:pt x="647700" y="3441"/>
                </a:lnTo>
                <a:close/>
              </a:path>
              <a:path w="5162550" h="800100">
                <a:moveTo>
                  <a:pt x="704850" y="794016"/>
                </a:moveTo>
                <a:lnTo>
                  <a:pt x="704380" y="792899"/>
                </a:lnTo>
                <a:lnTo>
                  <a:pt x="702513" y="791032"/>
                </a:lnTo>
                <a:lnTo>
                  <a:pt x="701395" y="790575"/>
                </a:lnTo>
                <a:lnTo>
                  <a:pt x="689241" y="790575"/>
                </a:lnTo>
                <a:lnTo>
                  <a:pt x="688124" y="791032"/>
                </a:lnTo>
                <a:lnTo>
                  <a:pt x="686257" y="792899"/>
                </a:lnTo>
                <a:lnTo>
                  <a:pt x="685800" y="794016"/>
                </a:lnTo>
                <a:lnTo>
                  <a:pt x="685800" y="796645"/>
                </a:lnTo>
                <a:lnTo>
                  <a:pt x="686257" y="797763"/>
                </a:lnTo>
                <a:lnTo>
                  <a:pt x="688124" y="799630"/>
                </a:lnTo>
                <a:lnTo>
                  <a:pt x="689241" y="800100"/>
                </a:lnTo>
                <a:lnTo>
                  <a:pt x="701395" y="800100"/>
                </a:lnTo>
                <a:lnTo>
                  <a:pt x="702513" y="799630"/>
                </a:lnTo>
                <a:lnTo>
                  <a:pt x="704380" y="797763"/>
                </a:lnTo>
                <a:lnTo>
                  <a:pt x="704850" y="796645"/>
                </a:lnTo>
                <a:lnTo>
                  <a:pt x="704850" y="794016"/>
                </a:lnTo>
                <a:close/>
              </a:path>
              <a:path w="5162550" h="800100">
                <a:moveTo>
                  <a:pt x="704850" y="3441"/>
                </a:moveTo>
                <a:lnTo>
                  <a:pt x="704380" y="2324"/>
                </a:lnTo>
                <a:lnTo>
                  <a:pt x="702513" y="457"/>
                </a:lnTo>
                <a:lnTo>
                  <a:pt x="701395" y="0"/>
                </a:lnTo>
                <a:lnTo>
                  <a:pt x="689241" y="0"/>
                </a:lnTo>
                <a:lnTo>
                  <a:pt x="688124" y="457"/>
                </a:lnTo>
                <a:lnTo>
                  <a:pt x="686257" y="2324"/>
                </a:lnTo>
                <a:lnTo>
                  <a:pt x="685800" y="3441"/>
                </a:lnTo>
                <a:lnTo>
                  <a:pt x="685800" y="6070"/>
                </a:lnTo>
                <a:lnTo>
                  <a:pt x="686257" y="7188"/>
                </a:lnTo>
                <a:lnTo>
                  <a:pt x="688124" y="9055"/>
                </a:lnTo>
                <a:lnTo>
                  <a:pt x="689241" y="9525"/>
                </a:lnTo>
                <a:lnTo>
                  <a:pt x="701395" y="9525"/>
                </a:lnTo>
                <a:lnTo>
                  <a:pt x="702513" y="9055"/>
                </a:lnTo>
                <a:lnTo>
                  <a:pt x="704380" y="7188"/>
                </a:lnTo>
                <a:lnTo>
                  <a:pt x="704850" y="6070"/>
                </a:lnTo>
                <a:lnTo>
                  <a:pt x="704850" y="3441"/>
                </a:lnTo>
                <a:close/>
              </a:path>
              <a:path w="5162550" h="800100">
                <a:moveTo>
                  <a:pt x="762000" y="794016"/>
                </a:moveTo>
                <a:lnTo>
                  <a:pt x="761530" y="792899"/>
                </a:lnTo>
                <a:lnTo>
                  <a:pt x="759663" y="791032"/>
                </a:lnTo>
                <a:lnTo>
                  <a:pt x="758545" y="790575"/>
                </a:lnTo>
                <a:lnTo>
                  <a:pt x="746391" y="790575"/>
                </a:lnTo>
                <a:lnTo>
                  <a:pt x="745274" y="791032"/>
                </a:lnTo>
                <a:lnTo>
                  <a:pt x="743407" y="792899"/>
                </a:lnTo>
                <a:lnTo>
                  <a:pt x="742950" y="794016"/>
                </a:lnTo>
                <a:lnTo>
                  <a:pt x="742950" y="796645"/>
                </a:lnTo>
                <a:lnTo>
                  <a:pt x="743407" y="797763"/>
                </a:lnTo>
                <a:lnTo>
                  <a:pt x="745274" y="799630"/>
                </a:lnTo>
                <a:lnTo>
                  <a:pt x="746391" y="800100"/>
                </a:lnTo>
                <a:lnTo>
                  <a:pt x="758545" y="800100"/>
                </a:lnTo>
                <a:lnTo>
                  <a:pt x="759663" y="799630"/>
                </a:lnTo>
                <a:lnTo>
                  <a:pt x="761530" y="797763"/>
                </a:lnTo>
                <a:lnTo>
                  <a:pt x="762000" y="796645"/>
                </a:lnTo>
                <a:lnTo>
                  <a:pt x="762000" y="794016"/>
                </a:lnTo>
                <a:close/>
              </a:path>
              <a:path w="5162550" h="800100">
                <a:moveTo>
                  <a:pt x="762000" y="3441"/>
                </a:moveTo>
                <a:lnTo>
                  <a:pt x="761530" y="2324"/>
                </a:lnTo>
                <a:lnTo>
                  <a:pt x="759663" y="457"/>
                </a:lnTo>
                <a:lnTo>
                  <a:pt x="758545" y="0"/>
                </a:lnTo>
                <a:lnTo>
                  <a:pt x="746391" y="0"/>
                </a:lnTo>
                <a:lnTo>
                  <a:pt x="745274" y="457"/>
                </a:lnTo>
                <a:lnTo>
                  <a:pt x="743407" y="2324"/>
                </a:lnTo>
                <a:lnTo>
                  <a:pt x="742950" y="3441"/>
                </a:lnTo>
                <a:lnTo>
                  <a:pt x="742950" y="6070"/>
                </a:lnTo>
                <a:lnTo>
                  <a:pt x="743407" y="7188"/>
                </a:lnTo>
                <a:lnTo>
                  <a:pt x="745274" y="9055"/>
                </a:lnTo>
                <a:lnTo>
                  <a:pt x="746391" y="9525"/>
                </a:lnTo>
                <a:lnTo>
                  <a:pt x="758545" y="9525"/>
                </a:lnTo>
                <a:lnTo>
                  <a:pt x="759663" y="9055"/>
                </a:lnTo>
                <a:lnTo>
                  <a:pt x="761530" y="7188"/>
                </a:lnTo>
                <a:lnTo>
                  <a:pt x="762000" y="6070"/>
                </a:lnTo>
                <a:lnTo>
                  <a:pt x="762000" y="3441"/>
                </a:lnTo>
                <a:close/>
              </a:path>
              <a:path w="5162550" h="800100">
                <a:moveTo>
                  <a:pt x="819150" y="794016"/>
                </a:moveTo>
                <a:lnTo>
                  <a:pt x="818680" y="792899"/>
                </a:lnTo>
                <a:lnTo>
                  <a:pt x="816813" y="791032"/>
                </a:lnTo>
                <a:lnTo>
                  <a:pt x="815695" y="790575"/>
                </a:lnTo>
                <a:lnTo>
                  <a:pt x="803541" y="790575"/>
                </a:lnTo>
                <a:lnTo>
                  <a:pt x="802424" y="791032"/>
                </a:lnTo>
                <a:lnTo>
                  <a:pt x="800557" y="792899"/>
                </a:lnTo>
                <a:lnTo>
                  <a:pt x="800100" y="794016"/>
                </a:lnTo>
                <a:lnTo>
                  <a:pt x="800100" y="796645"/>
                </a:lnTo>
                <a:lnTo>
                  <a:pt x="800557" y="797763"/>
                </a:lnTo>
                <a:lnTo>
                  <a:pt x="802424" y="799630"/>
                </a:lnTo>
                <a:lnTo>
                  <a:pt x="803541" y="800100"/>
                </a:lnTo>
                <a:lnTo>
                  <a:pt x="815695" y="800100"/>
                </a:lnTo>
                <a:lnTo>
                  <a:pt x="816813" y="799630"/>
                </a:lnTo>
                <a:lnTo>
                  <a:pt x="818680" y="797763"/>
                </a:lnTo>
                <a:lnTo>
                  <a:pt x="819150" y="796645"/>
                </a:lnTo>
                <a:lnTo>
                  <a:pt x="819150" y="794016"/>
                </a:lnTo>
                <a:close/>
              </a:path>
              <a:path w="5162550" h="800100">
                <a:moveTo>
                  <a:pt x="819150" y="3441"/>
                </a:moveTo>
                <a:lnTo>
                  <a:pt x="818680" y="2324"/>
                </a:lnTo>
                <a:lnTo>
                  <a:pt x="816813" y="457"/>
                </a:lnTo>
                <a:lnTo>
                  <a:pt x="815695" y="0"/>
                </a:lnTo>
                <a:lnTo>
                  <a:pt x="803541" y="0"/>
                </a:lnTo>
                <a:lnTo>
                  <a:pt x="802424" y="457"/>
                </a:lnTo>
                <a:lnTo>
                  <a:pt x="800557" y="2324"/>
                </a:lnTo>
                <a:lnTo>
                  <a:pt x="800100" y="3441"/>
                </a:lnTo>
                <a:lnTo>
                  <a:pt x="800100" y="6070"/>
                </a:lnTo>
                <a:lnTo>
                  <a:pt x="800557" y="7188"/>
                </a:lnTo>
                <a:lnTo>
                  <a:pt x="802424" y="9055"/>
                </a:lnTo>
                <a:lnTo>
                  <a:pt x="803541" y="9525"/>
                </a:lnTo>
                <a:lnTo>
                  <a:pt x="815695" y="9525"/>
                </a:lnTo>
                <a:lnTo>
                  <a:pt x="816813" y="9055"/>
                </a:lnTo>
                <a:lnTo>
                  <a:pt x="818680" y="7188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5162550" h="800100">
                <a:moveTo>
                  <a:pt x="876300" y="794016"/>
                </a:moveTo>
                <a:lnTo>
                  <a:pt x="875830" y="792899"/>
                </a:lnTo>
                <a:lnTo>
                  <a:pt x="873963" y="791032"/>
                </a:lnTo>
                <a:lnTo>
                  <a:pt x="872845" y="790575"/>
                </a:lnTo>
                <a:lnTo>
                  <a:pt x="860691" y="790575"/>
                </a:lnTo>
                <a:lnTo>
                  <a:pt x="859574" y="791032"/>
                </a:lnTo>
                <a:lnTo>
                  <a:pt x="857707" y="792899"/>
                </a:lnTo>
                <a:lnTo>
                  <a:pt x="857250" y="794016"/>
                </a:lnTo>
                <a:lnTo>
                  <a:pt x="857250" y="796645"/>
                </a:lnTo>
                <a:lnTo>
                  <a:pt x="857707" y="797763"/>
                </a:lnTo>
                <a:lnTo>
                  <a:pt x="859574" y="799630"/>
                </a:lnTo>
                <a:lnTo>
                  <a:pt x="860691" y="800100"/>
                </a:lnTo>
                <a:lnTo>
                  <a:pt x="872845" y="800100"/>
                </a:lnTo>
                <a:lnTo>
                  <a:pt x="873963" y="799630"/>
                </a:lnTo>
                <a:lnTo>
                  <a:pt x="875830" y="797763"/>
                </a:lnTo>
                <a:lnTo>
                  <a:pt x="876300" y="796645"/>
                </a:lnTo>
                <a:lnTo>
                  <a:pt x="876300" y="794016"/>
                </a:lnTo>
                <a:close/>
              </a:path>
              <a:path w="5162550" h="800100">
                <a:moveTo>
                  <a:pt x="876300" y="3441"/>
                </a:moveTo>
                <a:lnTo>
                  <a:pt x="875830" y="2324"/>
                </a:lnTo>
                <a:lnTo>
                  <a:pt x="873963" y="457"/>
                </a:lnTo>
                <a:lnTo>
                  <a:pt x="872845" y="0"/>
                </a:lnTo>
                <a:lnTo>
                  <a:pt x="860691" y="0"/>
                </a:lnTo>
                <a:lnTo>
                  <a:pt x="859574" y="457"/>
                </a:lnTo>
                <a:lnTo>
                  <a:pt x="857707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07" y="7188"/>
                </a:lnTo>
                <a:lnTo>
                  <a:pt x="859574" y="9055"/>
                </a:lnTo>
                <a:lnTo>
                  <a:pt x="860691" y="9525"/>
                </a:lnTo>
                <a:lnTo>
                  <a:pt x="872845" y="9525"/>
                </a:lnTo>
                <a:lnTo>
                  <a:pt x="873963" y="9055"/>
                </a:lnTo>
                <a:lnTo>
                  <a:pt x="875830" y="7188"/>
                </a:lnTo>
                <a:lnTo>
                  <a:pt x="876300" y="6070"/>
                </a:lnTo>
                <a:lnTo>
                  <a:pt x="876300" y="3441"/>
                </a:lnTo>
                <a:close/>
              </a:path>
              <a:path w="5162550" h="800100">
                <a:moveTo>
                  <a:pt x="933450" y="794016"/>
                </a:moveTo>
                <a:lnTo>
                  <a:pt x="932980" y="792899"/>
                </a:lnTo>
                <a:lnTo>
                  <a:pt x="931113" y="791032"/>
                </a:lnTo>
                <a:lnTo>
                  <a:pt x="929995" y="790575"/>
                </a:lnTo>
                <a:lnTo>
                  <a:pt x="917841" y="790575"/>
                </a:lnTo>
                <a:lnTo>
                  <a:pt x="916724" y="791032"/>
                </a:lnTo>
                <a:lnTo>
                  <a:pt x="914857" y="792899"/>
                </a:lnTo>
                <a:lnTo>
                  <a:pt x="914400" y="794016"/>
                </a:lnTo>
                <a:lnTo>
                  <a:pt x="914400" y="796645"/>
                </a:lnTo>
                <a:lnTo>
                  <a:pt x="914857" y="797763"/>
                </a:lnTo>
                <a:lnTo>
                  <a:pt x="916724" y="799630"/>
                </a:lnTo>
                <a:lnTo>
                  <a:pt x="917841" y="800100"/>
                </a:lnTo>
                <a:lnTo>
                  <a:pt x="929995" y="800100"/>
                </a:lnTo>
                <a:lnTo>
                  <a:pt x="931113" y="799630"/>
                </a:lnTo>
                <a:lnTo>
                  <a:pt x="932980" y="797763"/>
                </a:lnTo>
                <a:lnTo>
                  <a:pt x="933450" y="796645"/>
                </a:lnTo>
                <a:lnTo>
                  <a:pt x="933450" y="794016"/>
                </a:lnTo>
                <a:close/>
              </a:path>
              <a:path w="5162550" h="800100">
                <a:moveTo>
                  <a:pt x="933450" y="3441"/>
                </a:moveTo>
                <a:lnTo>
                  <a:pt x="932980" y="2324"/>
                </a:lnTo>
                <a:lnTo>
                  <a:pt x="931113" y="457"/>
                </a:lnTo>
                <a:lnTo>
                  <a:pt x="929995" y="0"/>
                </a:lnTo>
                <a:lnTo>
                  <a:pt x="917841" y="0"/>
                </a:lnTo>
                <a:lnTo>
                  <a:pt x="916724" y="457"/>
                </a:lnTo>
                <a:lnTo>
                  <a:pt x="914857" y="2324"/>
                </a:lnTo>
                <a:lnTo>
                  <a:pt x="914400" y="3441"/>
                </a:lnTo>
                <a:lnTo>
                  <a:pt x="914400" y="6070"/>
                </a:lnTo>
                <a:lnTo>
                  <a:pt x="914857" y="7188"/>
                </a:lnTo>
                <a:lnTo>
                  <a:pt x="916724" y="9055"/>
                </a:lnTo>
                <a:lnTo>
                  <a:pt x="917841" y="9525"/>
                </a:lnTo>
                <a:lnTo>
                  <a:pt x="929995" y="9525"/>
                </a:lnTo>
                <a:lnTo>
                  <a:pt x="931113" y="9055"/>
                </a:lnTo>
                <a:lnTo>
                  <a:pt x="932980" y="7188"/>
                </a:lnTo>
                <a:lnTo>
                  <a:pt x="933450" y="6070"/>
                </a:lnTo>
                <a:lnTo>
                  <a:pt x="933450" y="3441"/>
                </a:lnTo>
                <a:close/>
              </a:path>
              <a:path w="5162550" h="800100">
                <a:moveTo>
                  <a:pt x="990600" y="794016"/>
                </a:moveTo>
                <a:lnTo>
                  <a:pt x="990130" y="792899"/>
                </a:lnTo>
                <a:lnTo>
                  <a:pt x="988263" y="791032"/>
                </a:lnTo>
                <a:lnTo>
                  <a:pt x="987145" y="790575"/>
                </a:lnTo>
                <a:lnTo>
                  <a:pt x="974991" y="790575"/>
                </a:lnTo>
                <a:lnTo>
                  <a:pt x="973874" y="791032"/>
                </a:lnTo>
                <a:lnTo>
                  <a:pt x="972007" y="792899"/>
                </a:lnTo>
                <a:lnTo>
                  <a:pt x="971550" y="794016"/>
                </a:lnTo>
                <a:lnTo>
                  <a:pt x="971550" y="796645"/>
                </a:lnTo>
                <a:lnTo>
                  <a:pt x="972007" y="797763"/>
                </a:lnTo>
                <a:lnTo>
                  <a:pt x="973874" y="799630"/>
                </a:lnTo>
                <a:lnTo>
                  <a:pt x="974991" y="800100"/>
                </a:lnTo>
                <a:lnTo>
                  <a:pt x="987145" y="800100"/>
                </a:lnTo>
                <a:lnTo>
                  <a:pt x="988263" y="799630"/>
                </a:lnTo>
                <a:lnTo>
                  <a:pt x="990130" y="797763"/>
                </a:lnTo>
                <a:lnTo>
                  <a:pt x="990600" y="796645"/>
                </a:lnTo>
                <a:lnTo>
                  <a:pt x="990600" y="794016"/>
                </a:lnTo>
                <a:close/>
              </a:path>
              <a:path w="5162550" h="800100">
                <a:moveTo>
                  <a:pt x="990600" y="3441"/>
                </a:moveTo>
                <a:lnTo>
                  <a:pt x="990130" y="2324"/>
                </a:lnTo>
                <a:lnTo>
                  <a:pt x="988263" y="457"/>
                </a:lnTo>
                <a:lnTo>
                  <a:pt x="987145" y="0"/>
                </a:lnTo>
                <a:lnTo>
                  <a:pt x="974991" y="0"/>
                </a:lnTo>
                <a:lnTo>
                  <a:pt x="973874" y="457"/>
                </a:lnTo>
                <a:lnTo>
                  <a:pt x="972007" y="2324"/>
                </a:lnTo>
                <a:lnTo>
                  <a:pt x="971550" y="3441"/>
                </a:lnTo>
                <a:lnTo>
                  <a:pt x="971550" y="6070"/>
                </a:lnTo>
                <a:lnTo>
                  <a:pt x="972007" y="7188"/>
                </a:lnTo>
                <a:lnTo>
                  <a:pt x="973874" y="9055"/>
                </a:lnTo>
                <a:lnTo>
                  <a:pt x="974991" y="9525"/>
                </a:lnTo>
                <a:lnTo>
                  <a:pt x="987145" y="9525"/>
                </a:lnTo>
                <a:lnTo>
                  <a:pt x="988263" y="9055"/>
                </a:lnTo>
                <a:lnTo>
                  <a:pt x="990130" y="7188"/>
                </a:lnTo>
                <a:lnTo>
                  <a:pt x="990600" y="6070"/>
                </a:lnTo>
                <a:lnTo>
                  <a:pt x="990600" y="3441"/>
                </a:lnTo>
                <a:close/>
              </a:path>
              <a:path w="5162550" h="800100">
                <a:moveTo>
                  <a:pt x="1047750" y="794016"/>
                </a:moveTo>
                <a:lnTo>
                  <a:pt x="1047280" y="792899"/>
                </a:lnTo>
                <a:lnTo>
                  <a:pt x="1045413" y="791032"/>
                </a:lnTo>
                <a:lnTo>
                  <a:pt x="1044295" y="790575"/>
                </a:lnTo>
                <a:lnTo>
                  <a:pt x="1032141" y="790575"/>
                </a:lnTo>
                <a:lnTo>
                  <a:pt x="1031024" y="791032"/>
                </a:lnTo>
                <a:lnTo>
                  <a:pt x="1029157" y="792899"/>
                </a:lnTo>
                <a:lnTo>
                  <a:pt x="1028700" y="794016"/>
                </a:lnTo>
                <a:lnTo>
                  <a:pt x="1028700" y="796645"/>
                </a:lnTo>
                <a:lnTo>
                  <a:pt x="1029157" y="797763"/>
                </a:lnTo>
                <a:lnTo>
                  <a:pt x="1031024" y="799630"/>
                </a:lnTo>
                <a:lnTo>
                  <a:pt x="1032141" y="800100"/>
                </a:lnTo>
                <a:lnTo>
                  <a:pt x="1044295" y="800100"/>
                </a:lnTo>
                <a:lnTo>
                  <a:pt x="1045413" y="799630"/>
                </a:lnTo>
                <a:lnTo>
                  <a:pt x="1047280" y="797763"/>
                </a:lnTo>
                <a:lnTo>
                  <a:pt x="1047750" y="796645"/>
                </a:lnTo>
                <a:lnTo>
                  <a:pt x="1047750" y="794016"/>
                </a:lnTo>
                <a:close/>
              </a:path>
              <a:path w="5162550" h="800100">
                <a:moveTo>
                  <a:pt x="1047750" y="3441"/>
                </a:moveTo>
                <a:lnTo>
                  <a:pt x="1047280" y="2324"/>
                </a:lnTo>
                <a:lnTo>
                  <a:pt x="1045413" y="457"/>
                </a:lnTo>
                <a:lnTo>
                  <a:pt x="1044295" y="0"/>
                </a:lnTo>
                <a:lnTo>
                  <a:pt x="1032141" y="0"/>
                </a:lnTo>
                <a:lnTo>
                  <a:pt x="1031024" y="457"/>
                </a:lnTo>
                <a:lnTo>
                  <a:pt x="1029157" y="2324"/>
                </a:lnTo>
                <a:lnTo>
                  <a:pt x="1028700" y="3441"/>
                </a:lnTo>
                <a:lnTo>
                  <a:pt x="1028700" y="6070"/>
                </a:lnTo>
                <a:lnTo>
                  <a:pt x="1029157" y="7188"/>
                </a:lnTo>
                <a:lnTo>
                  <a:pt x="1031024" y="9055"/>
                </a:lnTo>
                <a:lnTo>
                  <a:pt x="1032141" y="9525"/>
                </a:lnTo>
                <a:lnTo>
                  <a:pt x="1044295" y="9525"/>
                </a:lnTo>
                <a:lnTo>
                  <a:pt x="1045413" y="9055"/>
                </a:lnTo>
                <a:lnTo>
                  <a:pt x="1047280" y="7188"/>
                </a:lnTo>
                <a:lnTo>
                  <a:pt x="1047750" y="6070"/>
                </a:lnTo>
                <a:lnTo>
                  <a:pt x="1047750" y="3441"/>
                </a:lnTo>
                <a:close/>
              </a:path>
              <a:path w="5162550" h="800100">
                <a:moveTo>
                  <a:pt x="1104900" y="794016"/>
                </a:moveTo>
                <a:lnTo>
                  <a:pt x="1104430" y="792899"/>
                </a:lnTo>
                <a:lnTo>
                  <a:pt x="1102563" y="791032"/>
                </a:lnTo>
                <a:lnTo>
                  <a:pt x="1101445" y="790575"/>
                </a:lnTo>
                <a:lnTo>
                  <a:pt x="1089291" y="790575"/>
                </a:lnTo>
                <a:lnTo>
                  <a:pt x="1088174" y="791032"/>
                </a:lnTo>
                <a:lnTo>
                  <a:pt x="1086307" y="792899"/>
                </a:lnTo>
                <a:lnTo>
                  <a:pt x="1085850" y="794016"/>
                </a:lnTo>
                <a:lnTo>
                  <a:pt x="1085850" y="796645"/>
                </a:lnTo>
                <a:lnTo>
                  <a:pt x="1086307" y="797763"/>
                </a:lnTo>
                <a:lnTo>
                  <a:pt x="1088174" y="799630"/>
                </a:lnTo>
                <a:lnTo>
                  <a:pt x="1089291" y="800100"/>
                </a:lnTo>
                <a:lnTo>
                  <a:pt x="1101445" y="800100"/>
                </a:lnTo>
                <a:lnTo>
                  <a:pt x="1102563" y="799630"/>
                </a:lnTo>
                <a:lnTo>
                  <a:pt x="1104430" y="797763"/>
                </a:lnTo>
                <a:lnTo>
                  <a:pt x="1104900" y="796645"/>
                </a:lnTo>
                <a:lnTo>
                  <a:pt x="1104900" y="794016"/>
                </a:lnTo>
                <a:close/>
              </a:path>
              <a:path w="5162550" h="800100">
                <a:moveTo>
                  <a:pt x="1104900" y="3441"/>
                </a:moveTo>
                <a:lnTo>
                  <a:pt x="1104430" y="2324"/>
                </a:lnTo>
                <a:lnTo>
                  <a:pt x="1102563" y="457"/>
                </a:lnTo>
                <a:lnTo>
                  <a:pt x="1101445" y="0"/>
                </a:lnTo>
                <a:lnTo>
                  <a:pt x="1089291" y="0"/>
                </a:lnTo>
                <a:lnTo>
                  <a:pt x="1088174" y="457"/>
                </a:lnTo>
                <a:lnTo>
                  <a:pt x="1086307" y="2324"/>
                </a:lnTo>
                <a:lnTo>
                  <a:pt x="1085850" y="3441"/>
                </a:lnTo>
                <a:lnTo>
                  <a:pt x="1085850" y="6070"/>
                </a:lnTo>
                <a:lnTo>
                  <a:pt x="1086307" y="7188"/>
                </a:lnTo>
                <a:lnTo>
                  <a:pt x="1088174" y="9055"/>
                </a:lnTo>
                <a:lnTo>
                  <a:pt x="1089291" y="9525"/>
                </a:lnTo>
                <a:lnTo>
                  <a:pt x="1101445" y="9525"/>
                </a:lnTo>
                <a:lnTo>
                  <a:pt x="1102563" y="9055"/>
                </a:lnTo>
                <a:lnTo>
                  <a:pt x="1104430" y="7188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5162550" h="800100">
                <a:moveTo>
                  <a:pt x="1162050" y="794016"/>
                </a:moveTo>
                <a:lnTo>
                  <a:pt x="1161580" y="792899"/>
                </a:lnTo>
                <a:lnTo>
                  <a:pt x="1159713" y="791032"/>
                </a:lnTo>
                <a:lnTo>
                  <a:pt x="1158595" y="790575"/>
                </a:lnTo>
                <a:lnTo>
                  <a:pt x="1146441" y="790575"/>
                </a:lnTo>
                <a:lnTo>
                  <a:pt x="1145324" y="791032"/>
                </a:lnTo>
                <a:lnTo>
                  <a:pt x="1143457" y="792899"/>
                </a:lnTo>
                <a:lnTo>
                  <a:pt x="1143000" y="794016"/>
                </a:lnTo>
                <a:lnTo>
                  <a:pt x="1143000" y="796645"/>
                </a:lnTo>
                <a:lnTo>
                  <a:pt x="1143457" y="797763"/>
                </a:lnTo>
                <a:lnTo>
                  <a:pt x="1145324" y="799630"/>
                </a:lnTo>
                <a:lnTo>
                  <a:pt x="1146441" y="800100"/>
                </a:lnTo>
                <a:lnTo>
                  <a:pt x="1158595" y="800100"/>
                </a:lnTo>
                <a:lnTo>
                  <a:pt x="1159713" y="799630"/>
                </a:lnTo>
                <a:lnTo>
                  <a:pt x="1161580" y="797763"/>
                </a:lnTo>
                <a:lnTo>
                  <a:pt x="1162050" y="796645"/>
                </a:lnTo>
                <a:lnTo>
                  <a:pt x="1162050" y="794016"/>
                </a:lnTo>
                <a:close/>
              </a:path>
              <a:path w="5162550" h="800100">
                <a:moveTo>
                  <a:pt x="1162050" y="3441"/>
                </a:moveTo>
                <a:lnTo>
                  <a:pt x="1161580" y="2324"/>
                </a:lnTo>
                <a:lnTo>
                  <a:pt x="1159713" y="457"/>
                </a:lnTo>
                <a:lnTo>
                  <a:pt x="1158595" y="0"/>
                </a:lnTo>
                <a:lnTo>
                  <a:pt x="1146441" y="0"/>
                </a:lnTo>
                <a:lnTo>
                  <a:pt x="1145324" y="457"/>
                </a:lnTo>
                <a:lnTo>
                  <a:pt x="1143457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57" y="7188"/>
                </a:lnTo>
                <a:lnTo>
                  <a:pt x="1145324" y="9055"/>
                </a:lnTo>
                <a:lnTo>
                  <a:pt x="1146441" y="9525"/>
                </a:lnTo>
                <a:lnTo>
                  <a:pt x="1158595" y="9525"/>
                </a:lnTo>
                <a:lnTo>
                  <a:pt x="1159713" y="9055"/>
                </a:lnTo>
                <a:lnTo>
                  <a:pt x="1161580" y="7188"/>
                </a:lnTo>
                <a:lnTo>
                  <a:pt x="1162050" y="6070"/>
                </a:lnTo>
                <a:lnTo>
                  <a:pt x="1162050" y="3441"/>
                </a:lnTo>
                <a:close/>
              </a:path>
              <a:path w="5162550" h="800100">
                <a:moveTo>
                  <a:pt x="1219200" y="794016"/>
                </a:moveTo>
                <a:lnTo>
                  <a:pt x="1218730" y="792899"/>
                </a:lnTo>
                <a:lnTo>
                  <a:pt x="1216863" y="791032"/>
                </a:lnTo>
                <a:lnTo>
                  <a:pt x="1215745" y="790575"/>
                </a:lnTo>
                <a:lnTo>
                  <a:pt x="1203591" y="790575"/>
                </a:lnTo>
                <a:lnTo>
                  <a:pt x="1202474" y="791032"/>
                </a:lnTo>
                <a:lnTo>
                  <a:pt x="1200607" y="792899"/>
                </a:lnTo>
                <a:lnTo>
                  <a:pt x="1200150" y="794016"/>
                </a:lnTo>
                <a:lnTo>
                  <a:pt x="1200150" y="796645"/>
                </a:lnTo>
                <a:lnTo>
                  <a:pt x="1200607" y="797763"/>
                </a:lnTo>
                <a:lnTo>
                  <a:pt x="1202474" y="799630"/>
                </a:lnTo>
                <a:lnTo>
                  <a:pt x="1203591" y="800100"/>
                </a:lnTo>
                <a:lnTo>
                  <a:pt x="1215745" y="800100"/>
                </a:lnTo>
                <a:lnTo>
                  <a:pt x="1216863" y="799630"/>
                </a:lnTo>
                <a:lnTo>
                  <a:pt x="1218730" y="797763"/>
                </a:lnTo>
                <a:lnTo>
                  <a:pt x="1219200" y="796645"/>
                </a:lnTo>
                <a:lnTo>
                  <a:pt x="1219200" y="794016"/>
                </a:lnTo>
                <a:close/>
              </a:path>
              <a:path w="5162550" h="800100">
                <a:moveTo>
                  <a:pt x="1219200" y="3441"/>
                </a:moveTo>
                <a:lnTo>
                  <a:pt x="1218730" y="2324"/>
                </a:lnTo>
                <a:lnTo>
                  <a:pt x="1216863" y="457"/>
                </a:lnTo>
                <a:lnTo>
                  <a:pt x="1215745" y="0"/>
                </a:lnTo>
                <a:lnTo>
                  <a:pt x="1203591" y="0"/>
                </a:lnTo>
                <a:lnTo>
                  <a:pt x="1202474" y="457"/>
                </a:lnTo>
                <a:lnTo>
                  <a:pt x="1200607" y="2324"/>
                </a:lnTo>
                <a:lnTo>
                  <a:pt x="1200150" y="3441"/>
                </a:lnTo>
                <a:lnTo>
                  <a:pt x="1200150" y="6070"/>
                </a:lnTo>
                <a:lnTo>
                  <a:pt x="1200607" y="7188"/>
                </a:lnTo>
                <a:lnTo>
                  <a:pt x="1202474" y="9055"/>
                </a:lnTo>
                <a:lnTo>
                  <a:pt x="1203591" y="9525"/>
                </a:lnTo>
                <a:lnTo>
                  <a:pt x="1215745" y="9525"/>
                </a:lnTo>
                <a:lnTo>
                  <a:pt x="1216863" y="9055"/>
                </a:lnTo>
                <a:lnTo>
                  <a:pt x="1218730" y="7188"/>
                </a:lnTo>
                <a:lnTo>
                  <a:pt x="1219200" y="6070"/>
                </a:lnTo>
                <a:lnTo>
                  <a:pt x="1219200" y="3441"/>
                </a:lnTo>
                <a:close/>
              </a:path>
              <a:path w="5162550" h="800100">
                <a:moveTo>
                  <a:pt x="1276350" y="794016"/>
                </a:moveTo>
                <a:lnTo>
                  <a:pt x="1275880" y="792899"/>
                </a:lnTo>
                <a:lnTo>
                  <a:pt x="1274013" y="791032"/>
                </a:lnTo>
                <a:lnTo>
                  <a:pt x="1272895" y="790575"/>
                </a:lnTo>
                <a:lnTo>
                  <a:pt x="1260741" y="790575"/>
                </a:lnTo>
                <a:lnTo>
                  <a:pt x="1259624" y="791032"/>
                </a:lnTo>
                <a:lnTo>
                  <a:pt x="1257757" y="792899"/>
                </a:lnTo>
                <a:lnTo>
                  <a:pt x="1257300" y="794016"/>
                </a:lnTo>
                <a:lnTo>
                  <a:pt x="1257300" y="796645"/>
                </a:lnTo>
                <a:lnTo>
                  <a:pt x="1257757" y="797763"/>
                </a:lnTo>
                <a:lnTo>
                  <a:pt x="1259624" y="799630"/>
                </a:lnTo>
                <a:lnTo>
                  <a:pt x="1260741" y="800100"/>
                </a:lnTo>
                <a:lnTo>
                  <a:pt x="1272895" y="800100"/>
                </a:lnTo>
                <a:lnTo>
                  <a:pt x="1274013" y="799630"/>
                </a:lnTo>
                <a:lnTo>
                  <a:pt x="1275880" y="797763"/>
                </a:lnTo>
                <a:lnTo>
                  <a:pt x="1276350" y="796645"/>
                </a:lnTo>
                <a:lnTo>
                  <a:pt x="1276350" y="794016"/>
                </a:lnTo>
                <a:close/>
              </a:path>
              <a:path w="5162550" h="800100">
                <a:moveTo>
                  <a:pt x="1276350" y="3441"/>
                </a:moveTo>
                <a:lnTo>
                  <a:pt x="1275880" y="2324"/>
                </a:lnTo>
                <a:lnTo>
                  <a:pt x="1274013" y="457"/>
                </a:lnTo>
                <a:lnTo>
                  <a:pt x="1272895" y="0"/>
                </a:lnTo>
                <a:lnTo>
                  <a:pt x="1260741" y="0"/>
                </a:lnTo>
                <a:lnTo>
                  <a:pt x="1259624" y="457"/>
                </a:lnTo>
                <a:lnTo>
                  <a:pt x="1257757" y="2324"/>
                </a:lnTo>
                <a:lnTo>
                  <a:pt x="1257300" y="3441"/>
                </a:lnTo>
                <a:lnTo>
                  <a:pt x="1257300" y="6070"/>
                </a:lnTo>
                <a:lnTo>
                  <a:pt x="1257757" y="7188"/>
                </a:lnTo>
                <a:lnTo>
                  <a:pt x="1259624" y="9055"/>
                </a:lnTo>
                <a:lnTo>
                  <a:pt x="1260741" y="9525"/>
                </a:lnTo>
                <a:lnTo>
                  <a:pt x="1272895" y="9525"/>
                </a:lnTo>
                <a:lnTo>
                  <a:pt x="1274013" y="9055"/>
                </a:lnTo>
                <a:lnTo>
                  <a:pt x="1275880" y="7188"/>
                </a:lnTo>
                <a:lnTo>
                  <a:pt x="1276350" y="6070"/>
                </a:lnTo>
                <a:lnTo>
                  <a:pt x="1276350" y="3441"/>
                </a:lnTo>
                <a:close/>
              </a:path>
              <a:path w="5162550" h="800100">
                <a:moveTo>
                  <a:pt x="1333500" y="794016"/>
                </a:moveTo>
                <a:lnTo>
                  <a:pt x="1333030" y="792899"/>
                </a:lnTo>
                <a:lnTo>
                  <a:pt x="1331163" y="791032"/>
                </a:lnTo>
                <a:lnTo>
                  <a:pt x="1330045" y="790575"/>
                </a:lnTo>
                <a:lnTo>
                  <a:pt x="1317891" y="790575"/>
                </a:lnTo>
                <a:lnTo>
                  <a:pt x="1316774" y="791032"/>
                </a:lnTo>
                <a:lnTo>
                  <a:pt x="1314907" y="792899"/>
                </a:lnTo>
                <a:lnTo>
                  <a:pt x="1314450" y="794016"/>
                </a:lnTo>
                <a:lnTo>
                  <a:pt x="1314450" y="796645"/>
                </a:lnTo>
                <a:lnTo>
                  <a:pt x="1314907" y="797763"/>
                </a:lnTo>
                <a:lnTo>
                  <a:pt x="1316774" y="799630"/>
                </a:lnTo>
                <a:lnTo>
                  <a:pt x="1317891" y="800100"/>
                </a:lnTo>
                <a:lnTo>
                  <a:pt x="1330045" y="800100"/>
                </a:lnTo>
                <a:lnTo>
                  <a:pt x="1331163" y="799630"/>
                </a:lnTo>
                <a:lnTo>
                  <a:pt x="1333030" y="797763"/>
                </a:lnTo>
                <a:lnTo>
                  <a:pt x="1333500" y="796645"/>
                </a:lnTo>
                <a:lnTo>
                  <a:pt x="1333500" y="794016"/>
                </a:lnTo>
                <a:close/>
              </a:path>
              <a:path w="5162550" h="800100">
                <a:moveTo>
                  <a:pt x="1333500" y="3441"/>
                </a:moveTo>
                <a:lnTo>
                  <a:pt x="1333030" y="2324"/>
                </a:lnTo>
                <a:lnTo>
                  <a:pt x="1331163" y="457"/>
                </a:lnTo>
                <a:lnTo>
                  <a:pt x="1330045" y="0"/>
                </a:lnTo>
                <a:lnTo>
                  <a:pt x="1317891" y="0"/>
                </a:lnTo>
                <a:lnTo>
                  <a:pt x="1316774" y="457"/>
                </a:lnTo>
                <a:lnTo>
                  <a:pt x="1314907" y="2324"/>
                </a:lnTo>
                <a:lnTo>
                  <a:pt x="1314450" y="3441"/>
                </a:lnTo>
                <a:lnTo>
                  <a:pt x="1314450" y="6070"/>
                </a:lnTo>
                <a:lnTo>
                  <a:pt x="1314907" y="7188"/>
                </a:lnTo>
                <a:lnTo>
                  <a:pt x="1316774" y="9055"/>
                </a:lnTo>
                <a:lnTo>
                  <a:pt x="1317891" y="9525"/>
                </a:lnTo>
                <a:lnTo>
                  <a:pt x="1330045" y="9525"/>
                </a:lnTo>
                <a:lnTo>
                  <a:pt x="1331163" y="9055"/>
                </a:lnTo>
                <a:lnTo>
                  <a:pt x="1333030" y="7188"/>
                </a:lnTo>
                <a:lnTo>
                  <a:pt x="1333500" y="6070"/>
                </a:lnTo>
                <a:lnTo>
                  <a:pt x="1333500" y="3441"/>
                </a:lnTo>
                <a:close/>
              </a:path>
              <a:path w="5162550" h="800100">
                <a:moveTo>
                  <a:pt x="1390650" y="794016"/>
                </a:moveTo>
                <a:lnTo>
                  <a:pt x="1390180" y="792899"/>
                </a:lnTo>
                <a:lnTo>
                  <a:pt x="1388313" y="791032"/>
                </a:lnTo>
                <a:lnTo>
                  <a:pt x="1387195" y="790575"/>
                </a:lnTo>
                <a:lnTo>
                  <a:pt x="1375041" y="790575"/>
                </a:lnTo>
                <a:lnTo>
                  <a:pt x="1373924" y="791032"/>
                </a:lnTo>
                <a:lnTo>
                  <a:pt x="1372057" y="792899"/>
                </a:lnTo>
                <a:lnTo>
                  <a:pt x="1371600" y="794016"/>
                </a:lnTo>
                <a:lnTo>
                  <a:pt x="1371600" y="796645"/>
                </a:lnTo>
                <a:lnTo>
                  <a:pt x="1372057" y="797763"/>
                </a:lnTo>
                <a:lnTo>
                  <a:pt x="1373924" y="799630"/>
                </a:lnTo>
                <a:lnTo>
                  <a:pt x="1375041" y="800100"/>
                </a:lnTo>
                <a:lnTo>
                  <a:pt x="1387195" y="800100"/>
                </a:lnTo>
                <a:lnTo>
                  <a:pt x="1388313" y="799630"/>
                </a:lnTo>
                <a:lnTo>
                  <a:pt x="1390180" y="797763"/>
                </a:lnTo>
                <a:lnTo>
                  <a:pt x="1390650" y="796645"/>
                </a:lnTo>
                <a:lnTo>
                  <a:pt x="1390650" y="794016"/>
                </a:lnTo>
                <a:close/>
              </a:path>
              <a:path w="5162550" h="800100">
                <a:moveTo>
                  <a:pt x="1390650" y="3441"/>
                </a:moveTo>
                <a:lnTo>
                  <a:pt x="1390180" y="2324"/>
                </a:lnTo>
                <a:lnTo>
                  <a:pt x="1388313" y="457"/>
                </a:lnTo>
                <a:lnTo>
                  <a:pt x="1387195" y="0"/>
                </a:lnTo>
                <a:lnTo>
                  <a:pt x="1375041" y="0"/>
                </a:lnTo>
                <a:lnTo>
                  <a:pt x="1373924" y="457"/>
                </a:lnTo>
                <a:lnTo>
                  <a:pt x="1372057" y="2324"/>
                </a:lnTo>
                <a:lnTo>
                  <a:pt x="1371600" y="3441"/>
                </a:lnTo>
                <a:lnTo>
                  <a:pt x="1371600" y="6070"/>
                </a:lnTo>
                <a:lnTo>
                  <a:pt x="1372057" y="7188"/>
                </a:lnTo>
                <a:lnTo>
                  <a:pt x="1373924" y="9055"/>
                </a:lnTo>
                <a:lnTo>
                  <a:pt x="1375041" y="9525"/>
                </a:lnTo>
                <a:lnTo>
                  <a:pt x="1387195" y="9525"/>
                </a:lnTo>
                <a:lnTo>
                  <a:pt x="1388313" y="9055"/>
                </a:lnTo>
                <a:lnTo>
                  <a:pt x="1390180" y="7188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5162550" h="800100">
                <a:moveTo>
                  <a:pt x="1447800" y="794016"/>
                </a:moveTo>
                <a:lnTo>
                  <a:pt x="1447330" y="792899"/>
                </a:lnTo>
                <a:lnTo>
                  <a:pt x="1445463" y="791032"/>
                </a:lnTo>
                <a:lnTo>
                  <a:pt x="1444345" y="790575"/>
                </a:lnTo>
                <a:lnTo>
                  <a:pt x="1432191" y="790575"/>
                </a:lnTo>
                <a:lnTo>
                  <a:pt x="1431074" y="791032"/>
                </a:lnTo>
                <a:lnTo>
                  <a:pt x="1429207" y="792899"/>
                </a:lnTo>
                <a:lnTo>
                  <a:pt x="1428750" y="794016"/>
                </a:lnTo>
                <a:lnTo>
                  <a:pt x="1428750" y="796645"/>
                </a:lnTo>
                <a:lnTo>
                  <a:pt x="1429207" y="797763"/>
                </a:lnTo>
                <a:lnTo>
                  <a:pt x="1431074" y="799630"/>
                </a:lnTo>
                <a:lnTo>
                  <a:pt x="1432191" y="800100"/>
                </a:lnTo>
                <a:lnTo>
                  <a:pt x="1444345" y="800100"/>
                </a:lnTo>
                <a:lnTo>
                  <a:pt x="1445463" y="799630"/>
                </a:lnTo>
                <a:lnTo>
                  <a:pt x="1447330" y="797763"/>
                </a:lnTo>
                <a:lnTo>
                  <a:pt x="1447800" y="796645"/>
                </a:lnTo>
                <a:lnTo>
                  <a:pt x="1447800" y="794016"/>
                </a:lnTo>
                <a:close/>
              </a:path>
              <a:path w="5162550" h="800100">
                <a:moveTo>
                  <a:pt x="1447800" y="3441"/>
                </a:moveTo>
                <a:lnTo>
                  <a:pt x="1447330" y="2324"/>
                </a:lnTo>
                <a:lnTo>
                  <a:pt x="1445463" y="457"/>
                </a:lnTo>
                <a:lnTo>
                  <a:pt x="1444345" y="0"/>
                </a:lnTo>
                <a:lnTo>
                  <a:pt x="1432191" y="0"/>
                </a:lnTo>
                <a:lnTo>
                  <a:pt x="1431074" y="457"/>
                </a:lnTo>
                <a:lnTo>
                  <a:pt x="1429207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07" y="7188"/>
                </a:lnTo>
                <a:lnTo>
                  <a:pt x="1431074" y="9055"/>
                </a:lnTo>
                <a:lnTo>
                  <a:pt x="1432191" y="9525"/>
                </a:lnTo>
                <a:lnTo>
                  <a:pt x="1444345" y="9525"/>
                </a:lnTo>
                <a:lnTo>
                  <a:pt x="1445463" y="9055"/>
                </a:lnTo>
                <a:lnTo>
                  <a:pt x="1447330" y="7188"/>
                </a:lnTo>
                <a:lnTo>
                  <a:pt x="1447800" y="6070"/>
                </a:lnTo>
                <a:lnTo>
                  <a:pt x="1447800" y="3441"/>
                </a:lnTo>
                <a:close/>
              </a:path>
              <a:path w="5162550" h="800100">
                <a:moveTo>
                  <a:pt x="1504950" y="794016"/>
                </a:moveTo>
                <a:lnTo>
                  <a:pt x="1504480" y="792899"/>
                </a:lnTo>
                <a:lnTo>
                  <a:pt x="1502613" y="791032"/>
                </a:lnTo>
                <a:lnTo>
                  <a:pt x="1501495" y="790575"/>
                </a:lnTo>
                <a:lnTo>
                  <a:pt x="1489341" y="790575"/>
                </a:lnTo>
                <a:lnTo>
                  <a:pt x="1488224" y="791032"/>
                </a:lnTo>
                <a:lnTo>
                  <a:pt x="1486357" y="792899"/>
                </a:lnTo>
                <a:lnTo>
                  <a:pt x="1485900" y="794016"/>
                </a:lnTo>
                <a:lnTo>
                  <a:pt x="1485900" y="796645"/>
                </a:lnTo>
                <a:lnTo>
                  <a:pt x="1486357" y="797763"/>
                </a:lnTo>
                <a:lnTo>
                  <a:pt x="1488224" y="799630"/>
                </a:lnTo>
                <a:lnTo>
                  <a:pt x="1489341" y="800100"/>
                </a:lnTo>
                <a:lnTo>
                  <a:pt x="1501495" y="800100"/>
                </a:lnTo>
                <a:lnTo>
                  <a:pt x="1502613" y="799630"/>
                </a:lnTo>
                <a:lnTo>
                  <a:pt x="1504480" y="797763"/>
                </a:lnTo>
                <a:lnTo>
                  <a:pt x="1504950" y="796645"/>
                </a:lnTo>
                <a:lnTo>
                  <a:pt x="1504950" y="794016"/>
                </a:lnTo>
                <a:close/>
              </a:path>
              <a:path w="5162550" h="800100">
                <a:moveTo>
                  <a:pt x="1504950" y="3441"/>
                </a:moveTo>
                <a:lnTo>
                  <a:pt x="1504480" y="2324"/>
                </a:lnTo>
                <a:lnTo>
                  <a:pt x="1502613" y="457"/>
                </a:lnTo>
                <a:lnTo>
                  <a:pt x="1501495" y="0"/>
                </a:lnTo>
                <a:lnTo>
                  <a:pt x="1489341" y="0"/>
                </a:lnTo>
                <a:lnTo>
                  <a:pt x="1488224" y="457"/>
                </a:lnTo>
                <a:lnTo>
                  <a:pt x="1486357" y="2324"/>
                </a:lnTo>
                <a:lnTo>
                  <a:pt x="1485900" y="3441"/>
                </a:lnTo>
                <a:lnTo>
                  <a:pt x="1485900" y="6070"/>
                </a:lnTo>
                <a:lnTo>
                  <a:pt x="1486357" y="7188"/>
                </a:lnTo>
                <a:lnTo>
                  <a:pt x="1488224" y="9055"/>
                </a:lnTo>
                <a:lnTo>
                  <a:pt x="1489341" y="9525"/>
                </a:lnTo>
                <a:lnTo>
                  <a:pt x="1501495" y="9525"/>
                </a:lnTo>
                <a:lnTo>
                  <a:pt x="1502613" y="9055"/>
                </a:lnTo>
                <a:lnTo>
                  <a:pt x="1504480" y="7188"/>
                </a:lnTo>
                <a:lnTo>
                  <a:pt x="1504950" y="6070"/>
                </a:lnTo>
                <a:lnTo>
                  <a:pt x="1504950" y="3441"/>
                </a:lnTo>
                <a:close/>
              </a:path>
              <a:path w="5162550" h="800100">
                <a:moveTo>
                  <a:pt x="1562100" y="794016"/>
                </a:moveTo>
                <a:lnTo>
                  <a:pt x="1561630" y="792899"/>
                </a:lnTo>
                <a:lnTo>
                  <a:pt x="1559763" y="791032"/>
                </a:lnTo>
                <a:lnTo>
                  <a:pt x="1558645" y="790575"/>
                </a:lnTo>
                <a:lnTo>
                  <a:pt x="1546491" y="790575"/>
                </a:lnTo>
                <a:lnTo>
                  <a:pt x="1545374" y="791032"/>
                </a:lnTo>
                <a:lnTo>
                  <a:pt x="1543507" y="792899"/>
                </a:lnTo>
                <a:lnTo>
                  <a:pt x="1543050" y="794016"/>
                </a:lnTo>
                <a:lnTo>
                  <a:pt x="1543050" y="796645"/>
                </a:lnTo>
                <a:lnTo>
                  <a:pt x="1543507" y="797763"/>
                </a:lnTo>
                <a:lnTo>
                  <a:pt x="1545374" y="799630"/>
                </a:lnTo>
                <a:lnTo>
                  <a:pt x="1546491" y="800100"/>
                </a:lnTo>
                <a:lnTo>
                  <a:pt x="1558645" y="800100"/>
                </a:lnTo>
                <a:lnTo>
                  <a:pt x="1559763" y="799630"/>
                </a:lnTo>
                <a:lnTo>
                  <a:pt x="1561630" y="797763"/>
                </a:lnTo>
                <a:lnTo>
                  <a:pt x="1562100" y="796645"/>
                </a:lnTo>
                <a:lnTo>
                  <a:pt x="1562100" y="794016"/>
                </a:lnTo>
                <a:close/>
              </a:path>
              <a:path w="5162550" h="800100">
                <a:moveTo>
                  <a:pt x="1562100" y="3441"/>
                </a:moveTo>
                <a:lnTo>
                  <a:pt x="1561630" y="2324"/>
                </a:lnTo>
                <a:lnTo>
                  <a:pt x="1559763" y="457"/>
                </a:lnTo>
                <a:lnTo>
                  <a:pt x="1558645" y="0"/>
                </a:lnTo>
                <a:lnTo>
                  <a:pt x="1546491" y="0"/>
                </a:lnTo>
                <a:lnTo>
                  <a:pt x="1545374" y="457"/>
                </a:lnTo>
                <a:lnTo>
                  <a:pt x="1543507" y="2324"/>
                </a:lnTo>
                <a:lnTo>
                  <a:pt x="1543050" y="3441"/>
                </a:lnTo>
                <a:lnTo>
                  <a:pt x="1543050" y="6070"/>
                </a:lnTo>
                <a:lnTo>
                  <a:pt x="1543507" y="7188"/>
                </a:lnTo>
                <a:lnTo>
                  <a:pt x="1545374" y="9055"/>
                </a:lnTo>
                <a:lnTo>
                  <a:pt x="1546491" y="9525"/>
                </a:lnTo>
                <a:lnTo>
                  <a:pt x="1558645" y="9525"/>
                </a:lnTo>
                <a:lnTo>
                  <a:pt x="1559763" y="9055"/>
                </a:lnTo>
                <a:lnTo>
                  <a:pt x="1561630" y="7188"/>
                </a:lnTo>
                <a:lnTo>
                  <a:pt x="1562100" y="6070"/>
                </a:lnTo>
                <a:lnTo>
                  <a:pt x="1562100" y="3441"/>
                </a:lnTo>
                <a:close/>
              </a:path>
              <a:path w="5162550" h="800100">
                <a:moveTo>
                  <a:pt x="1619250" y="794016"/>
                </a:moveTo>
                <a:lnTo>
                  <a:pt x="1618780" y="792899"/>
                </a:lnTo>
                <a:lnTo>
                  <a:pt x="1616913" y="791032"/>
                </a:lnTo>
                <a:lnTo>
                  <a:pt x="1615795" y="790575"/>
                </a:lnTo>
                <a:lnTo>
                  <a:pt x="1603641" y="790575"/>
                </a:lnTo>
                <a:lnTo>
                  <a:pt x="1602524" y="791032"/>
                </a:lnTo>
                <a:lnTo>
                  <a:pt x="1600657" y="792899"/>
                </a:lnTo>
                <a:lnTo>
                  <a:pt x="1600200" y="794016"/>
                </a:lnTo>
                <a:lnTo>
                  <a:pt x="1600200" y="796645"/>
                </a:lnTo>
                <a:lnTo>
                  <a:pt x="1600657" y="797763"/>
                </a:lnTo>
                <a:lnTo>
                  <a:pt x="1602524" y="799630"/>
                </a:lnTo>
                <a:lnTo>
                  <a:pt x="1603641" y="800100"/>
                </a:lnTo>
                <a:lnTo>
                  <a:pt x="1615795" y="800100"/>
                </a:lnTo>
                <a:lnTo>
                  <a:pt x="1616913" y="799630"/>
                </a:lnTo>
                <a:lnTo>
                  <a:pt x="1618780" y="797763"/>
                </a:lnTo>
                <a:lnTo>
                  <a:pt x="1619250" y="796645"/>
                </a:lnTo>
                <a:lnTo>
                  <a:pt x="1619250" y="794016"/>
                </a:lnTo>
                <a:close/>
              </a:path>
              <a:path w="5162550" h="800100">
                <a:moveTo>
                  <a:pt x="1619250" y="3441"/>
                </a:moveTo>
                <a:lnTo>
                  <a:pt x="1618780" y="2324"/>
                </a:lnTo>
                <a:lnTo>
                  <a:pt x="1616913" y="457"/>
                </a:lnTo>
                <a:lnTo>
                  <a:pt x="1615795" y="0"/>
                </a:lnTo>
                <a:lnTo>
                  <a:pt x="1603641" y="0"/>
                </a:lnTo>
                <a:lnTo>
                  <a:pt x="1602524" y="457"/>
                </a:lnTo>
                <a:lnTo>
                  <a:pt x="1600657" y="2324"/>
                </a:lnTo>
                <a:lnTo>
                  <a:pt x="1600200" y="3441"/>
                </a:lnTo>
                <a:lnTo>
                  <a:pt x="1600200" y="6070"/>
                </a:lnTo>
                <a:lnTo>
                  <a:pt x="1600657" y="7188"/>
                </a:lnTo>
                <a:lnTo>
                  <a:pt x="1602524" y="9055"/>
                </a:lnTo>
                <a:lnTo>
                  <a:pt x="1603641" y="9525"/>
                </a:lnTo>
                <a:lnTo>
                  <a:pt x="1615795" y="9525"/>
                </a:lnTo>
                <a:lnTo>
                  <a:pt x="1616913" y="9055"/>
                </a:lnTo>
                <a:lnTo>
                  <a:pt x="1618780" y="7188"/>
                </a:lnTo>
                <a:lnTo>
                  <a:pt x="1619250" y="6070"/>
                </a:lnTo>
                <a:lnTo>
                  <a:pt x="1619250" y="3441"/>
                </a:lnTo>
                <a:close/>
              </a:path>
              <a:path w="5162550" h="800100">
                <a:moveTo>
                  <a:pt x="1676400" y="794016"/>
                </a:moveTo>
                <a:lnTo>
                  <a:pt x="1675930" y="792899"/>
                </a:lnTo>
                <a:lnTo>
                  <a:pt x="1674063" y="791032"/>
                </a:lnTo>
                <a:lnTo>
                  <a:pt x="1672945" y="790575"/>
                </a:lnTo>
                <a:lnTo>
                  <a:pt x="1660791" y="790575"/>
                </a:lnTo>
                <a:lnTo>
                  <a:pt x="1659674" y="791032"/>
                </a:lnTo>
                <a:lnTo>
                  <a:pt x="1657807" y="792899"/>
                </a:lnTo>
                <a:lnTo>
                  <a:pt x="1657350" y="794016"/>
                </a:lnTo>
                <a:lnTo>
                  <a:pt x="1657350" y="796645"/>
                </a:lnTo>
                <a:lnTo>
                  <a:pt x="1657807" y="797763"/>
                </a:lnTo>
                <a:lnTo>
                  <a:pt x="1659674" y="799630"/>
                </a:lnTo>
                <a:lnTo>
                  <a:pt x="1660791" y="800100"/>
                </a:lnTo>
                <a:lnTo>
                  <a:pt x="1672945" y="800100"/>
                </a:lnTo>
                <a:lnTo>
                  <a:pt x="1674063" y="799630"/>
                </a:lnTo>
                <a:lnTo>
                  <a:pt x="1675930" y="797763"/>
                </a:lnTo>
                <a:lnTo>
                  <a:pt x="1676400" y="796645"/>
                </a:lnTo>
                <a:lnTo>
                  <a:pt x="1676400" y="794016"/>
                </a:lnTo>
                <a:close/>
              </a:path>
              <a:path w="5162550" h="800100">
                <a:moveTo>
                  <a:pt x="1676400" y="3441"/>
                </a:moveTo>
                <a:lnTo>
                  <a:pt x="1675930" y="2324"/>
                </a:lnTo>
                <a:lnTo>
                  <a:pt x="1674063" y="457"/>
                </a:lnTo>
                <a:lnTo>
                  <a:pt x="1672945" y="0"/>
                </a:lnTo>
                <a:lnTo>
                  <a:pt x="1660791" y="0"/>
                </a:lnTo>
                <a:lnTo>
                  <a:pt x="1659674" y="457"/>
                </a:lnTo>
                <a:lnTo>
                  <a:pt x="1657807" y="2324"/>
                </a:lnTo>
                <a:lnTo>
                  <a:pt x="1657350" y="3441"/>
                </a:lnTo>
                <a:lnTo>
                  <a:pt x="1657350" y="6070"/>
                </a:lnTo>
                <a:lnTo>
                  <a:pt x="1657807" y="7188"/>
                </a:lnTo>
                <a:lnTo>
                  <a:pt x="1659674" y="9055"/>
                </a:lnTo>
                <a:lnTo>
                  <a:pt x="1660791" y="9525"/>
                </a:lnTo>
                <a:lnTo>
                  <a:pt x="1672945" y="9525"/>
                </a:lnTo>
                <a:lnTo>
                  <a:pt x="1674063" y="9055"/>
                </a:lnTo>
                <a:lnTo>
                  <a:pt x="1675930" y="7188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5162550" h="800100">
                <a:moveTo>
                  <a:pt x="1733550" y="794016"/>
                </a:moveTo>
                <a:lnTo>
                  <a:pt x="1733080" y="792899"/>
                </a:lnTo>
                <a:lnTo>
                  <a:pt x="1731213" y="791032"/>
                </a:lnTo>
                <a:lnTo>
                  <a:pt x="1730095" y="790575"/>
                </a:lnTo>
                <a:lnTo>
                  <a:pt x="1717941" y="790575"/>
                </a:lnTo>
                <a:lnTo>
                  <a:pt x="1716824" y="791032"/>
                </a:lnTo>
                <a:lnTo>
                  <a:pt x="1714957" y="792899"/>
                </a:lnTo>
                <a:lnTo>
                  <a:pt x="1714500" y="794016"/>
                </a:lnTo>
                <a:lnTo>
                  <a:pt x="1714500" y="796645"/>
                </a:lnTo>
                <a:lnTo>
                  <a:pt x="1714957" y="797763"/>
                </a:lnTo>
                <a:lnTo>
                  <a:pt x="1716824" y="799630"/>
                </a:lnTo>
                <a:lnTo>
                  <a:pt x="1717941" y="800100"/>
                </a:lnTo>
                <a:lnTo>
                  <a:pt x="1730095" y="800100"/>
                </a:lnTo>
                <a:lnTo>
                  <a:pt x="1731213" y="799630"/>
                </a:lnTo>
                <a:lnTo>
                  <a:pt x="1733080" y="797763"/>
                </a:lnTo>
                <a:lnTo>
                  <a:pt x="1733550" y="796645"/>
                </a:lnTo>
                <a:lnTo>
                  <a:pt x="1733550" y="794016"/>
                </a:lnTo>
                <a:close/>
              </a:path>
              <a:path w="5162550" h="800100">
                <a:moveTo>
                  <a:pt x="1733550" y="3441"/>
                </a:moveTo>
                <a:lnTo>
                  <a:pt x="1733080" y="2324"/>
                </a:lnTo>
                <a:lnTo>
                  <a:pt x="1731213" y="457"/>
                </a:lnTo>
                <a:lnTo>
                  <a:pt x="1730095" y="0"/>
                </a:lnTo>
                <a:lnTo>
                  <a:pt x="1717941" y="0"/>
                </a:lnTo>
                <a:lnTo>
                  <a:pt x="1716824" y="457"/>
                </a:lnTo>
                <a:lnTo>
                  <a:pt x="1714957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57" y="7188"/>
                </a:lnTo>
                <a:lnTo>
                  <a:pt x="1716824" y="9055"/>
                </a:lnTo>
                <a:lnTo>
                  <a:pt x="1717941" y="9525"/>
                </a:lnTo>
                <a:lnTo>
                  <a:pt x="1730095" y="9525"/>
                </a:lnTo>
                <a:lnTo>
                  <a:pt x="1731213" y="9055"/>
                </a:lnTo>
                <a:lnTo>
                  <a:pt x="1733080" y="7188"/>
                </a:lnTo>
                <a:lnTo>
                  <a:pt x="1733550" y="6070"/>
                </a:lnTo>
                <a:lnTo>
                  <a:pt x="1733550" y="3441"/>
                </a:lnTo>
                <a:close/>
              </a:path>
              <a:path w="5162550" h="800100">
                <a:moveTo>
                  <a:pt x="1790700" y="794016"/>
                </a:moveTo>
                <a:lnTo>
                  <a:pt x="1790230" y="792899"/>
                </a:lnTo>
                <a:lnTo>
                  <a:pt x="1788363" y="791032"/>
                </a:lnTo>
                <a:lnTo>
                  <a:pt x="1787245" y="790575"/>
                </a:lnTo>
                <a:lnTo>
                  <a:pt x="1775091" y="790575"/>
                </a:lnTo>
                <a:lnTo>
                  <a:pt x="1773974" y="791032"/>
                </a:lnTo>
                <a:lnTo>
                  <a:pt x="1772107" y="792899"/>
                </a:lnTo>
                <a:lnTo>
                  <a:pt x="1771650" y="794016"/>
                </a:lnTo>
                <a:lnTo>
                  <a:pt x="1771650" y="796645"/>
                </a:lnTo>
                <a:lnTo>
                  <a:pt x="1772107" y="797763"/>
                </a:lnTo>
                <a:lnTo>
                  <a:pt x="1773974" y="799630"/>
                </a:lnTo>
                <a:lnTo>
                  <a:pt x="1775091" y="800100"/>
                </a:lnTo>
                <a:lnTo>
                  <a:pt x="1787245" y="800100"/>
                </a:lnTo>
                <a:lnTo>
                  <a:pt x="1788363" y="799630"/>
                </a:lnTo>
                <a:lnTo>
                  <a:pt x="1790230" y="797763"/>
                </a:lnTo>
                <a:lnTo>
                  <a:pt x="1790700" y="796645"/>
                </a:lnTo>
                <a:lnTo>
                  <a:pt x="1790700" y="794016"/>
                </a:lnTo>
                <a:close/>
              </a:path>
              <a:path w="5162550" h="800100">
                <a:moveTo>
                  <a:pt x="1790700" y="3441"/>
                </a:moveTo>
                <a:lnTo>
                  <a:pt x="1790230" y="2324"/>
                </a:lnTo>
                <a:lnTo>
                  <a:pt x="1788363" y="457"/>
                </a:lnTo>
                <a:lnTo>
                  <a:pt x="1787245" y="0"/>
                </a:lnTo>
                <a:lnTo>
                  <a:pt x="1775091" y="0"/>
                </a:lnTo>
                <a:lnTo>
                  <a:pt x="1773974" y="457"/>
                </a:lnTo>
                <a:lnTo>
                  <a:pt x="1772107" y="2324"/>
                </a:lnTo>
                <a:lnTo>
                  <a:pt x="1771650" y="3441"/>
                </a:lnTo>
                <a:lnTo>
                  <a:pt x="1771650" y="6070"/>
                </a:lnTo>
                <a:lnTo>
                  <a:pt x="1772107" y="7188"/>
                </a:lnTo>
                <a:lnTo>
                  <a:pt x="1773974" y="9055"/>
                </a:lnTo>
                <a:lnTo>
                  <a:pt x="1775091" y="9525"/>
                </a:lnTo>
                <a:lnTo>
                  <a:pt x="1787245" y="9525"/>
                </a:lnTo>
                <a:lnTo>
                  <a:pt x="1788363" y="9055"/>
                </a:lnTo>
                <a:lnTo>
                  <a:pt x="1790230" y="7188"/>
                </a:lnTo>
                <a:lnTo>
                  <a:pt x="1790700" y="6070"/>
                </a:lnTo>
                <a:lnTo>
                  <a:pt x="1790700" y="3441"/>
                </a:lnTo>
                <a:close/>
              </a:path>
              <a:path w="5162550" h="800100">
                <a:moveTo>
                  <a:pt x="1847850" y="794016"/>
                </a:moveTo>
                <a:lnTo>
                  <a:pt x="1847380" y="792899"/>
                </a:lnTo>
                <a:lnTo>
                  <a:pt x="1845513" y="791032"/>
                </a:lnTo>
                <a:lnTo>
                  <a:pt x="1844395" y="790575"/>
                </a:lnTo>
                <a:lnTo>
                  <a:pt x="1832241" y="790575"/>
                </a:lnTo>
                <a:lnTo>
                  <a:pt x="1831124" y="791032"/>
                </a:lnTo>
                <a:lnTo>
                  <a:pt x="1829257" y="792899"/>
                </a:lnTo>
                <a:lnTo>
                  <a:pt x="1828800" y="794016"/>
                </a:lnTo>
                <a:lnTo>
                  <a:pt x="1828800" y="796645"/>
                </a:lnTo>
                <a:lnTo>
                  <a:pt x="1829257" y="797763"/>
                </a:lnTo>
                <a:lnTo>
                  <a:pt x="1831124" y="799630"/>
                </a:lnTo>
                <a:lnTo>
                  <a:pt x="1832241" y="800100"/>
                </a:lnTo>
                <a:lnTo>
                  <a:pt x="1844395" y="800100"/>
                </a:lnTo>
                <a:lnTo>
                  <a:pt x="1845513" y="799630"/>
                </a:lnTo>
                <a:lnTo>
                  <a:pt x="1847380" y="797763"/>
                </a:lnTo>
                <a:lnTo>
                  <a:pt x="1847850" y="796645"/>
                </a:lnTo>
                <a:lnTo>
                  <a:pt x="1847850" y="794016"/>
                </a:lnTo>
                <a:close/>
              </a:path>
              <a:path w="5162550" h="800100">
                <a:moveTo>
                  <a:pt x="1847850" y="3441"/>
                </a:moveTo>
                <a:lnTo>
                  <a:pt x="1847380" y="2324"/>
                </a:lnTo>
                <a:lnTo>
                  <a:pt x="1845513" y="457"/>
                </a:lnTo>
                <a:lnTo>
                  <a:pt x="1844395" y="0"/>
                </a:lnTo>
                <a:lnTo>
                  <a:pt x="1832241" y="0"/>
                </a:lnTo>
                <a:lnTo>
                  <a:pt x="1831124" y="457"/>
                </a:lnTo>
                <a:lnTo>
                  <a:pt x="1829257" y="2324"/>
                </a:lnTo>
                <a:lnTo>
                  <a:pt x="1828800" y="3441"/>
                </a:lnTo>
                <a:lnTo>
                  <a:pt x="1828800" y="6070"/>
                </a:lnTo>
                <a:lnTo>
                  <a:pt x="1829257" y="7188"/>
                </a:lnTo>
                <a:lnTo>
                  <a:pt x="1831124" y="9055"/>
                </a:lnTo>
                <a:lnTo>
                  <a:pt x="1832241" y="9525"/>
                </a:lnTo>
                <a:lnTo>
                  <a:pt x="1844395" y="9525"/>
                </a:lnTo>
                <a:lnTo>
                  <a:pt x="1845513" y="9055"/>
                </a:lnTo>
                <a:lnTo>
                  <a:pt x="1847380" y="7188"/>
                </a:lnTo>
                <a:lnTo>
                  <a:pt x="1847850" y="6070"/>
                </a:lnTo>
                <a:lnTo>
                  <a:pt x="1847850" y="3441"/>
                </a:lnTo>
                <a:close/>
              </a:path>
              <a:path w="5162550" h="800100">
                <a:moveTo>
                  <a:pt x="1905000" y="794016"/>
                </a:moveTo>
                <a:lnTo>
                  <a:pt x="1904530" y="792899"/>
                </a:lnTo>
                <a:lnTo>
                  <a:pt x="1902663" y="791032"/>
                </a:lnTo>
                <a:lnTo>
                  <a:pt x="1901545" y="790575"/>
                </a:lnTo>
                <a:lnTo>
                  <a:pt x="1889391" y="790575"/>
                </a:lnTo>
                <a:lnTo>
                  <a:pt x="1888274" y="791032"/>
                </a:lnTo>
                <a:lnTo>
                  <a:pt x="1886407" y="792899"/>
                </a:lnTo>
                <a:lnTo>
                  <a:pt x="1885950" y="794016"/>
                </a:lnTo>
                <a:lnTo>
                  <a:pt x="1885950" y="796645"/>
                </a:lnTo>
                <a:lnTo>
                  <a:pt x="1886407" y="797763"/>
                </a:lnTo>
                <a:lnTo>
                  <a:pt x="1888274" y="799630"/>
                </a:lnTo>
                <a:lnTo>
                  <a:pt x="1889391" y="800100"/>
                </a:lnTo>
                <a:lnTo>
                  <a:pt x="1901545" y="800100"/>
                </a:lnTo>
                <a:lnTo>
                  <a:pt x="1902663" y="799630"/>
                </a:lnTo>
                <a:lnTo>
                  <a:pt x="1904530" y="797763"/>
                </a:lnTo>
                <a:lnTo>
                  <a:pt x="1905000" y="796645"/>
                </a:lnTo>
                <a:lnTo>
                  <a:pt x="1905000" y="794016"/>
                </a:lnTo>
                <a:close/>
              </a:path>
              <a:path w="5162550" h="800100">
                <a:moveTo>
                  <a:pt x="1905000" y="3441"/>
                </a:moveTo>
                <a:lnTo>
                  <a:pt x="1904530" y="2324"/>
                </a:lnTo>
                <a:lnTo>
                  <a:pt x="1902663" y="457"/>
                </a:lnTo>
                <a:lnTo>
                  <a:pt x="1901545" y="0"/>
                </a:lnTo>
                <a:lnTo>
                  <a:pt x="1889391" y="0"/>
                </a:lnTo>
                <a:lnTo>
                  <a:pt x="1888274" y="457"/>
                </a:lnTo>
                <a:lnTo>
                  <a:pt x="1886407" y="2324"/>
                </a:lnTo>
                <a:lnTo>
                  <a:pt x="1885950" y="3441"/>
                </a:lnTo>
                <a:lnTo>
                  <a:pt x="1885950" y="6070"/>
                </a:lnTo>
                <a:lnTo>
                  <a:pt x="1886407" y="7188"/>
                </a:lnTo>
                <a:lnTo>
                  <a:pt x="1888274" y="9055"/>
                </a:lnTo>
                <a:lnTo>
                  <a:pt x="1889391" y="9525"/>
                </a:lnTo>
                <a:lnTo>
                  <a:pt x="1901545" y="9525"/>
                </a:lnTo>
                <a:lnTo>
                  <a:pt x="1902663" y="9055"/>
                </a:lnTo>
                <a:lnTo>
                  <a:pt x="1904530" y="7188"/>
                </a:lnTo>
                <a:lnTo>
                  <a:pt x="1905000" y="6070"/>
                </a:lnTo>
                <a:lnTo>
                  <a:pt x="1905000" y="3441"/>
                </a:lnTo>
                <a:close/>
              </a:path>
              <a:path w="5162550" h="800100">
                <a:moveTo>
                  <a:pt x="1962150" y="794016"/>
                </a:moveTo>
                <a:lnTo>
                  <a:pt x="1961680" y="792899"/>
                </a:lnTo>
                <a:lnTo>
                  <a:pt x="1959813" y="791032"/>
                </a:lnTo>
                <a:lnTo>
                  <a:pt x="1958695" y="790575"/>
                </a:lnTo>
                <a:lnTo>
                  <a:pt x="1946541" y="790575"/>
                </a:lnTo>
                <a:lnTo>
                  <a:pt x="1945424" y="791032"/>
                </a:lnTo>
                <a:lnTo>
                  <a:pt x="1943557" y="792899"/>
                </a:lnTo>
                <a:lnTo>
                  <a:pt x="1943100" y="794016"/>
                </a:lnTo>
                <a:lnTo>
                  <a:pt x="1943100" y="796645"/>
                </a:lnTo>
                <a:lnTo>
                  <a:pt x="1943557" y="797763"/>
                </a:lnTo>
                <a:lnTo>
                  <a:pt x="1945424" y="799630"/>
                </a:lnTo>
                <a:lnTo>
                  <a:pt x="1946541" y="800100"/>
                </a:lnTo>
                <a:lnTo>
                  <a:pt x="1958695" y="800100"/>
                </a:lnTo>
                <a:lnTo>
                  <a:pt x="1959813" y="799630"/>
                </a:lnTo>
                <a:lnTo>
                  <a:pt x="1961680" y="797763"/>
                </a:lnTo>
                <a:lnTo>
                  <a:pt x="1962150" y="796645"/>
                </a:lnTo>
                <a:lnTo>
                  <a:pt x="1962150" y="794016"/>
                </a:lnTo>
                <a:close/>
              </a:path>
              <a:path w="5162550" h="800100">
                <a:moveTo>
                  <a:pt x="1962150" y="3441"/>
                </a:moveTo>
                <a:lnTo>
                  <a:pt x="1961680" y="2324"/>
                </a:lnTo>
                <a:lnTo>
                  <a:pt x="1959813" y="457"/>
                </a:lnTo>
                <a:lnTo>
                  <a:pt x="1958695" y="0"/>
                </a:lnTo>
                <a:lnTo>
                  <a:pt x="1946541" y="0"/>
                </a:lnTo>
                <a:lnTo>
                  <a:pt x="1945424" y="457"/>
                </a:lnTo>
                <a:lnTo>
                  <a:pt x="1943557" y="2324"/>
                </a:lnTo>
                <a:lnTo>
                  <a:pt x="1943100" y="3441"/>
                </a:lnTo>
                <a:lnTo>
                  <a:pt x="1943100" y="6070"/>
                </a:lnTo>
                <a:lnTo>
                  <a:pt x="1943557" y="7188"/>
                </a:lnTo>
                <a:lnTo>
                  <a:pt x="1945424" y="9055"/>
                </a:lnTo>
                <a:lnTo>
                  <a:pt x="1946541" y="9525"/>
                </a:lnTo>
                <a:lnTo>
                  <a:pt x="1958695" y="9525"/>
                </a:lnTo>
                <a:lnTo>
                  <a:pt x="1959813" y="9055"/>
                </a:lnTo>
                <a:lnTo>
                  <a:pt x="1961680" y="7188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5162550" h="800100">
                <a:moveTo>
                  <a:pt x="2019300" y="794016"/>
                </a:moveTo>
                <a:lnTo>
                  <a:pt x="2018830" y="792899"/>
                </a:lnTo>
                <a:lnTo>
                  <a:pt x="2016963" y="791032"/>
                </a:lnTo>
                <a:lnTo>
                  <a:pt x="2015845" y="790575"/>
                </a:lnTo>
                <a:lnTo>
                  <a:pt x="2003691" y="790575"/>
                </a:lnTo>
                <a:lnTo>
                  <a:pt x="2002574" y="791032"/>
                </a:lnTo>
                <a:lnTo>
                  <a:pt x="2000707" y="792899"/>
                </a:lnTo>
                <a:lnTo>
                  <a:pt x="2000250" y="794016"/>
                </a:lnTo>
                <a:lnTo>
                  <a:pt x="2000250" y="796645"/>
                </a:lnTo>
                <a:lnTo>
                  <a:pt x="2000707" y="797763"/>
                </a:lnTo>
                <a:lnTo>
                  <a:pt x="2002574" y="799630"/>
                </a:lnTo>
                <a:lnTo>
                  <a:pt x="2003691" y="800100"/>
                </a:lnTo>
                <a:lnTo>
                  <a:pt x="2015845" y="800100"/>
                </a:lnTo>
                <a:lnTo>
                  <a:pt x="2016963" y="799630"/>
                </a:lnTo>
                <a:lnTo>
                  <a:pt x="2018830" y="797763"/>
                </a:lnTo>
                <a:lnTo>
                  <a:pt x="2019300" y="796645"/>
                </a:lnTo>
                <a:lnTo>
                  <a:pt x="2019300" y="794016"/>
                </a:lnTo>
                <a:close/>
              </a:path>
              <a:path w="5162550" h="800100">
                <a:moveTo>
                  <a:pt x="2019300" y="3441"/>
                </a:moveTo>
                <a:lnTo>
                  <a:pt x="2018830" y="2324"/>
                </a:lnTo>
                <a:lnTo>
                  <a:pt x="2016963" y="457"/>
                </a:lnTo>
                <a:lnTo>
                  <a:pt x="2015845" y="0"/>
                </a:lnTo>
                <a:lnTo>
                  <a:pt x="2003691" y="0"/>
                </a:lnTo>
                <a:lnTo>
                  <a:pt x="2002574" y="457"/>
                </a:lnTo>
                <a:lnTo>
                  <a:pt x="2000707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07" y="7188"/>
                </a:lnTo>
                <a:lnTo>
                  <a:pt x="2002574" y="9055"/>
                </a:lnTo>
                <a:lnTo>
                  <a:pt x="2003691" y="9525"/>
                </a:lnTo>
                <a:lnTo>
                  <a:pt x="2015845" y="9525"/>
                </a:lnTo>
                <a:lnTo>
                  <a:pt x="2016963" y="9055"/>
                </a:lnTo>
                <a:lnTo>
                  <a:pt x="2018830" y="7188"/>
                </a:lnTo>
                <a:lnTo>
                  <a:pt x="2019300" y="6070"/>
                </a:lnTo>
                <a:lnTo>
                  <a:pt x="2019300" y="3441"/>
                </a:lnTo>
                <a:close/>
              </a:path>
              <a:path w="5162550" h="800100">
                <a:moveTo>
                  <a:pt x="2076450" y="794016"/>
                </a:moveTo>
                <a:lnTo>
                  <a:pt x="2075980" y="792899"/>
                </a:lnTo>
                <a:lnTo>
                  <a:pt x="2074113" y="791032"/>
                </a:lnTo>
                <a:lnTo>
                  <a:pt x="2072995" y="790575"/>
                </a:lnTo>
                <a:lnTo>
                  <a:pt x="2060841" y="790575"/>
                </a:lnTo>
                <a:lnTo>
                  <a:pt x="2059724" y="791032"/>
                </a:lnTo>
                <a:lnTo>
                  <a:pt x="2057857" y="792899"/>
                </a:lnTo>
                <a:lnTo>
                  <a:pt x="2057400" y="794016"/>
                </a:lnTo>
                <a:lnTo>
                  <a:pt x="2057400" y="796645"/>
                </a:lnTo>
                <a:lnTo>
                  <a:pt x="2057857" y="797763"/>
                </a:lnTo>
                <a:lnTo>
                  <a:pt x="2059724" y="799630"/>
                </a:lnTo>
                <a:lnTo>
                  <a:pt x="2060841" y="800100"/>
                </a:lnTo>
                <a:lnTo>
                  <a:pt x="2072995" y="800100"/>
                </a:lnTo>
                <a:lnTo>
                  <a:pt x="2074113" y="799630"/>
                </a:lnTo>
                <a:lnTo>
                  <a:pt x="2075980" y="797763"/>
                </a:lnTo>
                <a:lnTo>
                  <a:pt x="2076450" y="796645"/>
                </a:lnTo>
                <a:lnTo>
                  <a:pt x="2076450" y="794016"/>
                </a:lnTo>
                <a:close/>
              </a:path>
              <a:path w="5162550" h="800100">
                <a:moveTo>
                  <a:pt x="2076450" y="3441"/>
                </a:moveTo>
                <a:lnTo>
                  <a:pt x="2075980" y="2324"/>
                </a:lnTo>
                <a:lnTo>
                  <a:pt x="2074113" y="457"/>
                </a:lnTo>
                <a:lnTo>
                  <a:pt x="2072995" y="0"/>
                </a:lnTo>
                <a:lnTo>
                  <a:pt x="2060841" y="0"/>
                </a:lnTo>
                <a:lnTo>
                  <a:pt x="2059724" y="457"/>
                </a:lnTo>
                <a:lnTo>
                  <a:pt x="2057857" y="2324"/>
                </a:lnTo>
                <a:lnTo>
                  <a:pt x="2057400" y="3441"/>
                </a:lnTo>
                <a:lnTo>
                  <a:pt x="2057400" y="6070"/>
                </a:lnTo>
                <a:lnTo>
                  <a:pt x="2057857" y="7188"/>
                </a:lnTo>
                <a:lnTo>
                  <a:pt x="2059724" y="9055"/>
                </a:lnTo>
                <a:lnTo>
                  <a:pt x="2060841" y="9525"/>
                </a:lnTo>
                <a:lnTo>
                  <a:pt x="2072995" y="9525"/>
                </a:lnTo>
                <a:lnTo>
                  <a:pt x="2074113" y="9055"/>
                </a:lnTo>
                <a:lnTo>
                  <a:pt x="2075980" y="7188"/>
                </a:lnTo>
                <a:lnTo>
                  <a:pt x="2076450" y="6070"/>
                </a:lnTo>
                <a:lnTo>
                  <a:pt x="2076450" y="3441"/>
                </a:lnTo>
                <a:close/>
              </a:path>
              <a:path w="5162550" h="800100">
                <a:moveTo>
                  <a:pt x="2133600" y="794016"/>
                </a:moveTo>
                <a:lnTo>
                  <a:pt x="2133130" y="792899"/>
                </a:lnTo>
                <a:lnTo>
                  <a:pt x="2131263" y="791032"/>
                </a:lnTo>
                <a:lnTo>
                  <a:pt x="2130145" y="790575"/>
                </a:lnTo>
                <a:lnTo>
                  <a:pt x="2117991" y="790575"/>
                </a:lnTo>
                <a:lnTo>
                  <a:pt x="2116874" y="791032"/>
                </a:lnTo>
                <a:lnTo>
                  <a:pt x="2115007" y="792899"/>
                </a:lnTo>
                <a:lnTo>
                  <a:pt x="2114550" y="794016"/>
                </a:lnTo>
                <a:lnTo>
                  <a:pt x="2114550" y="796645"/>
                </a:lnTo>
                <a:lnTo>
                  <a:pt x="2115007" y="797763"/>
                </a:lnTo>
                <a:lnTo>
                  <a:pt x="2116874" y="799630"/>
                </a:lnTo>
                <a:lnTo>
                  <a:pt x="2117991" y="800100"/>
                </a:lnTo>
                <a:lnTo>
                  <a:pt x="2130145" y="800100"/>
                </a:lnTo>
                <a:lnTo>
                  <a:pt x="2131263" y="799630"/>
                </a:lnTo>
                <a:lnTo>
                  <a:pt x="2133130" y="797763"/>
                </a:lnTo>
                <a:lnTo>
                  <a:pt x="2133600" y="796645"/>
                </a:lnTo>
                <a:lnTo>
                  <a:pt x="2133600" y="794016"/>
                </a:lnTo>
                <a:close/>
              </a:path>
              <a:path w="5162550" h="800100">
                <a:moveTo>
                  <a:pt x="2133600" y="3441"/>
                </a:moveTo>
                <a:lnTo>
                  <a:pt x="2133130" y="2324"/>
                </a:lnTo>
                <a:lnTo>
                  <a:pt x="2131263" y="457"/>
                </a:lnTo>
                <a:lnTo>
                  <a:pt x="2130145" y="0"/>
                </a:lnTo>
                <a:lnTo>
                  <a:pt x="2117991" y="0"/>
                </a:lnTo>
                <a:lnTo>
                  <a:pt x="2116874" y="457"/>
                </a:lnTo>
                <a:lnTo>
                  <a:pt x="2115007" y="2324"/>
                </a:lnTo>
                <a:lnTo>
                  <a:pt x="2114550" y="3441"/>
                </a:lnTo>
                <a:lnTo>
                  <a:pt x="2114550" y="6070"/>
                </a:lnTo>
                <a:lnTo>
                  <a:pt x="2115007" y="7188"/>
                </a:lnTo>
                <a:lnTo>
                  <a:pt x="2116874" y="9055"/>
                </a:lnTo>
                <a:lnTo>
                  <a:pt x="2117991" y="9525"/>
                </a:lnTo>
                <a:lnTo>
                  <a:pt x="2130145" y="9525"/>
                </a:lnTo>
                <a:lnTo>
                  <a:pt x="2131263" y="9055"/>
                </a:lnTo>
                <a:lnTo>
                  <a:pt x="2133130" y="7188"/>
                </a:lnTo>
                <a:lnTo>
                  <a:pt x="2133600" y="6070"/>
                </a:lnTo>
                <a:lnTo>
                  <a:pt x="2133600" y="3441"/>
                </a:lnTo>
                <a:close/>
              </a:path>
              <a:path w="5162550" h="800100">
                <a:moveTo>
                  <a:pt x="2190750" y="794016"/>
                </a:moveTo>
                <a:lnTo>
                  <a:pt x="2190280" y="792899"/>
                </a:lnTo>
                <a:lnTo>
                  <a:pt x="2188413" y="791032"/>
                </a:lnTo>
                <a:lnTo>
                  <a:pt x="2187295" y="790575"/>
                </a:lnTo>
                <a:lnTo>
                  <a:pt x="2175141" y="790575"/>
                </a:lnTo>
                <a:lnTo>
                  <a:pt x="2174024" y="791032"/>
                </a:lnTo>
                <a:lnTo>
                  <a:pt x="2172157" y="792899"/>
                </a:lnTo>
                <a:lnTo>
                  <a:pt x="2171700" y="794016"/>
                </a:lnTo>
                <a:lnTo>
                  <a:pt x="2171700" y="796645"/>
                </a:lnTo>
                <a:lnTo>
                  <a:pt x="2172157" y="797763"/>
                </a:lnTo>
                <a:lnTo>
                  <a:pt x="2174024" y="799630"/>
                </a:lnTo>
                <a:lnTo>
                  <a:pt x="2175141" y="800100"/>
                </a:lnTo>
                <a:lnTo>
                  <a:pt x="2187295" y="800100"/>
                </a:lnTo>
                <a:lnTo>
                  <a:pt x="2188413" y="799630"/>
                </a:lnTo>
                <a:lnTo>
                  <a:pt x="2190280" y="797763"/>
                </a:lnTo>
                <a:lnTo>
                  <a:pt x="2190750" y="796645"/>
                </a:lnTo>
                <a:lnTo>
                  <a:pt x="2190750" y="794016"/>
                </a:lnTo>
                <a:close/>
              </a:path>
              <a:path w="5162550" h="800100">
                <a:moveTo>
                  <a:pt x="2190750" y="3441"/>
                </a:moveTo>
                <a:lnTo>
                  <a:pt x="2190280" y="2324"/>
                </a:lnTo>
                <a:lnTo>
                  <a:pt x="2188413" y="457"/>
                </a:lnTo>
                <a:lnTo>
                  <a:pt x="2187295" y="0"/>
                </a:lnTo>
                <a:lnTo>
                  <a:pt x="2175141" y="0"/>
                </a:lnTo>
                <a:lnTo>
                  <a:pt x="2174024" y="457"/>
                </a:lnTo>
                <a:lnTo>
                  <a:pt x="2172157" y="2324"/>
                </a:lnTo>
                <a:lnTo>
                  <a:pt x="2171700" y="3441"/>
                </a:lnTo>
                <a:lnTo>
                  <a:pt x="2171700" y="6070"/>
                </a:lnTo>
                <a:lnTo>
                  <a:pt x="2172157" y="7188"/>
                </a:lnTo>
                <a:lnTo>
                  <a:pt x="2174024" y="9055"/>
                </a:lnTo>
                <a:lnTo>
                  <a:pt x="2175141" y="9525"/>
                </a:lnTo>
                <a:lnTo>
                  <a:pt x="2187295" y="9525"/>
                </a:lnTo>
                <a:lnTo>
                  <a:pt x="2188413" y="9055"/>
                </a:lnTo>
                <a:lnTo>
                  <a:pt x="2190280" y="7188"/>
                </a:lnTo>
                <a:lnTo>
                  <a:pt x="2190750" y="6070"/>
                </a:lnTo>
                <a:lnTo>
                  <a:pt x="2190750" y="3441"/>
                </a:lnTo>
                <a:close/>
              </a:path>
              <a:path w="5162550" h="800100">
                <a:moveTo>
                  <a:pt x="2247900" y="794016"/>
                </a:moveTo>
                <a:lnTo>
                  <a:pt x="2247430" y="792899"/>
                </a:lnTo>
                <a:lnTo>
                  <a:pt x="2245563" y="791032"/>
                </a:lnTo>
                <a:lnTo>
                  <a:pt x="2244445" y="790575"/>
                </a:lnTo>
                <a:lnTo>
                  <a:pt x="2232291" y="790575"/>
                </a:lnTo>
                <a:lnTo>
                  <a:pt x="2231174" y="791032"/>
                </a:lnTo>
                <a:lnTo>
                  <a:pt x="2229307" y="792899"/>
                </a:lnTo>
                <a:lnTo>
                  <a:pt x="2228850" y="794016"/>
                </a:lnTo>
                <a:lnTo>
                  <a:pt x="2228850" y="796645"/>
                </a:lnTo>
                <a:lnTo>
                  <a:pt x="2229307" y="797763"/>
                </a:lnTo>
                <a:lnTo>
                  <a:pt x="2231174" y="799630"/>
                </a:lnTo>
                <a:lnTo>
                  <a:pt x="2232291" y="800100"/>
                </a:lnTo>
                <a:lnTo>
                  <a:pt x="2244445" y="800100"/>
                </a:lnTo>
                <a:lnTo>
                  <a:pt x="2245563" y="799630"/>
                </a:lnTo>
                <a:lnTo>
                  <a:pt x="2247430" y="797763"/>
                </a:lnTo>
                <a:lnTo>
                  <a:pt x="2247900" y="796645"/>
                </a:lnTo>
                <a:lnTo>
                  <a:pt x="2247900" y="794016"/>
                </a:lnTo>
                <a:close/>
              </a:path>
              <a:path w="5162550" h="800100">
                <a:moveTo>
                  <a:pt x="2247900" y="3441"/>
                </a:moveTo>
                <a:lnTo>
                  <a:pt x="2247430" y="2324"/>
                </a:lnTo>
                <a:lnTo>
                  <a:pt x="2245563" y="457"/>
                </a:lnTo>
                <a:lnTo>
                  <a:pt x="2244445" y="0"/>
                </a:lnTo>
                <a:lnTo>
                  <a:pt x="2232291" y="0"/>
                </a:lnTo>
                <a:lnTo>
                  <a:pt x="2231174" y="457"/>
                </a:lnTo>
                <a:lnTo>
                  <a:pt x="2229307" y="2324"/>
                </a:lnTo>
                <a:lnTo>
                  <a:pt x="2228850" y="3441"/>
                </a:lnTo>
                <a:lnTo>
                  <a:pt x="2228850" y="6070"/>
                </a:lnTo>
                <a:lnTo>
                  <a:pt x="2229307" y="7188"/>
                </a:lnTo>
                <a:lnTo>
                  <a:pt x="2231174" y="9055"/>
                </a:lnTo>
                <a:lnTo>
                  <a:pt x="2232291" y="9525"/>
                </a:lnTo>
                <a:lnTo>
                  <a:pt x="2244445" y="9525"/>
                </a:lnTo>
                <a:lnTo>
                  <a:pt x="2245563" y="9055"/>
                </a:lnTo>
                <a:lnTo>
                  <a:pt x="2247430" y="7188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5162550" h="800100">
                <a:moveTo>
                  <a:pt x="2305050" y="794016"/>
                </a:moveTo>
                <a:lnTo>
                  <a:pt x="2304580" y="792899"/>
                </a:lnTo>
                <a:lnTo>
                  <a:pt x="2302713" y="791032"/>
                </a:lnTo>
                <a:lnTo>
                  <a:pt x="2301595" y="790575"/>
                </a:lnTo>
                <a:lnTo>
                  <a:pt x="2289441" y="790575"/>
                </a:lnTo>
                <a:lnTo>
                  <a:pt x="2288324" y="791032"/>
                </a:lnTo>
                <a:lnTo>
                  <a:pt x="2286457" y="792899"/>
                </a:lnTo>
                <a:lnTo>
                  <a:pt x="2286000" y="794016"/>
                </a:lnTo>
                <a:lnTo>
                  <a:pt x="2286000" y="796645"/>
                </a:lnTo>
                <a:lnTo>
                  <a:pt x="2286457" y="797763"/>
                </a:lnTo>
                <a:lnTo>
                  <a:pt x="2288324" y="799630"/>
                </a:lnTo>
                <a:lnTo>
                  <a:pt x="2289441" y="800100"/>
                </a:lnTo>
                <a:lnTo>
                  <a:pt x="2301595" y="800100"/>
                </a:lnTo>
                <a:lnTo>
                  <a:pt x="2302713" y="799630"/>
                </a:lnTo>
                <a:lnTo>
                  <a:pt x="2304580" y="797763"/>
                </a:lnTo>
                <a:lnTo>
                  <a:pt x="2305050" y="796645"/>
                </a:lnTo>
                <a:lnTo>
                  <a:pt x="2305050" y="794016"/>
                </a:lnTo>
                <a:close/>
              </a:path>
              <a:path w="5162550" h="800100">
                <a:moveTo>
                  <a:pt x="2305050" y="3441"/>
                </a:moveTo>
                <a:lnTo>
                  <a:pt x="2304580" y="2324"/>
                </a:lnTo>
                <a:lnTo>
                  <a:pt x="2302713" y="457"/>
                </a:lnTo>
                <a:lnTo>
                  <a:pt x="2301595" y="0"/>
                </a:lnTo>
                <a:lnTo>
                  <a:pt x="2289441" y="0"/>
                </a:lnTo>
                <a:lnTo>
                  <a:pt x="2288324" y="457"/>
                </a:lnTo>
                <a:lnTo>
                  <a:pt x="2286457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57" y="7188"/>
                </a:lnTo>
                <a:lnTo>
                  <a:pt x="2288324" y="9055"/>
                </a:lnTo>
                <a:lnTo>
                  <a:pt x="2289441" y="9525"/>
                </a:lnTo>
                <a:lnTo>
                  <a:pt x="2301595" y="9525"/>
                </a:lnTo>
                <a:lnTo>
                  <a:pt x="2302713" y="9055"/>
                </a:lnTo>
                <a:lnTo>
                  <a:pt x="2304580" y="7188"/>
                </a:lnTo>
                <a:lnTo>
                  <a:pt x="2305050" y="6070"/>
                </a:lnTo>
                <a:lnTo>
                  <a:pt x="2305050" y="3441"/>
                </a:lnTo>
                <a:close/>
              </a:path>
              <a:path w="5162550" h="800100">
                <a:moveTo>
                  <a:pt x="2362200" y="794016"/>
                </a:moveTo>
                <a:lnTo>
                  <a:pt x="2361730" y="792899"/>
                </a:lnTo>
                <a:lnTo>
                  <a:pt x="2359863" y="791032"/>
                </a:lnTo>
                <a:lnTo>
                  <a:pt x="2358745" y="790575"/>
                </a:lnTo>
                <a:lnTo>
                  <a:pt x="2346591" y="790575"/>
                </a:lnTo>
                <a:lnTo>
                  <a:pt x="2345474" y="791032"/>
                </a:lnTo>
                <a:lnTo>
                  <a:pt x="2343607" y="792899"/>
                </a:lnTo>
                <a:lnTo>
                  <a:pt x="2343150" y="794016"/>
                </a:lnTo>
                <a:lnTo>
                  <a:pt x="2343150" y="796645"/>
                </a:lnTo>
                <a:lnTo>
                  <a:pt x="2343607" y="797763"/>
                </a:lnTo>
                <a:lnTo>
                  <a:pt x="2345474" y="799630"/>
                </a:lnTo>
                <a:lnTo>
                  <a:pt x="2346591" y="800100"/>
                </a:lnTo>
                <a:lnTo>
                  <a:pt x="2358745" y="800100"/>
                </a:lnTo>
                <a:lnTo>
                  <a:pt x="2359863" y="799630"/>
                </a:lnTo>
                <a:lnTo>
                  <a:pt x="2361730" y="797763"/>
                </a:lnTo>
                <a:lnTo>
                  <a:pt x="2362200" y="796645"/>
                </a:lnTo>
                <a:lnTo>
                  <a:pt x="2362200" y="794016"/>
                </a:lnTo>
                <a:close/>
              </a:path>
              <a:path w="5162550" h="800100">
                <a:moveTo>
                  <a:pt x="2362200" y="3441"/>
                </a:moveTo>
                <a:lnTo>
                  <a:pt x="2361730" y="2324"/>
                </a:lnTo>
                <a:lnTo>
                  <a:pt x="2359863" y="457"/>
                </a:lnTo>
                <a:lnTo>
                  <a:pt x="2358745" y="0"/>
                </a:lnTo>
                <a:lnTo>
                  <a:pt x="2346591" y="0"/>
                </a:lnTo>
                <a:lnTo>
                  <a:pt x="2345474" y="457"/>
                </a:lnTo>
                <a:lnTo>
                  <a:pt x="2343607" y="2324"/>
                </a:lnTo>
                <a:lnTo>
                  <a:pt x="2343150" y="3441"/>
                </a:lnTo>
                <a:lnTo>
                  <a:pt x="2343150" y="6070"/>
                </a:lnTo>
                <a:lnTo>
                  <a:pt x="2343607" y="7188"/>
                </a:lnTo>
                <a:lnTo>
                  <a:pt x="2345474" y="9055"/>
                </a:lnTo>
                <a:lnTo>
                  <a:pt x="2346591" y="9525"/>
                </a:lnTo>
                <a:lnTo>
                  <a:pt x="2358745" y="9525"/>
                </a:lnTo>
                <a:lnTo>
                  <a:pt x="2359863" y="9055"/>
                </a:lnTo>
                <a:lnTo>
                  <a:pt x="2361730" y="7188"/>
                </a:lnTo>
                <a:lnTo>
                  <a:pt x="2362200" y="6070"/>
                </a:lnTo>
                <a:lnTo>
                  <a:pt x="2362200" y="3441"/>
                </a:lnTo>
                <a:close/>
              </a:path>
              <a:path w="5162550" h="800100">
                <a:moveTo>
                  <a:pt x="2419350" y="794016"/>
                </a:moveTo>
                <a:lnTo>
                  <a:pt x="2418880" y="792899"/>
                </a:lnTo>
                <a:lnTo>
                  <a:pt x="2417013" y="791032"/>
                </a:lnTo>
                <a:lnTo>
                  <a:pt x="2415895" y="790575"/>
                </a:lnTo>
                <a:lnTo>
                  <a:pt x="2403741" y="790575"/>
                </a:lnTo>
                <a:lnTo>
                  <a:pt x="2402624" y="791032"/>
                </a:lnTo>
                <a:lnTo>
                  <a:pt x="2400757" y="792899"/>
                </a:lnTo>
                <a:lnTo>
                  <a:pt x="2400300" y="794016"/>
                </a:lnTo>
                <a:lnTo>
                  <a:pt x="2400300" y="796645"/>
                </a:lnTo>
                <a:lnTo>
                  <a:pt x="2400757" y="797763"/>
                </a:lnTo>
                <a:lnTo>
                  <a:pt x="2402624" y="799630"/>
                </a:lnTo>
                <a:lnTo>
                  <a:pt x="2403741" y="800100"/>
                </a:lnTo>
                <a:lnTo>
                  <a:pt x="2415895" y="800100"/>
                </a:lnTo>
                <a:lnTo>
                  <a:pt x="2417013" y="799630"/>
                </a:lnTo>
                <a:lnTo>
                  <a:pt x="2418880" y="797763"/>
                </a:lnTo>
                <a:lnTo>
                  <a:pt x="2419350" y="796645"/>
                </a:lnTo>
                <a:lnTo>
                  <a:pt x="2419350" y="794016"/>
                </a:lnTo>
                <a:close/>
              </a:path>
              <a:path w="5162550" h="800100">
                <a:moveTo>
                  <a:pt x="2419350" y="3441"/>
                </a:moveTo>
                <a:lnTo>
                  <a:pt x="2418880" y="2324"/>
                </a:lnTo>
                <a:lnTo>
                  <a:pt x="2417013" y="457"/>
                </a:lnTo>
                <a:lnTo>
                  <a:pt x="2415895" y="0"/>
                </a:lnTo>
                <a:lnTo>
                  <a:pt x="2403741" y="0"/>
                </a:lnTo>
                <a:lnTo>
                  <a:pt x="2402624" y="457"/>
                </a:lnTo>
                <a:lnTo>
                  <a:pt x="2400757" y="2324"/>
                </a:lnTo>
                <a:lnTo>
                  <a:pt x="2400300" y="3441"/>
                </a:lnTo>
                <a:lnTo>
                  <a:pt x="2400300" y="6070"/>
                </a:lnTo>
                <a:lnTo>
                  <a:pt x="2400757" y="7188"/>
                </a:lnTo>
                <a:lnTo>
                  <a:pt x="2402624" y="9055"/>
                </a:lnTo>
                <a:lnTo>
                  <a:pt x="2403741" y="9525"/>
                </a:lnTo>
                <a:lnTo>
                  <a:pt x="2415895" y="9525"/>
                </a:lnTo>
                <a:lnTo>
                  <a:pt x="2417013" y="9055"/>
                </a:lnTo>
                <a:lnTo>
                  <a:pt x="2418880" y="7188"/>
                </a:lnTo>
                <a:lnTo>
                  <a:pt x="2419350" y="6070"/>
                </a:lnTo>
                <a:lnTo>
                  <a:pt x="2419350" y="3441"/>
                </a:lnTo>
                <a:close/>
              </a:path>
              <a:path w="5162550" h="800100">
                <a:moveTo>
                  <a:pt x="2476500" y="794016"/>
                </a:moveTo>
                <a:lnTo>
                  <a:pt x="2476030" y="792899"/>
                </a:lnTo>
                <a:lnTo>
                  <a:pt x="2474163" y="791032"/>
                </a:lnTo>
                <a:lnTo>
                  <a:pt x="2473045" y="790575"/>
                </a:lnTo>
                <a:lnTo>
                  <a:pt x="2460891" y="790575"/>
                </a:lnTo>
                <a:lnTo>
                  <a:pt x="2459774" y="791032"/>
                </a:lnTo>
                <a:lnTo>
                  <a:pt x="2457907" y="792899"/>
                </a:lnTo>
                <a:lnTo>
                  <a:pt x="2457450" y="794016"/>
                </a:lnTo>
                <a:lnTo>
                  <a:pt x="2457450" y="796645"/>
                </a:lnTo>
                <a:lnTo>
                  <a:pt x="2457907" y="797763"/>
                </a:lnTo>
                <a:lnTo>
                  <a:pt x="2459774" y="799630"/>
                </a:lnTo>
                <a:lnTo>
                  <a:pt x="2460891" y="800100"/>
                </a:lnTo>
                <a:lnTo>
                  <a:pt x="2473045" y="800100"/>
                </a:lnTo>
                <a:lnTo>
                  <a:pt x="2474163" y="799630"/>
                </a:lnTo>
                <a:lnTo>
                  <a:pt x="2476030" y="797763"/>
                </a:lnTo>
                <a:lnTo>
                  <a:pt x="2476500" y="796645"/>
                </a:lnTo>
                <a:lnTo>
                  <a:pt x="2476500" y="794016"/>
                </a:lnTo>
                <a:close/>
              </a:path>
              <a:path w="5162550" h="800100">
                <a:moveTo>
                  <a:pt x="2476500" y="3441"/>
                </a:moveTo>
                <a:lnTo>
                  <a:pt x="2476030" y="2324"/>
                </a:lnTo>
                <a:lnTo>
                  <a:pt x="2474163" y="457"/>
                </a:lnTo>
                <a:lnTo>
                  <a:pt x="2473045" y="0"/>
                </a:lnTo>
                <a:lnTo>
                  <a:pt x="2460891" y="0"/>
                </a:lnTo>
                <a:lnTo>
                  <a:pt x="2459774" y="457"/>
                </a:lnTo>
                <a:lnTo>
                  <a:pt x="2457907" y="2324"/>
                </a:lnTo>
                <a:lnTo>
                  <a:pt x="2457450" y="3441"/>
                </a:lnTo>
                <a:lnTo>
                  <a:pt x="2457450" y="6070"/>
                </a:lnTo>
                <a:lnTo>
                  <a:pt x="2457907" y="7188"/>
                </a:lnTo>
                <a:lnTo>
                  <a:pt x="2459774" y="9055"/>
                </a:lnTo>
                <a:lnTo>
                  <a:pt x="2460891" y="9525"/>
                </a:lnTo>
                <a:lnTo>
                  <a:pt x="2473045" y="9525"/>
                </a:lnTo>
                <a:lnTo>
                  <a:pt x="2474163" y="9055"/>
                </a:lnTo>
                <a:lnTo>
                  <a:pt x="2476030" y="7188"/>
                </a:lnTo>
                <a:lnTo>
                  <a:pt x="2476500" y="6070"/>
                </a:lnTo>
                <a:lnTo>
                  <a:pt x="2476500" y="3441"/>
                </a:lnTo>
                <a:close/>
              </a:path>
              <a:path w="5162550" h="800100">
                <a:moveTo>
                  <a:pt x="2533650" y="794016"/>
                </a:moveTo>
                <a:lnTo>
                  <a:pt x="2533180" y="792899"/>
                </a:lnTo>
                <a:lnTo>
                  <a:pt x="2531313" y="791032"/>
                </a:lnTo>
                <a:lnTo>
                  <a:pt x="2530195" y="790575"/>
                </a:lnTo>
                <a:lnTo>
                  <a:pt x="2518041" y="790575"/>
                </a:lnTo>
                <a:lnTo>
                  <a:pt x="2516924" y="791032"/>
                </a:lnTo>
                <a:lnTo>
                  <a:pt x="2515057" y="792899"/>
                </a:lnTo>
                <a:lnTo>
                  <a:pt x="2514600" y="794016"/>
                </a:lnTo>
                <a:lnTo>
                  <a:pt x="2514600" y="796645"/>
                </a:lnTo>
                <a:lnTo>
                  <a:pt x="2515057" y="797763"/>
                </a:lnTo>
                <a:lnTo>
                  <a:pt x="2516924" y="799630"/>
                </a:lnTo>
                <a:lnTo>
                  <a:pt x="2518041" y="800100"/>
                </a:lnTo>
                <a:lnTo>
                  <a:pt x="2530195" y="800100"/>
                </a:lnTo>
                <a:lnTo>
                  <a:pt x="2531313" y="799630"/>
                </a:lnTo>
                <a:lnTo>
                  <a:pt x="2533180" y="797763"/>
                </a:lnTo>
                <a:lnTo>
                  <a:pt x="2533650" y="796645"/>
                </a:lnTo>
                <a:lnTo>
                  <a:pt x="2533650" y="794016"/>
                </a:lnTo>
                <a:close/>
              </a:path>
              <a:path w="5162550" h="800100">
                <a:moveTo>
                  <a:pt x="2533650" y="3441"/>
                </a:moveTo>
                <a:lnTo>
                  <a:pt x="2533180" y="2324"/>
                </a:lnTo>
                <a:lnTo>
                  <a:pt x="2531313" y="457"/>
                </a:lnTo>
                <a:lnTo>
                  <a:pt x="2530195" y="0"/>
                </a:lnTo>
                <a:lnTo>
                  <a:pt x="2518041" y="0"/>
                </a:lnTo>
                <a:lnTo>
                  <a:pt x="2516924" y="457"/>
                </a:lnTo>
                <a:lnTo>
                  <a:pt x="2515057" y="2324"/>
                </a:lnTo>
                <a:lnTo>
                  <a:pt x="2514600" y="3441"/>
                </a:lnTo>
                <a:lnTo>
                  <a:pt x="2514600" y="6070"/>
                </a:lnTo>
                <a:lnTo>
                  <a:pt x="2515057" y="7188"/>
                </a:lnTo>
                <a:lnTo>
                  <a:pt x="2516924" y="9055"/>
                </a:lnTo>
                <a:lnTo>
                  <a:pt x="2518041" y="9525"/>
                </a:lnTo>
                <a:lnTo>
                  <a:pt x="2530195" y="9525"/>
                </a:lnTo>
                <a:lnTo>
                  <a:pt x="2531313" y="9055"/>
                </a:lnTo>
                <a:lnTo>
                  <a:pt x="2533180" y="7188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5162550" h="800100">
                <a:moveTo>
                  <a:pt x="2590800" y="794016"/>
                </a:moveTo>
                <a:lnTo>
                  <a:pt x="2590330" y="792899"/>
                </a:lnTo>
                <a:lnTo>
                  <a:pt x="2588463" y="791032"/>
                </a:lnTo>
                <a:lnTo>
                  <a:pt x="2587345" y="790575"/>
                </a:lnTo>
                <a:lnTo>
                  <a:pt x="2575191" y="790575"/>
                </a:lnTo>
                <a:lnTo>
                  <a:pt x="2574074" y="791032"/>
                </a:lnTo>
                <a:lnTo>
                  <a:pt x="2572207" y="792899"/>
                </a:lnTo>
                <a:lnTo>
                  <a:pt x="2571750" y="794016"/>
                </a:lnTo>
                <a:lnTo>
                  <a:pt x="2571750" y="796645"/>
                </a:lnTo>
                <a:lnTo>
                  <a:pt x="2572207" y="797763"/>
                </a:lnTo>
                <a:lnTo>
                  <a:pt x="2574074" y="799630"/>
                </a:lnTo>
                <a:lnTo>
                  <a:pt x="2575191" y="800100"/>
                </a:lnTo>
                <a:lnTo>
                  <a:pt x="2587345" y="800100"/>
                </a:lnTo>
                <a:lnTo>
                  <a:pt x="2588463" y="799630"/>
                </a:lnTo>
                <a:lnTo>
                  <a:pt x="2590330" y="797763"/>
                </a:lnTo>
                <a:lnTo>
                  <a:pt x="2590800" y="796645"/>
                </a:lnTo>
                <a:lnTo>
                  <a:pt x="2590800" y="794016"/>
                </a:lnTo>
                <a:close/>
              </a:path>
              <a:path w="5162550" h="800100">
                <a:moveTo>
                  <a:pt x="2590800" y="3441"/>
                </a:moveTo>
                <a:lnTo>
                  <a:pt x="2590330" y="2324"/>
                </a:lnTo>
                <a:lnTo>
                  <a:pt x="2588463" y="457"/>
                </a:lnTo>
                <a:lnTo>
                  <a:pt x="2587345" y="0"/>
                </a:lnTo>
                <a:lnTo>
                  <a:pt x="2575191" y="0"/>
                </a:lnTo>
                <a:lnTo>
                  <a:pt x="2574074" y="457"/>
                </a:lnTo>
                <a:lnTo>
                  <a:pt x="2572207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07" y="7188"/>
                </a:lnTo>
                <a:lnTo>
                  <a:pt x="2574074" y="9055"/>
                </a:lnTo>
                <a:lnTo>
                  <a:pt x="2575191" y="9525"/>
                </a:lnTo>
                <a:lnTo>
                  <a:pt x="2587345" y="9525"/>
                </a:lnTo>
                <a:lnTo>
                  <a:pt x="2588463" y="9055"/>
                </a:lnTo>
                <a:lnTo>
                  <a:pt x="2590330" y="7188"/>
                </a:lnTo>
                <a:lnTo>
                  <a:pt x="2590800" y="6070"/>
                </a:lnTo>
                <a:lnTo>
                  <a:pt x="2590800" y="3441"/>
                </a:lnTo>
                <a:close/>
              </a:path>
              <a:path w="5162550" h="800100">
                <a:moveTo>
                  <a:pt x="2647950" y="794016"/>
                </a:moveTo>
                <a:lnTo>
                  <a:pt x="2647480" y="792899"/>
                </a:lnTo>
                <a:lnTo>
                  <a:pt x="2645613" y="791032"/>
                </a:lnTo>
                <a:lnTo>
                  <a:pt x="2644495" y="790575"/>
                </a:lnTo>
                <a:lnTo>
                  <a:pt x="2632341" y="790575"/>
                </a:lnTo>
                <a:lnTo>
                  <a:pt x="2631224" y="791032"/>
                </a:lnTo>
                <a:lnTo>
                  <a:pt x="2629357" y="792899"/>
                </a:lnTo>
                <a:lnTo>
                  <a:pt x="2628900" y="794016"/>
                </a:lnTo>
                <a:lnTo>
                  <a:pt x="2628900" y="796645"/>
                </a:lnTo>
                <a:lnTo>
                  <a:pt x="2629357" y="797763"/>
                </a:lnTo>
                <a:lnTo>
                  <a:pt x="2631224" y="799630"/>
                </a:lnTo>
                <a:lnTo>
                  <a:pt x="2632341" y="800100"/>
                </a:lnTo>
                <a:lnTo>
                  <a:pt x="2644495" y="800100"/>
                </a:lnTo>
                <a:lnTo>
                  <a:pt x="2645613" y="799630"/>
                </a:lnTo>
                <a:lnTo>
                  <a:pt x="2647480" y="797763"/>
                </a:lnTo>
                <a:lnTo>
                  <a:pt x="2647950" y="796645"/>
                </a:lnTo>
                <a:lnTo>
                  <a:pt x="2647950" y="794016"/>
                </a:lnTo>
                <a:close/>
              </a:path>
              <a:path w="5162550" h="800100">
                <a:moveTo>
                  <a:pt x="2647950" y="3441"/>
                </a:moveTo>
                <a:lnTo>
                  <a:pt x="2647480" y="2324"/>
                </a:lnTo>
                <a:lnTo>
                  <a:pt x="2645613" y="457"/>
                </a:lnTo>
                <a:lnTo>
                  <a:pt x="2644495" y="0"/>
                </a:lnTo>
                <a:lnTo>
                  <a:pt x="2632341" y="0"/>
                </a:lnTo>
                <a:lnTo>
                  <a:pt x="2631224" y="457"/>
                </a:lnTo>
                <a:lnTo>
                  <a:pt x="2629357" y="2324"/>
                </a:lnTo>
                <a:lnTo>
                  <a:pt x="2628900" y="3441"/>
                </a:lnTo>
                <a:lnTo>
                  <a:pt x="2628900" y="6070"/>
                </a:lnTo>
                <a:lnTo>
                  <a:pt x="2629357" y="7188"/>
                </a:lnTo>
                <a:lnTo>
                  <a:pt x="2631224" y="9055"/>
                </a:lnTo>
                <a:lnTo>
                  <a:pt x="2632341" y="9525"/>
                </a:lnTo>
                <a:lnTo>
                  <a:pt x="2644495" y="9525"/>
                </a:lnTo>
                <a:lnTo>
                  <a:pt x="2645613" y="9055"/>
                </a:lnTo>
                <a:lnTo>
                  <a:pt x="2647480" y="7188"/>
                </a:lnTo>
                <a:lnTo>
                  <a:pt x="2647950" y="6070"/>
                </a:lnTo>
                <a:lnTo>
                  <a:pt x="2647950" y="3441"/>
                </a:lnTo>
                <a:close/>
              </a:path>
              <a:path w="5162550" h="800100">
                <a:moveTo>
                  <a:pt x="2705100" y="794016"/>
                </a:moveTo>
                <a:lnTo>
                  <a:pt x="2704630" y="792899"/>
                </a:lnTo>
                <a:lnTo>
                  <a:pt x="2702763" y="791032"/>
                </a:lnTo>
                <a:lnTo>
                  <a:pt x="2701645" y="790575"/>
                </a:lnTo>
                <a:lnTo>
                  <a:pt x="2689491" y="790575"/>
                </a:lnTo>
                <a:lnTo>
                  <a:pt x="2688374" y="791032"/>
                </a:lnTo>
                <a:lnTo>
                  <a:pt x="2686507" y="792899"/>
                </a:lnTo>
                <a:lnTo>
                  <a:pt x="2686050" y="794016"/>
                </a:lnTo>
                <a:lnTo>
                  <a:pt x="2686050" y="796645"/>
                </a:lnTo>
                <a:lnTo>
                  <a:pt x="2686507" y="797763"/>
                </a:lnTo>
                <a:lnTo>
                  <a:pt x="2688374" y="799630"/>
                </a:lnTo>
                <a:lnTo>
                  <a:pt x="2689491" y="800100"/>
                </a:lnTo>
                <a:lnTo>
                  <a:pt x="2701645" y="800100"/>
                </a:lnTo>
                <a:lnTo>
                  <a:pt x="2702763" y="799630"/>
                </a:lnTo>
                <a:lnTo>
                  <a:pt x="2704630" y="797763"/>
                </a:lnTo>
                <a:lnTo>
                  <a:pt x="2705100" y="796645"/>
                </a:lnTo>
                <a:lnTo>
                  <a:pt x="2705100" y="794016"/>
                </a:lnTo>
                <a:close/>
              </a:path>
              <a:path w="5162550" h="800100">
                <a:moveTo>
                  <a:pt x="2705100" y="3441"/>
                </a:moveTo>
                <a:lnTo>
                  <a:pt x="2704630" y="2324"/>
                </a:lnTo>
                <a:lnTo>
                  <a:pt x="2702763" y="457"/>
                </a:lnTo>
                <a:lnTo>
                  <a:pt x="2701645" y="0"/>
                </a:lnTo>
                <a:lnTo>
                  <a:pt x="2689491" y="0"/>
                </a:lnTo>
                <a:lnTo>
                  <a:pt x="2688374" y="457"/>
                </a:lnTo>
                <a:lnTo>
                  <a:pt x="2686507" y="2324"/>
                </a:lnTo>
                <a:lnTo>
                  <a:pt x="2686050" y="3441"/>
                </a:lnTo>
                <a:lnTo>
                  <a:pt x="2686050" y="6070"/>
                </a:lnTo>
                <a:lnTo>
                  <a:pt x="2686507" y="7188"/>
                </a:lnTo>
                <a:lnTo>
                  <a:pt x="2688374" y="9055"/>
                </a:lnTo>
                <a:lnTo>
                  <a:pt x="2689491" y="9525"/>
                </a:lnTo>
                <a:lnTo>
                  <a:pt x="2701645" y="9525"/>
                </a:lnTo>
                <a:lnTo>
                  <a:pt x="2702763" y="9055"/>
                </a:lnTo>
                <a:lnTo>
                  <a:pt x="2704630" y="7188"/>
                </a:lnTo>
                <a:lnTo>
                  <a:pt x="2705100" y="6070"/>
                </a:lnTo>
                <a:lnTo>
                  <a:pt x="2705100" y="3441"/>
                </a:lnTo>
                <a:close/>
              </a:path>
              <a:path w="5162550" h="800100">
                <a:moveTo>
                  <a:pt x="2762250" y="794016"/>
                </a:moveTo>
                <a:lnTo>
                  <a:pt x="2761780" y="792899"/>
                </a:lnTo>
                <a:lnTo>
                  <a:pt x="2759913" y="791032"/>
                </a:lnTo>
                <a:lnTo>
                  <a:pt x="2758795" y="790575"/>
                </a:lnTo>
                <a:lnTo>
                  <a:pt x="2746641" y="790575"/>
                </a:lnTo>
                <a:lnTo>
                  <a:pt x="2745524" y="791032"/>
                </a:lnTo>
                <a:lnTo>
                  <a:pt x="2743657" y="792899"/>
                </a:lnTo>
                <a:lnTo>
                  <a:pt x="2743200" y="794016"/>
                </a:lnTo>
                <a:lnTo>
                  <a:pt x="2743200" y="796645"/>
                </a:lnTo>
                <a:lnTo>
                  <a:pt x="2743657" y="797763"/>
                </a:lnTo>
                <a:lnTo>
                  <a:pt x="2745524" y="799630"/>
                </a:lnTo>
                <a:lnTo>
                  <a:pt x="2746641" y="800100"/>
                </a:lnTo>
                <a:lnTo>
                  <a:pt x="2758795" y="800100"/>
                </a:lnTo>
                <a:lnTo>
                  <a:pt x="2759913" y="799630"/>
                </a:lnTo>
                <a:lnTo>
                  <a:pt x="2761780" y="797763"/>
                </a:lnTo>
                <a:lnTo>
                  <a:pt x="2762250" y="796645"/>
                </a:lnTo>
                <a:lnTo>
                  <a:pt x="2762250" y="794016"/>
                </a:lnTo>
                <a:close/>
              </a:path>
              <a:path w="5162550" h="800100">
                <a:moveTo>
                  <a:pt x="2762250" y="3441"/>
                </a:moveTo>
                <a:lnTo>
                  <a:pt x="2761780" y="2324"/>
                </a:lnTo>
                <a:lnTo>
                  <a:pt x="2759913" y="457"/>
                </a:lnTo>
                <a:lnTo>
                  <a:pt x="2758795" y="0"/>
                </a:lnTo>
                <a:lnTo>
                  <a:pt x="2746641" y="0"/>
                </a:lnTo>
                <a:lnTo>
                  <a:pt x="2745524" y="457"/>
                </a:lnTo>
                <a:lnTo>
                  <a:pt x="2743657" y="2324"/>
                </a:lnTo>
                <a:lnTo>
                  <a:pt x="2743200" y="3441"/>
                </a:lnTo>
                <a:lnTo>
                  <a:pt x="2743200" y="6070"/>
                </a:lnTo>
                <a:lnTo>
                  <a:pt x="2743657" y="7188"/>
                </a:lnTo>
                <a:lnTo>
                  <a:pt x="2745524" y="9055"/>
                </a:lnTo>
                <a:lnTo>
                  <a:pt x="2746641" y="9525"/>
                </a:lnTo>
                <a:lnTo>
                  <a:pt x="2758795" y="9525"/>
                </a:lnTo>
                <a:lnTo>
                  <a:pt x="2759913" y="9055"/>
                </a:lnTo>
                <a:lnTo>
                  <a:pt x="2761780" y="7188"/>
                </a:lnTo>
                <a:lnTo>
                  <a:pt x="2762250" y="6070"/>
                </a:lnTo>
                <a:lnTo>
                  <a:pt x="2762250" y="3441"/>
                </a:lnTo>
                <a:close/>
              </a:path>
              <a:path w="5162550" h="800100">
                <a:moveTo>
                  <a:pt x="2819400" y="794016"/>
                </a:moveTo>
                <a:lnTo>
                  <a:pt x="2818930" y="792899"/>
                </a:lnTo>
                <a:lnTo>
                  <a:pt x="2817063" y="791032"/>
                </a:lnTo>
                <a:lnTo>
                  <a:pt x="2815945" y="790575"/>
                </a:lnTo>
                <a:lnTo>
                  <a:pt x="2803791" y="790575"/>
                </a:lnTo>
                <a:lnTo>
                  <a:pt x="2802674" y="791032"/>
                </a:lnTo>
                <a:lnTo>
                  <a:pt x="2800807" y="792899"/>
                </a:lnTo>
                <a:lnTo>
                  <a:pt x="2800350" y="794016"/>
                </a:lnTo>
                <a:lnTo>
                  <a:pt x="2800350" y="796645"/>
                </a:lnTo>
                <a:lnTo>
                  <a:pt x="2800807" y="797763"/>
                </a:lnTo>
                <a:lnTo>
                  <a:pt x="2802674" y="799630"/>
                </a:lnTo>
                <a:lnTo>
                  <a:pt x="2803791" y="800100"/>
                </a:lnTo>
                <a:lnTo>
                  <a:pt x="2815945" y="800100"/>
                </a:lnTo>
                <a:lnTo>
                  <a:pt x="2817063" y="799630"/>
                </a:lnTo>
                <a:lnTo>
                  <a:pt x="2818930" y="797763"/>
                </a:lnTo>
                <a:lnTo>
                  <a:pt x="2819400" y="796645"/>
                </a:lnTo>
                <a:lnTo>
                  <a:pt x="2819400" y="794016"/>
                </a:lnTo>
                <a:close/>
              </a:path>
              <a:path w="5162550" h="800100">
                <a:moveTo>
                  <a:pt x="2819400" y="3441"/>
                </a:moveTo>
                <a:lnTo>
                  <a:pt x="2818930" y="2324"/>
                </a:lnTo>
                <a:lnTo>
                  <a:pt x="2817063" y="457"/>
                </a:lnTo>
                <a:lnTo>
                  <a:pt x="2815945" y="0"/>
                </a:lnTo>
                <a:lnTo>
                  <a:pt x="2803791" y="0"/>
                </a:lnTo>
                <a:lnTo>
                  <a:pt x="2802674" y="457"/>
                </a:lnTo>
                <a:lnTo>
                  <a:pt x="2800807" y="2324"/>
                </a:lnTo>
                <a:lnTo>
                  <a:pt x="2800350" y="3441"/>
                </a:lnTo>
                <a:lnTo>
                  <a:pt x="2800350" y="6070"/>
                </a:lnTo>
                <a:lnTo>
                  <a:pt x="2800807" y="7188"/>
                </a:lnTo>
                <a:lnTo>
                  <a:pt x="2802674" y="9055"/>
                </a:lnTo>
                <a:lnTo>
                  <a:pt x="2803791" y="9525"/>
                </a:lnTo>
                <a:lnTo>
                  <a:pt x="2815945" y="9525"/>
                </a:lnTo>
                <a:lnTo>
                  <a:pt x="2817063" y="9055"/>
                </a:lnTo>
                <a:lnTo>
                  <a:pt x="2818930" y="7188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5162550" h="800100">
                <a:moveTo>
                  <a:pt x="2876550" y="794016"/>
                </a:moveTo>
                <a:lnTo>
                  <a:pt x="2876080" y="792899"/>
                </a:lnTo>
                <a:lnTo>
                  <a:pt x="2874213" y="791032"/>
                </a:lnTo>
                <a:lnTo>
                  <a:pt x="2873095" y="790575"/>
                </a:lnTo>
                <a:lnTo>
                  <a:pt x="2860941" y="790575"/>
                </a:lnTo>
                <a:lnTo>
                  <a:pt x="2859824" y="791032"/>
                </a:lnTo>
                <a:lnTo>
                  <a:pt x="2857957" y="792899"/>
                </a:lnTo>
                <a:lnTo>
                  <a:pt x="2857500" y="794016"/>
                </a:lnTo>
                <a:lnTo>
                  <a:pt x="2857500" y="796645"/>
                </a:lnTo>
                <a:lnTo>
                  <a:pt x="2857957" y="797763"/>
                </a:lnTo>
                <a:lnTo>
                  <a:pt x="2859824" y="799630"/>
                </a:lnTo>
                <a:lnTo>
                  <a:pt x="2860941" y="800100"/>
                </a:lnTo>
                <a:lnTo>
                  <a:pt x="2873095" y="800100"/>
                </a:lnTo>
                <a:lnTo>
                  <a:pt x="2874213" y="799630"/>
                </a:lnTo>
                <a:lnTo>
                  <a:pt x="2876080" y="797763"/>
                </a:lnTo>
                <a:lnTo>
                  <a:pt x="2876550" y="796645"/>
                </a:lnTo>
                <a:lnTo>
                  <a:pt x="2876550" y="794016"/>
                </a:lnTo>
                <a:close/>
              </a:path>
              <a:path w="5162550" h="800100">
                <a:moveTo>
                  <a:pt x="2876550" y="3441"/>
                </a:moveTo>
                <a:lnTo>
                  <a:pt x="2876080" y="2324"/>
                </a:lnTo>
                <a:lnTo>
                  <a:pt x="2874213" y="457"/>
                </a:lnTo>
                <a:lnTo>
                  <a:pt x="2873095" y="0"/>
                </a:lnTo>
                <a:lnTo>
                  <a:pt x="2860941" y="0"/>
                </a:lnTo>
                <a:lnTo>
                  <a:pt x="2859824" y="457"/>
                </a:lnTo>
                <a:lnTo>
                  <a:pt x="2857957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57" y="7188"/>
                </a:lnTo>
                <a:lnTo>
                  <a:pt x="2859824" y="9055"/>
                </a:lnTo>
                <a:lnTo>
                  <a:pt x="2860941" y="9525"/>
                </a:lnTo>
                <a:lnTo>
                  <a:pt x="2873095" y="9525"/>
                </a:lnTo>
                <a:lnTo>
                  <a:pt x="2874213" y="9055"/>
                </a:lnTo>
                <a:lnTo>
                  <a:pt x="2876080" y="7188"/>
                </a:lnTo>
                <a:lnTo>
                  <a:pt x="2876550" y="6070"/>
                </a:lnTo>
                <a:lnTo>
                  <a:pt x="2876550" y="3441"/>
                </a:lnTo>
                <a:close/>
              </a:path>
              <a:path w="5162550" h="800100">
                <a:moveTo>
                  <a:pt x="2933700" y="794016"/>
                </a:moveTo>
                <a:lnTo>
                  <a:pt x="2933230" y="792899"/>
                </a:lnTo>
                <a:lnTo>
                  <a:pt x="2931363" y="791032"/>
                </a:lnTo>
                <a:lnTo>
                  <a:pt x="2930245" y="790575"/>
                </a:lnTo>
                <a:lnTo>
                  <a:pt x="2918091" y="790575"/>
                </a:lnTo>
                <a:lnTo>
                  <a:pt x="2916974" y="791032"/>
                </a:lnTo>
                <a:lnTo>
                  <a:pt x="2915107" y="792899"/>
                </a:lnTo>
                <a:lnTo>
                  <a:pt x="2914650" y="794016"/>
                </a:lnTo>
                <a:lnTo>
                  <a:pt x="2914650" y="796645"/>
                </a:lnTo>
                <a:lnTo>
                  <a:pt x="2915107" y="797763"/>
                </a:lnTo>
                <a:lnTo>
                  <a:pt x="2916974" y="799630"/>
                </a:lnTo>
                <a:lnTo>
                  <a:pt x="2918091" y="800100"/>
                </a:lnTo>
                <a:lnTo>
                  <a:pt x="2930245" y="800100"/>
                </a:lnTo>
                <a:lnTo>
                  <a:pt x="2931363" y="799630"/>
                </a:lnTo>
                <a:lnTo>
                  <a:pt x="2933230" y="797763"/>
                </a:lnTo>
                <a:lnTo>
                  <a:pt x="2933700" y="796645"/>
                </a:lnTo>
                <a:lnTo>
                  <a:pt x="2933700" y="794016"/>
                </a:lnTo>
                <a:close/>
              </a:path>
              <a:path w="5162550" h="800100">
                <a:moveTo>
                  <a:pt x="2933700" y="3441"/>
                </a:moveTo>
                <a:lnTo>
                  <a:pt x="2933230" y="2324"/>
                </a:lnTo>
                <a:lnTo>
                  <a:pt x="2931363" y="457"/>
                </a:lnTo>
                <a:lnTo>
                  <a:pt x="2930245" y="0"/>
                </a:lnTo>
                <a:lnTo>
                  <a:pt x="2918091" y="0"/>
                </a:lnTo>
                <a:lnTo>
                  <a:pt x="2916974" y="457"/>
                </a:lnTo>
                <a:lnTo>
                  <a:pt x="2915107" y="2324"/>
                </a:lnTo>
                <a:lnTo>
                  <a:pt x="2914650" y="3441"/>
                </a:lnTo>
                <a:lnTo>
                  <a:pt x="2914650" y="6070"/>
                </a:lnTo>
                <a:lnTo>
                  <a:pt x="2915107" y="7188"/>
                </a:lnTo>
                <a:lnTo>
                  <a:pt x="2916974" y="9055"/>
                </a:lnTo>
                <a:lnTo>
                  <a:pt x="2918091" y="9525"/>
                </a:lnTo>
                <a:lnTo>
                  <a:pt x="2930245" y="9525"/>
                </a:lnTo>
                <a:lnTo>
                  <a:pt x="2931363" y="9055"/>
                </a:lnTo>
                <a:lnTo>
                  <a:pt x="2933230" y="7188"/>
                </a:lnTo>
                <a:lnTo>
                  <a:pt x="2933700" y="6070"/>
                </a:lnTo>
                <a:lnTo>
                  <a:pt x="2933700" y="3441"/>
                </a:lnTo>
                <a:close/>
              </a:path>
              <a:path w="5162550" h="800100">
                <a:moveTo>
                  <a:pt x="2990850" y="794016"/>
                </a:moveTo>
                <a:lnTo>
                  <a:pt x="2990380" y="792899"/>
                </a:lnTo>
                <a:lnTo>
                  <a:pt x="2988513" y="791032"/>
                </a:lnTo>
                <a:lnTo>
                  <a:pt x="2987395" y="790575"/>
                </a:lnTo>
                <a:lnTo>
                  <a:pt x="2975241" y="790575"/>
                </a:lnTo>
                <a:lnTo>
                  <a:pt x="2974124" y="791032"/>
                </a:lnTo>
                <a:lnTo>
                  <a:pt x="2972257" y="792899"/>
                </a:lnTo>
                <a:lnTo>
                  <a:pt x="2971800" y="794016"/>
                </a:lnTo>
                <a:lnTo>
                  <a:pt x="2971800" y="796645"/>
                </a:lnTo>
                <a:lnTo>
                  <a:pt x="2972257" y="797763"/>
                </a:lnTo>
                <a:lnTo>
                  <a:pt x="2974124" y="799630"/>
                </a:lnTo>
                <a:lnTo>
                  <a:pt x="2975241" y="800100"/>
                </a:lnTo>
                <a:lnTo>
                  <a:pt x="2987395" y="800100"/>
                </a:lnTo>
                <a:lnTo>
                  <a:pt x="2988513" y="799630"/>
                </a:lnTo>
                <a:lnTo>
                  <a:pt x="2990380" y="797763"/>
                </a:lnTo>
                <a:lnTo>
                  <a:pt x="2990850" y="796645"/>
                </a:lnTo>
                <a:lnTo>
                  <a:pt x="2990850" y="794016"/>
                </a:lnTo>
                <a:close/>
              </a:path>
              <a:path w="5162550" h="800100">
                <a:moveTo>
                  <a:pt x="2990850" y="3441"/>
                </a:moveTo>
                <a:lnTo>
                  <a:pt x="2990380" y="2324"/>
                </a:lnTo>
                <a:lnTo>
                  <a:pt x="2988513" y="457"/>
                </a:lnTo>
                <a:lnTo>
                  <a:pt x="2987395" y="0"/>
                </a:lnTo>
                <a:lnTo>
                  <a:pt x="2975241" y="0"/>
                </a:lnTo>
                <a:lnTo>
                  <a:pt x="2974124" y="457"/>
                </a:lnTo>
                <a:lnTo>
                  <a:pt x="2972257" y="2324"/>
                </a:lnTo>
                <a:lnTo>
                  <a:pt x="2971800" y="3441"/>
                </a:lnTo>
                <a:lnTo>
                  <a:pt x="2971800" y="6070"/>
                </a:lnTo>
                <a:lnTo>
                  <a:pt x="2972257" y="7188"/>
                </a:lnTo>
                <a:lnTo>
                  <a:pt x="2974124" y="9055"/>
                </a:lnTo>
                <a:lnTo>
                  <a:pt x="2975241" y="9525"/>
                </a:lnTo>
                <a:lnTo>
                  <a:pt x="2987395" y="9525"/>
                </a:lnTo>
                <a:lnTo>
                  <a:pt x="2988513" y="9055"/>
                </a:lnTo>
                <a:lnTo>
                  <a:pt x="2990380" y="7188"/>
                </a:lnTo>
                <a:lnTo>
                  <a:pt x="2990850" y="6070"/>
                </a:lnTo>
                <a:lnTo>
                  <a:pt x="2990850" y="3441"/>
                </a:lnTo>
                <a:close/>
              </a:path>
              <a:path w="5162550" h="800100">
                <a:moveTo>
                  <a:pt x="3048000" y="794016"/>
                </a:moveTo>
                <a:lnTo>
                  <a:pt x="3047530" y="792899"/>
                </a:lnTo>
                <a:lnTo>
                  <a:pt x="3045663" y="791032"/>
                </a:lnTo>
                <a:lnTo>
                  <a:pt x="3044545" y="790575"/>
                </a:lnTo>
                <a:lnTo>
                  <a:pt x="3032391" y="790575"/>
                </a:lnTo>
                <a:lnTo>
                  <a:pt x="3031274" y="791032"/>
                </a:lnTo>
                <a:lnTo>
                  <a:pt x="3029407" y="792899"/>
                </a:lnTo>
                <a:lnTo>
                  <a:pt x="3028950" y="794016"/>
                </a:lnTo>
                <a:lnTo>
                  <a:pt x="3028950" y="796645"/>
                </a:lnTo>
                <a:lnTo>
                  <a:pt x="3029407" y="797763"/>
                </a:lnTo>
                <a:lnTo>
                  <a:pt x="3031274" y="799630"/>
                </a:lnTo>
                <a:lnTo>
                  <a:pt x="3032391" y="800100"/>
                </a:lnTo>
                <a:lnTo>
                  <a:pt x="3044545" y="800100"/>
                </a:lnTo>
                <a:lnTo>
                  <a:pt x="3045663" y="799630"/>
                </a:lnTo>
                <a:lnTo>
                  <a:pt x="3047530" y="797763"/>
                </a:lnTo>
                <a:lnTo>
                  <a:pt x="3048000" y="796645"/>
                </a:lnTo>
                <a:lnTo>
                  <a:pt x="3048000" y="794016"/>
                </a:lnTo>
                <a:close/>
              </a:path>
              <a:path w="5162550" h="800100">
                <a:moveTo>
                  <a:pt x="3048000" y="3441"/>
                </a:moveTo>
                <a:lnTo>
                  <a:pt x="3047530" y="2324"/>
                </a:lnTo>
                <a:lnTo>
                  <a:pt x="3045663" y="457"/>
                </a:lnTo>
                <a:lnTo>
                  <a:pt x="3044545" y="0"/>
                </a:lnTo>
                <a:lnTo>
                  <a:pt x="3032391" y="0"/>
                </a:lnTo>
                <a:lnTo>
                  <a:pt x="3031274" y="457"/>
                </a:lnTo>
                <a:lnTo>
                  <a:pt x="3029407" y="2324"/>
                </a:lnTo>
                <a:lnTo>
                  <a:pt x="3028950" y="3441"/>
                </a:lnTo>
                <a:lnTo>
                  <a:pt x="3028950" y="6070"/>
                </a:lnTo>
                <a:lnTo>
                  <a:pt x="3029407" y="7188"/>
                </a:lnTo>
                <a:lnTo>
                  <a:pt x="3031274" y="9055"/>
                </a:lnTo>
                <a:lnTo>
                  <a:pt x="3032391" y="9525"/>
                </a:lnTo>
                <a:lnTo>
                  <a:pt x="3044545" y="9525"/>
                </a:lnTo>
                <a:lnTo>
                  <a:pt x="3045663" y="9055"/>
                </a:lnTo>
                <a:lnTo>
                  <a:pt x="3047530" y="7188"/>
                </a:lnTo>
                <a:lnTo>
                  <a:pt x="3048000" y="6070"/>
                </a:lnTo>
                <a:lnTo>
                  <a:pt x="3048000" y="3441"/>
                </a:lnTo>
                <a:close/>
              </a:path>
              <a:path w="5162550" h="800100">
                <a:moveTo>
                  <a:pt x="3105150" y="794016"/>
                </a:moveTo>
                <a:lnTo>
                  <a:pt x="3104680" y="792899"/>
                </a:lnTo>
                <a:lnTo>
                  <a:pt x="3102813" y="791032"/>
                </a:lnTo>
                <a:lnTo>
                  <a:pt x="3101695" y="790575"/>
                </a:lnTo>
                <a:lnTo>
                  <a:pt x="3089541" y="790575"/>
                </a:lnTo>
                <a:lnTo>
                  <a:pt x="3088424" y="791032"/>
                </a:lnTo>
                <a:lnTo>
                  <a:pt x="3086557" y="792899"/>
                </a:lnTo>
                <a:lnTo>
                  <a:pt x="3086100" y="794016"/>
                </a:lnTo>
                <a:lnTo>
                  <a:pt x="3086100" y="796645"/>
                </a:lnTo>
                <a:lnTo>
                  <a:pt x="3086557" y="797763"/>
                </a:lnTo>
                <a:lnTo>
                  <a:pt x="3088424" y="799630"/>
                </a:lnTo>
                <a:lnTo>
                  <a:pt x="3089541" y="800100"/>
                </a:lnTo>
                <a:lnTo>
                  <a:pt x="3101695" y="800100"/>
                </a:lnTo>
                <a:lnTo>
                  <a:pt x="3102813" y="799630"/>
                </a:lnTo>
                <a:lnTo>
                  <a:pt x="3104680" y="797763"/>
                </a:lnTo>
                <a:lnTo>
                  <a:pt x="3105150" y="796645"/>
                </a:lnTo>
                <a:lnTo>
                  <a:pt x="3105150" y="794016"/>
                </a:lnTo>
                <a:close/>
              </a:path>
              <a:path w="5162550" h="800100">
                <a:moveTo>
                  <a:pt x="3105150" y="3441"/>
                </a:moveTo>
                <a:lnTo>
                  <a:pt x="3104680" y="2324"/>
                </a:lnTo>
                <a:lnTo>
                  <a:pt x="3102813" y="457"/>
                </a:lnTo>
                <a:lnTo>
                  <a:pt x="3101695" y="0"/>
                </a:lnTo>
                <a:lnTo>
                  <a:pt x="3089541" y="0"/>
                </a:lnTo>
                <a:lnTo>
                  <a:pt x="3088424" y="457"/>
                </a:lnTo>
                <a:lnTo>
                  <a:pt x="3086557" y="2324"/>
                </a:lnTo>
                <a:lnTo>
                  <a:pt x="3086100" y="3441"/>
                </a:lnTo>
                <a:lnTo>
                  <a:pt x="3086100" y="6070"/>
                </a:lnTo>
                <a:lnTo>
                  <a:pt x="3086557" y="7188"/>
                </a:lnTo>
                <a:lnTo>
                  <a:pt x="3088424" y="9055"/>
                </a:lnTo>
                <a:lnTo>
                  <a:pt x="3089541" y="9525"/>
                </a:lnTo>
                <a:lnTo>
                  <a:pt x="3101695" y="9525"/>
                </a:lnTo>
                <a:lnTo>
                  <a:pt x="3102813" y="9055"/>
                </a:lnTo>
                <a:lnTo>
                  <a:pt x="3104680" y="7188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5162550" h="800100">
                <a:moveTo>
                  <a:pt x="3162300" y="794016"/>
                </a:moveTo>
                <a:lnTo>
                  <a:pt x="3161830" y="792899"/>
                </a:lnTo>
                <a:lnTo>
                  <a:pt x="3159963" y="791032"/>
                </a:lnTo>
                <a:lnTo>
                  <a:pt x="3158845" y="790575"/>
                </a:lnTo>
                <a:lnTo>
                  <a:pt x="3146691" y="790575"/>
                </a:lnTo>
                <a:lnTo>
                  <a:pt x="3145574" y="791032"/>
                </a:lnTo>
                <a:lnTo>
                  <a:pt x="3143707" y="792899"/>
                </a:lnTo>
                <a:lnTo>
                  <a:pt x="3143250" y="794016"/>
                </a:lnTo>
                <a:lnTo>
                  <a:pt x="3143250" y="796645"/>
                </a:lnTo>
                <a:lnTo>
                  <a:pt x="3143707" y="797763"/>
                </a:lnTo>
                <a:lnTo>
                  <a:pt x="3145574" y="799630"/>
                </a:lnTo>
                <a:lnTo>
                  <a:pt x="3146691" y="800100"/>
                </a:lnTo>
                <a:lnTo>
                  <a:pt x="3158845" y="800100"/>
                </a:lnTo>
                <a:lnTo>
                  <a:pt x="3159963" y="799630"/>
                </a:lnTo>
                <a:lnTo>
                  <a:pt x="3161830" y="797763"/>
                </a:lnTo>
                <a:lnTo>
                  <a:pt x="3162300" y="796645"/>
                </a:lnTo>
                <a:lnTo>
                  <a:pt x="3162300" y="794016"/>
                </a:lnTo>
                <a:close/>
              </a:path>
              <a:path w="5162550" h="800100">
                <a:moveTo>
                  <a:pt x="3162300" y="3441"/>
                </a:moveTo>
                <a:lnTo>
                  <a:pt x="3161830" y="2324"/>
                </a:lnTo>
                <a:lnTo>
                  <a:pt x="3159963" y="457"/>
                </a:lnTo>
                <a:lnTo>
                  <a:pt x="3158845" y="0"/>
                </a:lnTo>
                <a:lnTo>
                  <a:pt x="3146691" y="0"/>
                </a:lnTo>
                <a:lnTo>
                  <a:pt x="3145574" y="457"/>
                </a:lnTo>
                <a:lnTo>
                  <a:pt x="3143707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07" y="7188"/>
                </a:lnTo>
                <a:lnTo>
                  <a:pt x="3145574" y="9055"/>
                </a:lnTo>
                <a:lnTo>
                  <a:pt x="3146691" y="9525"/>
                </a:lnTo>
                <a:lnTo>
                  <a:pt x="3158845" y="9525"/>
                </a:lnTo>
                <a:lnTo>
                  <a:pt x="3159963" y="9055"/>
                </a:lnTo>
                <a:lnTo>
                  <a:pt x="3161830" y="7188"/>
                </a:lnTo>
                <a:lnTo>
                  <a:pt x="3162300" y="6070"/>
                </a:lnTo>
                <a:lnTo>
                  <a:pt x="3162300" y="3441"/>
                </a:lnTo>
                <a:close/>
              </a:path>
              <a:path w="5162550" h="800100">
                <a:moveTo>
                  <a:pt x="3219450" y="794016"/>
                </a:moveTo>
                <a:lnTo>
                  <a:pt x="3218980" y="792899"/>
                </a:lnTo>
                <a:lnTo>
                  <a:pt x="3217113" y="791032"/>
                </a:lnTo>
                <a:lnTo>
                  <a:pt x="3215995" y="790575"/>
                </a:lnTo>
                <a:lnTo>
                  <a:pt x="3203841" y="790575"/>
                </a:lnTo>
                <a:lnTo>
                  <a:pt x="3202724" y="791032"/>
                </a:lnTo>
                <a:lnTo>
                  <a:pt x="3200857" y="792899"/>
                </a:lnTo>
                <a:lnTo>
                  <a:pt x="3200400" y="794016"/>
                </a:lnTo>
                <a:lnTo>
                  <a:pt x="3200400" y="796645"/>
                </a:lnTo>
                <a:lnTo>
                  <a:pt x="3200857" y="797763"/>
                </a:lnTo>
                <a:lnTo>
                  <a:pt x="3202724" y="799630"/>
                </a:lnTo>
                <a:lnTo>
                  <a:pt x="3203841" y="800100"/>
                </a:lnTo>
                <a:lnTo>
                  <a:pt x="3215995" y="800100"/>
                </a:lnTo>
                <a:lnTo>
                  <a:pt x="3217113" y="799630"/>
                </a:lnTo>
                <a:lnTo>
                  <a:pt x="3218980" y="797763"/>
                </a:lnTo>
                <a:lnTo>
                  <a:pt x="3219450" y="796645"/>
                </a:lnTo>
                <a:lnTo>
                  <a:pt x="3219450" y="794016"/>
                </a:lnTo>
                <a:close/>
              </a:path>
              <a:path w="5162550" h="800100">
                <a:moveTo>
                  <a:pt x="3219450" y="3441"/>
                </a:moveTo>
                <a:lnTo>
                  <a:pt x="3218980" y="2324"/>
                </a:lnTo>
                <a:lnTo>
                  <a:pt x="3217113" y="457"/>
                </a:lnTo>
                <a:lnTo>
                  <a:pt x="3215995" y="0"/>
                </a:lnTo>
                <a:lnTo>
                  <a:pt x="3203841" y="0"/>
                </a:lnTo>
                <a:lnTo>
                  <a:pt x="3202724" y="457"/>
                </a:lnTo>
                <a:lnTo>
                  <a:pt x="3200857" y="2324"/>
                </a:lnTo>
                <a:lnTo>
                  <a:pt x="3200400" y="3441"/>
                </a:lnTo>
                <a:lnTo>
                  <a:pt x="3200400" y="6070"/>
                </a:lnTo>
                <a:lnTo>
                  <a:pt x="3200857" y="7188"/>
                </a:lnTo>
                <a:lnTo>
                  <a:pt x="3202724" y="9055"/>
                </a:lnTo>
                <a:lnTo>
                  <a:pt x="3203841" y="9525"/>
                </a:lnTo>
                <a:lnTo>
                  <a:pt x="3215995" y="9525"/>
                </a:lnTo>
                <a:lnTo>
                  <a:pt x="3217113" y="9055"/>
                </a:lnTo>
                <a:lnTo>
                  <a:pt x="3218980" y="7188"/>
                </a:lnTo>
                <a:lnTo>
                  <a:pt x="3219450" y="6070"/>
                </a:lnTo>
                <a:lnTo>
                  <a:pt x="3219450" y="3441"/>
                </a:lnTo>
                <a:close/>
              </a:path>
              <a:path w="5162550" h="800100">
                <a:moveTo>
                  <a:pt x="3276600" y="794016"/>
                </a:moveTo>
                <a:lnTo>
                  <a:pt x="3276130" y="792899"/>
                </a:lnTo>
                <a:lnTo>
                  <a:pt x="3274263" y="791032"/>
                </a:lnTo>
                <a:lnTo>
                  <a:pt x="3273145" y="790575"/>
                </a:lnTo>
                <a:lnTo>
                  <a:pt x="3260991" y="790575"/>
                </a:lnTo>
                <a:lnTo>
                  <a:pt x="3259874" y="791032"/>
                </a:lnTo>
                <a:lnTo>
                  <a:pt x="3258007" y="792899"/>
                </a:lnTo>
                <a:lnTo>
                  <a:pt x="3257550" y="794016"/>
                </a:lnTo>
                <a:lnTo>
                  <a:pt x="3257550" y="796645"/>
                </a:lnTo>
                <a:lnTo>
                  <a:pt x="3258007" y="797763"/>
                </a:lnTo>
                <a:lnTo>
                  <a:pt x="3259874" y="799630"/>
                </a:lnTo>
                <a:lnTo>
                  <a:pt x="3260991" y="800100"/>
                </a:lnTo>
                <a:lnTo>
                  <a:pt x="3273145" y="800100"/>
                </a:lnTo>
                <a:lnTo>
                  <a:pt x="3274263" y="799630"/>
                </a:lnTo>
                <a:lnTo>
                  <a:pt x="3276130" y="797763"/>
                </a:lnTo>
                <a:lnTo>
                  <a:pt x="3276600" y="796645"/>
                </a:lnTo>
                <a:lnTo>
                  <a:pt x="3276600" y="794016"/>
                </a:lnTo>
                <a:close/>
              </a:path>
              <a:path w="5162550" h="800100">
                <a:moveTo>
                  <a:pt x="3276600" y="3441"/>
                </a:moveTo>
                <a:lnTo>
                  <a:pt x="3276130" y="2324"/>
                </a:lnTo>
                <a:lnTo>
                  <a:pt x="3274263" y="457"/>
                </a:lnTo>
                <a:lnTo>
                  <a:pt x="3273145" y="0"/>
                </a:lnTo>
                <a:lnTo>
                  <a:pt x="3260991" y="0"/>
                </a:lnTo>
                <a:lnTo>
                  <a:pt x="3259874" y="457"/>
                </a:lnTo>
                <a:lnTo>
                  <a:pt x="3258007" y="2324"/>
                </a:lnTo>
                <a:lnTo>
                  <a:pt x="3257550" y="3441"/>
                </a:lnTo>
                <a:lnTo>
                  <a:pt x="3257550" y="6070"/>
                </a:lnTo>
                <a:lnTo>
                  <a:pt x="3258007" y="7188"/>
                </a:lnTo>
                <a:lnTo>
                  <a:pt x="3259874" y="9055"/>
                </a:lnTo>
                <a:lnTo>
                  <a:pt x="3260991" y="9525"/>
                </a:lnTo>
                <a:lnTo>
                  <a:pt x="3273145" y="9525"/>
                </a:lnTo>
                <a:lnTo>
                  <a:pt x="3274263" y="9055"/>
                </a:lnTo>
                <a:lnTo>
                  <a:pt x="3276130" y="7188"/>
                </a:lnTo>
                <a:lnTo>
                  <a:pt x="3276600" y="6070"/>
                </a:lnTo>
                <a:lnTo>
                  <a:pt x="3276600" y="3441"/>
                </a:lnTo>
                <a:close/>
              </a:path>
              <a:path w="5162550" h="800100">
                <a:moveTo>
                  <a:pt x="3333750" y="794016"/>
                </a:moveTo>
                <a:lnTo>
                  <a:pt x="3333280" y="792899"/>
                </a:lnTo>
                <a:lnTo>
                  <a:pt x="3331413" y="791032"/>
                </a:lnTo>
                <a:lnTo>
                  <a:pt x="3330295" y="790575"/>
                </a:lnTo>
                <a:lnTo>
                  <a:pt x="3318141" y="790575"/>
                </a:lnTo>
                <a:lnTo>
                  <a:pt x="3317024" y="791032"/>
                </a:lnTo>
                <a:lnTo>
                  <a:pt x="3315157" y="792899"/>
                </a:lnTo>
                <a:lnTo>
                  <a:pt x="3314700" y="794016"/>
                </a:lnTo>
                <a:lnTo>
                  <a:pt x="3314700" y="796645"/>
                </a:lnTo>
                <a:lnTo>
                  <a:pt x="3315157" y="797763"/>
                </a:lnTo>
                <a:lnTo>
                  <a:pt x="3317024" y="799630"/>
                </a:lnTo>
                <a:lnTo>
                  <a:pt x="3318141" y="800100"/>
                </a:lnTo>
                <a:lnTo>
                  <a:pt x="3330295" y="800100"/>
                </a:lnTo>
                <a:lnTo>
                  <a:pt x="3331413" y="799630"/>
                </a:lnTo>
                <a:lnTo>
                  <a:pt x="3333280" y="797763"/>
                </a:lnTo>
                <a:lnTo>
                  <a:pt x="3333750" y="796645"/>
                </a:lnTo>
                <a:lnTo>
                  <a:pt x="3333750" y="794016"/>
                </a:lnTo>
                <a:close/>
              </a:path>
              <a:path w="5162550" h="800100">
                <a:moveTo>
                  <a:pt x="3333750" y="3441"/>
                </a:moveTo>
                <a:lnTo>
                  <a:pt x="3333280" y="2324"/>
                </a:lnTo>
                <a:lnTo>
                  <a:pt x="3331413" y="457"/>
                </a:lnTo>
                <a:lnTo>
                  <a:pt x="3330295" y="0"/>
                </a:lnTo>
                <a:lnTo>
                  <a:pt x="3318141" y="0"/>
                </a:lnTo>
                <a:lnTo>
                  <a:pt x="3317024" y="457"/>
                </a:lnTo>
                <a:lnTo>
                  <a:pt x="3315157" y="2324"/>
                </a:lnTo>
                <a:lnTo>
                  <a:pt x="3314700" y="3441"/>
                </a:lnTo>
                <a:lnTo>
                  <a:pt x="3314700" y="6070"/>
                </a:lnTo>
                <a:lnTo>
                  <a:pt x="3315157" y="7188"/>
                </a:lnTo>
                <a:lnTo>
                  <a:pt x="3317024" y="9055"/>
                </a:lnTo>
                <a:lnTo>
                  <a:pt x="3318141" y="9525"/>
                </a:lnTo>
                <a:lnTo>
                  <a:pt x="3330295" y="9525"/>
                </a:lnTo>
                <a:lnTo>
                  <a:pt x="3331413" y="9055"/>
                </a:lnTo>
                <a:lnTo>
                  <a:pt x="3333280" y="7188"/>
                </a:lnTo>
                <a:lnTo>
                  <a:pt x="3333750" y="6070"/>
                </a:lnTo>
                <a:lnTo>
                  <a:pt x="3333750" y="3441"/>
                </a:lnTo>
                <a:close/>
              </a:path>
              <a:path w="5162550" h="800100">
                <a:moveTo>
                  <a:pt x="3390900" y="794016"/>
                </a:moveTo>
                <a:lnTo>
                  <a:pt x="3390430" y="792899"/>
                </a:lnTo>
                <a:lnTo>
                  <a:pt x="3388563" y="791032"/>
                </a:lnTo>
                <a:lnTo>
                  <a:pt x="3387445" y="790575"/>
                </a:lnTo>
                <a:lnTo>
                  <a:pt x="3375291" y="790575"/>
                </a:lnTo>
                <a:lnTo>
                  <a:pt x="3374174" y="791032"/>
                </a:lnTo>
                <a:lnTo>
                  <a:pt x="3372307" y="792899"/>
                </a:lnTo>
                <a:lnTo>
                  <a:pt x="3371850" y="794016"/>
                </a:lnTo>
                <a:lnTo>
                  <a:pt x="3371850" y="796645"/>
                </a:lnTo>
                <a:lnTo>
                  <a:pt x="3372307" y="797763"/>
                </a:lnTo>
                <a:lnTo>
                  <a:pt x="3374174" y="799630"/>
                </a:lnTo>
                <a:lnTo>
                  <a:pt x="3375291" y="800100"/>
                </a:lnTo>
                <a:lnTo>
                  <a:pt x="3387445" y="800100"/>
                </a:lnTo>
                <a:lnTo>
                  <a:pt x="3388563" y="799630"/>
                </a:lnTo>
                <a:lnTo>
                  <a:pt x="3390430" y="797763"/>
                </a:lnTo>
                <a:lnTo>
                  <a:pt x="3390900" y="796645"/>
                </a:lnTo>
                <a:lnTo>
                  <a:pt x="3390900" y="794016"/>
                </a:lnTo>
                <a:close/>
              </a:path>
              <a:path w="5162550" h="800100">
                <a:moveTo>
                  <a:pt x="3390900" y="3441"/>
                </a:moveTo>
                <a:lnTo>
                  <a:pt x="3390430" y="2324"/>
                </a:lnTo>
                <a:lnTo>
                  <a:pt x="3388563" y="457"/>
                </a:lnTo>
                <a:lnTo>
                  <a:pt x="3387445" y="0"/>
                </a:lnTo>
                <a:lnTo>
                  <a:pt x="3375291" y="0"/>
                </a:lnTo>
                <a:lnTo>
                  <a:pt x="3374174" y="457"/>
                </a:lnTo>
                <a:lnTo>
                  <a:pt x="3372307" y="2324"/>
                </a:lnTo>
                <a:lnTo>
                  <a:pt x="3371850" y="3441"/>
                </a:lnTo>
                <a:lnTo>
                  <a:pt x="3371850" y="6070"/>
                </a:lnTo>
                <a:lnTo>
                  <a:pt x="3372307" y="7188"/>
                </a:lnTo>
                <a:lnTo>
                  <a:pt x="3374174" y="9055"/>
                </a:lnTo>
                <a:lnTo>
                  <a:pt x="3375291" y="9525"/>
                </a:lnTo>
                <a:lnTo>
                  <a:pt x="3387445" y="9525"/>
                </a:lnTo>
                <a:lnTo>
                  <a:pt x="3388563" y="9055"/>
                </a:lnTo>
                <a:lnTo>
                  <a:pt x="3390430" y="7188"/>
                </a:lnTo>
                <a:lnTo>
                  <a:pt x="3390900" y="6070"/>
                </a:lnTo>
                <a:lnTo>
                  <a:pt x="3390900" y="3441"/>
                </a:lnTo>
                <a:close/>
              </a:path>
              <a:path w="5162550" h="800100">
                <a:moveTo>
                  <a:pt x="3448050" y="794016"/>
                </a:moveTo>
                <a:lnTo>
                  <a:pt x="3447580" y="792899"/>
                </a:lnTo>
                <a:lnTo>
                  <a:pt x="3445713" y="791032"/>
                </a:lnTo>
                <a:lnTo>
                  <a:pt x="3444595" y="790575"/>
                </a:lnTo>
                <a:lnTo>
                  <a:pt x="3432441" y="790575"/>
                </a:lnTo>
                <a:lnTo>
                  <a:pt x="3431324" y="791032"/>
                </a:lnTo>
                <a:lnTo>
                  <a:pt x="3429457" y="792899"/>
                </a:lnTo>
                <a:lnTo>
                  <a:pt x="3429000" y="794016"/>
                </a:lnTo>
                <a:lnTo>
                  <a:pt x="3429000" y="796645"/>
                </a:lnTo>
                <a:lnTo>
                  <a:pt x="3429457" y="797763"/>
                </a:lnTo>
                <a:lnTo>
                  <a:pt x="3431324" y="799630"/>
                </a:lnTo>
                <a:lnTo>
                  <a:pt x="3432441" y="800100"/>
                </a:lnTo>
                <a:lnTo>
                  <a:pt x="3444595" y="800100"/>
                </a:lnTo>
                <a:lnTo>
                  <a:pt x="3445713" y="799630"/>
                </a:lnTo>
                <a:lnTo>
                  <a:pt x="3447580" y="797763"/>
                </a:lnTo>
                <a:lnTo>
                  <a:pt x="3448050" y="796645"/>
                </a:lnTo>
                <a:lnTo>
                  <a:pt x="3448050" y="794016"/>
                </a:lnTo>
                <a:close/>
              </a:path>
              <a:path w="5162550" h="800100">
                <a:moveTo>
                  <a:pt x="3448050" y="3441"/>
                </a:moveTo>
                <a:lnTo>
                  <a:pt x="3447580" y="2324"/>
                </a:lnTo>
                <a:lnTo>
                  <a:pt x="3445713" y="457"/>
                </a:lnTo>
                <a:lnTo>
                  <a:pt x="3444595" y="0"/>
                </a:lnTo>
                <a:lnTo>
                  <a:pt x="3432441" y="0"/>
                </a:lnTo>
                <a:lnTo>
                  <a:pt x="3431324" y="457"/>
                </a:lnTo>
                <a:lnTo>
                  <a:pt x="3429457" y="2324"/>
                </a:lnTo>
                <a:lnTo>
                  <a:pt x="3429000" y="3441"/>
                </a:lnTo>
                <a:lnTo>
                  <a:pt x="3429000" y="6070"/>
                </a:lnTo>
                <a:lnTo>
                  <a:pt x="3429457" y="7188"/>
                </a:lnTo>
                <a:lnTo>
                  <a:pt x="3431324" y="9055"/>
                </a:lnTo>
                <a:lnTo>
                  <a:pt x="3432441" y="9525"/>
                </a:lnTo>
                <a:lnTo>
                  <a:pt x="3444595" y="9525"/>
                </a:lnTo>
                <a:lnTo>
                  <a:pt x="3445713" y="9055"/>
                </a:lnTo>
                <a:lnTo>
                  <a:pt x="3447580" y="7188"/>
                </a:lnTo>
                <a:lnTo>
                  <a:pt x="3448050" y="6070"/>
                </a:lnTo>
                <a:lnTo>
                  <a:pt x="3448050" y="3441"/>
                </a:lnTo>
                <a:close/>
              </a:path>
              <a:path w="5162550" h="800100">
                <a:moveTo>
                  <a:pt x="3505200" y="794016"/>
                </a:moveTo>
                <a:lnTo>
                  <a:pt x="3504730" y="792899"/>
                </a:lnTo>
                <a:lnTo>
                  <a:pt x="3502863" y="791032"/>
                </a:lnTo>
                <a:lnTo>
                  <a:pt x="3501745" y="790575"/>
                </a:lnTo>
                <a:lnTo>
                  <a:pt x="3489591" y="790575"/>
                </a:lnTo>
                <a:lnTo>
                  <a:pt x="3488474" y="791032"/>
                </a:lnTo>
                <a:lnTo>
                  <a:pt x="3486607" y="792899"/>
                </a:lnTo>
                <a:lnTo>
                  <a:pt x="3486150" y="794016"/>
                </a:lnTo>
                <a:lnTo>
                  <a:pt x="3486150" y="796645"/>
                </a:lnTo>
                <a:lnTo>
                  <a:pt x="3486607" y="797763"/>
                </a:lnTo>
                <a:lnTo>
                  <a:pt x="3488474" y="799630"/>
                </a:lnTo>
                <a:lnTo>
                  <a:pt x="3489591" y="800100"/>
                </a:lnTo>
                <a:lnTo>
                  <a:pt x="3501745" y="800100"/>
                </a:lnTo>
                <a:lnTo>
                  <a:pt x="3502863" y="799630"/>
                </a:lnTo>
                <a:lnTo>
                  <a:pt x="3504730" y="797763"/>
                </a:lnTo>
                <a:lnTo>
                  <a:pt x="3505200" y="796645"/>
                </a:lnTo>
                <a:lnTo>
                  <a:pt x="3505200" y="794016"/>
                </a:lnTo>
                <a:close/>
              </a:path>
              <a:path w="5162550" h="800100">
                <a:moveTo>
                  <a:pt x="3505200" y="3441"/>
                </a:moveTo>
                <a:lnTo>
                  <a:pt x="3504730" y="2324"/>
                </a:lnTo>
                <a:lnTo>
                  <a:pt x="3502863" y="457"/>
                </a:lnTo>
                <a:lnTo>
                  <a:pt x="3501745" y="0"/>
                </a:lnTo>
                <a:lnTo>
                  <a:pt x="3489591" y="0"/>
                </a:lnTo>
                <a:lnTo>
                  <a:pt x="3488474" y="457"/>
                </a:lnTo>
                <a:lnTo>
                  <a:pt x="3486607" y="2324"/>
                </a:lnTo>
                <a:lnTo>
                  <a:pt x="3486150" y="3441"/>
                </a:lnTo>
                <a:lnTo>
                  <a:pt x="3486150" y="6070"/>
                </a:lnTo>
                <a:lnTo>
                  <a:pt x="3486607" y="7188"/>
                </a:lnTo>
                <a:lnTo>
                  <a:pt x="3488474" y="9055"/>
                </a:lnTo>
                <a:lnTo>
                  <a:pt x="3489591" y="9525"/>
                </a:lnTo>
                <a:lnTo>
                  <a:pt x="3501745" y="9525"/>
                </a:lnTo>
                <a:lnTo>
                  <a:pt x="3502863" y="9055"/>
                </a:lnTo>
                <a:lnTo>
                  <a:pt x="3504730" y="7188"/>
                </a:lnTo>
                <a:lnTo>
                  <a:pt x="3505200" y="6070"/>
                </a:lnTo>
                <a:lnTo>
                  <a:pt x="3505200" y="3441"/>
                </a:lnTo>
                <a:close/>
              </a:path>
              <a:path w="5162550" h="800100">
                <a:moveTo>
                  <a:pt x="3562350" y="794016"/>
                </a:moveTo>
                <a:lnTo>
                  <a:pt x="3561880" y="792899"/>
                </a:lnTo>
                <a:lnTo>
                  <a:pt x="3560013" y="791032"/>
                </a:lnTo>
                <a:lnTo>
                  <a:pt x="3558895" y="790575"/>
                </a:lnTo>
                <a:lnTo>
                  <a:pt x="3546741" y="790575"/>
                </a:lnTo>
                <a:lnTo>
                  <a:pt x="3545624" y="791032"/>
                </a:lnTo>
                <a:lnTo>
                  <a:pt x="3543757" y="792899"/>
                </a:lnTo>
                <a:lnTo>
                  <a:pt x="3543300" y="794016"/>
                </a:lnTo>
                <a:lnTo>
                  <a:pt x="3543300" y="796645"/>
                </a:lnTo>
                <a:lnTo>
                  <a:pt x="3543757" y="797763"/>
                </a:lnTo>
                <a:lnTo>
                  <a:pt x="3545624" y="799630"/>
                </a:lnTo>
                <a:lnTo>
                  <a:pt x="3546741" y="800100"/>
                </a:lnTo>
                <a:lnTo>
                  <a:pt x="3558895" y="800100"/>
                </a:lnTo>
                <a:lnTo>
                  <a:pt x="3560013" y="799630"/>
                </a:lnTo>
                <a:lnTo>
                  <a:pt x="3561880" y="797763"/>
                </a:lnTo>
                <a:lnTo>
                  <a:pt x="3562350" y="796645"/>
                </a:lnTo>
                <a:lnTo>
                  <a:pt x="3562350" y="794016"/>
                </a:lnTo>
                <a:close/>
              </a:path>
              <a:path w="5162550" h="800100">
                <a:moveTo>
                  <a:pt x="3562350" y="3441"/>
                </a:moveTo>
                <a:lnTo>
                  <a:pt x="3561880" y="2324"/>
                </a:lnTo>
                <a:lnTo>
                  <a:pt x="3560013" y="457"/>
                </a:lnTo>
                <a:lnTo>
                  <a:pt x="3558895" y="0"/>
                </a:lnTo>
                <a:lnTo>
                  <a:pt x="3546741" y="0"/>
                </a:lnTo>
                <a:lnTo>
                  <a:pt x="3545624" y="457"/>
                </a:lnTo>
                <a:lnTo>
                  <a:pt x="3543757" y="2324"/>
                </a:lnTo>
                <a:lnTo>
                  <a:pt x="3543300" y="3441"/>
                </a:lnTo>
                <a:lnTo>
                  <a:pt x="3543300" y="6070"/>
                </a:lnTo>
                <a:lnTo>
                  <a:pt x="3543757" y="7188"/>
                </a:lnTo>
                <a:lnTo>
                  <a:pt x="3545624" y="9055"/>
                </a:lnTo>
                <a:lnTo>
                  <a:pt x="3546741" y="9525"/>
                </a:lnTo>
                <a:lnTo>
                  <a:pt x="3558895" y="9525"/>
                </a:lnTo>
                <a:lnTo>
                  <a:pt x="3560013" y="9055"/>
                </a:lnTo>
                <a:lnTo>
                  <a:pt x="3561880" y="7188"/>
                </a:lnTo>
                <a:lnTo>
                  <a:pt x="3562350" y="6070"/>
                </a:lnTo>
                <a:lnTo>
                  <a:pt x="3562350" y="3441"/>
                </a:lnTo>
                <a:close/>
              </a:path>
              <a:path w="5162550" h="800100">
                <a:moveTo>
                  <a:pt x="3619500" y="794016"/>
                </a:moveTo>
                <a:lnTo>
                  <a:pt x="3619030" y="792899"/>
                </a:lnTo>
                <a:lnTo>
                  <a:pt x="3617163" y="791032"/>
                </a:lnTo>
                <a:lnTo>
                  <a:pt x="3616045" y="790575"/>
                </a:lnTo>
                <a:lnTo>
                  <a:pt x="3603891" y="790575"/>
                </a:lnTo>
                <a:lnTo>
                  <a:pt x="3602774" y="791032"/>
                </a:lnTo>
                <a:lnTo>
                  <a:pt x="3600907" y="792899"/>
                </a:lnTo>
                <a:lnTo>
                  <a:pt x="3600450" y="794016"/>
                </a:lnTo>
                <a:lnTo>
                  <a:pt x="3600450" y="796645"/>
                </a:lnTo>
                <a:lnTo>
                  <a:pt x="3600907" y="797763"/>
                </a:lnTo>
                <a:lnTo>
                  <a:pt x="3602774" y="799630"/>
                </a:lnTo>
                <a:lnTo>
                  <a:pt x="3603891" y="800100"/>
                </a:lnTo>
                <a:lnTo>
                  <a:pt x="3616045" y="800100"/>
                </a:lnTo>
                <a:lnTo>
                  <a:pt x="3617163" y="799630"/>
                </a:lnTo>
                <a:lnTo>
                  <a:pt x="3619030" y="797763"/>
                </a:lnTo>
                <a:lnTo>
                  <a:pt x="3619500" y="796645"/>
                </a:lnTo>
                <a:lnTo>
                  <a:pt x="3619500" y="794016"/>
                </a:lnTo>
                <a:close/>
              </a:path>
              <a:path w="5162550" h="800100">
                <a:moveTo>
                  <a:pt x="3619500" y="3441"/>
                </a:moveTo>
                <a:lnTo>
                  <a:pt x="3619030" y="2324"/>
                </a:lnTo>
                <a:lnTo>
                  <a:pt x="3617163" y="457"/>
                </a:lnTo>
                <a:lnTo>
                  <a:pt x="3616045" y="0"/>
                </a:lnTo>
                <a:lnTo>
                  <a:pt x="3603891" y="0"/>
                </a:lnTo>
                <a:lnTo>
                  <a:pt x="3602774" y="457"/>
                </a:lnTo>
                <a:lnTo>
                  <a:pt x="3600907" y="2324"/>
                </a:lnTo>
                <a:lnTo>
                  <a:pt x="3600450" y="3441"/>
                </a:lnTo>
                <a:lnTo>
                  <a:pt x="3600450" y="6070"/>
                </a:lnTo>
                <a:lnTo>
                  <a:pt x="3600907" y="7188"/>
                </a:lnTo>
                <a:lnTo>
                  <a:pt x="3602774" y="9055"/>
                </a:lnTo>
                <a:lnTo>
                  <a:pt x="3603891" y="9525"/>
                </a:lnTo>
                <a:lnTo>
                  <a:pt x="3616045" y="9525"/>
                </a:lnTo>
                <a:lnTo>
                  <a:pt x="3617163" y="9055"/>
                </a:lnTo>
                <a:lnTo>
                  <a:pt x="3619030" y="7188"/>
                </a:lnTo>
                <a:lnTo>
                  <a:pt x="3619500" y="6070"/>
                </a:lnTo>
                <a:lnTo>
                  <a:pt x="3619500" y="3441"/>
                </a:lnTo>
                <a:close/>
              </a:path>
              <a:path w="5162550" h="800100">
                <a:moveTo>
                  <a:pt x="3676650" y="794016"/>
                </a:moveTo>
                <a:lnTo>
                  <a:pt x="3676180" y="792899"/>
                </a:lnTo>
                <a:lnTo>
                  <a:pt x="3674313" y="791032"/>
                </a:lnTo>
                <a:lnTo>
                  <a:pt x="3673195" y="790575"/>
                </a:lnTo>
                <a:lnTo>
                  <a:pt x="3661041" y="790575"/>
                </a:lnTo>
                <a:lnTo>
                  <a:pt x="3659924" y="791032"/>
                </a:lnTo>
                <a:lnTo>
                  <a:pt x="3658057" y="792899"/>
                </a:lnTo>
                <a:lnTo>
                  <a:pt x="3657600" y="794016"/>
                </a:lnTo>
                <a:lnTo>
                  <a:pt x="3657600" y="796645"/>
                </a:lnTo>
                <a:lnTo>
                  <a:pt x="3658057" y="797763"/>
                </a:lnTo>
                <a:lnTo>
                  <a:pt x="3659924" y="799630"/>
                </a:lnTo>
                <a:lnTo>
                  <a:pt x="3661041" y="800100"/>
                </a:lnTo>
                <a:lnTo>
                  <a:pt x="3673195" y="800100"/>
                </a:lnTo>
                <a:lnTo>
                  <a:pt x="3674313" y="799630"/>
                </a:lnTo>
                <a:lnTo>
                  <a:pt x="3676180" y="797763"/>
                </a:lnTo>
                <a:lnTo>
                  <a:pt x="3676650" y="796645"/>
                </a:lnTo>
                <a:lnTo>
                  <a:pt x="3676650" y="794016"/>
                </a:lnTo>
                <a:close/>
              </a:path>
              <a:path w="5162550" h="800100">
                <a:moveTo>
                  <a:pt x="3676650" y="3441"/>
                </a:moveTo>
                <a:lnTo>
                  <a:pt x="3676180" y="2324"/>
                </a:lnTo>
                <a:lnTo>
                  <a:pt x="3674313" y="457"/>
                </a:lnTo>
                <a:lnTo>
                  <a:pt x="3673195" y="0"/>
                </a:lnTo>
                <a:lnTo>
                  <a:pt x="3661041" y="0"/>
                </a:lnTo>
                <a:lnTo>
                  <a:pt x="3659924" y="457"/>
                </a:lnTo>
                <a:lnTo>
                  <a:pt x="3658057" y="2324"/>
                </a:lnTo>
                <a:lnTo>
                  <a:pt x="3657600" y="3441"/>
                </a:lnTo>
                <a:lnTo>
                  <a:pt x="3657600" y="6070"/>
                </a:lnTo>
                <a:lnTo>
                  <a:pt x="3658057" y="7188"/>
                </a:lnTo>
                <a:lnTo>
                  <a:pt x="3659924" y="9055"/>
                </a:lnTo>
                <a:lnTo>
                  <a:pt x="3661041" y="9525"/>
                </a:lnTo>
                <a:lnTo>
                  <a:pt x="3673195" y="9525"/>
                </a:lnTo>
                <a:lnTo>
                  <a:pt x="3674313" y="9055"/>
                </a:lnTo>
                <a:lnTo>
                  <a:pt x="3676180" y="7188"/>
                </a:lnTo>
                <a:lnTo>
                  <a:pt x="3676650" y="6070"/>
                </a:lnTo>
                <a:lnTo>
                  <a:pt x="3676650" y="3441"/>
                </a:lnTo>
                <a:close/>
              </a:path>
              <a:path w="5162550" h="800100">
                <a:moveTo>
                  <a:pt x="3733800" y="794016"/>
                </a:moveTo>
                <a:lnTo>
                  <a:pt x="3733330" y="792899"/>
                </a:lnTo>
                <a:lnTo>
                  <a:pt x="3731463" y="791032"/>
                </a:lnTo>
                <a:lnTo>
                  <a:pt x="3730345" y="790575"/>
                </a:lnTo>
                <a:lnTo>
                  <a:pt x="3718191" y="790575"/>
                </a:lnTo>
                <a:lnTo>
                  <a:pt x="3717074" y="791032"/>
                </a:lnTo>
                <a:lnTo>
                  <a:pt x="3715207" y="792899"/>
                </a:lnTo>
                <a:lnTo>
                  <a:pt x="3714750" y="794016"/>
                </a:lnTo>
                <a:lnTo>
                  <a:pt x="3714750" y="796645"/>
                </a:lnTo>
                <a:lnTo>
                  <a:pt x="3715207" y="797763"/>
                </a:lnTo>
                <a:lnTo>
                  <a:pt x="3717074" y="799630"/>
                </a:lnTo>
                <a:lnTo>
                  <a:pt x="3718191" y="800100"/>
                </a:lnTo>
                <a:lnTo>
                  <a:pt x="3730345" y="800100"/>
                </a:lnTo>
                <a:lnTo>
                  <a:pt x="3731463" y="799630"/>
                </a:lnTo>
                <a:lnTo>
                  <a:pt x="3733330" y="797763"/>
                </a:lnTo>
                <a:lnTo>
                  <a:pt x="3733800" y="796645"/>
                </a:lnTo>
                <a:lnTo>
                  <a:pt x="3733800" y="794016"/>
                </a:lnTo>
                <a:close/>
              </a:path>
              <a:path w="5162550" h="800100">
                <a:moveTo>
                  <a:pt x="3733800" y="3441"/>
                </a:moveTo>
                <a:lnTo>
                  <a:pt x="3733330" y="2324"/>
                </a:lnTo>
                <a:lnTo>
                  <a:pt x="3731463" y="457"/>
                </a:lnTo>
                <a:lnTo>
                  <a:pt x="3730345" y="0"/>
                </a:lnTo>
                <a:lnTo>
                  <a:pt x="3718191" y="0"/>
                </a:lnTo>
                <a:lnTo>
                  <a:pt x="3717074" y="457"/>
                </a:lnTo>
                <a:lnTo>
                  <a:pt x="3715207" y="2324"/>
                </a:lnTo>
                <a:lnTo>
                  <a:pt x="3714750" y="3441"/>
                </a:lnTo>
                <a:lnTo>
                  <a:pt x="3714750" y="6070"/>
                </a:lnTo>
                <a:lnTo>
                  <a:pt x="3715207" y="7188"/>
                </a:lnTo>
                <a:lnTo>
                  <a:pt x="3717074" y="9055"/>
                </a:lnTo>
                <a:lnTo>
                  <a:pt x="3718191" y="9525"/>
                </a:lnTo>
                <a:lnTo>
                  <a:pt x="3730345" y="9525"/>
                </a:lnTo>
                <a:lnTo>
                  <a:pt x="3731463" y="9055"/>
                </a:lnTo>
                <a:lnTo>
                  <a:pt x="3733330" y="7188"/>
                </a:lnTo>
                <a:lnTo>
                  <a:pt x="3733800" y="6070"/>
                </a:lnTo>
                <a:lnTo>
                  <a:pt x="3733800" y="3441"/>
                </a:lnTo>
                <a:close/>
              </a:path>
              <a:path w="5162550" h="800100">
                <a:moveTo>
                  <a:pt x="3790950" y="794016"/>
                </a:moveTo>
                <a:lnTo>
                  <a:pt x="3790480" y="792899"/>
                </a:lnTo>
                <a:lnTo>
                  <a:pt x="3788613" y="791032"/>
                </a:lnTo>
                <a:lnTo>
                  <a:pt x="3787495" y="790575"/>
                </a:lnTo>
                <a:lnTo>
                  <a:pt x="3775341" y="790575"/>
                </a:lnTo>
                <a:lnTo>
                  <a:pt x="3774224" y="791032"/>
                </a:lnTo>
                <a:lnTo>
                  <a:pt x="3772357" y="792899"/>
                </a:lnTo>
                <a:lnTo>
                  <a:pt x="3771900" y="794016"/>
                </a:lnTo>
                <a:lnTo>
                  <a:pt x="3771900" y="796645"/>
                </a:lnTo>
                <a:lnTo>
                  <a:pt x="3772357" y="797763"/>
                </a:lnTo>
                <a:lnTo>
                  <a:pt x="3774224" y="799630"/>
                </a:lnTo>
                <a:lnTo>
                  <a:pt x="3775341" y="800100"/>
                </a:lnTo>
                <a:lnTo>
                  <a:pt x="3787495" y="800100"/>
                </a:lnTo>
                <a:lnTo>
                  <a:pt x="3788613" y="799630"/>
                </a:lnTo>
                <a:lnTo>
                  <a:pt x="3790480" y="797763"/>
                </a:lnTo>
                <a:lnTo>
                  <a:pt x="3790950" y="796645"/>
                </a:lnTo>
                <a:lnTo>
                  <a:pt x="3790950" y="794016"/>
                </a:lnTo>
                <a:close/>
              </a:path>
              <a:path w="5162550" h="800100">
                <a:moveTo>
                  <a:pt x="3790950" y="3441"/>
                </a:moveTo>
                <a:lnTo>
                  <a:pt x="3790480" y="2324"/>
                </a:lnTo>
                <a:lnTo>
                  <a:pt x="3788613" y="457"/>
                </a:lnTo>
                <a:lnTo>
                  <a:pt x="3787495" y="0"/>
                </a:lnTo>
                <a:lnTo>
                  <a:pt x="3775341" y="0"/>
                </a:lnTo>
                <a:lnTo>
                  <a:pt x="3774224" y="457"/>
                </a:lnTo>
                <a:lnTo>
                  <a:pt x="3772357" y="2324"/>
                </a:lnTo>
                <a:lnTo>
                  <a:pt x="3771900" y="3441"/>
                </a:lnTo>
                <a:lnTo>
                  <a:pt x="3771900" y="6070"/>
                </a:lnTo>
                <a:lnTo>
                  <a:pt x="3772357" y="7188"/>
                </a:lnTo>
                <a:lnTo>
                  <a:pt x="3774224" y="9055"/>
                </a:lnTo>
                <a:lnTo>
                  <a:pt x="3775341" y="9525"/>
                </a:lnTo>
                <a:lnTo>
                  <a:pt x="3787495" y="9525"/>
                </a:lnTo>
                <a:lnTo>
                  <a:pt x="3788613" y="9055"/>
                </a:lnTo>
                <a:lnTo>
                  <a:pt x="3790480" y="7188"/>
                </a:lnTo>
                <a:lnTo>
                  <a:pt x="3790950" y="6070"/>
                </a:lnTo>
                <a:lnTo>
                  <a:pt x="3790950" y="3441"/>
                </a:lnTo>
                <a:close/>
              </a:path>
              <a:path w="5162550" h="800100">
                <a:moveTo>
                  <a:pt x="3848100" y="794016"/>
                </a:moveTo>
                <a:lnTo>
                  <a:pt x="3847630" y="792899"/>
                </a:lnTo>
                <a:lnTo>
                  <a:pt x="3845763" y="791032"/>
                </a:lnTo>
                <a:lnTo>
                  <a:pt x="3844645" y="790575"/>
                </a:lnTo>
                <a:lnTo>
                  <a:pt x="3832491" y="790575"/>
                </a:lnTo>
                <a:lnTo>
                  <a:pt x="3831374" y="791032"/>
                </a:lnTo>
                <a:lnTo>
                  <a:pt x="3829507" y="792899"/>
                </a:lnTo>
                <a:lnTo>
                  <a:pt x="3829050" y="794016"/>
                </a:lnTo>
                <a:lnTo>
                  <a:pt x="3829050" y="796645"/>
                </a:lnTo>
                <a:lnTo>
                  <a:pt x="3829507" y="797763"/>
                </a:lnTo>
                <a:lnTo>
                  <a:pt x="3831374" y="799630"/>
                </a:lnTo>
                <a:lnTo>
                  <a:pt x="3832491" y="800100"/>
                </a:lnTo>
                <a:lnTo>
                  <a:pt x="3844645" y="800100"/>
                </a:lnTo>
                <a:lnTo>
                  <a:pt x="3845763" y="799630"/>
                </a:lnTo>
                <a:lnTo>
                  <a:pt x="3847630" y="797763"/>
                </a:lnTo>
                <a:lnTo>
                  <a:pt x="3848100" y="796645"/>
                </a:lnTo>
                <a:lnTo>
                  <a:pt x="3848100" y="794016"/>
                </a:lnTo>
                <a:close/>
              </a:path>
              <a:path w="5162550" h="800100">
                <a:moveTo>
                  <a:pt x="3848100" y="3441"/>
                </a:moveTo>
                <a:lnTo>
                  <a:pt x="3847630" y="2324"/>
                </a:lnTo>
                <a:lnTo>
                  <a:pt x="3845763" y="457"/>
                </a:lnTo>
                <a:lnTo>
                  <a:pt x="3844645" y="0"/>
                </a:lnTo>
                <a:lnTo>
                  <a:pt x="3832491" y="0"/>
                </a:lnTo>
                <a:lnTo>
                  <a:pt x="3831374" y="457"/>
                </a:lnTo>
                <a:lnTo>
                  <a:pt x="3829507" y="2324"/>
                </a:lnTo>
                <a:lnTo>
                  <a:pt x="3829050" y="3441"/>
                </a:lnTo>
                <a:lnTo>
                  <a:pt x="3829050" y="6070"/>
                </a:lnTo>
                <a:lnTo>
                  <a:pt x="3829507" y="7188"/>
                </a:lnTo>
                <a:lnTo>
                  <a:pt x="3831374" y="9055"/>
                </a:lnTo>
                <a:lnTo>
                  <a:pt x="3832491" y="9525"/>
                </a:lnTo>
                <a:lnTo>
                  <a:pt x="3844645" y="9525"/>
                </a:lnTo>
                <a:lnTo>
                  <a:pt x="3845763" y="9055"/>
                </a:lnTo>
                <a:lnTo>
                  <a:pt x="3847630" y="7188"/>
                </a:lnTo>
                <a:lnTo>
                  <a:pt x="3848100" y="6070"/>
                </a:lnTo>
                <a:lnTo>
                  <a:pt x="3848100" y="3441"/>
                </a:lnTo>
                <a:close/>
              </a:path>
              <a:path w="5162550" h="800100">
                <a:moveTo>
                  <a:pt x="3905250" y="794016"/>
                </a:moveTo>
                <a:lnTo>
                  <a:pt x="3904780" y="792899"/>
                </a:lnTo>
                <a:lnTo>
                  <a:pt x="3902913" y="791032"/>
                </a:lnTo>
                <a:lnTo>
                  <a:pt x="3901795" y="790575"/>
                </a:lnTo>
                <a:lnTo>
                  <a:pt x="3889641" y="790575"/>
                </a:lnTo>
                <a:lnTo>
                  <a:pt x="3888524" y="791032"/>
                </a:lnTo>
                <a:lnTo>
                  <a:pt x="3886657" y="792899"/>
                </a:lnTo>
                <a:lnTo>
                  <a:pt x="3886200" y="794016"/>
                </a:lnTo>
                <a:lnTo>
                  <a:pt x="3886200" y="796645"/>
                </a:lnTo>
                <a:lnTo>
                  <a:pt x="3886657" y="797763"/>
                </a:lnTo>
                <a:lnTo>
                  <a:pt x="3888524" y="799630"/>
                </a:lnTo>
                <a:lnTo>
                  <a:pt x="3889641" y="800100"/>
                </a:lnTo>
                <a:lnTo>
                  <a:pt x="3901795" y="800100"/>
                </a:lnTo>
                <a:lnTo>
                  <a:pt x="3902913" y="799630"/>
                </a:lnTo>
                <a:lnTo>
                  <a:pt x="3904780" y="797763"/>
                </a:lnTo>
                <a:lnTo>
                  <a:pt x="3905250" y="796645"/>
                </a:lnTo>
                <a:lnTo>
                  <a:pt x="3905250" y="794016"/>
                </a:lnTo>
                <a:close/>
              </a:path>
              <a:path w="5162550" h="800100">
                <a:moveTo>
                  <a:pt x="3905250" y="3441"/>
                </a:moveTo>
                <a:lnTo>
                  <a:pt x="3904780" y="2324"/>
                </a:lnTo>
                <a:lnTo>
                  <a:pt x="3902913" y="457"/>
                </a:lnTo>
                <a:lnTo>
                  <a:pt x="3901795" y="0"/>
                </a:lnTo>
                <a:lnTo>
                  <a:pt x="3889641" y="0"/>
                </a:lnTo>
                <a:lnTo>
                  <a:pt x="3888524" y="457"/>
                </a:lnTo>
                <a:lnTo>
                  <a:pt x="3886657" y="2324"/>
                </a:lnTo>
                <a:lnTo>
                  <a:pt x="3886200" y="3441"/>
                </a:lnTo>
                <a:lnTo>
                  <a:pt x="3886200" y="6070"/>
                </a:lnTo>
                <a:lnTo>
                  <a:pt x="3886657" y="7188"/>
                </a:lnTo>
                <a:lnTo>
                  <a:pt x="3888524" y="9055"/>
                </a:lnTo>
                <a:lnTo>
                  <a:pt x="3889641" y="9525"/>
                </a:lnTo>
                <a:lnTo>
                  <a:pt x="3901795" y="9525"/>
                </a:lnTo>
                <a:lnTo>
                  <a:pt x="3902913" y="9055"/>
                </a:lnTo>
                <a:lnTo>
                  <a:pt x="3904780" y="7188"/>
                </a:lnTo>
                <a:lnTo>
                  <a:pt x="3905250" y="6070"/>
                </a:lnTo>
                <a:lnTo>
                  <a:pt x="3905250" y="3441"/>
                </a:lnTo>
                <a:close/>
              </a:path>
              <a:path w="5162550" h="800100">
                <a:moveTo>
                  <a:pt x="3962400" y="794016"/>
                </a:moveTo>
                <a:lnTo>
                  <a:pt x="3961930" y="792899"/>
                </a:lnTo>
                <a:lnTo>
                  <a:pt x="3960063" y="791032"/>
                </a:lnTo>
                <a:lnTo>
                  <a:pt x="3958945" y="790575"/>
                </a:lnTo>
                <a:lnTo>
                  <a:pt x="3946791" y="790575"/>
                </a:lnTo>
                <a:lnTo>
                  <a:pt x="3945674" y="791032"/>
                </a:lnTo>
                <a:lnTo>
                  <a:pt x="3943807" y="792899"/>
                </a:lnTo>
                <a:lnTo>
                  <a:pt x="3943350" y="794016"/>
                </a:lnTo>
                <a:lnTo>
                  <a:pt x="3943350" y="796645"/>
                </a:lnTo>
                <a:lnTo>
                  <a:pt x="3943807" y="797763"/>
                </a:lnTo>
                <a:lnTo>
                  <a:pt x="3945674" y="799630"/>
                </a:lnTo>
                <a:lnTo>
                  <a:pt x="3946791" y="800100"/>
                </a:lnTo>
                <a:lnTo>
                  <a:pt x="3958945" y="800100"/>
                </a:lnTo>
                <a:lnTo>
                  <a:pt x="3960063" y="799630"/>
                </a:lnTo>
                <a:lnTo>
                  <a:pt x="3961930" y="797763"/>
                </a:lnTo>
                <a:lnTo>
                  <a:pt x="3962400" y="796645"/>
                </a:lnTo>
                <a:lnTo>
                  <a:pt x="3962400" y="794016"/>
                </a:lnTo>
                <a:close/>
              </a:path>
              <a:path w="5162550" h="800100">
                <a:moveTo>
                  <a:pt x="3962400" y="3441"/>
                </a:moveTo>
                <a:lnTo>
                  <a:pt x="3961930" y="2324"/>
                </a:lnTo>
                <a:lnTo>
                  <a:pt x="3960063" y="457"/>
                </a:lnTo>
                <a:lnTo>
                  <a:pt x="3958945" y="0"/>
                </a:lnTo>
                <a:lnTo>
                  <a:pt x="3946791" y="0"/>
                </a:lnTo>
                <a:lnTo>
                  <a:pt x="3945674" y="457"/>
                </a:lnTo>
                <a:lnTo>
                  <a:pt x="3943807" y="2324"/>
                </a:lnTo>
                <a:lnTo>
                  <a:pt x="3943350" y="3441"/>
                </a:lnTo>
                <a:lnTo>
                  <a:pt x="3943350" y="6070"/>
                </a:lnTo>
                <a:lnTo>
                  <a:pt x="3943807" y="7188"/>
                </a:lnTo>
                <a:lnTo>
                  <a:pt x="3945674" y="9055"/>
                </a:lnTo>
                <a:lnTo>
                  <a:pt x="3946791" y="9525"/>
                </a:lnTo>
                <a:lnTo>
                  <a:pt x="3958945" y="9525"/>
                </a:lnTo>
                <a:lnTo>
                  <a:pt x="3960063" y="9055"/>
                </a:lnTo>
                <a:lnTo>
                  <a:pt x="3961930" y="7188"/>
                </a:lnTo>
                <a:lnTo>
                  <a:pt x="3962400" y="6070"/>
                </a:lnTo>
                <a:lnTo>
                  <a:pt x="3962400" y="3441"/>
                </a:lnTo>
                <a:close/>
              </a:path>
              <a:path w="5162550" h="800100">
                <a:moveTo>
                  <a:pt x="4019550" y="794016"/>
                </a:moveTo>
                <a:lnTo>
                  <a:pt x="4019080" y="792899"/>
                </a:lnTo>
                <a:lnTo>
                  <a:pt x="4017213" y="791032"/>
                </a:lnTo>
                <a:lnTo>
                  <a:pt x="4016095" y="790575"/>
                </a:lnTo>
                <a:lnTo>
                  <a:pt x="4003941" y="790575"/>
                </a:lnTo>
                <a:lnTo>
                  <a:pt x="4002824" y="791032"/>
                </a:lnTo>
                <a:lnTo>
                  <a:pt x="4000957" y="792899"/>
                </a:lnTo>
                <a:lnTo>
                  <a:pt x="4000500" y="794016"/>
                </a:lnTo>
                <a:lnTo>
                  <a:pt x="4000500" y="796645"/>
                </a:lnTo>
                <a:lnTo>
                  <a:pt x="4000957" y="797763"/>
                </a:lnTo>
                <a:lnTo>
                  <a:pt x="4002824" y="799630"/>
                </a:lnTo>
                <a:lnTo>
                  <a:pt x="4003941" y="800100"/>
                </a:lnTo>
                <a:lnTo>
                  <a:pt x="4016095" y="800100"/>
                </a:lnTo>
                <a:lnTo>
                  <a:pt x="4017213" y="799630"/>
                </a:lnTo>
                <a:lnTo>
                  <a:pt x="4019080" y="797763"/>
                </a:lnTo>
                <a:lnTo>
                  <a:pt x="4019550" y="796645"/>
                </a:lnTo>
                <a:lnTo>
                  <a:pt x="4019550" y="794016"/>
                </a:lnTo>
                <a:close/>
              </a:path>
              <a:path w="5162550" h="800100">
                <a:moveTo>
                  <a:pt x="4019550" y="3441"/>
                </a:moveTo>
                <a:lnTo>
                  <a:pt x="4019080" y="2324"/>
                </a:lnTo>
                <a:lnTo>
                  <a:pt x="4017213" y="457"/>
                </a:lnTo>
                <a:lnTo>
                  <a:pt x="4016095" y="0"/>
                </a:lnTo>
                <a:lnTo>
                  <a:pt x="4003941" y="0"/>
                </a:lnTo>
                <a:lnTo>
                  <a:pt x="4002824" y="457"/>
                </a:lnTo>
                <a:lnTo>
                  <a:pt x="4000957" y="2324"/>
                </a:lnTo>
                <a:lnTo>
                  <a:pt x="4000500" y="3441"/>
                </a:lnTo>
                <a:lnTo>
                  <a:pt x="4000500" y="6070"/>
                </a:lnTo>
                <a:lnTo>
                  <a:pt x="4000957" y="7188"/>
                </a:lnTo>
                <a:lnTo>
                  <a:pt x="4002824" y="9055"/>
                </a:lnTo>
                <a:lnTo>
                  <a:pt x="4003941" y="9525"/>
                </a:lnTo>
                <a:lnTo>
                  <a:pt x="4016095" y="9525"/>
                </a:lnTo>
                <a:lnTo>
                  <a:pt x="4017213" y="9055"/>
                </a:lnTo>
                <a:lnTo>
                  <a:pt x="4019080" y="7188"/>
                </a:lnTo>
                <a:lnTo>
                  <a:pt x="4019550" y="6070"/>
                </a:lnTo>
                <a:lnTo>
                  <a:pt x="4019550" y="3441"/>
                </a:lnTo>
                <a:close/>
              </a:path>
              <a:path w="5162550" h="800100">
                <a:moveTo>
                  <a:pt x="4076700" y="794016"/>
                </a:moveTo>
                <a:lnTo>
                  <a:pt x="4076230" y="792899"/>
                </a:lnTo>
                <a:lnTo>
                  <a:pt x="4074363" y="791032"/>
                </a:lnTo>
                <a:lnTo>
                  <a:pt x="4073245" y="790575"/>
                </a:lnTo>
                <a:lnTo>
                  <a:pt x="4061091" y="790575"/>
                </a:lnTo>
                <a:lnTo>
                  <a:pt x="4059974" y="791032"/>
                </a:lnTo>
                <a:lnTo>
                  <a:pt x="4058107" y="792899"/>
                </a:lnTo>
                <a:lnTo>
                  <a:pt x="4057650" y="794016"/>
                </a:lnTo>
                <a:lnTo>
                  <a:pt x="4057650" y="796645"/>
                </a:lnTo>
                <a:lnTo>
                  <a:pt x="4058107" y="797763"/>
                </a:lnTo>
                <a:lnTo>
                  <a:pt x="4059974" y="799630"/>
                </a:lnTo>
                <a:lnTo>
                  <a:pt x="4061091" y="800100"/>
                </a:lnTo>
                <a:lnTo>
                  <a:pt x="4073245" y="800100"/>
                </a:lnTo>
                <a:lnTo>
                  <a:pt x="4074363" y="799630"/>
                </a:lnTo>
                <a:lnTo>
                  <a:pt x="4076230" y="797763"/>
                </a:lnTo>
                <a:lnTo>
                  <a:pt x="4076700" y="796645"/>
                </a:lnTo>
                <a:lnTo>
                  <a:pt x="4076700" y="794016"/>
                </a:lnTo>
                <a:close/>
              </a:path>
              <a:path w="5162550" h="800100">
                <a:moveTo>
                  <a:pt x="4076700" y="3441"/>
                </a:moveTo>
                <a:lnTo>
                  <a:pt x="4076230" y="2324"/>
                </a:lnTo>
                <a:lnTo>
                  <a:pt x="4074363" y="457"/>
                </a:lnTo>
                <a:lnTo>
                  <a:pt x="4073245" y="0"/>
                </a:lnTo>
                <a:lnTo>
                  <a:pt x="4061091" y="0"/>
                </a:lnTo>
                <a:lnTo>
                  <a:pt x="4059974" y="457"/>
                </a:lnTo>
                <a:lnTo>
                  <a:pt x="4058107" y="2324"/>
                </a:lnTo>
                <a:lnTo>
                  <a:pt x="4057650" y="3441"/>
                </a:lnTo>
                <a:lnTo>
                  <a:pt x="4057650" y="6070"/>
                </a:lnTo>
                <a:lnTo>
                  <a:pt x="4058107" y="7188"/>
                </a:lnTo>
                <a:lnTo>
                  <a:pt x="4059974" y="9055"/>
                </a:lnTo>
                <a:lnTo>
                  <a:pt x="4061091" y="9525"/>
                </a:lnTo>
                <a:lnTo>
                  <a:pt x="4073245" y="9525"/>
                </a:lnTo>
                <a:lnTo>
                  <a:pt x="4074363" y="9055"/>
                </a:lnTo>
                <a:lnTo>
                  <a:pt x="4076230" y="7188"/>
                </a:lnTo>
                <a:lnTo>
                  <a:pt x="4076700" y="6070"/>
                </a:lnTo>
                <a:lnTo>
                  <a:pt x="4076700" y="3441"/>
                </a:lnTo>
                <a:close/>
              </a:path>
              <a:path w="5162550" h="800100">
                <a:moveTo>
                  <a:pt x="4133850" y="794016"/>
                </a:moveTo>
                <a:lnTo>
                  <a:pt x="4133380" y="792899"/>
                </a:lnTo>
                <a:lnTo>
                  <a:pt x="4131513" y="791032"/>
                </a:lnTo>
                <a:lnTo>
                  <a:pt x="4130395" y="790575"/>
                </a:lnTo>
                <a:lnTo>
                  <a:pt x="4118241" y="790575"/>
                </a:lnTo>
                <a:lnTo>
                  <a:pt x="4117124" y="791032"/>
                </a:lnTo>
                <a:lnTo>
                  <a:pt x="4115257" y="792899"/>
                </a:lnTo>
                <a:lnTo>
                  <a:pt x="4114800" y="794016"/>
                </a:lnTo>
                <a:lnTo>
                  <a:pt x="4114800" y="796645"/>
                </a:lnTo>
                <a:lnTo>
                  <a:pt x="4115257" y="797763"/>
                </a:lnTo>
                <a:lnTo>
                  <a:pt x="4117124" y="799630"/>
                </a:lnTo>
                <a:lnTo>
                  <a:pt x="4118241" y="800100"/>
                </a:lnTo>
                <a:lnTo>
                  <a:pt x="4130395" y="800100"/>
                </a:lnTo>
                <a:lnTo>
                  <a:pt x="4131513" y="799630"/>
                </a:lnTo>
                <a:lnTo>
                  <a:pt x="4133380" y="797763"/>
                </a:lnTo>
                <a:lnTo>
                  <a:pt x="4133850" y="796645"/>
                </a:lnTo>
                <a:lnTo>
                  <a:pt x="4133850" y="794016"/>
                </a:lnTo>
                <a:close/>
              </a:path>
              <a:path w="5162550" h="800100">
                <a:moveTo>
                  <a:pt x="4133850" y="3441"/>
                </a:moveTo>
                <a:lnTo>
                  <a:pt x="4133380" y="2324"/>
                </a:lnTo>
                <a:lnTo>
                  <a:pt x="4131513" y="457"/>
                </a:lnTo>
                <a:lnTo>
                  <a:pt x="4130395" y="0"/>
                </a:lnTo>
                <a:lnTo>
                  <a:pt x="4118241" y="0"/>
                </a:lnTo>
                <a:lnTo>
                  <a:pt x="4117124" y="457"/>
                </a:lnTo>
                <a:lnTo>
                  <a:pt x="4115257" y="2324"/>
                </a:lnTo>
                <a:lnTo>
                  <a:pt x="4114800" y="3441"/>
                </a:lnTo>
                <a:lnTo>
                  <a:pt x="4114800" y="6070"/>
                </a:lnTo>
                <a:lnTo>
                  <a:pt x="4115257" y="7188"/>
                </a:lnTo>
                <a:lnTo>
                  <a:pt x="4117124" y="9055"/>
                </a:lnTo>
                <a:lnTo>
                  <a:pt x="4118241" y="9525"/>
                </a:lnTo>
                <a:lnTo>
                  <a:pt x="4130395" y="9525"/>
                </a:lnTo>
                <a:lnTo>
                  <a:pt x="4131513" y="9055"/>
                </a:lnTo>
                <a:lnTo>
                  <a:pt x="4133380" y="7188"/>
                </a:lnTo>
                <a:lnTo>
                  <a:pt x="4133850" y="6070"/>
                </a:lnTo>
                <a:lnTo>
                  <a:pt x="4133850" y="3441"/>
                </a:lnTo>
                <a:close/>
              </a:path>
              <a:path w="5162550" h="800100">
                <a:moveTo>
                  <a:pt x="4191000" y="794016"/>
                </a:moveTo>
                <a:lnTo>
                  <a:pt x="4190530" y="792899"/>
                </a:lnTo>
                <a:lnTo>
                  <a:pt x="4188663" y="791032"/>
                </a:lnTo>
                <a:lnTo>
                  <a:pt x="4187545" y="790575"/>
                </a:lnTo>
                <a:lnTo>
                  <a:pt x="4175391" y="790575"/>
                </a:lnTo>
                <a:lnTo>
                  <a:pt x="4174274" y="791032"/>
                </a:lnTo>
                <a:lnTo>
                  <a:pt x="4172407" y="792899"/>
                </a:lnTo>
                <a:lnTo>
                  <a:pt x="4171950" y="794016"/>
                </a:lnTo>
                <a:lnTo>
                  <a:pt x="4171950" y="796645"/>
                </a:lnTo>
                <a:lnTo>
                  <a:pt x="4172407" y="797763"/>
                </a:lnTo>
                <a:lnTo>
                  <a:pt x="4174274" y="799630"/>
                </a:lnTo>
                <a:lnTo>
                  <a:pt x="4175391" y="800100"/>
                </a:lnTo>
                <a:lnTo>
                  <a:pt x="4187545" y="800100"/>
                </a:lnTo>
                <a:lnTo>
                  <a:pt x="4188663" y="799630"/>
                </a:lnTo>
                <a:lnTo>
                  <a:pt x="4190530" y="797763"/>
                </a:lnTo>
                <a:lnTo>
                  <a:pt x="4191000" y="796645"/>
                </a:lnTo>
                <a:lnTo>
                  <a:pt x="4191000" y="794016"/>
                </a:lnTo>
                <a:close/>
              </a:path>
              <a:path w="5162550" h="800100">
                <a:moveTo>
                  <a:pt x="4191000" y="3441"/>
                </a:moveTo>
                <a:lnTo>
                  <a:pt x="4190530" y="2324"/>
                </a:lnTo>
                <a:lnTo>
                  <a:pt x="4188663" y="457"/>
                </a:lnTo>
                <a:lnTo>
                  <a:pt x="4187545" y="0"/>
                </a:lnTo>
                <a:lnTo>
                  <a:pt x="4175391" y="0"/>
                </a:lnTo>
                <a:lnTo>
                  <a:pt x="4174274" y="457"/>
                </a:lnTo>
                <a:lnTo>
                  <a:pt x="4172407" y="2324"/>
                </a:lnTo>
                <a:lnTo>
                  <a:pt x="4171950" y="3441"/>
                </a:lnTo>
                <a:lnTo>
                  <a:pt x="4171950" y="6070"/>
                </a:lnTo>
                <a:lnTo>
                  <a:pt x="4172407" y="7188"/>
                </a:lnTo>
                <a:lnTo>
                  <a:pt x="4174274" y="9055"/>
                </a:lnTo>
                <a:lnTo>
                  <a:pt x="4175391" y="9525"/>
                </a:lnTo>
                <a:lnTo>
                  <a:pt x="4187545" y="9525"/>
                </a:lnTo>
                <a:lnTo>
                  <a:pt x="4188663" y="9055"/>
                </a:lnTo>
                <a:lnTo>
                  <a:pt x="4190530" y="7188"/>
                </a:lnTo>
                <a:lnTo>
                  <a:pt x="4191000" y="6070"/>
                </a:lnTo>
                <a:lnTo>
                  <a:pt x="4191000" y="3441"/>
                </a:lnTo>
                <a:close/>
              </a:path>
              <a:path w="5162550" h="800100">
                <a:moveTo>
                  <a:pt x="4248150" y="794016"/>
                </a:moveTo>
                <a:lnTo>
                  <a:pt x="4247680" y="792899"/>
                </a:lnTo>
                <a:lnTo>
                  <a:pt x="4245813" y="791032"/>
                </a:lnTo>
                <a:lnTo>
                  <a:pt x="4244695" y="790575"/>
                </a:lnTo>
                <a:lnTo>
                  <a:pt x="4232541" y="790575"/>
                </a:lnTo>
                <a:lnTo>
                  <a:pt x="4231424" y="791032"/>
                </a:lnTo>
                <a:lnTo>
                  <a:pt x="4229557" y="792899"/>
                </a:lnTo>
                <a:lnTo>
                  <a:pt x="4229100" y="794016"/>
                </a:lnTo>
                <a:lnTo>
                  <a:pt x="4229100" y="796645"/>
                </a:lnTo>
                <a:lnTo>
                  <a:pt x="4229557" y="797763"/>
                </a:lnTo>
                <a:lnTo>
                  <a:pt x="4231424" y="799630"/>
                </a:lnTo>
                <a:lnTo>
                  <a:pt x="4232541" y="800100"/>
                </a:lnTo>
                <a:lnTo>
                  <a:pt x="4244695" y="800100"/>
                </a:lnTo>
                <a:lnTo>
                  <a:pt x="4245813" y="799630"/>
                </a:lnTo>
                <a:lnTo>
                  <a:pt x="4247680" y="797763"/>
                </a:lnTo>
                <a:lnTo>
                  <a:pt x="4248150" y="796645"/>
                </a:lnTo>
                <a:lnTo>
                  <a:pt x="4248150" y="794016"/>
                </a:lnTo>
                <a:close/>
              </a:path>
              <a:path w="5162550" h="800100">
                <a:moveTo>
                  <a:pt x="4248150" y="3441"/>
                </a:moveTo>
                <a:lnTo>
                  <a:pt x="4247680" y="2324"/>
                </a:lnTo>
                <a:lnTo>
                  <a:pt x="4245813" y="457"/>
                </a:lnTo>
                <a:lnTo>
                  <a:pt x="4244695" y="0"/>
                </a:lnTo>
                <a:lnTo>
                  <a:pt x="4232541" y="0"/>
                </a:lnTo>
                <a:lnTo>
                  <a:pt x="4231424" y="457"/>
                </a:lnTo>
                <a:lnTo>
                  <a:pt x="4229557" y="2324"/>
                </a:lnTo>
                <a:lnTo>
                  <a:pt x="4229100" y="3441"/>
                </a:lnTo>
                <a:lnTo>
                  <a:pt x="4229100" y="6070"/>
                </a:lnTo>
                <a:lnTo>
                  <a:pt x="4229557" y="7188"/>
                </a:lnTo>
                <a:lnTo>
                  <a:pt x="4231424" y="9055"/>
                </a:lnTo>
                <a:lnTo>
                  <a:pt x="4232541" y="9525"/>
                </a:lnTo>
                <a:lnTo>
                  <a:pt x="4244695" y="9525"/>
                </a:lnTo>
                <a:lnTo>
                  <a:pt x="4245813" y="9055"/>
                </a:lnTo>
                <a:lnTo>
                  <a:pt x="4247680" y="7188"/>
                </a:lnTo>
                <a:lnTo>
                  <a:pt x="4248150" y="6070"/>
                </a:lnTo>
                <a:lnTo>
                  <a:pt x="4248150" y="3441"/>
                </a:lnTo>
                <a:close/>
              </a:path>
              <a:path w="5162550" h="800100">
                <a:moveTo>
                  <a:pt x="4305300" y="794016"/>
                </a:moveTo>
                <a:lnTo>
                  <a:pt x="4304830" y="792899"/>
                </a:lnTo>
                <a:lnTo>
                  <a:pt x="4302963" y="791032"/>
                </a:lnTo>
                <a:lnTo>
                  <a:pt x="4301845" y="790575"/>
                </a:lnTo>
                <a:lnTo>
                  <a:pt x="4289691" y="790575"/>
                </a:lnTo>
                <a:lnTo>
                  <a:pt x="4288574" y="791032"/>
                </a:lnTo>
                <a:lnTo>
                  <a:pt x="4286707" y="792899"/>
                </a:lnTo>
                <a:lnTo>
                  <a:pt x="4286250" y="794016"/>
                </a:lnTo>
                <a:lnTo>
                  <a:pt x="4286250" y="796645"/>
                </a:lnTo>
                <a:lnTo>
                  <a:pt x="4286707" y="797763"/>
                </a:lnTo>
                <a:lnTo>
                  <a:pt x="4288574" y="799630"/>
                </a:lnTo>
                <a:lnTo>
                  <a:pt x="4289691" y="800100"/>
                </a:lnTo>
                <a:lnTo>
                  <a:pt x="4301845" y="800100"/>
                </a:lnTo>
                <a:lnTo>
                  <a:pt x="4302963" y="799630"/>
                </a:lnTo>
                <a:lnTo>
                  <a:pt x="4304830" y="797763"/>
                </a:lnTo>
                <a:lnTo>
                  <a:pt x="4305300" y="796645"/>
                </a:lnTo>
                <a:lnTo>
                  <a:pt x="4305300" y="794016"/>
                </a:lnTo>
                <a:close/>
              </a:path>
              <a:path w="5162550" h="800100">
                <a:moveTo>
                  <a:pt x="4305300" y="3441"/>
                </a:moveTo>
                <a:lnTo>
                  <a:pt x="4304830" y="2324"/>
                </a:lnTo>
                <a:lnTo>
                  <a:pt x="4302963" y="457"/>
                </a:lnTo>
                <a:lnTo>
                  <a:pt x="4301845" y="0"/>
                </a:lnTo>
                <a:lnTo>
                  <a:pt x="4289691" y="0"/>
                </a:lnTo>
                <a:lnTo>
                  <a:pt x="4288574" y="457"/>
                </a:lnTo>
                <a:lnTo>
                  <a:pt x="4286707" y="2324"/>
                </a:lnTo>
                <a:lnTo>
                  <a:pt x="4286250" y="3441"/>
                </a:lnTo>
                <a:lnTo>
                  <a:pt x="4286250" y="6070"/>
                </a:lnTo>
                <a:lnTo>
                  <a:pt x="4286707" y="7188"/>
                </a:lnTo>
                <a:lnTo>
                  <a:pt x="4288574" y="9055"/>
                </a:lnTo>
                <a:lnTo>
                  <a:pt x="4289691" y="9525"/>
                </a:lnTo>
                <a:lnTo>
                  <a:pt x="4301845" y="9525"/>
                </a:lnTo>
                <a:lnTo>
                  <a:pt x="4302963" y="9055"/>
                </a:lnTo>
                <a:lnTo>
                  <a:pt x="4304830" y="7188"/>
                </a:lnTo>
                <a:lnTo>
                  <a:pt x="4305300" y="6070"/>
                </a:lnTo>
                <a:lnTo>
                  <a:pt x="4305300" y="3441"/>
                </a:lnTo>
                <a:close/>
              </a:path>
              <a:path w="5162550" h="800100">
                <a:moveTo>
                  <a:pt x="4362450" y="794016"/>
                </a:moveTo>
                <a:lnTo>
                  <a:pt x="4361980" y="792899"/>
                </a:lnTo>
                <a:lnTo>
                  <a:pt x="4360113" y="791032"/>
                </a:lnTo>
                <a:lnTo>
                  <a:pt x="4358995" y="790575"/>
                </a:lnTo>
                <a:lnTo>
                  <a:pt x="4346841" y="790575"/>
                </a:lnTo>
                <a:lnTo>
                  <a:pt x="4345724" y="791032"/>
                </a:lnTo>
                <a:lnTo>
                  <a:pt x="4343857" y="792899"/>
                </a:lnTo>
                <a:lnTo>
                  <a:pt x="4343400" y="794016"/>
                </a:lnTo>
                <a:lnTo>
                  <a:pt x="4343400" y="796645"/>
                </a:lnTo>
                <a:lnTo>
                  <a:pt x="4343857" y="797763"/>
                </a:lnTo>
                <a:lnTo>
                  <a:pt x="4345724" y="799630"/>
                </a:lnTo>
                <a:lnTo>
                  <a:pt x="4346841" y="800100"/>
                </a:lnTo>
                <a:lnTo>
                  <a:pt x="4358995" y="800100"/>
                </a:lnTo>
                <a:lnTo>
                  <a:pt x="4360113" y="799630"/>
                </a:lnTo>
                <a:lnTo>
                  <a:pt x="4361980" y="797763"/>
                </a:lnTo>
                <a:lnTo>
                  <a:pt x="4362450" y="796645"/>
                </a:lnTo>
                <a:lnTo>
                  <a:pt x="4362450" y="794016"/>
                </a:lnTo>
                <a:close/>
              </a:path>
              <a:path w="5162550" h="800100">
                <a:moveTo>
                  <a:pt x="4362450" y="3441"/>
                </a:moveTo>
                <a:lnTo>
                  <a:pt x="4361980" y="2324"/>
                </a:lnTo>
                <a:lnTo>
                  <a:pt x="4360113" y="457"/>
                </a:lnTo>
                <a:lnTo>
                  <a:pt x="4358995" y="0"/>
                </a:lnTo>
                <a:lnTo>
                  <a:pt x="4346841" y="0"/>
                </a:lnTo>
                <a:lnTo>
                  <a:pt x="4345724" y="457"/>
                </a:lnTo>
                <a:lnTo>
                  <a:pt x="4343857" y="2324"/>
                </a:lnTo>
                <a:lnTo>
                  <a:pt x="4343400" y="3441"/>
                </a:lnTo>
                <a:lnTo>
                  <a:pt x="4343400" y="6070"/>
                </a:lnTo>
                <a:lnTo>
                  <a:pt x="4343857" y="7188"/>
                </a:lnTo>
                <a:lnTo>
                  <a:pt x="4345724" y="9055"/>
                </a:lnTo>
                <a:lnTo>
                  <a:pt x="4346841" y="9525"/>
                </a:lnTo>
                <a:lnTo>
                  <a:pt x="4358995" y="9525"/>
                </a:lnTo>
                <a:lnTo>
                  <a:pt x="4360113" y="9055"/>
                </a:lnTo>
                <a:lnTo>
                  <a:pt x="4361980" y="7188"/>
                </a:lnTo>
                <a:lnTo>
                  <a:pt x="4362450" y="6070"/>
                </a:lnTo>
                <a:lnTo>
                  <a:pt x="4362450" y="3441"/>
                </a:lnTo>
                <a:close/>
              </a:path>
              <a:path w="5162550" h="800100">
                <a:moveTo>
                  <a:pt x="4419600" y="794016"/>
                </a:moveTo>
                <a:lnTo>
                  <a:pt x="4419130" y="792899"/>
                </a:lnTo>
                <a:lnTo>
                  <a:pt x="4417263" y="791032"/>
                </a:lnTo>
                <a:lnTo>
                  <a:pt x="4416145" y="790575"/>
                </a:lnTo>
                <a:lnTo>
                  <a:pt x="4403991" y="790575"/>
                </a:lnTo>
                <a:lnTo>
                  <a:pt x="4402874" y="791032"/>
                </a:lnTo>
                <a:lnTo>
                  <a:pt x="4401007" y="792899"/>
                </a:lnTo>
                <a:lnTo>
                  <a:pt x="4400550" y="794016"/>
                </a:lnTo>
                <a:lnTo>
                  <a:pt x="4400550" y="796645"/>
                </a:lnTo>
                <a:lnTo>
                  <a:pt x="4401007" y="797763"/>
                </a:lnTo>
                <a:lnTo>
                  <a:pt x="4402874" y="799630"/>
                </a:lnTo>
                <a:lnTo>
                  <a:pt x="4403991" y="800100"/>
                </a:lnTo>
                <a:lnTo>
                  <a:pt x="4416145" y="800100"/>
                </a:lnTo>
                <a:lnTo>
                  <a:pt x="4417263" y="799630"/>
                </a:lnTo>
                <a:lnTo>
                  <a:pt x="4419130" y="797763"/>
                </a:lnTo>
                <a:lnTo>
                  <a:pt x="4419600" y="796645"/>
                </a:lnTo>
                <a:lnTo>
                  <a:pt x="4419600" y="794016"/>
                </a:lnTo>
                <a:close/>
              </a:path>
              <a:path w="5162550" h="800100">
                <a:moveTo>
                  <a:pt x="4419600" y="3441"/>
                </a:moveTo>
                <a:lnTo>
                  <a:pt x="4419130" y="2324"/>
                </a:lnTo>
                <a:lnTo>
                  <a:pt x="4417263" y="457"/>
                </a:lnTo>
                <a:lnTo>
                  <a:pt x="4416145" y="0"/>
                </a:lnTo>
                <a:lnTo>
                  <a:pt x="4403991" y="0"/>
                </a:lnTo>
                <a:lnTo>
                  <a:pt x="4402874" y="457"/>
                </a:lnTo>
                <a:lnTo>
                  <a:pt x="4401007" y="2324"/>
                </a:lnTo>
                <a:lnTo>
                  <a:pt x="4400550" y="3441"/>
                </a:lnTo>
                <a:lnTo>
                  <a:pt x="4400550" y="6070"/>
                </a:lnTo>
                <a:lnTo>
                  <a:pt x="4401007" y="7188"/>
                </a:lnTo>
                <a:lnTo>
                  <a:pt x="4402874" y="9055"/>
                </a:lnTo>
                <a:lnTo>
                  <a:pt x="4403991" y="9525"/>
                </a:lnTo>
                <a:lnTo>
                  <a:pt x="4416145" y="9525"/>
                </a:lnTo>
                <a:lnTo>
                  <a:pt x="4417263" y="9055"/>
                </a:lnTo>
                <a:lnTo>
                  <a:pt x="4419130" y="7188"/>
                </a:lnTo>
                <a:lnTo>
                  <a:pt x="4419600" y="6070"/>
                </a:lnTo>
                <a:lnTo>
                  <a:pt x="4419600" y="3441"/>
                </a:lnTo>
                <a:close/>
              </a:path>
              <a:path w="5162550" h="800100">
                <a:moveTo>
                  <a:pt x="4476750" y="794016"/>
                </a:moveTo>
                <a:lnTo>
                  <a:pt x="4476280" y="792899"/>
                </a:lnTo>
                <a:lnTo>
                  <a:pt x="4474413" y="791032"/>
                </a:lnTo>
                <a:lnTo>
                  <a:pt x="4473295" y="790575"/>
                </a:lnTo>
                <a:lnTo>
                  <a:pt x="4461141" y="790575"/>
                </a:lnTo>
                <a:lnTo>
                  <a:pt x="4460024" y="791032"/>
                </a:lnTo>
                <a:lnTo>
                  <a:pt x="4458157" y="792899"/>
                </a:lnTo>
                <a:lnTo>
                  <a:pt x="4457700" y="794016"/>
                </a:lnTo>
                <a:lnTo>
                  <a:pt x="4457700" y="796645"/>
                </a:lnTo>
                <a:lnTo>
                  <a:pt x="4458157" y="797763"/>
                </a:lnTo>
                <a:lnTo>
                  <a:pt x="4460024" y="799630"/>
                </a:lnTo>
                <a:lnTo>
                  <a:pt x="4461141" y="800100"/>
                </a:lnTo>
                <a:lnTo>
                  <a:pt x="4473295" y="800100"/>
                </a:lnTo>
                <a:lnTo>
                  <a:pt x="4474413" y="799630"/>
                </a:lnTo>
                <a:lnTo>
                  <a:pt x="4476280" y="797763"/>
                </a:lnTo>
                <a:lnTo>
                  <a:pt x="4476750" y="796645"/>
                </a:lnTo>
                <a:lnTo>
                  <a:pt x="4476750" y="794016"/>
                </a:lnTo>
                <a:close/>
              </a:path>
              <a:path w="5162550" h="800100">
                <a:moveTo>
                  <a:pt x="4476750" y="3441"/>
                </a:moveTo>
                <a:lnTo>
                  <a:pt x="4476280" y="2324"/>
                </a:lnTo>
                <a:lnTo>
                  <a:pt x="4474413" y="457"/>
                </a:lnTo>
                <a:lnTo>
                  <a:pt x="4473295" y="0"/>
                </a:lnTo>
                <a:lnTo>
                  <a:pt x="4461141" y="0"/>
                </a:lnTo>
                <a:lnTo>
                  <a:pt x="4460024" y="457"/>
                </a:lnTo>
                <a:lnTo>
                  <a:pt x="4458157" y="2324"/>
                </a:lnTo>
                <a:lnTo>
                  <a:pt x="4457700" y="3441"/>
                </a:lnTo>
                <a:lnTo>
                  <a:pt x="4457700" y="6070"/>
                </a:lnTo>
                <a:lnTo>
                  <a:pt x="4458157" y="7188"/>
                </a:lnTo>
                <a:lnTo>
                  <a:pt x="4460024" y="9055"/>
                </a:lnTo>
                <a:lnTo>
                  <a:pt x="4461141" y="9525"/>
                </a:lnTo>
                <a:lnTo>
                  <a:pt x="4473295" y="9525"/>
                </a:lnTo>
                <a:lnTo>
                  <a:pt x="4474413" y="9055"/>
                </a:lnTo>
                <a:lnTo>
                  <a:pt x="4476280" y="7188"/>
                </a:lnTo>
                <a:lnTo>
                  <a:pt x="4476750" y="6070"/>
                </a:lnTo>
                <a:lnTo>
                  <a:pt x="4476750" y="3441"/>
                </a:lnTo>
                <a:close/>
              </a:path>
              <a:path w="5162550" h="800100">
                <a:moveTo>
                  <a:pt x="4533900" y="794016"/>
                </a:moveTo>
                <a:lnTo>
                  <a:pt x="4533430" y="792899"/>
                </a:lnTo>
                <a:lnTo>
                  <a:pt x="4531563" y="791032"/>
                </a:lnTo>
                <a:lnTo>
                  <a:pt x="4530445" y="790575"/>
                </a:lnTo>
                <a:lnTo>
                  <a:pt x="4518291" y="790575"/>
                </a:lnTo>
                <a:lnTo>
                  <a:pt x="4517174" y="791032"/>
                </a:lnTo>
                <a:lnTo>
                  <a:pt x="4515307" y="792899"/>
                </a:lnTo>
                <a:lnTo>
                  <a:pt x="4514850" y="794016"/>
                </a:lnTo>
                <a:lnTo>
                  <a:pt x="4514850" y="796645"/>
                </a:lnTo>
                <a:lnTo>
                  <a:pt x="4515307" y="797763"/>
                </a:lnTo>
                <a:lnTo>
                  <a:pt x="4517174" y="799630"/>
                </a:lnTo>
                <a:lnTo>
                  <a:pt x="4518291" y="800100"/>
                </a:lnTo>
                <a:lnTo>
                  <a:pt x="4530445" y="800100"/>
                </a:lnTo>
                <a:lnTo>
                  <a:pt x="4531563" y="799630"/>
                </a:lnTo>
                <a:lnTo>
                  <a:pt x="4533430" y="797763"/>
                </a:lnTo>
                <a:lnTo>
                  <a:pt x="4533900" y="796645"/>
                </a:lnTo>
                <a:lnTo>
                  <a:pt x="4533900" y="794016"/>
                </a:lnTo>
                <a:close/>
              </a:path>
              <a:path w="5162550" h="800100">
                <a:moveTo>
                  <a:pt x="4533900" y="3441"/>
                </a:moveTo>
                <a:lnTo>
                  <a:pt x="4533430" y="2324"/>
                </a:lnTo>
                <a:lnTo>
                  <a:pt x="4531563" y="457"/>
                </a:lnTo>
                <a:lnTo>
                  <a:pt x="4530445" y="0"/>
                </a:lnTo>
                <a:lnTo>
                  <a:pt x="4518291" y="0"/>
                </a:lnTo>
                <a:lnTo>
                  <a:pt x="4517174" y="457"/>
                </a:lnTo>
                <a:lnTo>
                  <a:pt x="4515307" y="2324"/>
                </a:lnTo>
                <a:lnTo>
                  <a:pt x="4514850" y="3441"/>
                </a:lnTo>
                <a:lnTo>
                  <a:pt x="4514850" y="6070"/>
                </a:lnTo>
                <a:lnTo>
                  <a:pt x="4515307" y="7188"/>
                </a:lnTo>
                <a:lnTo>
                  <a:pt x="4517174" y="9055"/>
                </a:lnTo>
                <a:lnTo>
                  <a:pt x="4518291" y="9525"/>
                </a:lnTo>
                <a:lnTo>
                  <a:pt x="4530445" y="9525"/>
                </a:lnTo>
                <a:lnTo>
                  <a:pt x="4531563" y="9055"/>
                </a:lnTo>
                <a:lnTo>
                  <a:pt x="4533430" y="7188"/>
                </a:lnTo>
                <a:lnTo>
                  <a:pt x="4533900" y="6070"/>
                </a:lnTo>
                <a:lnTo>
                  <a:pt x="4533900" y="3441"/>
                </a:lnTo>
                <a:close/>
              </a:path>
              <a:path w="5162550" h="800100">
                <a:moveTo>
                  <a:pt x="4591050" y="794016"/>
                </a:moveTo>
                <a:lnTo>
                  <a:pt x="4590580" y="792899"/>
                </a:lnTo>
                <a:lnTo>
                  <a:pt x="4588713" y="791032"/>
                </a:lnTo>
                <a:lnTo>
                  <a:pt x="4587595" y="790575"/>
                </a:lnTo>
                <a:lnTo>
                  <a:pt x="4575441" y="790575"/>
                </a:lnTo>
                <a:lnTo>
                  <a:pt x="4574324" y="791032"/>
                </a:lnTo>
                <a:lnTo>
                  <a:pt x="4572457" y="792899"/>
                </a:lnTo>
                <a:lnTo>
                  <a:pt x="4572000" y="794016"/>
                </a:lnTo>
                <a:lnTo>
                  <a:pt x="4572000" y="796645"/>
                </a:lnTo>
                <a:lnTo>
                  <a:pt x="4572457" y="797763"/>
                </a:lnTo>
                <a:lnTo>
                  <a:pt x="4574324" y="799630"/>
                </a:lnTo>
                <a:lnTo>
                  <a:pt x="4575441" y="800100"/>
                </a:lnTo>
                <a:lnTo>
                  <a:pt x="4587595" y="800100"/>
                </a:lnTo>
                <a:lnTo>
                  <a:pt x="4588713" y="799630"/>
                </a:lnTo>
                <a:lnTo>
                  <a:pt x="4590580" y="797763"/>
                </a:lnTo>
                <a:lnTo>
                  <a:pt x="4591050" y="796645"/>
                </a:lnTo>
                <a:lnTo>
                  <a:pt x="4591050" y="794016"/>
                </a:lnTo>
                <a:close/>
              </a:path>
              <a:path w="5162550" h="800100">
                <a:moveTo>
                  <a:pt x="4591050" y="3441"/>
                </a:moveTo>
                <a:lnTo>
                  <a:pt x="4590580" y="2324"/>
                </a:lnTo>
                <a:lnTo>
                  <a:pt x="4588713" y="457"/>
                </a:lnTo>
                <a:lnTo>
                  <a:pt x="4587595" y="0"/>
                </a:lnTo>
                <a:lnTo>
                  <a:pt x="4575441" y="0"/>
                </a:lnTo>
                <a:lnTo>
                  <a:pt x="4574324" y="457"/>
                </a:lnTo>
                <a:lnTo>
                  <a:pt x="4572457" y="2324"/>
                </a:lnTo>
                <a:lnTo>
                  <a:pt x="4572000" y="3441"/>
                </a:lnTo>
                <a:lnTo>
                  <a:pt x="4572000" y="6070"/>
                </a:lnTo>
                <a:lnTo>
                  <a:pt x="4572457" y="7188"/>
                </a:lnTo>
                <a:lnTo>
                  <a:pt x="4574324" y="9055"/>
                </a:lnTo>
                <a:lnTo>
                  <a:pt x="4575441" y="9525"/>
                </a:lnTo>
                <a:lnTo>
                  <a:pt x="4587595" y="9525"/>
                </a:lnTo>
                <a:lnTo>
                  <a:pt x="4588713" y="9055"/>
                </a:lnTo>
                <a:lnTo>
                  <a:pt x="4590580" y="7188"/>
                </a:lnTo>
                <a:lnTo>
                  <a:pt x="4591050" y="6070"/>
                </a:lnTo>
                <a:lnTo>
                  <a:pt x="4591050" y="3441"/>
                </a:lnTo>
                <a:close/>
              </a:path>
              <a:path w="5162550" h="800100">
                <a:moveTo>
                  <a:pt x="4648200" y="794016"/>
                </a:moveTo>
                <a:lnTo>
                  <a:pt x="4647730" y="792899"/>
                </a:lnTo>
                <a:lnTo>
                  <a:pt x="4645863" y="791032"/>
                </a:lnTo>
                <a:lnTo>
                  <a:pt x="4644745" y="790575"/>
                </a:lnTo>
                <a:lnTo>
                  <a:pt x="4632591" y="790575"/>
                </a:lnTo>
                <a:lnTo>
                  <a:pt x="4631474" y="791032"/>
                </a:lnTo>
                <a:lnTo>
                  <a:pt x="4629607" y="792899"/>
                </a:lnTo>
                <a:lnTo>
                  <a:pt x="4629150" y="794016"/>
                </a:lnTo>
                <a:lnTo>
                  <a:pt x="4629150" y="796645"/>
                </a:lnTo>
                <a:lnTo>
                  <a:pt x="4629607" y="797763"/>
                </a:lnTo>
                <a:lnTo>
                  <a:pt x="4631474" y="799630"/>
                </a:lnTo>
                <a:lnTo>
                  <a:pt x="4632591" y="800100"/>
                </a:lnTo>
                <a:lnTo>
                  <a:pt x="4644745" y="800100"/>
                </a:lnTo>
                <a:lnTo>
                  <a:pt x="4645863" y="799630"/>
                </a:lnTo>
                <a:lnTo>
                  <a:pt x="4647730" y="797763"/>
                </a:lnTo>
                <a:lnTo>
                  <a:pt x="4648200" y="796645"/>
                </a:lnTo>
                <a:lnTo>
                  <a:pt x="4648200" y="794016"/>
                </a:lnTo>
                <a:close/>
              </a:path>
              <a:path w="5162550" h="800100">
                <a:moveTo>
                  <a:pt x="4648200" y="3441"/>
                </a:moveTo>
                <a:lnTo>
                  <a:pt x="4647730" y="2324"/>
                </a:lnTo>
                <a:lnTo>
                  <a:pt x="4645863" y="457"/>
                </a:lnTo>
                <a:lnTo>
                  <a:pt x="4644745" y="0"/>
                </a:lnTo>
                <a:lnTo>
                  <a:pt x="4632591" y="0"/>
                </a:lnTo>
                <a:lnTo>
                  <a:pt x="4631474" y="457"/>
                </a:lnTo>
                <a:lnTo>
                  <a:pt x="4629607" y="2324"/>
                </a:lnTo>
                <a:lnTo>
                  <a:pt x="4629150" y="3441"/>
                </a:lnTo>
                <a:lnTo>
                  <a:pt x="4629150" y="6070"/>
                </a:lnTo>
                <a:lnTo>
                  <a:pt x="4629607" y="7188"/>
                </a:lnTo>
                <a:lnTo>
                  <a:pt x="4631474" y="9055"/>
                </a:lnTo>
                <a:lnTo>
                  <a:pt x="4632591" y="9525"/>
                </a:lnTo>
                <a:lnTo>
                  <a:pt x="4644745" y="9525"/>
                </a:lnTo>
                <a:lnTo>
                  <a:pt x="4645863" y="9055"/>
                </a:lnTo>
                <a:lnTo>
                  <a:pt x="4647730" y="7188"/>
                </a:lnTo>
                <a:lnTo>
                  <a:pt x="4648200" y="6070"/>
                </a:lnTo>
                <a:lnTo>
                  <a:pt x="4648200" y="3441"/>
                </a:lnTo>
                <a:close/>
              </a:path>
              <a:path w="5162550" h="800100">
                <a:moveTo>
                  <a:pt x="4705350" y="794016"/>
                </a:moveTo>
                <a:lnTo>
                  <a:pt x="4704880" y="792899"/>
                </a:lnTo>
                <a:lnTo>
                  <a:pt x="4703013" y="791032"/>
                </a:lnTo>
                <a:lnTo>
                  <a:pt x="4701895" y="790575"/>
                </a:lnTo>
                <a:lnTo>
                  <a:pt x="4689741" y="790575"/>
                </a:lnTo>
                <a:lnTo>
                  <a:pt x="4688624" y="791032"/>
                </a:lnTo>
                <a:lnTo>
                  <a:pt x="4686757" y="792899"/>
                </a:lnTo>
                <a:lnTo>
                  <a:pt x="4686300" y="794016"/>
                </a:lnTo>
                <a:lnTo>
                  <a:pt x="4686300" y="796645"/>
                </a:lnTo>
                <a:lnTo>
                  <a:pt x="4686757" y="797763"/>
                </a:lnTo>
                <a:lnTo>
                  <a:pt x="4688624" y="799630"/>
                </a:lnTo>
                <a:lnTo>
                  <a:pt x="4689741" y="800100"/>
                </a:lnTo>
                <a:lnTo>
                  <a:pt x="4701895" y="800100"/>
                </a:lnTo>
                <a:lnTo>
                  <a:pt x="4703013" y="799630"/>
                </a:lnTo>
                <a:lnTo>
                  <a:pt x="4704880" y="797763"/>
                </a:lnTo>
                <a:lnTo>
                  <a:pt x="4705350" y="796645"/>
                </a:lnTo>
                <a:lnTo>
                  <a:pt x="4705350" y="794016"/>
                </a:lnTo>
                <a:close/>
              </a:path>
              <a:path w="5162550" h="800100">
                <a:moveTo>
                  <a:pt x="4705350" y="3441"/>
                </a:moveTo>
                <a:lnTo>
                  <a:pt x="4704880" y="2324"/>
                </a:lnTo>
                <a:lnTo>
                  <a:pt x="4703013" y="457"/>
                </a:lnTo>
                <a:lnTo>
                  <a:pt x="4701895" y="0"/>
                </a:lnTo>
                <a:lnTo>
                  <a:pt x="4689741" y="0"/>
                </a:lnTo>
                <a:lnTo>
                  <a:pt x="4688624" y="457"/>
                </a:lnTo>
                <a:lnTo>
                  <a:pt x="4686757" y="2324"/>
                </a:lnTo>
                <a:lnTo>
                  <a:pt x="4686300" y="3441"/>
                </a:lnTo>
                <a:lnTo>
                  <a:pt x="4686300" y="6070"/>
                </a:lnTo>
                <a:lnTo>
                  <a:pt x="4686757" y="7188"/>
                </a:lnTo>
                <a:lnTo>
                  <a:pt x="4688624" y="9055"/>
                </a:lnTo>
                <a:lnTo>
                  <a:pt x="4689741" y="9525"/>
                </a:lnTo>
                <a:lnTo>
                  <a:pt x="4701895" y="9525"/>
                </a:lnTo>
                <a:lnTo>
                  <a:pt x="4703013" y="9055"/>
                </a:lnTo>
                <a:lnTo>
                  <a:pt x="4704880" y="7188"/>
                </a:lnTo>
                <a:lnTo>
                  <a:pt x="4705350" y="6070"/>
                </a:lnTo>
                <a:lnTo>
                  <a:pt x="4705350" y="3441"/>
                </a:lnTo>
                <a:close/>
              </a:path>
              <a:path w="5162550" h="800100">
                <a:moveTo>
                  <a:pt x="4762500" y="794016"/>
                </a:moveTo>
                <a:lnTo>
                  <a:pt x="4762030" y="792899"/>
                </a:lnTo>
                <a:lnTo>
                  <a:pt x="4760163" y="791032"/>
                </a:lnTo>
                <a:lnTo>
                  <a:pt x="4759045" y="790575"/>
                </a:lnTo>
                <a:lnTo>
                  <a:pt x="4746891" y="790575"/>
                </a:lnTo>
                <a:lnTo>
                  <a:pt x="4745774" y="791032"/>
                </a:lnTo>
                <a:lnTo>
                  <a:pt x="4743907" y="792899"/>
                </a:lnTo>
                <a:lnTo>
                  <a:pt x="4743450" y="794016"/>
                </a:lnTo>
                <a:lnTo>
                  <a:pt x="4743450" y="796645"/>
                </a:lnTo>
                <a:lnTo>
                  <a:pt x="4743907" y="797763"/>
                </a:lnTo>
                <a:lnTo>
                  <a:pt x="4745774" y="799630"/>
                </a:lnTo>
                <a:lnTo>
                  <a:pt x="4746891" y="800100"/>
                </a:lnTo>
                <a:lnTo>
                  <a:pt x="4759045" y="800100"/>
                </a:lnTo>
                <a:lnTo>
                  <a:pt x="4760163" y="799630"/>
                </a:lnTo>
                <a:lnTo>
                  <a:pt x="4762030" y="797763"/>
                </a:lnTo>
                <a:lnTo>
                  <a:pt x="4762500" y="796645"/>
                </a:lnTo>
                <a:lnTo>
                  <a:pt x="4762500" y="794016"/>
                </a:lnTo>
                <a:close/>
              </a:path>
              <a:path w="5162550" h="800100">
                <a:moveTo>
                  <a:pt x="4762500" y="3441"/>
                </a:moveTo>
                <a:lnTo>
                  <a:pt x="4762030" y="2324"/>
                </a:lnTo>
                <a:lnTo>
                  <a:pt x="4760163" y="457"/>
                </a:lnTo>
                <a:lnTo>
                  <a:pt x="4759045" y="0"/>
                </a:lnTo>
                <a:lnTo>
                  <a:pt x="4746891" y="0"/>
                </a:lnTo>
                <a:lnTo>
                  <a:pt x="4745774" y="457"/>
                </a:lnTo>
                <a:lnTo>
                  <a:pt x="4743907" y="2324"/>
                </a:lnTo>
                <a:lnTo>
                  <a:pt x="4743450" y="3441"/>
                </a:lnTo>
                <a:lnTo>
                  <a:pt x="4743450" y="6070"/>
                </a:lnTo>
                <a:lnTo>
                  <a:pt x="4743907" y="7188"/>
                </a:lnTo>
                <a:lnTo>
                  <a:pt x="4745774" y="9055"/>
                </a:lnTo>
                <a:lnTo>
                  <a:pt x="4746891" y="9525"/>
                </a:lnTo>
                <a:lnTo>
                  <a:pt x="4759045" y="9525"/>
                </a:lnTo>
                <a:lnTo>
                  <a:pt x="4760163" y="9055"/>
                </a:lnTo>
                <a:lnTo>
                  <a:pt x="4762030" y="7188"/>
                </a:lnTo>
                <a:lnTo>
                  <a:pt x="4762500" y="6070"/>
                </a:lnTo>
                <a:lnTo>
                  <a:pt x="4762500" y="3441"/>
                </a:lnTo>
                <a:close/>
              </a:path>
              <a:path w="5162550" h="800100">
                <a:moveTo>
                  <a:pt x="4819650" y="794016"/>
                </a:moveTo>
                <a:lnTo>
                  <a:pt x="4819180" y="792899"/>
                </a:lnTo>
                <a:lnTo>
                  <a:pt x="4817313" y="791032"/>
                </a:lnTo>
                <a:lnTo>
                  <a:pt x="4816195" y="790575"/>
                </a:lnTo>
                <a:lnTo>
                  <a:pt x="4804041" y="790575"/>
                </a:lnTo>
                <a:lnTo>
                  <a:pt x="4802924" y="791032"/>
                </a:lnTo>
                <a:lnTo>
                  <a:pt x="4801057" y="792899"/>
                </a:lnTo>
                <a:lnTo>
                  <a:pt x="4800600" y="794016"/>
                </a:lnTo>
                <a:lnTo>
                  <a:pt x="4800600" y="796645"/>
                </a:lnTo>
                <a:lnTo>
                  <a:pt x="4801057" y="797763"/>
                </a:lnTo>
                <a:lnTo>
                  <a:pt x="4802924" y="799630"/>
                </a:lnTo>
                <a:lnTo>
                  <a:pt x="4804041" y="800100"/>
                </a:lnTo>
                <a:lnTo>
                  <a:pt x="4816195" y="800100"/>
                </a:lnTo>
                <a:lnTo>
                  <a:pt x="4817313" y="799630"/>
                </a:lnTo>
                <a:lnTo>
                  <a:pt x="4819180" y="797763"/>
                </a:lnTo>
                <a:lnTo>
                  <a:pt x="4819650" y="796645"/>
                </a:lnTo>
                <a:lnTo>
                  <a:pt x="4819650" y="794016"/>
                </a:lnTo>
                <a:close/>
              </a:path>
              <a:path w="5162550" h="800100">
                <a:moveTo>
                  <a:pt x="4819650" y="3441"/>
                </a:moveTo>
                <a:lnTo>
                  <a:pt x="4819180" y="2324"/>
                </a:lnTo>
                <a:lnTo>
                  <a:pt x="4817313" y="457"/>
                </a:lnTo>
                <a:lnTo>
                  <a:pt x="4816195" y="0"/>
                </a:lnTo>
                <a:lnTo>
                  <a:pt x="4804041" y="0"/>
                </a:lnTo>
                <a:lnTo>
                  <a:pt x="4802924" y="457"/>
                </a:lnTo>
                <a:lnTo>
                  <a:pt x="4801057" y="2324"/>
                </a:lnTo>
                <a:lnTo>
                  <a:pt x="4800600" y="3441"/>
                </a:lnTo>
                <a:lnTo>
                  <a:pt x="4800600" y="6070"/>
                </a:lnTo>
                <a:lnTo>
                  <a:pt x="4801057" y="7188"/>
                </a:lnTo>
                <a:lnTo>
                  <a:pt x="4802924" y="9055"/>
                </a:lnTo>
                <a:lnTo>
                  <a:pt x="4804041" y="9525"/>
                </a:lnTo>
                <a:lnTo>
                  <a:pt x="4816195" y="9525"/>
                </a:lnTo>
                <a:lnTo>
                  <a:pt x="4817313" y="9055"/>
                </a:lnTo>
                <a:lnTo>
                  <a:pt x="4819180" y="7188"/>
                </a:lnTo>
                <a:lnTo>
                  <a:pt x="4819650" y="6070"/>
                </a:lnTo>
                <a:lnTo>
                  <a:pt x="4819650" y="3441"/>
                </a:lnTo>
                <a:close/>
              </a:path>
              <a:path w="5162550" h="800100">
                <a:moveTo>
                  <a:pt x="4876800" y="794016"/>
                </a:moveTo>
                <a:lnTo>
                  <a:pt x="4876330" y="792899"/>
                </a:lnTo>
                <a:lnTo>
                  <a:pt x="4874463" y="791032"/>
                </a:lnTo>
                <a:lnTo>
                  <a:pt x="4873345" y="790575"/>
                </a:lnTo>
                <a:lnTo>
                  <a:pt x="4861191" y="790575"/>
                </a:lnTo>
                <a:lnTo>
                  <a:pt x="4860074" y="791032"/>
                </a:lnTo>
                <a:lnTo>
                  <a:pt x="4858207" y="792899"/>
                </a:lnTo>
                <a:lnTo>
                  <a:pt x="4857750" y="794016"/>
                </a:lnTo>
                <a:lnTo>
                  <a:pt x="4857750" y="796645"/>
                </a:lnTo>
                <a:lnTo>
                  <a:pt x="4858207" y="797763"/>
                </a:lnTo>
                <a:lnTo>
                  <a:pt x="4860074" y="799630"/>
                </a:lnTo>
                <a:lnTo>
                  <a:pt x="4861191" y="800100"/>
                </a:lnTo>
                <a:lnTo>
                  <a:pt x="4873345" y="800100"/>
                </a:lnTo>
                <a:lnTo>
                  <a:pt x="4874463" y="799630"/>
                </a:lnTo>
                <a:lnTo>
                  <a:pt x="4876330" y="797763"/>
                </a:lnTo>
                <a:lnTo>
                  <a:pt x="4876800" y="796645"/>
                </a:lnTo>
                <a:lnTo>
                  <a:pt x="4876800" y="794016"/>
                </a:lnTo>
                <a:close/>
              </a:path>
              <a:path w="5162550" h="800100">
                <a:moveTo>
                  <a:pt x="4876800" y="3441"/>
                </a:moveTo>
                <a:lnTo>
                  <a:pt x="4876330" y="2324"/>
                </a:lnTo>
                <a:lnTo>
                  <a:pt x="4874463" y="457"/>
                </a:lnTo>
                <a:lnTo>
                  <a:pt x="4873345" y="0"/>
                </a:lnTo>
                <a:lnTo>
                  <a:pt x="4861191" y="0"/>
                </a:lnTo>
                <a:lnTo>
                  <a:pt x="4860074" y="457"/>
                </a:lnTo>
                <a:lnTo>
                  <a:pt x="4858207" y="2324"/>
                </a:lnTo>
                <a:lnTo>
                  <a:pt x="4857750" y="3441"/>
                </a:lnTo>
                <a:lnTo>
                  <a:pt x="4857750" y="6070"/>
                </a:lnTo>
                <a:lnTo>
                  <a:pt x="4858207" y="7188"/>
                </a:lnTo>
                <a:lnTo>
                  <a:pt x="4860074" y="9055"/>
                </a:lnTo>
                <a:lnTo>
                  <a:pt x="4861191" y="9525"/>
                </a:lnTo>
                <a:lnTo>
                  <a:pt x="4873345" y="9525"/>
                </a:lnTo>
                <a:lnTo>
                  <a:pt x="4874463" y="9055"/>
                </a:lnTo>
                <a:lnTo>
                  <a:pt x="4876330" y="7188"/>
                </a:lnTo>
                <a:lnTo>
                  <a:pt x="4876800" y="6070"/>
                </a:lnTo>
                <a:lnTo>
                  <a:pt x="4876800" y="3441"/>
                </a:lnTo>
                <a:close/>
              </a:path>
              <a:path w="5162550" h="800100">
                <a:moveTo>
                  <a:pt x="4933937" y="794016"/>
                </a:moveTo>
                <a:lnTo>
                  <a:pt x="4933480" y="792899"/>
                </a:lnTo>
                <a:lnTo>
                  <a:pt x="4931613" y="791032"/>
                </a:lnTo>
                <a:lnTo>
                  <a:pt x="4930495" y="790575"/>
                </a:lnTo>
                <a:lnTo>
                  <a:pt x="4918341" y="790575"/>
                </a:lnTo>
                <a:lnTo>
                  <a:pt x="4917224" y="791032"/>
                </a:lnTo>
                <a:lnTo>
                  <a:pt x="4915357" y="792899"/>
                </a:lnTo>
                <a:lnTo>
                  <a:pt x="4914900" y="794016"/>
                </a:lnTo>
                <a:lnTo>
                  <a:pt x="4914900" y="796645"/>
                </a:lnTo>
                <a:lnTo>
                  <a:pt x="4915357" y="797763"/>
                </a:lnTo>
                <a:lnTo>
                  <a:pt x="4917224" y="799630"/>
                </a:lnTo>
                <a:lnTo>
                  <a:pt x="4918341" y="800100"/>
                </a:lnTo>
                <a:lnTo>
                  <a:pt x="4930495" y="800100"/>
                </a:lnTo>
                <a:lnTo>
                  <a:pt x="4931613" y="799630"/>
                </a:lnTo>
                <a:lnTo>
                  <a:pt x="4933480" y="797763"/>
                </a:lnTo>
                <a:lnTo>
                  <a:pt x="4933937" y="796645"/>
                </a:lnTo>
                <a:lnTo>
                  <a:pt x="4933937" y="794016"/>
                </a:lnTo>
                <a:close/>
              </a:path>
              <a:path w="5162550" h="800100">
                <a:moveTo>
                  <a:pt x="4933937" y="3441"/>
                </a:moveTo>
                <a:lnTo>
                  <a:pt x="4933480" y="2324"/>
                </a:lnTo>
                <a:lnTo>
                  <a:pt x="4931613" y="457"/>
                </a:lnTo>
                <a:lnTo>
                  <a:pt x="4930495" y="0"/>
                </a:lnTo>
                <a:lnTo>
                  <a:pt x="4918341" y="0"/>
                </a:lnTo>
                <a:lnTo>
                  <a:pt x="4917224" y="457"/>
                </a:lnTo>
                <a:lnTo>
                  <a:pt x="4915357" y="2324"/>
                </a:lnTo>
                <a:lnTo>
                  <a:pt x="4914900" y="3441"/>
                </a:lnTo>
                <a:lnTo>
                  <a:pt x="4914900" y="6070"/>
                </a:lnTo>
                <a:lnTo>
                  <a:pt x="4915357" y="7188"/>
                </a:lnTo>
                <a:lnTo>
                  <a:pt x="4917224" y="9055"/>
                </a:lnTo>
                <a:lnTo>
                  <a:pt x="4918341" y="9525"/>
                </a:lnTo>
                <a:lnTo>
                  <a:pt x="4930495" y="9525"/>
                </a:lnTo>
                <a:lnTo>
                  <a:pt x="4931613" y="9055"/>
                </a:lnTo>
                <a:lnTo>
                  <a:pt x="4933480" y="7188"/>
                </a:lnTo>
                <a:lnTo>
                  <a:pt x="4933937" y="6070"/>
                </a:lnTo>
                <a:lnTo>
                  <a:pt x="4933937" y="3441"/>
                </a:lnTo>
                <a:close/>
              </a:path>
              <a:path w="5162550" h="800100">
                <a:moveTo>
                  <a:pt x="4991100" y="794016"/>
                </a:moveTo>
                <a:lnTo>
                  <a:pt x="4990630" y="792899"/>
                </a:lnTo>
                <a:lnTo>
                  <a:pt x="4988763" y="791032"/>
                </a:lnTo>
                <a:lnTo>
                  <a:pt x="4987645" y="790575"/>
                </a:lnTo>
                <a:lnTo>
                  <a:pt x="4975491" y="790575"/>
                </a:lnTo>
                <a:lnTo>
                  <a:pt x="4974374" y="791032"/>
                </a:lnTo>
                <a:lnTo>
                  <a:pt x="4972507" y="792899"/>
                </a:lnTo>
                <a:lnTo>
                  <a:pt x="4972050" y="794016"/>
                </a:lnTo>
                <a:lnTo>
                  <a:pt x="4972050" y="796645"/>
                </a:lnTo>
                <a:lnTo>
                  <a:pt x="4972507" y="797763"/>
                </a:lnTo>
                <a:lnTo>
                  <a:pt x="4974374" y="799630"/>
                </a:lnTo>
                <a:lnTo>
                  <a:pt x="4975491" y="800100"/>
                </a:lnTo>
                <a:lnTo>
                  <a:pt x="4987645" y="800100"/>
                </a:lnTo>
                <a:lnTo>
                  <a:pt x="4988763" y="799630"/>
                </a:lnTo>
                <a:lnTo>
                  <a:pt x="4990630" y="797763"/>
                </a:lnTo>
                <a:lnTo>
                  <a:pt x="4991100" y="796645"/>
                </a:lnTo>
                <a:lnTo>
                  <a:pt x="4991100" y="794016"/>
                </a:lnTo>
                <a:close/>
              </a:path>
              <a:path w="5162550" h="800100">
                <a:moveTo>
                  <a:pt x="4991100" y="3441"/>
                </a:moveTo>
                <a:lnTo>
                  <a:pt x="4990630" y="2324"/>
                </a:lnTo>
                <a:lnTo>
                  <a:pt x="4988763" y="457"/>
                </a:lnTo>
                <a:lnTo>
                  <a:pt x="4987645" y="0"/>
                </a:lnTo>
                <a:lnTo>
                  <a:pt x="4975491" y="0"/>
                </a:lnTo>
                <a:lnTo>
                  <a:pt x="4974374" y="457"/>
                </a:lnTo>
                <a:lnTo>
                  <a:pt x="4972507" y="2324"/>
                </a:lnTo>
                <a:lnTo>
                  <a:pt x="4972050" y="3441"/>
                </a:lnTo>
                <a:lnTo>
                  <a:pt x="4972050" y="6070"/>
                </a:lnTo>
                <a:lnTo>
                  <a:pt x="4972507" y="7188"/>
                </a:lnTo>
                <a:lnTo>
                  <a:pt x="4974374" y="9055"/>
                </a:lnTo>
                <a:lnTo>
                  <a:pt x="4975491" y="9525"/>
                </a:lnTo>
                <a:lnTo>
                  <a:pt x="4987645" y="9525"/>
                </a:lnTo>
                <a:lnTo>
                  <a:pt x="4988763" y="9055"/>
                </a:lnTo>
                <a:lnTo>
                  <a:pt x="4990630" y="7188"/>
                </a:lnTo>
                <a:lnTo>
                  <a:pt x="4991100" y="6070"/>
                </a:lnTo>
                <a:lnTo>
                  <a:pt x="4991100" y="3441"/>
                </a:lnTo>
                <a:close/>
              </a:path>
              <a:path w="5162550" h="800100">
                <a:moveTo>
                  <a:pt x="5048237" y="794016"/>
                </a:moveTo>
                <a:lnTo>
                  <a:pt x="5047780" y="792899"/>
                </a:lnTo>
                <a:lnTo>
                  <a:pt x="5045913" y="791032"/>
                </a:lnTo>
                <a:lnTo>
                  <a:pt x="5044795" y="790575"/>
                </a:lnTo>
                <a:lnTo>
                  <a:pt x="5032641" y="790575"/>
                </a:lnTo>
                <a:lnTo>
                  <a:pt x="5031524" y="791032"/>
                </a:lnTo>
                <a:lnTo>
                  <a:pt x="5029657" y="792899"/>
                </a:lnTo>
                <a:lnTo>
                  <a:pt x="5029187" y="794016"/>
                </a:lnTo>
                <a:lnTo>
                  <a:pt x="5029187" y="796645"/>
                </a:lnTo>
                <a:lnTo>
                  <a:pt x="5029657" y="797763"/>
                </a:lnTo>
                <a:lnTo>
                  <a:pt x="5031524" y="799630"/>
                </a:lnTo>
                <a:lnTo>
                  <a:pt x="5032641" y="800100"/>
                </a:lnTo>
                <a:lnTo>
                  <a:pt x="5044795" y="800100"/>
                </a:lnTo>
                <a:lnTo>
                  <a:pt x="5045913" y="799630"/>
                </a:lnTo>
                <a:lnTo>
                  <a:pt x="5047780" y="797763"/>
                </a:lnTo>
                <a:lnTo>
                  <a:pt x="5048237" y="796645"/>
                </a:lnTo>
                <a:lnTo>
                  <a:pt x="5048237" y="794016"/>
                </a:lnTo>
                <a:close/>
              </a:path>
              <a:path w="5162550" h="800100">
                <a:moveTo>
                  <a:pt x="5048237" y="3441"/>
                </a:moveTo>
                <a:lnTo>
                  <a:pt x="5047780" y="2324"/>
                </a:lnTo>
                <a:lnTo>
                  <a:pt x="5045913" y="457"/>
                </a:lnTo>
                <a:lnTo>
                  <a:pt x="5044795" y="0"/>
                </a:lnTo>
                <a:lnTo>
                  <a:pt x="5032641" y="0"/>
                </a:lnTo>
                <a:lnTo>
                  <a:pt x="5031524" y="457"/>
                </a:lnTo>
                <a:lnTo>
                  <a:pt x="5029657" y="2324"/>
                </a:lnTo>
                <a:lnTo>
                  <a:pt x="5029187" y="3441"/>
                </a:lnTo>
                <a:lnTo>
                  <a:pt x="5029187" y="6070"/>
                </a:lnTo>
                <a:lnTo>
                  <a:pt x="5029657" y="7188"/>
                </a:lnTo>
                <a:lnTo>
                  <a:pt x="5031524" y="9055"/>
                </a:lnTo>
                <a:lnTo>
                  <a:pt x="5032641" y="9525"/>
                </a:lnTo>
                <a:lnTo>
                  <a:pt x="5044795" y="9525"/>
                </a:lnTo>
                <a:lnTo>
                  <a:pt x="5045913" y="9055"/>
                </a:lnTo>
                <a:lnTo>
                  <a:pt x="5047780" y="7188"/>
                </a:lnTo>
                <a:lnTo>
                  <a:pt x="5048237" y="6070"/>
                </a:lnTo>
                <a:lnTo>
                  <a:pt x="5048237" y="3441"/>
                </a:lnTo>
                <a:close/>
              </a:path>
              <a:path w="5162550" h="800100">
                <a:moveTo>
                  <a:pt x="5105387" y="794016"/>
                </a:moveTo>
                <a:lnTo>
                  <a:pt x="5104930" y="792899"/>
                </a:lnTo>
                <a:lnTo>
                  <a:pt x="5103063" y="791032"/>
                </a:lnTo>
                <a:lnTo>
                  <a:pt x="5101945" y="790575"/>
                </a:lnTo>
                <a:lnTo>
                  <a:pt x="5089791" y="790575"/>
                </a:lnTo>
                <a:lnTo>
                  <a:pt x="5088674" y="791032"/>
                </a:lnTo>
                <a:lnTo>
                  <a:pt x="5086807" y="792899"/>
                </a:lnTo>
                <a:lnTo>
                  <a:pt x="5086337" y="794016"/>
                </a:lnTo>
                <a:lnTo>
                  <a:pt x="5086337" y="796645"/>
                </a:lnTo>
                <a:lnTo>
                  <a:pt x="5086807" y="797763"/>
                </a:lnTo>
                <a:lnTo>
                  <a:pt x="5088674" y="799630"/>
                </a:lnTo>
                <a:lnTo>
                  <a:pt x="5089791" y="800100"/>
                </a:lnTo>
                <a:lnTo>
                  <a:pt x="5101945" y="800100"/>
                </a:lnTo>
                <a:lnTo>
                  <a:pt x="5103063" y="799630"/>
                </a:lnTo>
                <a:lnTo>
                  <a:pt x="5104930" y="797763"/>
                </a:lnTo>
                <a:lnTo>
                  <a:pt x="5105387" y="796645"/>
                </a:lnTo>
                <a:lnTo>
                  <a:pt x="5105387" y="794016"/>
                </a:lnTo>
                <a:close/>
              </a:path>
              <a:path w="5162550" h="800100">
                <a:moveTo>
                  <a:pt x="5105387" y="3441"/>
                </a:moveTo>
                <a:lnTo>
                  <a:pt x="5104930" y="2324"/>
                </a:lnTo>
                <a:lnTo>
                  <a:pt x="5103063" y="457"/>
                </a:lnTo>
                <a:lnTo>
                  <a:pt x="5101945" y="0"/>
                </a:lnTo>
                <a:lnTo>
                  <a:pt x="5089791" y="0"/>
                </a:lnTo>
                <a:lnTo>
                  <a:pt x="5088674" y="457"/>
                </a:lnTo>
                <a:lnTo>
                  <a:pt x="5086807" y="2324"/>
                </a:lnTo>
                <a:lnTo>
                  <a:pt x="5086337" y="3441"/>
                </a:lnTo>
                <a:lnTo>
                  <a:pt x="5086337" y="6070"/>
                </a:lnTo>
                <a:lnTo>
                  <a:pt x="5086807" y="7188"/>
                </a:lnTo>
                <a:lnTo>
                  <a:pt x="5088674" y="9055"/>
                </a:lnTo>
                <a:lnTo>
                  <a:pt x="5089791" y="9525"/>
                </a:lnTo>
                <a:lnTo>
                  <a:pt x="5101945" y="9525"/>
                </a:lnTo>
                <a:lnTo>
                  <a:pt x="5103063" y="9055"/>
                </a:lnTo>
                <a:lnTo>
                  <a:pt x="5104930" y="7188"/>
                </a:lnTo>
                <a:lnTo>
                  <a:pt x="5105387" y="6070"/>
                </a:lnTo>
                <a:lnTo>
                  <a:pt x="5105387" y="3441"/>
                </a:lnTo>
                <a:close/>
              </a:path>
              <a:path w="5162550" h="800100">
                <a:moveTo>
                  <a:pt x="5162537" y="794016"/>
                </a:moveTo>
                <a:lnTo>
                  <a:pt x="5162080" y="792899"/>
                </a:lnTo>
                <a:lnTo>
                  <a:pt x="5160213" y="791032"/>
                </a:lnTo>
                <a:lnTo>
                  <a:pt x="5159095" y="790575"/>
                </a:lnTo>
                <a:lnTo>
                  <a:pt x="5146941" y="790575"/>
                </a:lnTo>
                <a:lnTo>
                  <a:pt x="5145824" y="791032"/>
                </a:lnTo>
                <a:lnTo>
                  <a:pt x="5143957" y="792899"/>
                </a:lnTo>
                <a:lnTo>
                  <a:pt x="5143500" y="794016"/>
                </a:lnTo>
                <a:lnTo>
                  <a:pt x="5143500" y="796645"/>
                </a:lnTo>
                <a:lnTo>
                  <a:pt x="5143957" y="797763"/>
                </a:lnTo>
                <a:lnTo>
                  <a:pt x="5145824" y="799630"/>
                </a:lnTo>
                <a:lnTo>
                  <a:pt x="5146941" y="800100"/>
                </a:lnTo>
                <a:lnTo>
                  <a:pt x="5159095" y="800100"/>
                </a:lnTo>
                <a:lnTo>
                  <a:pt x="5160213" y="799630"/>
                </a:lnTo>
                <a:lnTo>
                  <a:pt x="5162080" y="797763"/>
                </a:lnTo>
                <a:lnTo>
                  <a:pt x="5162537" y="796645"/>
                </a:lnTo>
                <a:lnTo>
                  <a:pt x="5162537" y="794016"/>
                </a:lnTo>
                <a:close/>
              </a:path>
              <a:path w="5162550" h="800100">
                <a:moveTo>
                  <a:pt x="5162537" y="3441"/>
                </a:moveTo>
                <a:lnTo>
                  <a:pt x="5162080" y="2324"/>
                </a:lnTo>
                <a:lnTo>
                  <a:pt x="5160213" y="457"/>
                </a:lnTo>
                <a:lnTo>
                  <a:pt x="5159095" y="0"/>
                </a:lnTo>
                <a:lnTo>
                  <a:pt x="5146941" y="0"/>
                </a:lnTo>
                <a:lnTo>
                  <a:pt x="5145824" y="457"/>
                </a:lnTo>
                <a:lnTo>
                  <a:pt x="5143957" y="2324"/>
                </a:lnTo>
                <a:lnTo>
                  <a:pt x="5143500" y="3441"/>
                </a:lnTo>
                <a:lnTo>
                  <a:pt x="5143500" y="6070"/>
                </a:lnTo>
                <a:lnTo>
                  <a:pt x="5143957" y="7188"/>
                </a:lnTo>
                <a:lnTo>
                  <a:pt x="5145824" y="9055"/>
                </a:lnTo>
                <a:lnTo>
                  <a:pt x="5146941" y="9525"/>
                </a:lnTo>
                <a:lnTo>
                  <a:pt x="5159095" y="9525"/>
                </a:lnTo>
                <a:lnTo>
                  <a:pt x="5160213" y="9055"/>
                </a:lnTo>
                <a:lnTo>
                  <a:pt x="5162080" y="7188"/>
                </a:lnTo>
                <a:lnTo>
                  <a:pt x="5162537" y="6070"/>
                </a:lnTo>
                <a:lnTo>
                  <a:pt x="5162537" y="3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6903342" y="3257649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841728" y="2467074"/>
            <a:ext cx="2768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$50K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196137" y="1762125"/>
            <a:ext cx="5162550" cy="9525"/>
          </a:xfrm>
          <a:custGeom>
            <a:avLst/>
            <a:gdLst/>
            <a:ahLst/>
            <a:cxnLst/>
            <a:rect l="l" t="t" r="r" b="b"/>
            <a:pathLst>
              <a:path w="5162550" h="9525">
                <a:moveTo>
                  <a:pt x="15602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15602" y="0"/>
                </a:lnTo>
                <a:lnTo>
                  <a:pt x="16725" y="464"/>
                </a:lnTo>
                <a:lnTo>
                  <a:pt x="18585" y="2324"/>
                </a:lnTo>
                <a:lnTo>
                  <a:pt x="19049" y="3447"/>
                </a:lnTo>
                <a:lnTo>
                  <a:pt x="19049" y="6077"/>
                </a:lnTo>
                <a:lnTo>
                  <a:pt x="18585" y="7200"/>
                </a:lnTo>
                <a:lnTo>
                  <a:pt x="16725" y="9060"/>
                </a:lnTo>
                <a:lnTo>
                  <a:pt x="15602" y="9524"/>
                </a:lnTo>
                <a:close/>
              </a:path>
              <a:path w="5162550" h="9525">
                <a:moveTo>
                  <a:pt x="72752" y="9524"/>
                </a:moveTo>
                <a:lnTo>
                  <a:pt x="60597" y="9524"/>
                </a:lnTo>
                <a:lnTo>
                  <a:pt x="59474" y="9060"/>
                </a:lnTo>
                <a:lnTo>
                  <a:pt x="57614" y="7200"/>
                </a:lnTo>
                <a:lnTo>
                  <a:pt x="57150" y="6077"/>
                </a:lnTo>
                <a:lnTo>
                  <a:pt x="57150" y="3447"/>
                </a:lnTo>
                <a:lnTo>
                  <a:pt x="57614" y="2324"/>
                </a:lnTo>
                <a:lnTo>
                  <a:pt x="59474" y="464"/>
                </a:lnTo>
                <a:lnTo>
                  <a:pt x="60597" y="0"/>
                </a:lnTo>
                <a:lnTo>
                  <a:pt x="72752" y="0"/>
                </a:lnTo>
                <a:lnTo>
                  <a:pt x="73875" y="464"/>
                </a:lnTo>
                <a:lnTo>
                  <a:pt x="75735" y="2324"/>
                </a:lnTo>
                <a:lnTo>
                  <a:pt x="76199" y="3447"/>
                </a:lnTo>
                <a:lnTo>
                  <a:pt x="76199" y="6077"/>
                </a:lnTo>
                <a:lnTo>
                  <a:pt x="75735" y="7200"/>
                </a:lnTo>
                <a:lnTo>
                  <a:pt x="73875" y="9060"/>
                </a:lnTo>
                <a:lnTo>
                  <a:pt x="72752" y="9524"/>
                </a:lnTo>
                <a:close/>
              </a:path>
              <a:path w="5162550" h="9525">
                <a:moveTo>
                  <a:pt x="129902" y="9524"/>
                </a:moveTo>
                <a:lnTo>
                  <a:pt x="117747" y="9524"/>
                </a:lnTo>
                <a:lnTo>
                  <a:pt x="116624" y="9060"/>
                </a:lnTo>
                <a:lnTo>
                  <a:pt x="114764" y="7200"/>
                </a:lnTo>
                <a:lnTo>
                  <a:pt x="114300" y="6077"/>
                </a:lnTo>
                <a:lnTo>
                  <a:pt x="114300" y="3447"/>
                </a:lnTo>
                <a:lnTo>
                  <a:pt x="114764" y="2324"/>
                </a:lnTo>
                <a:lnTo>
                  <a:pt x="116624" y="464"/>
                </a:lnTo>
                <a:lnTo>
                  <a:pt x="117747" y="0"/>
                </a:lnTo>
                <a:lnTo>
                  <a:pt x="129902" y="0"/>
                </a:lnTo>
                <a:lnTo>
                  <a:pt x="131025" y="464"/>
                </a:lnTo>
                <a:lnTo>
                  <a:pt x="132885" y="2324"/>
                </a:lnTo>
                <a:lnTo>
                  <a:pt x="133349" y="3447"/>
                </a:lnTo>
                <a:lnTo>
                  <a:pt x="133349" y="6077"/>
                </a:lnTo>
                <a:lnTo>
                  <a:pt x="132885" y="7200"/>
                </a:lnTo>
                <a:lnTo>
                  <a:pt x="131025" y="9060"/>
                </a:lnTo>
                <a:lnTo>
                  <a:pt x="129902" y="9524"/>
                </a:lnTo>
                <a:close/>
              </a:path>
              <a:path w="5162550" h="9525">
                <a:moveTo>
                  <a:pt x="187052" y="9524"/>
                </a:moveTo>
                <a:lnTo>
                  <a:pt x="174897" y="9524"/>
                </a:lnTo>
                <a:lnTo>
                  <a:pt x="173774" y="9060"/>
                </a:lnTo>
                <a:lnTo>
                  <a:pt x="171914" y="7200"/>
                </a:lnTo>
                <a:lnTo>
                  <a:pt x="171449" y="6077"/>
                </a:lnTo>
                <a:lnTo>
                  <a:pt x="171449" y="3447"/>
                </a:lnTo>
                <a:lnTo>
                  <a:pt x="171914" y="2324"/>
                </a:lnTo>
                <a:lnTo>
                  <a:pt x="173774" y="464"/>
                </a:lnTo>
                <a:lnTo>
                  <a:pt x="174897" y="0"/>
                </a:lnTo>
                <a:lnTo>
                  <a:pt x="187052" y="0"/>
                </a:lnTo>
                <a:lnTo>
                  <a:pt x="188175" y="464"/>
                </a:lnTo>
                <a:lnTo>
                  <a:pt x="190035" y="2324"/>
                </a:lnTo>
                <a:lnTo>
                  <a:pt x="190499" y="3447"/>
                </a:lnTo>
                <a:lnTo>
                  <a:pt x="190499" y="6077"/>
                </a:lnTo>
                <a:lnTo>
                  <a:pt x="190035" y="7200"/>
                </a:lnTo>
                <a:lnTo>
                  <a:pt x="188175" y="9060"/>
                </a:lnTo>
                <a:lnTo>
                  <a:pt x="187052" y="9524"/>
                </a:lnTo>
                <a:close/>
              </a:path>
              <a:path w="5162550" h="9525">
                <a:moveTo>
                  <a:pt x="244202" y="9524"/>
                </a:moveTo>
                <a:lnTo>
                  <a:pt x="232047" y="9524"/>
                </a:lnTo>
                <a:lnTo>
                  <a:pt x="230924" y="9060"/>
                </a:lnTo>
                <a:lnTo>
                  <a:pt x="229064" y="7200"/>
                </a:lnTo>
                <a:lnTo>
                  <a:pt x="228599" y="6077"/>
                </a:lnTo>
                <a:lnTo>
                  <a:pt x="228599" y="3447"/>
                </a:lnTo>
                <a:lnTo>
                  <a:pt x="229064" y="2324"/>
                </a:lnTo>
                <a:lnTo>
                  <a:pt x="230924" y="464"/>
                </a:lnTo>
                <a:lnTo>
                  <a:pt x="232047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5162550" h="9525">
                <a:moveTo>
                  <a:pt x="301352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301352" y="0"/>
                </a:lnTo>
                <a:lnTo>
                  <a:pt x="302475" y="464"/>
                </a:lnTo>
                <a:lnTo>
                  <a:pt x="304335" y="2324"/>
                </a:lnTo>
                <a:lnTo>
                  <a:pt x="304799" y="3447"/>
                </a:lnTo>
                <a:lnTo>
                  <a:pt x="304799" y="6077"/>
                </a:lnTo>
                <a:lnTo>
                  <a:pt x="304335" y="7200"/>
                </a:lnTo>
                <a:lnTo>
                  <a:pt x="302475" y="9060"/>
                </a:lnTo>
                <a:lnTo>
                  <a:pt x="301352" y="9524"/>
                </a:lnTo>
                <a:close/>
              </a:path>
              <a:path w="5162550" h="9525">
                <a:moveTo>
                  <a:pt x="358502" y="9524"/>
                </a:moveTo>
                <a:lnTo>
                  <a:pt x="346347" y="9524"/>
                </a:lnTo>
                <a:lnTo>
                  <a:pt x="345224" y="9060"/>
                </a:lnTo>
                <a:lnTo>
                  <a:pt x="343364" y="7200"/>
                </a:lnTo>
                <a:lnTo>
                  <a:pt x="342899" y="6077"/>
                </a:lnTo>
                <a:lnTo>
                  <a:pt x="342899" y="3447"/>
                </a:lnTo>
                <a:lnTo>
                  <a:pt x="343364" y="2324"/>
                </a:lnTo>
                <a:lnTo>
                  <a:pt x="345224" y="464"/>
                </a:lnTo>
                <a:lnTo>
                  <a:pt x="346347" y="0"/>
                </a:lnTo>
                <a:lnTo>
                  <a:pt x="358502" y="0"/>
                </a:lnTo>
                <a:lnTo>
                  <a:pt x="359625" y="464"/>
                </a:lnTo>
                <a:lnTo>
                  <a:pt x="361484" y="2324"/>
                </a:lnTo>
                <a:lnTo>
                  <a:pt x="361949" y="3447"/>
                </a:lnTo>
                <a:lnTo>
                  <a:pt x="361949" y="6077"/>
                </a:lnTo>
                <a:lnTo>
                  <a:pt x="361484" y="7200"/>
                </a:lnTo>
                <a:lnTo>
                  <a:pt x="359625" y="9060"/>
                </a:lnTo>
                <a:lnTo>
                  <a:pt x="358502" y="9524"/>
                </a:lnTo>
                <a:close/>
              </a:path>
              <a:path w="5162550" h="9525">
                <a:moveTo>
                  <a:pt x="415652" y="9524"/>
                </a:moveTo>
                <a:lnTo>
                  <a:pt x="403497" y="9524"/>
                </a:lnTo>
                <a:lnTo>
                  <a:pt x="402374" y="9060"/>
                </a:lnTo>
                <a:lnTo>
                  <a:pt x="400514" y="7200"/>
                </a:lnTo>
                <a:lnTo>
                  <a:pt x="400050" y="6077"/>
                </a:lnTo>
                <a:lnTo>
                  <a:pt x="400050" y="3447"/>
                </a:lnTo>
                <a:lnTo>
                  <a:pt x="400514" y="2324"/>
                </a:lnTo>
                <a:lnTo>
                  <a:pt x="402374" y="464"/>
                </a:lnTo>
                <a:lnTo>
                  <a:pt x="403497" y="0"/>
                </a:lnTo>
                <a:lnTo>
                  <a:pt x="415652" y="0"/>
                </a:lnTo>
                <a:lnTo>
                  <a:pt x="416775" y="464"/>
                </a:lnTo>
                <a:lnTo>
                  <a:pt x="418635" y="2324"/>
                </a:lnTo>
                <a:lnTo>
                  <a:pt x="419099" y="3447"/>
                </a:lnTo>
                <a:lnTo>
                  <a:pt x="419099" y="6077"/>
                </a:lnTo>
                <a:lnTo>
                  <a:pt x="418635" y="7200"/>
                </a:lnTo>
                <a:lnTo>
                  <a:pt x="416775" y="9060"/>
                </a:lnTo>
                <a:lnTo>
                  <a:pt x="415652" y="9524"/>
                </a:lnTo>
                <a:close/>
              </a:path>
              <a:path w="5162550" h="9525">
                <a:moveTo>
                  <a:pt x="472802" y="9524"/>
                </a:moveTo>
                <a:lnTo>
                  <a:pt x="460647" y="9524"/>
                </a:lnTo>
                <a:lnTo>
                  <a:pt x="459524" y="9060"/>
                </a:lnTo>
                <a:lnTo>
                  <a:pt x="457664" y="7200"/>
                </a:lnTo>
                <a:lnTo>
                  <a:pt x="457199" y="6077"/>
                </a:lnTo>
                <a:lnTo>
                  <a:pt x="457199" y="3447"/>
                </a:lnTo>
                <a:lnTo>
                  <a:pt x="457664" y="2324"/>
                </a:lnTo>
                <a:lnTo>
                  <a:pt x="459524" y="464"/>
                </a:lnTo>
                <a:lnTo>
                  <a:pt x="460647" y="0"/>
                </a:lnTo>
                <a:lnTo>
                  <a:pt x="472802" y="0"/>
                </a:lnTo>
                <a:lnTo>
                  <a:pt x="473925" y="464"/>
                </a:lnTo>
                <a:lnTo>
                  <a:pt x="475785" y="2324"/>
                </a:lnTo>
                <a:lnTo>
                  <a:pt x="476249" y="3447"/>
                </a:lnTo>
                <a:lnTo>
                  <a:pt x="476249" y="6077"/>
                </a:lnTo>
                <a:lnTo>
                  <a:pt x="475785" y="7200"/>
                </a:lnTo>
                <a:lnTo>
                  <a:pt x="473925" y="9060"/>
                </a:lnTo>
                <a:lnTo>
                  <a:pt x="472802" y="9524"/>
                </a:lnTo>
                <a:close/>
              </a:path>
              <a:path w="5162550" h="9525">
                <a:moveTo>
                  <a:pt x="529952" y="9524"/>
                </a:moveTo>
                <a:lnTo>
                  <a:pt x="517797" y="9524"/>
                </a:lnTo>
                <a:lnTo>
                  <a:pt x="516674" y="9060"/>
                </a:lnTo>
                <a:lnTo>
                  <a:pt x="514814" y="7200"/>
                </a:lnTo>
                <a:lnTo>
                  <a:pt x="514350" y="6077"/>
                </a:lnTo>
                <a:lnTo>
                  <a:pt x="514350" y="3447"/>
                </a:lnTo>
                <a:lnTo>
                  <a:pt x="514814" y="2324"/>
                </a:lnTo>
                <a:lnTo>
                  <a:pt x="516674" y="464"/>
                </a:lnTo>
                <a:lnTo>
                  <a:pt x="517797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4" y="2324"/>
                </a:lnTo>
                <a:lnTo>
                  <a:pt x="533399" y="3447"/>
                </a:lnTo>
                <a:lnTo>
                  <a:pt x="533399" y="6077"/>
                </a:lnTo>
                <a:lnTo>
                  <a:pt x="532934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5162550" h="9525">
                <a:moveTo>
                  <a:pt x="587102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87102" y="0"/>
                </a:lnTo>
                <a:lnTo>
                  <a:pt x="588225" y="464"/>
                </a:lnTo>
                <a:lnTo>
                  <a:pt x="590085" y="2324"/>
                </a:lnTo>
                <a:lnTo>
                  <a:pt x="590549" y="3447"/>
                </a:lnTo>
                <a:lnTo>
                  <a:pt x="590549" y="6077"/>
                </a:lnTo>
                <a:lnTo>
                  <a:pt x="590085" y="7200"/>
                </a:lnTo>
                <a:lnTo>
                  <a:pt x="588225" y="9060"/>
                </a:lnTo>
                <a:lnTo>
                  <a:pt x="587102" y="9524"/>
                </a:lnTo>
                <a:close/>
              </a:path>
              <a:path w="5162550" h="9525">
                <a:moveTo>
                  <a:pt x="644252" y="9524"/>
                </a:moveTo>
                <a:lnTo>
                  <a:pt x="632097" y="9524"/>
                </a:lnTo>
                <a:lnTo>
                  <a:pt x="630974" y="9060"/>
                </a:lnTo>
                <a:lnTo>
                  <a:pt x="629114" y="7200"/>
                </a:lnTo>
                <a:lnTo>
                  <a:pt x="628649" y="6077"/>
                </a:lnTo>
                <a:lnTo>
                  <a:pt x="628649" y="3447"/>
                </a:lnTo>
                <a:lnTo>
                  <a:pt x="629114" y="2324"/>
                </a:lnTo>
                <a:lnTo>
                  <a:pt x="630974" y="464"/>
                </a:lnTo>
                <a:lnTo>
                  <a:pt x="632097" y="0"/>
                </a:lnTo>
                <a:lnTo>
                  <a:pt x="644252" y="0"/>
                </a:lnTo>
                <a:lnTo>
                  <a:pt x="645375" y="464"/>
                </a:lnTo>
                <a:lnTo>
                  <a:pt x="647235" y="2324"/>
                </a:lnTo>
                <a:lnTo>
                  <a:pt x="647699" y="3447"/>
                </a:lnTo>
                <a:lnTo>
                  <a:pt x="647699" y="6077"/>
                </a:lnTo>
                <a:lnTo>
                  <a:pt x="647235" y="7200"/>
                </a:lnTo>
                <a:lnTo>
                  <a:pt x="645375" y="9060"/>
                </a:lnTo>
                <a:lnTo>
                  <a:pt x="644252" y="9524"/>
                </a:lnTo>
                <a:close/>
              </a:path>
              <a:path w="5162550" h="9525">
                <a:moveTo>
                  <a:pt x="701402" y="9524"/>
                </a:moveTo>
                <a:lnTo>
                  <a:pt x="689247" y="9524"/>
                </a:lnTo>
                <a:lnTo>
                  <a:pt x="688124" y="9060"/>
                </a:lnTo>
                <a:lnTo>
                  <a:pt x="686264" y="7200"/>
                </a:lnTo>
                <a:lnTo>
                  <a:pt x="685800" y="6077"/>
                </a:lnTo>
                <a:lnTo>
                  <a:pt x="685800" y="3447"/>
                </a:lnTo>
                <a:lnTo>
                  <a:pt x="686264" y="2324"/>
                </a:lnTo>
                <a:lnTo>
                  <a:pt x="688124" y="464"/>
                </a:lnTo>
                <a:lnTo>
                  <a:pt x="689247" y="0"/>
                </a:lnTo>
                <a:lnTo>
                  <a:pt x="701402" y="0"/>
                </a:lnTo>
                <a:lnTo>
                  <a:pt x="702525" y="464"/>
                </a:lnTo>
                <a:lnTo>
                  <a:pt x="704385" y="2324"/>
                </a:lnTo>
                <a:lnTo>
                  <a:pt x="704850" y="3447"/>
                </a:lnTo>
                <a:lnTo>
                  <a:pt x="704850" y="6077"/>
                </a:lnTo>
                <a:lnTo>
                  <a:pt x="704385" y="7200"/>
                </a:lnTo>
                <a:lnTo>
                  <a:pt x="702525" y="9060"/>
                </a:lnTo>
                <a:lnTo>
                  <a:pt x="701402" y="9524"/>
                </a:lnTo>
                <a:close/>
              </a:path>
              <a:path w="5162550" h="9525">
                <a:moveTo>
                  <a:pt x="758552" y="9524"/>
                </a:moveTo>
                <a:lnTo>
                  <a:pt x="746397" y="9524"/>
                </a:lnTo>
                <a:lnTo>
                  <a:pt x="745274" y="9060"/>
                </a:lnTo>
                <a:lnTo>
                  <a:pt x="743414" y="7200"/>
                </a:lnTo>
                <a:lnTo>
                  <a:pt x="742950" y="6077"/>
                </a:lnTo>
                <a:lnTo>
                  <a:pt x="742950" y="3447"/>
                </a:lnTo>
                <a:lnTo>
                  <a:pt x="743414" y="2324"/>
                </a:lnTo>
                <a:lnTo>
                  <a:pt x="745274" y="464"/>
                </a:lnTo>
                <a:lnTo>
                  <a:pt x="746397" y="0"/>
                </a:lnTo>
                <a:lnTo>
                  <a:pt x="758552" y="0"/>
                </a:lnTo>
                <a:lnTo>
                  <a:pt x="759675" y="464"/>
                </a:lnTo>
                <a:lnTo>
                  <a:pt x="761535" y="2324"/>
                </a:lnTo>
                <a:lnTo>
                  <a:pt x="762000" y="3447"/>
                </a:lnTo>
                <a:lnTo>
                  <a:pt x="762000" y="6077"/>
                </a:lnTo>
                <a:lnTo>
                  <a:pt x="761535" y="7200"/>
                </a:lnTo>
                <a:lnTo>
                  <a:pt x="759675" y="9060"/>
                </a:lnTo>
                <a:lnTo>
                  <a:pt x="758552" y="9524"/>
                </a:lnTo>
                <a:close/>
              </a:path>
              <a:path w="5162550" h="9525">
                <a:moveTo>
                  <a:pt x="815702" y="9524"/>
                </a:moveTo>
                <a:lnTo>
                  <a:pt x="803547" y="9524"/>
                </a:lnTo>
                <a:lnTo>
                  <a:pt x="802424" y="9060"/>
                </a:lnTo>
                <a:lnTo>
                  <a:pt x="800564" y="7200"/>
                </a:lnTo>
                <a:lnTo>
                  <a:pt x="800099" y="6077"/>
                </a:lnTo>
                <a:lnTo>
                  <a:pt x="800099" y="3447"/>
                </a:lnTo>
                <a:lnTo>
                  <a:pt x="800564" y="2324"/>
                </a:lnTo>
                <a:lnTo>
                  <a:pt x="802424" y="464"/>
                </a:lnTo>
                <a:lnTo>
                  <a:pt x="803547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5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5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5162550" h="9525">
                <a:moveTo>
                  <a:pt x="872852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72852" y="0"/>
                </a:lnTo>
                <a:lnTo>
                  <a:pt x="873975" y="464"/>
                </a:lnTo>
                <a:lnTo>
                  <a:pt x="875835" y="2324"/>
                </a:lnTo>
                <a:lnTo>
                  <a:pt x="876299" y="3447"/>
                </a:lnTo>
                <a:lnTo>
                  <a:pt x="876299" y="6077"/>
                </a:lnTo>
                <a:lnTo>
                  <a:pt x="875835" y="7200"/>
                </a:lnTo>
                <a:lnTo>
                  <a:pt x="873975" y="9060"/>
                </a:lnTo>
                <a:lnTo>
                  <a:pt x="872852" y="9524"/>
                </a:lnTo>
                <a:close/>
              </a:path>
              <a:path w="5162550" h="9525">
                <a:moveTo>
                  <a:pt x="930002" y="9524"/>
                </a:moveTo>
                <a:lnTo>
                  <a:pt x="917847" y="9524"/>
                </a:lnTo>
                <a:lnTo>
                  <a:pt x="916724" y="9060"/>
                </a:lnTo>
                <a:lnTo>
                  <a:pt x="914864" y="7200"/>
                </a:lnTo>
                <a:lnTo>
                  <a:pt x="914399" y="6077"/>
                </a:lnTo>
                <a:lnTo>
                  <a:pt x="914399" y="3447"/>
                </a:lnTo>
                <a:lnTo>
                  <a:pt x="914864" y="2324"/>
                </a:lnTo>
                <a:lnTo>
                  <a:pt x="916724" y="464"/>
                </a:lnTo>
                <a:lnTo>
                  <a:pt x="917847" y="0"/>
                </a:lnTo>
                <a:lnTo>
                  <a:pt x="930002" y="0"/>
                </a:lnTo>
                <a:lnTo>
                  <a:pt x="931125" y="464"/>
                </a:lnTo>
                <a:lnTo>
                  <a:pt x="932984" y="2324"/>
                </a:lnTo>
                <a:lnTo>
                  <a:pt x="933449" y="3447"/>
                </a:lnTo>
                <a:lnTo>
                  <a:pt x="933449" y="6077"/>
                </a:lnTo>
                <a:lnTo>
                  <a:pt x="932984" y="7200"/>
                </a:lnTo>
                <a:lnTo>
                  <a:pt x="931125" y="9060"/>
                </a:lnTo>
                <a:lnTo>
                  <a:pt x="930002" y="9524"/>
                </a:lnTo>
                <a:close/>
              </a:path>
              <a:path w="5162550" h="9525">
                <a:moveTo>
                  <a:pt x="987152" y="9524"/>
                </a:moveTo>
                <a:lnTo>
                  <a:pt x="974997" y="9524"/>
                </a:lnTo>
                <a:lnTo>
                  <a:pt x="973874" y="9060"/>
                </a:lnTo>
                <a:lnTo>
                  <a:pt x="972014" y="7200"/>
                </a:lnTo>
                <a:lnTo>
                  <a:pt x="971549" y="6077"/>
                </a:lnTo>
                <a:lnTo>
                  <a:pt x="971549" y="3447"/>
                </a:lnTo>
                <a:lnTo>
                  <a:pt x="972014" y="2324"/>
                </a:lnTo>
                <a:lnTo>
                  <a:pt x="973874" y="464"/>
                </a:lnTo>
                <a:lnTo>
                  <a:pt x="974997" y="0"/>
                </a:lnTo>
                <a:lnTo>
                  <a:pt x="987152" y="0"/>
                </a:lnTo>
                <a:lnTo>
                  <a:pt x="988275" y="464"/>
                </a:lnTo>
                <a:lnTo>
                  <a:pt x="990135" y="2324"/>
                </a:lnTo>
                <a:lnTo>
                  <a:pt x="990599" y="3447"/>
                </a:lnTo>
                <a:lnTo>
                  <a:pt x="990599" y="6077"/>
                </a:lnTo>
                <a:lnTo>
                  <a:pt x="990135" y="7200"/>
                </a:lnTo>
                <a:lnTo>
                  <a:pt x="988275" y="9060"/>
                </a:lnTo>
                <a:lnTo>
                  <a:pt x="987152" y="9524"/>
                </a:lnTo>
                <a:close/>
              </a:path>
              <a:path w="5162550" h="9525">
                <a:moveTo>
                  <a:pt x="1044302" y="9524"/>
                </a:moveTo>
                <a:lnTo>
                  <a:pt x="1032147" y="9524"/>
                </a:lnTo>
                <a:lnTo>
                  <a:pt x="1031024" y="9060"/>
                </a:lnTo>
                <a:lnTo>
                  <a:pt x="1029164" y="7200"/>
                </a:lnTo>
                <a:lnTo>
                  <a:pt x="1028699" y="6077"/>
                </a:lnTo>
                <a:lnTo>
                  <a:pt x="1028699" y="3447"/>
                </a:lnTo>
                <a:lnTo>
                  <a:pt x="1029164" y="2324"/>
                </a:lnTo>
                <a:lnTo>
                  <a:pt x="1031024" y="464"/>
                </a:lnTo>
                <a:lnTo>
                  <a:pt x="1032147" y="0"/>
                </a:lnTo>
                <a:lnTo>
                  <a:pt x="1044302" y="0"/>
                </a:lnTo>
                <a:lnTo>
                  <a:pt x="1045425" y="464"/>
                </a:lnTo>
                <a:lnTo>
                  <a:pt x="1047285" y="2324"/>
                </a:lnTo>
                <a:lnTo>
                  <a:pt x="1047749" y="3447"/>
                </a:lnTo>
                <a:lnTo>
                  <a:pt x="1047749" y="6077"/>
                </a:lnTo>
                <a:lnTo>
                  <a:pt x="1047285" y="7200"/>
                </a:lnTo>
                <a:lnTo>
                  <a:pt x="1045425" y="9060"/>
                </a:lnTo>
                <a:lnTo>
                  <a:pt x="1044302" y="9524"/>
                </a:lnTo>
                <a:close/>
              </a:path>
              <a:path w="5162550" h="9525">
                <a:moveTo>
                  <a:pt x="1101452" y="9524"/>
                </a:moveTo>
                <a:lnTo>
                  <a:pt x="1089297" y="9524"/>
                </a:lnTo>
                <a:lnTo>
                  <a:pt x="1088174" y="9060"/>
                </a:lnTo>
                <a:lnTo>
                  <a:pt x="1086314" y="7200"/>
                </a:lnTo>
                <a:lnTo>
                  <a:pt x="1085849" y="6077"/>
                </a:lnTo>
                <a:lnTo>
                  <a:pt x="1085849" y="3447"/>
                </a:lnTo>
                <a:lnTo>
                  <a:pt x="1086314" y="2324"/>
                </a:lnTo>
                <a:lnTo>
                  <a:pt x="1088174" y="464"/>
                </a:lnTo>
                <a:lnTo>
                  <a:pt x="1089297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5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5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5162550" h="9525">
                <a:moveTo>
                  <a:pt x="1158602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3000" y="6077"/>
                </a:lnTo>
                <a:lnTo>
                  <a:pt x="1143000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58602" y="0"/>
                </a:lnTo>
                <a:lnTo>
                  <a:pt x="1159725" y="464"/>
                </a:lnTo>
                <a:lnTo>
                  <a:pt x="1161585" y="2324"/>
                </a:lnTo>
                <a:lnTo>
                  <a:pt x="1162050" y="3447"/>
                </a:lnTo>
                <a:lnTo>
                  <a:pt x="1162050" y="6077"/>
                </a:lnTo>
                <a:lnTo>
                  <a:pt x="1161585" y="7200"/>
                </a:lnTo>
                <a:lnTo>
                  <a:pt x="1159725" y="9060"/>
                </a:lnTo>
                <a:lnTo>
                  <a:pt x="1158602" y="9524"/>
                </a:lnTo>
                <a:close/>
              </a:path>
              <a:path w="5162550" h="9525">
                <a:moveTo>
                  <a:pt x="1215752" y="9524"/>
                </a:moveTo>
                <a:lnTo>
                  <a:pt x="1203597" y="9524"/>
                </a:lnTo>
                <a:lnTo>
                  <a:pt x="1202474" y="9060"/>
                </a:lnTo>
                <a:lnTo>
                  <a:pt x="1200614" y="7200"/>
                </a:lnTo>
                <a:lnTo>
                  <a:pt x="1200149" y="6077"/>
                </a:lnTo>
                <a:lnTo>
                  <a:pt x="1200149" y="3447"/>
                </a:lnTo>
                <a:lnTo>
                  <a:pt x="1200614" y="2324"/>
                </a:lnTo>
                <a:lnTo>
                  <a:pt x="1202474" y="464"/>
                </a:lnTo>
                <a:lnTo>
                  <a:pt x="1203597" y="0"/>
                </a:lnTo>
                <a:lnTo>
                  <a:pt x="1215752" y="0"/>
                </a:lnTo>
                <a:lnTo>
                  <a:pt x="1216875" y="464"/>
                </a:lnTo>
                <a:lnTo>
                  <a:pt x="1218735" y="2324"/>
                </a:lnTo>
                <a:lnTo>
                  <a:pt x="1219199" y="3447"/>
                </a:lnTo>
                <a:lnTo>
                  <a:pt x="1219199" y="6077"/>
                </a:lnTo>
                <a:lnTo>
                  <a:pt x="1218735" y="7200"/>
                </a:lnTo>
                <a:lnTo>
                  <a:pt x="1216875" y="9060"/>
                </a:lnTo>
                <a:lnTo>
                  <a:pt x="1215752" y="9524"/>
                </a:lnTo>
                <a:close/>
              </a:path>
              <a:path w="5162550" h="9525">
                <a:moveTo>
                  <a:pt x="1272902" y="9524"/>
                </a:moveTo>
                <a:lnTo>
                  <a:pt x="1260747" y="9524"/>
                </a:lnTo>
                <a:lnTo>
                  <a:pt x="1259624" y="9060"/>
                </a:lnTo>
                <a:lnTo>
                  <a:pt x="1257764" y="7200"/>
                </a:lnTo>
                <a:lnTo>
                  <a:pt x="1257300" y="6077"/>
                </a:lnTo>
                <a:lnTo>
                  <a:pt x="1257300" y="3447"/>
                </a:lnTo>
                <a:lnTo>
                  <a:pt x="1257764" y="2324"/>
                </a:lnTo>
                <a:lnTo>
                  <a:pt x="1259624" y="464"/>
                </a:lnTo>
                <a:lnTo>
                  <a:pt x="1260747" y="0"/>
                </a:lnTo>
                <a:lnTo>
                  <a:pt x="1272902" y="0"/>
                </a:lnTo>
                <a:lnTo>
                  <a:pt x="1274025" y="464"/>
                </a:lnTo>
                <a:lnTo>
                  <a:pt x="1275884" y="2324"/>
                </a:lnTo>
                <a:lnTo>
                  <a:pt x="1276349" y="3447"/>
                </a:lnTo>
                <a:lnTo>
                  <a:pt x="1276349" y="6077"/>
                </a:lnTo>
                <a:lnTo>
                  <a:pt x="1275884" y="7200"/>
                </a:lnTo>
                <a:lnTo>
                  <a:pt x="1274025" y="9060"/>
                </a:lnTo>
                <a:lnTo>
                  <a:pt x="1272902" y="9524"/>
                </a:lnTo>
                <a:close/>
              </a:path>
              <a:path w="5162550" h="9525">
                <a:moveTo>
                  <a:pt x="1330052" y="9524"/>
                </a:moveTo>
                <a:lnTo>
                  <a:pt x="1317897" y="9524"/>
                </a:lnTo>
                <a:lnTo>
                  <a:pt x="1316774" y="9060"/>
                </a:lnTo>
                <a:lnTo>
                  <a:pt x="1314914" y="7200"/>
                </a:lnTo>
                <a:lnTo>
                  <a:pt x="1314449" y="6077"/>
                </a:lnTo>
                <a:lnTo>
                  <a:pt x="1314449" y="3447"/>
                </a:lnTo>
                <a:lnTo>
                  <a:pt x="1314914" y="2324"/>
                </a:lnTo>
                <a:lnTo>
                  <a:pt x="1316774" y="464"/>
                </a:lnTo>
                <a:lnTo>
                  <a:pt x="1317897" y="0"/>
                </a:lnTo>
                <a:lnTo>
                  <a:pt x="1330052" y="0"/>
                </a:lnTo>
                <a:lnTo>
                  <a:pt x="1331175" y="464"/>
                </a:lnTo>
                <a:lnTo>
                  <a:pt x="1333034" y="2324"/>
                </a:lnTo>
                <a:lnTo>
                  <a:pt x="1333499" y="3447"/>
                </a:lnTo>
                <a:lnTo>
                  <a:pt x="1333499" y="6077"/>
                </a:lnTo>
                <a:lnTo>
                  <a:pt x="1333034" y="7200"/>
                </a:lnTo>
                <a:lnTo>
                  <a:pt x="1331175" y="9060"/>
                </a:lnTo>
                <a:lnTo>
                  <a:pt x="1330052" y="9524"/>
                </a:lnTo>
                <a:close/>
              </a:path>
              <a:path w="5162550" h="9525">
                <a:moveTo>
                  <a:pt x="1387202" y="9524"/>
                </a:moveTo>
                <a:lnTo>
                  <a:pt x="1375047" y="9524"/>
                </a:lnTo>
                <a:lnTo>
                  <a:pt x="1373924" y="9060"/>
                </a:lnTo>
                <a:lnTo>
                  <a:pt x="1372064" y="7200"/>
                </a:lnTo>
                <a:lnTo>
                  <a:pt x="1371599" y="6077"/>
                </a:lnTo>
                <a:lnTo>
                  <a:pt x="1371599" y="3447"/>
                </a:lnTo>
                <a:lnTo>
                  <a:pt x="1372064" y="2324"/>
                </a:lnTo>
                <a:lnTo>
                  <a:pt x="1373924" y="464"/>
                </a:lnTo>
                <a:lnTo>
                  <a:pt x="1375047" y="0"/>
                </a:lnTo>
                <a:lnTo>
                  <a:pt x="1387202" y="0"/>
                </a:lnTo>
                <a:lnTo>
                  <a:pt x="1388325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5" y="9060"/>
                </a:lnTo>
                <a:lnTo>
                  <a:pt x="1387202" y="9524"/>
                </a:lnTo>
                <a:close/>
              </a:path>
              <a:path w="5162550" h="9525">
                <a:moveTo>
                  <a:pt x="1444352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44352" y="0"/>
                </a:lnTo>
                <a:lnTo>
                  <a:pt x="1445475" y="464"/>
                </a:lnTo>
                <a:lnTo>
                  <a:pt x="1447334" y="2324"/>
                </a:lnTo>
                <a:lnTo>
                  <a:pt x="1447799" y="3447"/>
                </a:lnTo>
                <a:lnTo>
                  <a:pt x="1447799" y="6077"/>
                </a:lnTo>
                <a:lnTo>
                  <a:pt x="1447334" y="7200"/>
                </a:lnTo>
                <a:lnTo>
                  <a:pt x="1445475" y="9060"/>
                </a:lnTo>
                <a:lnTo>
                  <a:pt x="1444352" y="9524"/>
                </a:lnTo>
                <a:close/>
              </a:path>
              <a:path w="5162550" h="9525">
                <a:moveTo>
                  <a:pt x="1501502" y="9524"/>
                </a:moveTo>
                <a:lnTo>
                  <a:pt x="1489347" y="9524"/>
                </a:lnTo>
                <a:lnTo>
                  <a:pt x="1488224" y="9060"/>
                </a:lnTo>
                <a:lnTo>
                  <a:pt x="1486364" y="7200"/>
                </a:lnTo>
                <a:lnTo>
                  <a:pt x="1485900" y="6077"/>
                </a:lnTo>
                <a:lnTo>
                  <a:pt x="1485900" y="3447"/>
                </a:lnTo>
                <a:lnTo>
                  <a:pt x="1486364" y="2324"/>
                </a:lnTo>
                <a:lnTo>
                  <a:pt x="1488224" y="464"/>
                </a:lnTo>
                <a:lnTo>
                  <a:pt x="1489347" y="0"/>
                </a:lnTo>
                <a:lnTo>
                  <a:pt x="1501502" y="0"/>
                </a:lnTo>
                <a:lnTo>
                  <a:pt x="1502625" y="464"/>
                </a:lnTo>
                <a:lnTo>
                  <a:pt x="1504485" y="2324"/>
                </a:lnTo>
                <a:lnTo>
                  <a:pt x="1504950" y="3447"/>
                </a:lnTo>
                <a:lnTo>
                  <a:pt x="1504950" y="6077"/>
                </a:lnTo>
                <a:lnTo>
                  <a:pt x="1504485" y="7200"/>
                </a:lnTo>
                <a:lnTo>
                  <a:pt x="1502625" y="9060"/>
                </a:lnTo>
                <a:lnTo>
                  <a:pt x="1501502" y="9524"/>
                </a:lnTo>
                <a:close/>
              </a:path>
              <a:path w="5162550" h="9525">
                <a:moveTo>
                  <a:pt x="1558652" y="9524"/>
                </a:moveTo>
                <a:lnTo>
                  <a:pt x="1546497" y="9524"/>
                </a:lnTo>
                <a:lnTo>
                  <a:pt x="1545374" y="9060"/>
                </a:lnTo>
                <a:lnTo>
                  <a:pt x="1543514" y="7200"/>
                </a:lnTo>
                <a:lnTo>
                  <a:pt x="1543050" y="6077"/>
                </a:lnTo>
                <a:lnTo>
                  <a:pt x="1543050" y="3447"/>
                </a:lnTo>
                <a:lnTo>
                  <a:pt x="1543514" y="2324"/>
                </a:lnTo>
                <a:lnTo>
                  <a:pt x="1545374" y="464"/>
                </a:lnTo>
                <a:lnTo>
                  <a:pt x="1546497" y="0"/>
                </a:lnTo>
                <a:lnTo>
                  <a:pt x="1558652" y="0"/>
                </a:lnTo>
                <a:lnTo>
                  <a:pt x="1559775" y="464"/>
                </a:lnTo>
                <a:lnTo>
                  <a:pt x="1561634" y="2324"/>
                </a:lnTo>
                <a:lnTo>
                  <a:pt x="1562099" y="3447"/>
                </a:lnTo>
                <a:lnTo>
                  <a:pt x="1562099" y="6077"/>
                </a:lnTo>
                <a:lnTo>
                  <a:pt x="1561634" y="7200"/>
                </a:lnTo>
                <a:lnTo>
                  <a:pt x="1559775" y="9060"/>
                </a:lnTo>
                <a:lnTo>
                  <a:pt x="1558652" y="9524"/>
                </a:lnTo>
                <a:close/>
              </a:path>
              <a:path w="5162550" h="9525">
                <a:moveTo>
                  <a:pt x="1615802" y="9524"/>
                </a:moveTo>
                <a:lnTo>
                  <a:pt x="1603647" y="9524"/>
                </a:lnTo>
                <a:lnTo>
                  <a:pt x="1602524" y="9060"/>
                </a:lnTo>
                <a:lnTo>
                  <a:pt x="1600664" y="7200"/>
                </a:lnTo>
                <a:lnTo>
                  <a:pt x="1600199" y="6077"/>
                </a:lnTo>
                <a:lnTo>
                  <a:pt x="1600199" y="3447"/>
                </a:lnTo>
                <a:lnTo>
                  <a:pt x="1600664" y="2324"/>
                </a:lnTo>
                <a:lnTo>
                  <a:pt x="1602524" y="464"/>
                </a:lnTo>
                <a:lnTo>
                  <a:pt x="1603647" y="0"/>
                </a:lnTo>
                <a:lnTo>
                  <a:pt x="1615802" y="0"/>
                </a:lnTo>
                <a:lnTo>
                  <a:pt x="1616925" y="464"/>
                </a:lnTo>
                <a:lnTo>
                  <a:pt x="1618785" y="2324"/>
                </a:lnTo>
                <a:lnTo>
                  <a:pt x="1619250" y="3447"/>
                </a:lnTo>
                <a:lnTo>
                  <a:pt x="1619250" y="6077"/>
                </a:lnTo>
                <a:lnTo>
                  <a:pt x="1618785" y="7200"/>
                </a:lnTo>
                <a:lnTo>
                  <a:pt x="1616925" y="9060"/>
                </a:lnTo>
                <a:lnTo>
                  <a:pt x="1615802" y="9524"/>
                </a:lnTo>
                <a:close/>
              </a:path>
              <a:path w="5162550" h="9525">
                <a:moveTo>
                  <a:pt x="1672952" y="9524"/>
                </a:moveTo>
                <a:lnTo>
                  <a:pt x="1660797" y="9524"/>
                </a:lnTo>
                <a:lnTo>
                  <a:pt x="1659674" y="9060"/>
                </a:lnTo>
                <a:lnTo>
                  <a:pt x="1657814" y="7200"/>
                </a:lnTo>
                <a:lnTo>
                  <a:pt x="1657349" y="6077"/>
                </a:lnTo>
                <a:lnTo>
                  <a:pt x="1657349" y="3447"/>
                </a:lnTo>
                <a:lnTo>
                  <a:pt x="1657814" y="2324"/>
                </a:lnTo>
                <a:lnTo>
                  <a:pt x="1659674" y="464"/>
                </a:lnTo>
                <a:lnTo>
                  <a:pt x="1660797" y="0"/>
                </a:lnTo>
                <a:lnTo>
                  <a:pt x="1672952" y="0"/>
                </a:lnTo>
                <a:lnTo>
                  <a:pt x="1674075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5" y="9060"/>
                </a:lnTo>
                <a:lnTo>
                  <a:pt x="1672952" y="9524"/>
                </a:lnTo>
                <a:close/>
              </a:path>
              <a:path w="5162550" h="9525">
                <a:moveTo>
                  <a:pt x="1730102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30102" y="0"/>
                </a:lnTo>
                <a:lnTo>
                  <a:pt x="1731225" y="464"/>
                </a:lnTo>
                <a:lnTo>
                  <a:pt x="1733084" y="2324"/>
                </a:lnTo>
                <a:lnTo>
                  <a:pt x="1733549" y="3447"/>
                </a:lnTo>
                <a:lnTo>
                  <a:pt x="1733549" y="6077"/>
                </a:lnTo>
                <a:lnTo>
                  <a:pt x="1733084" y="7200"/>
                </a:lnTo>
                <a:lnTo>
                  <a:pt x="1731225" y="9060"/>
                </a:lnTo>
                <a:lnTo>
                  <a:pt x="1730102" y="9524"/>
                </a:lnTo>
                <a:close/>
              </a:path>
              <a:path w="5162550" h="9525">
                <a:moveTo>
                  <a:pt x="1787252" y="9524"/>
                </a:moveTo>
                <a:lnTo>
                  <a:pt x="1775097" y="9524"/>
                </a:lnTo>
                <a:lnTo>
                  <a:pt x="1773974" y="9060"/>
                </a:lnTo>
                <a:lnTo>
                  <a:pt x="1772114" y="7200"/>
                </a:lnTo>
                <a:lnTo>
                  <a:pt x="1771649" y="6077"/>
                </a:lnTo>
                <a:lnTo>
                  <a:pt x="1771649" y="3447"/>
                </a:lnTo>
                <a:lnTo>
                  <a:pt x="1772114" y="2324"/>
                </a:lnTo>
                <a:lnTo>
                  <a:pt x="1773974" y="464"/>
                </a:lnTo>
                <a:lnTo>
                  <a:pt x="1775097" y="0"/>
                </a:lnTo>
                <a:lnTo>
                  <a:pt x="1787252" y="0"/>
                </a:lnTo>
                <a:lnTo>
                  <a:pt x="1788375" y="464"/>
                </a:lnTo>
                <a:lnTo>
                  <a:pt x="1790234" y="2324"/>
                </a:lnTo>
                <a:lnTo>
                  <a:pt x="1790699" y="3447"/>
                </a:lnTo>
                <a:lnTo>
                  <a:pt x="1790699" y="6077"/>
                </a:lnTo>
                <a:lnTo>
                  <a:pt x="1790234" y="7200"/>
                </a:lnTo>
                <a:lnTo>
                  <a:pt x="1788375" y="9060"/>
                </a:lnTo>
                <a:lnTo>
                  <a:pt x="1787252" y="9524"/>
                </a:lnTo>
                <a:close/>
              </a:path>
              <a:path w="5162550" h="9525">
                <a:moveTo>
                  <a:pt x="1844402" y="9524"/>
                </a:moveTo>
                <a:lnTo>
                  <a:pt x="1832247" y="9524"/>
                </a:lnTo>
                <a:lnTo>
                  <a:pt x="1831124" y="9060"/>
                </a:lnTo>
                <a:lnTo>
                  <a:pt x="1829264" y="7200"/>
                </a:lnTo>
                <a:lnTo>
                  <a:pt x="1828799" y="6077"/>
                </a:lnTo>
                <a:lnTo>
                  <a:pt x="1828799" y="3447"/>
                </a:lnTo>
                <a:lnTo>
                  <a:pt x="1829264" y="2324"/>
                </a:lnTo>
                <a:lnTo>
                  <a:pt x="1831124" y="464"/>
                </a:lnTo>
                <a:lnTo>
                  <a:pt x="1832247" y="0"/>
                </a:lnTo>
                <a:lnTo>
                  <a:pt x="1844402" y="0"/>
                </a:lnTo>
                <a:lnTo>
                  <a:pt x="1845525" y="464"/>
                </a:lnTo>
                <a:lnTo>
                  <a:pt x="1847384" y="2324"/>
                </a:lnTo>
                <a:lnTo>
                  <a:pt x="1847849" y="3447"/>
                </a:lnTo>
                <a:lnTo>
                  <a:pt x="1847849" y="6077"/>
                </a:lnTo>
                <a:lnTo>
                  <a:pt x="1847384" y="7200"/>
                </a:lnTo>
                <a:lnTo>
                  <a:pt x="1845525" y="9060"/>
                </a:lnTo>
                <a:lnTo>
                  <a:pt x="1844402" y="9524"/>
                </a:lnTo>
                <a:close/>
              </a:path>
              <a:path w="5162550" h="9525">
                <a:moveTo>
                  <a:pt x="1901552" y="9524"/>
                </a:moveTo>
                <a:lnTo>
                  <a:pt x="1889397" y="9524"/>
                </a:lnTo>
                <a:lnTo>
                  <a:pt x="1888274" y="9060"/>
                </a:lnTo>
                <a:lnTo>
                  <a:pt x="1886414" y="7200"/>
                </a:lnTo>
                <a:lnTo>
                  <a:pt x="1885949" y="6077"/>
                </a:lnTo>
                <a:lnTo>
                  <a:pt x="1885949" y="3447"/>
                </a:lnTo>
                <a:lnTo>
                  <a:pt x="1886414" y="2324"/>
                </a:lnTo>
                <a:lnTo>
                  <a:pt x="1888274" y="464"/>
                </a:lnTo>
                <a:lnTo>
                  <a:pt x="1889397" y="0"/>
                </a:lnTo>
                <a:lnTo>
                  <a:pt x="1901552" y="0"/>
                </a:lnTo>
                <a:lnTo>
                  <a:pt x="1902675" y="464"/>
                </a:lnTo>
                <a:lnTo>
                  <a:pt x="1904534" y="2324"/>
                </a:lnTo>
                <a:lnTo>
                  <a:pt x="1904999" y="3447"/>
                </a:lnTo>
                <a:lnTo>
                  <a:pt x="1904999" y="6077"/>
                </a:lnTo>
                <a:lnTo>
                  <a:pt x="1904534" y="7200"/>
                </a:lnTo>
                <a:lnTo>
                  <a:pt x="1902675" y="9060"/>
                </a:lnTo>
                <a:lnTo>
                  <a:pt x="1901552" y="9524"/>
                </a:lnTo>
                <a:close/>
              </a:path>
              <a:path w="5162550" h="9525">
                <a:moveTo>
                  <a:pt x="1958702" y="9524"/>
                </a:moveTo>
                <a:lnTo>
                  <a:pt x="1946547" y="9524"/>
                </a:lnTo>
                <a:lnTo>
                  <a:pt x="1945424" y="9060"/>
                </a:lnTo>
                <a:lnTo>
                  <a:pt x="1943564" y="7200"/>
                </a:lnTo>
                <a:lnTo>
                  <a:pt x="1943100" y="6077"/>
                </a:lnTo>
                <a:lnTo>
                  <a:pt x="1943100" y="3447"/>
                </a:lnTo>
                <a:lnTo>
                  <a:pt x="1943564" y="2324"/>
                </a:lnTo>
                <a:lnTo>
                  <a:pt x="1945424" y="464"/>
                </a:lnTo>
                <a:lnTo>
                  <a:pt x="1946547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5162550" h="9525">
                <a:moveTo>
                  <a:pt x="2015852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15852" y="0"/>
                </a:lnTo>
                <a:lnTo>
                  <a:pt x="2016975" y="464"/>
                </a:lnTo>
                <a:lnTo>
                  <a:pt x="2018835" y="2324"/>
                </a:lnTo>
                <a:lnTo>
                  <a:pt x="2019300" y="3447"/>
                </a:lnTo>
                <a:lnTo>
                  <a:pt x="2019300" y="6077"/>
                </a:lnTo>
                <a:lnTo>
                  <a:pt x="2018835" y="7200"/>
                </a:lnTo>
                <a:lnTo>
                  <a:pt x="2016975" y="9060"/>
                </a:lnTo>
                <a:lnTo>
                  <a:pt x="2015852" y="9524"/>
                </a:lnTo>
                <a:close/>
              </a:path>
              <a:path w="5162550" h="9525">
                <a:moveTo>
                  <a:pt x="2073002" y="9524"/>
                </a:moveTo>
                <a:lnTo>
                  <a:pt x="2060847" y="9524"/>
                </a:lnTo>
                <a:lnTo>
                  <a:pt x="2059724" y="9060"/>
                </a:lnTo>
                <a:lnTo>
                  <a:pt x="2057864" y="7200"/>
                </a:lnTo>
                <a:lnTo>
                  <a:pt x="2057400" y="6077"/>
                </a:lnTo>
                <a:lnTo>
                  <a:pt x="2057400" y="3447"/>
                </a:lnTo>
                <a:lnTo>
                  <a:pt x="2057864" y="2324"/>
                </a:lnTo>
                <a:lnTo>
                  <a:pt x="2059724" y="464"/>
                </a:lnTo>
                <a:lnTo>
                  <a:pt x="2060847" y="0"/>
                </a:lnTo>
                <a:lnTo>
                  <a:pt x="2073002" y="0"/>
                </a:lnTo>
                <a:lnTo>
                  <a:pt x="2074125" y="464"/>
                </a:lnTo>
                <a:lnTo>
                  <a:pt x="2075984" y="2324"/>
                </a:lnTo>
                <a:lnTo>
                  <a:pt x="2076449" y="3447"/>
                </a:lnTo>
                <a:lnTo>
                  <a:pt x="2076449" y="6077"/>
                </a:lnTo>
                <a:lnTo>
                  <a:pt x="2075984" y="7200"/>
                </a:lnTo>
                <a:lnTo>
                  <a:pt x="2074125" y="9060"/>
                </a:lnTo>
                <a:lnTo>
                  <a:pt x="2073002" y="9524"/>
                </a:lnTo>
                <a:close/>
              </a:path>
              <a:path w="5162550" h="9525">
                <a:moveTo>
                  <a:pt x="2130152" y="9524"/>
                </a:moveTo>
                <a:lnTo>
                  <a:pt x="2117997" y="9524"/>
                </a:lnTo>
                <a:lnTo>
                  <a:pt x="2116874" y="9060"/>
                </a:lnTo>
                <a:lnTo>
                  <a:pt x="2115014" y="7200"/>
                </a:lnTo>
                <a:lnTo>
                  <a:pt x="2114549" y="6077"/>
                </a:lnTo>
                <a:lnTo>
                  <a:pt x="2114549" y="3447"/>
                </a:lnTo>
                <a:lnTo>
                  <a:pt x="2115014" y="2324"/>
                </a:lnTo>
                <a:lnTo>
                  <a:pt x="2116874" y="464"/>
                </a:lnTo>
                <a:lnTo>
                  <a:pt x="2117997" y="0"/>
                </a:lnTo>
                <a:lnTo>
                  <a:pt x="2130152" y="0"/>
                </a:lnTo>
                <a:lnTo>
                  <a:pt x="2131275" y="464"/>
                </a:lnTo>
                <a:lnTo>
                  <a:pt x="2133134" y="2324"/>
                </a:lnTo>
                <a:lnTo>
                  <a:pt x="2133599" y="3447"/>
                </a:lnTo>
                <a:lnTo>
                  <a:pt x="2133599" y="6077"/>
                </a:lnTo>
                <a:lnTo>
                  <a:pt x="2133134" y="7200"/>
                </a:lnTo>
                <a:lnTo>
                  <a:pt x="2131275" y="9060"/>
                </a:lnTo>
                <a:lnTo>
                  <a:pt x="2130152" y="9524"/>
                </a:lnTo>
                <a:close/>
              </a:path>
              <a:path w="5162550" h="9525">
                <a:moveTo>
                  <a:pt x="2187302" y="9524"/>
                </a:moveTo>
                <a:lnTo>
                  <a:pt x="2175147" y="9524"/>
                </a:lnTo>
                <a:lnTo>
                  <a:pt x="2174024" y="9060"/>
                </a:lnTo>
                <a:lnTo>
                  <a:pt x="2172164" y="7200"/>
                </a:lnTo>
                <a:lnTo>
                  <a:pt x="2171699" y="6077"/>
                </a:lnTo>
                <a:lnTo>
                  <a:pt x="2171699" y="3447"/>
                </a:lnTo>
                <a:lnTo>
                  <a:pt x="2172164" y="2324"/>
                </a:lnTo>
                <a:lnTo>
                  <a:pt x="2174024" y="464"/>
                </a:lnTo>
                <a:lnTo>
                  <a:pt x="2175147" y="0"/>
                </a:lnTo>
                <a:lnTo>
                  <a:pt x="2187302" y="0"/>
                </a:lnTo>
                <a:lnTo>
                  <a:pt x="2188425" y="464"/>
                </a:lnTo>
                <a:lnTo>
                  <a:pt x="2190284" y="2324"/>
                </a:lnTo>
                <a:lnTo>
                  <a:pt x="2190749" y="3447"/>
                </a:lnTo>
                <a:lnTo>
                  <a:pt x="2190749" y="6077"/>
                </a:lnTo>
                <a:lnTo>
                  <a:pt x="2190284" y="7200"/>
                </a:lnTo>
                <a:lnTo>
                  <a:pt x="2188425" y="9060"/>
                </a:lnTo>
                <a:lnTo>
                  <a:pt x="2187302" y="9524"/>
                </a:lnTo>
                <a:close/>
              </a:path>
              <a:path w="5162550" h="9525">
                <a:moveTo>
                  <a:pt x="2244452" y="9524"/>
                </a:moveTo>
                <a:lnTo>
                  <a:pt x="2232297" y="9524"/>
                </a:lnTo>
                <a:lnTo>
                  <a:pt x="2231174" y="9060"/>
                </a:lnTo>
                <a:lnTo>
                  <a:pt x="2229314" y="7200"/>
                </a:lnTo>
                <a:lnTo>
                  <a:pt x="2228849" y="6077"/>
                </a:lnTo>
                <a:lnTo>
                  <a:pt x="2228849" y="3447"/>
                </a:lnTo>
                <a:lnTo>
                  <a:pt x="2229314" y="2324"/>
                </a:lnTo>
                <a:lnTo>
                  <a:pt x="2231174" y="464"/>
                </a:lnTo>
                <a:lnTo>
                  <a:pt x="2232297" y="0"/>
                </a:lnTo>
                <a:lnTo>
                  <a:pt x="2244452" y="0"/>
                </a:lnTo>
                <a:lnTo>
                  <a:pt x="2245575" y="464"/>
                </a:lnTo>
                <a:lnTo>
                  <a:pt x="2247435" y="2324"/>
                </a:lnTo>
                <a:lnTo>
                  <a:pt x="2247900" y="3447"/>
                </a:lnTo>
                <a:lnTo>
                  <a:pt x="2247900" y="6077"/>
                </a:lnTo>
                <a:lnTo>
                  <a:pt x="2247435" y="7200"/>
                </a:lnTo>
                <a:lnTo>
                  <a:pt x="2245575" y="9060"/>
                </a:lnTo>
                <a:lnTo>
                  <a:pt x="2244452" y="9524"/>
                </a:lnTo>
                <a:close/>
              </a:path>
              <a:path w="5162550" h="9525">
                <a:moveTo>
                  <a:pt x="2301602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301602" y="0"/>
                </a:lnTo>
                <a:lnTo>
                  <a:pt x="2302725" y="464"/>
                </a:lnTo>
                <a:lnTo>
                  <a:pt x="2304584" y="2324"/>
                </a:lnTo>
                <a:lnTo>
                  <a:pt x="2305049" y="3447"/>
                </a:lnTo>
                <a:lnTo>
                  <a:pt x="2305049" y="6077"/>
                </a:lnTo>
                <a:lnTo>
                  <a:pt x="2304584" y="7200"/>
                </a:lnTo>
                <a:lnTo>
                  <a:pt x="2302725" y="9060"/>
                </a:lnTo>
                <a:lnTo>
                  <a:pt x="2301602" y="9524"/>
                </a:lnTo>
                <a:close/>
              </a:path>
              <a:path w="5162550" h="9525">
                <a:moveTo>
                  <a:pt x="2358752" y="9524"/>
                </a:moveTo>
                <a:lnTo>
                  <a:pt x="2346597" y="9524"/>
                </a:lnTo>
                <a:lnTo>
                  <a:pt x="2345474" y="9060"/>
                </a:lnTo>
                <a:lnTo>
                  <a:pt x="2343614" y="7200"/>
                </a:lnTo>
                <a:lnTo>
                  <a:pt x="2343149" y="6077"/>
                </a:lnTo>
                <a:lnTo>
                  <a:pt x="2343149" y="3447"/>
                </a:lnTo>
                <a:lnTo>
                  <a:pt x="2343614" y="2324"/>
                </a:lnTo>
                <a:lnTo>
                  <a:pt x="2345474" y="464"/>
                </a:lnTo>
                <a:lnTo>
                  <a:pt x="2346597" y="0"/>
                </a:lnTo>
                <a:lnTo>
                  <a:pt x="2358752" y="0"/>
                </a:lnTo>
                <a:lnTo>
                  <a:pt x="2359874" y="464"/>
                </a:lnTo>
                <a:lnTo>
                  <a:pt x="2361734" y="2324"/>
                </a:lnTo>
                <a:lnTo>
                  <a:pt x="2362199" y="3447"/>
                </a:lnTo>
                <a:lnTo>
                  <a:pt x="2362199" y="6077"/>
                </a:lnTo>
                <a:lnTo>
                  <a:pt x="2361734" y="7200"/>
                </a:lnTo>
                <a:lnTo>
                  <a:pt x="2359874" y="9060"/>
                </a:lnTo>
                <a:lnTo>
                  <a:pt x="2358752" y="9524"/>
                </a:lnTo>
                <a:close/>
              </a:path>
              <a:path w="5162550" h="9525">
                <a:moveTo>
                  <a:pt x="2415902" y="9524"/>
                </a:moveTo>
                <a:lnTo>
                  <a:pt x="2403747" y="9524"/>
                </a:lnTo>
                <a:lnTo>
                  <a:pt x="2402624" y="9060"/>
                </a:lnTo>
                <a:lnTo>
                  <a:pt x="2400764" y="7200"/>
                </a:lnTo>
                <a:lnTo>
                  <a:pt x="2400299" y="6077"/>
                </a:lnTo>
                <a:lnTo>
                  <a:pt x="2400299" y="3447"/>
                </a:lnTo>
                <a:lnTo>
                  <a:pt x="2400764" y="2324"/>
                </a:lnTo>
                <a:lnTo>
                  <a:pt x="2402624" y="464"/>
                </a:lnTo>
                <a:lnTo>
                  <a:pt x="2403747" y="0"/>
                </a:lnTo>
                <a:lnTo>
                  <a:pt x="2415902" y="0"/>
                </a:lnTo>
                <a:lnTo>
                  <a:pt x="2417025" y="464"/>
                </a:lnTo>
                <a:lnTo>
                  <a:pt x="2418885" y="2324"/>
                </a:lnTo>
                <a:lnTo>
                  <a:pt x="2419350" y="3447"/>
                </a:lnTo>
                <a:lnTo>
                  <a:pt x="2419350" y="6077"/>
                </a:lnTo>
                <a:lnTo>
                  <a:pt x="2418885" y="7200"/>
                </a:lnTo>
                <a:lnTo>
                  <a:pt x="2417025" y="9060"/>
                </a:lnTo>
                <a:lnTo>
                  <a:pt x="2415902" y="9524"/>
                </a:lnTo>
                <a:close/>
              </a:path>
              <a:path w="5162550" h="9525">
                <a:moveTo>
                  <a:pt x="2473052" y="9524"/>
                </a:moveTo>
                <a:lnTo>
                  <a:pt x="2460897" y="9524"/>
                </a:lnTo>
                <a:lnTo>
                  <a:pt x="2459774" y="9060"/>
                </a:lnTo>
                <a:lnTo>
                  <a:pt x="2457914" y="7200"/>
                </a:lnTo>
                <a:lnTo>
                  <a:pt x="2457449" y="6077"/>
                </a:lnTo>
                <a:lnTo>
                  <a:pt x="2457449" y="3447"/>
                </a:lnTo>
                <a:lnTo>
                  <a:pt x="2457914" y="2324"/>
                </a:lnTo>
                <a:lnTo>
                  <a:pt x="2459774" y="464"/>
                </a:lnTo>
                <a:lnTo>
                  <a:pt x="2460897" y="0"/>
                </a:lnTo>
                <a:lnTo>
                  <a:pt x="2473052" y="0"/>
                </a:lnTo>
                <a:lnTo>
                  <a:pt x="2474175" y="464"/>
                </a:lnTo>
                <a:lnTo>
                  <a:pt x="2476034" y="2324"/>
                </a:lnTo>
                <a:lnTo>
                  <a:pt x="2476499" y="3447"/>
                </a:lnTo>
                <a:lnTo>
                  <a:pt x="2476499" y="6077"/>
                </a:lnTo>
                <a:lnTo>
                  <a:pt x="2476034" y="7200"/>
                </a:lnTo>
                <a:lnTo>
                  <a:pt x="2474175" y="9060"/>
                </a:lnTo>
                <a:lnTo>
                  <a:pt x="2473052" y="9524"/>
                </a:lnTo>
                <a:close/>
              </a:path>
              <a:path w="5162550" h="9525">
                <a:moveTo>
                  <a:pt x="2530202" y="9524"/>
                </a:moveTo>
                <a:lnTo>
                  <a:pt x="2518047" y="9524"/>
                </a:lnTo>
                <a:lnTo>
                  <a:pt x="2516924" y="9060"/>
                </a:lnTo>
                <a:lnTo>
                  <a:pt x="2515064" y="7200"/>
                </a:lnTo>
                <a:lnTo>
                  <a:pt x="2514599" y="6077"/>
                </a:lnTo>
                <a:lnTo>
                  <a:pt x="2514599" y="3447"/>
                </a:lnTo>
                <a:lnTo>
                  <a:pt x="2515064" y="2324"/>
                </a:lnTo>
                <a:lnTo>
                  <a:pt x="2516924" y="464"/>
                </a:lnTo>
                <a:lnTo>
                  <a:pt x="2518047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5162550" h="9525">
                <a:moveTo>
                  <a:pt x="2587352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87352" y="0"/>
                </a:lnTo>
                <a:lnTo>
                  <a:pt x="2588475" y="464"/>
                </a:lnTo>
                <a:lnTo>
                  <a:pt x="2590334" y="2324"/>
                </a:lnTo>
                <a:lnTo>
                  <a:pt x="2590799" y="3447"/>
                </a:lnTo>
                <a:lnTo>
                  <a:pt x="2590799" y="6077"/>
                </a:lnTo>
                <a:lnTo>
                  <a:pt x="2590334" y="7200"/>
                </a:lnTo>
                <a:lnTo>
                  <a:pt x="2588475" y="9060"/>
                </a:lnTo>
                <a:lnTo>
                  <a:pt x="2587352" y="9524"/>
                </a:lnTo>
                <a:close/>
              </a:path>
              <a:path w="5162550" h="9525">
                <a:moveTo>
                  <a:pt x="2644502" y="9524"/>
                </a:moveTo>
                <a:lnTo>
                  <a:pt x="2632347" y="9524"/>
                </a:lnTo>
                <a:lnTo>
                  <a:pt x="2631224" y="9060"/>
                </a:lnTo>
                <a:lnTo>
                  <a:pt x="2629364" y="7200"/>
                </a:lnTo>
                <a:lnTo>
                  <a:pt x="2628900" y="6077"/>
                </a:lnTo>
                <a:lnTo>
                  <a:pt x="2628900" y="3447"/>
                </a:lnTo>
                <a:lnTo>
                  <a:pt x="2629364" y="2324"/>
                </a:lnTo>
                <a:lnTo>
                  <a:pt x="2631224" y="464"/>
                </a:lnTo>
                <a:lnTo>
                  <a:pt x="2632347" y="0"/>
                </a:lnTo>
                <a:lnTo>
                  <a:pt x="2644502" y="0"/>
                </a:lnTo>
                <a:lnTo>
                  <a:pt x="2645624" y="464"/>
                </a:lnTo>
                <a:lnTo>
                  <a:pt x="2647484" y="2324"/>
                </a:lnTo>
                <a:lnTo>
                  <a:pt x="2647949" y="3447"/>
                </a:lnTo>
                <a:lnTo>
                  <a:pt x="2647949" y="6077"/>
                </a:lnTo>
                <a:lnTo>
                  <a:pt x="2647484" y="7200"/>
                </a:lnTo>
                <a:lnTo>
                  <a:pt x="2645624" y="9060"/>
                </a:lnTo>
                <a:lnTo>
                  <a:pt x="2644502" y="9524"/>
                </a:lnTo>
                <a:close/>
              </a:path>
              <a:path w="5162550" h="9525">
                <a:moveTo>
                  <a:pt x="2701652" y="9524"/>
                </a:moveTo>
                <a:lnTo>
                  <a:pt x="2689497" y="9524"/>
                </a:lnTo>
                <a:lnTo>
                  <a:pt x="2688374" y="9060"/>
                </a:lnTo>
                <a:lnTo>
                  <a:pt x="2686514" y="7200"/>
                </a:lnTo>
                <a:lnTo>
                  <a:pt x="2686049" y="6077"/>
                </a:lnTo>
                <a:lnTo>
                  <a:pt x="2686049" y="3447"/>
                </a:lnTo>
                <a:lnTo>
                  <a:pt x="2686514" y="2324"/>
                </a:lnTo>
                <a:lnTo>
                  <a:pt x="2688374" y="464"/>
                </a:lnTo>
                <a:lnTo>
                  <a:pt x="2689497" y="0"/>
                </a:lnTo>
                <a:lnTo>
                  <a:pt x="2701652" y="0"/>
                </a:lnTo>
                <a:lnTo>
                  <a:pt x="2702775" y="464"/>
                </a:lnTo>
                <a:lnTo>
                  <a:pt x="2704634" y="2324"/>
                </a:lnTo>
                <a:lnTo>
                  <a:pt x="2705100" y="3447"/>
                </a:lnTo>
                <a:lnTo>
                  <a:pt x="2705100" y="6077"/>
                </a:lnTo>
                <a:lnTo>
                  <a:pt x="2704634" y="7200"/>
                </a:lnTo>
                <a:lnTo>
                  <a:pt x="2702775" y="9060"/>
                </a:lnTo>
                <a:lnTo>
                  <a:pt x="2701652" y="9524"/>
                </a:lnTo>
                <a:close/>
              </a:path>
              <a:path w="5162550" h="9525">
                <a:moveTo>
                  <a:pt x="2758802" y="9524"/>
                </a:moveTo>
                <a:lnTo>
                  <a:pt x="2746647" y="9524"/>
                </a:lnTo>
                <a:lnTo>
                  <a:pt x="2745524" y="9060"/>
                </a:lnTo>
                <a:lnTo>
                  <a:pt x="2743664" y="7200"/>
                </a:lnTo>
                <a:lnTo>
                  <a:pt x="2743200" y="6077"/>
                </a:lnTo>
                <a:lnTo>
                  <a:pt x="2743200" y="3447"/>
                </a:lnTo>
                <a:lnTo>
                  <a:pt x="2743664" y="2324"/>
                </a:lnTo>
                <a:lnTo>
                  <a:pt x="2745524" y="464"/>
                </a:lnTo>
                <a:lnTo>
                  <a:pt x="2746647" y="0"/>
                </a:lnTo>
                <a:lnTo>
                  <a:pt x="2758802" y="0"/>
                </a:lnTo>
                <a:lnTo>
                  <a:pt x="2759924" y="464"/>
                </a:lnTo>
                <a:lnTo>
                  <a:pt x="2761784" y="2324"/>
                </a:lnTo>
                <a:lnTo>
                  <a:pt x="2762249" y="3447"/>
                </a:lnTo>
                <a:lnTo>
                  <a:pt x="2762249" y="6077"/>
                </a:lnTo>
                <a:lnTo>
                  <a:pt x="2761784" y="7200"/>
                </a:lnTo>
                <a:lnTo>
                  <a:pt x="2759924" y="9060"/>
                </a:lnTo>
                <a:lnTo>
                  <a:pt x="2758802" y="9524"/>
                </a:lnTo>
                <a:close/>
              </a:path>
              <a:path w="5162550" h="9525">
                <a:moveTo>
                  <a:pt x="2815952" y="9524"/>
                </a:moveTo>
                <a:lnTo>
                  <a:pt x="2803797" y="9524"/>
                </a:lnTo>
                <a:lnTo>
                  <a:pt x="2802674" y="9060"/>
                </a:lnTo>
                <a:lnTo>
                  <a:pt x="2800815" y="7200"/>
                </a:lnTo>
                <a:lnTo>
                  <a:pt x="2800350" y="6077"/>
                </a:lnTo>
                <a:lnTo>
                  <a:pt x="2800350" y="3447"/>
                </a:lnTo>
                <a:lnTo>
                  <a:pt x="2800815" y="2324"/>
                </a:lnTo>
                <a:lnTo>
                  <a:pt x="2802674" y="464"/>
                </a:lnTo>
                <a:lnTo>
                  <a:pt x="2803797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5162550" h="9525">
                <a:moveTo>
                  <a:pt x="2873102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73102" y="0"/>
                </a:lnTo>
                <a:lnTo>
                  <a:pt x="2874225" y="464"/>
                </a:lnTo>
                <a:lnTo>
                  <a:pt x="2876084" y="2324"/>
                </a:lnTo>
                <a:lnTo>
                  <a:pt x="2876549" y="3447"/>
                </a:lnTo>
                <a:lnTo>
                  <a:pt x="2876549" y="6077"/>
                </a:lnTo>
                <a:lnTo>
                  <a:pt x="2876084" y="7200"/>
                </a:lnTo>
                <a:lnTo>
                  <a:pt x="2874225" y="9060"/>
                </a:lnTo>
                <a:lnTo>
                  <a:pt x="2873102" y="9524"/>
                </a:lnTo>
                <a:close/>
              </a:path>
              <a:path w="5162550" h="9525">
                <a:moveTo>
                  <a:pt x="2930252" y="9524"/>
                </a:moveTo>
                <a:lnTo>
                  <a:pt x="2918097" y="9524"/>
                </a:lnTo>
                <a:lnTo>
                  <a:pt x="2916974" y="9060"/>
                </a:lnTo>
                <a:lnTo>
                  <a:pt x="2915114" y="7200"/>
                </a:lnTo>
                <a:lnTo>
                  <a:pt x="2914649" y="6077"/>
                </a:lnTo>
                <a:lnTo>
                  <a:pt x="2914649" y="3447"/>
                </a:lnTo>
                <a:lnTo>
                  <a:pt x="2915114" y="2324"/>
                </a:lnTo>
                <a:lnTo>
                  <a:pt x="2916974" y="464"/>
                </a:lnTo>
                <a:lnTo>
                  <a:pt x="2918097" y="0"/>
                </a:lnTo>
                <a:lnTo>
                  <a:pt x="2930252" y="0"/>
                </a:lnTo>
                <a:lnTo>
                  <a:pt x="2931374" y="464"/>
                </a:lnTo>
                <a:lnTo>
                  <a:pt x="2933234" y="2324"/>
                </a:lnTo>
                <a:lnTo>
                  <a:pt x="2933699" y="3447"/>
                </a:lnTo>
                <a:lnTo>
                  <a:pt x="2933699" y="6077"/>
                </a:lnTo>
                <a:lnTo>
                  <a:pt x="2933234" y="7200"/>
                </a:lnTo>
                <a:lnTo>
                  <a:pt x="2931374" y="9060"/>
                </a:lnTo>
                <a:lnTo>
                  <a:pt x="2930252" y="9524"/>
                </a:lnTo>
                <a:close/>
              </a:path>
              <a:path w="5162550" h="9525">
                <a:moveTo>
                  <a:pt x="2987402" y="9524"/>
                </a:moveTo>
                <a:lnTo>
                  <a:pt x="2975247" y="9524"/>
                </a:lnTo>
                <a:lnTo>
                  <a:pt x="2974124" y="9060"/>
                </a:lnTo>
                <a:lnTo>
                  <a:pt x="2972265" y="7200"/>
                </a:lnTo>
                <a:lnTo>
                  <a:pt x="2971800" y="6077"/>
                </a:lnTo>
                <a:lnTo>
                  <a:pt x="2971800" y="3447"/>
                </a:lnTo>
                <a:lnTo>
                  <a:pt x="2972265" y="2324"/>
                </a:lnTo>
                <a:lnTo>
                  <a:pt x="2974124" y="464"/>
                </a:lnTo>
                <a:lnTo>
                  <a:pt x="2975247" y="0"/>
                </a:lnTo>
                <a:lnTo>
                  <a:pt x="2987402" y="0"/>
                </a:lnTo>
                <a:lnTo>
                  <a:pt x="2988525" y="464"/>
                </a:lnTo>
                <a:lnTo>
                  <a:pt x="2990384" y="2324"/>
                </a:lnTo>
                <a:lnTo>
                  <a:pt x="2990849" y="3447"/>
                </a:lnTo>
                <a:lnTo>
                  <a:pt x="2990849" y="6077"/>
                </a:lnTo>
                <a:lnTo>
                  <a:pt x="2990384" y="7200"/>
                </a:lnTo>
                <a:lnTo>
                  <a:pt x="2988525" y="9060"/>
                </a:lnTo>
                <a:lnTo>
                  <a:pt x="2987402" y="9524"/>
                </a:lnTo>
                <a:close/>
              </a:path>
              <a:path w="5162550" h="9525">
                <a:moveTo>
                  <a:pt x="3044552" y="9524"/>
                </a:moveTo>
                <a:lnTo>
                  <a:pt x="3032397" y="9524"/>
                </a:lnTo>
                <a:lnTo>
                  <a:pt x="3031274" y="9060"/>
                </a:lnTo>
                <a:lnTo>
                  <a:pt x="3029414" y="7200"/>
                </a:lnTo>
                <a:lnTo>
                  <a:pt x="3028949" y="6077"/>
                </a:lnTo>
                <a:lnTo>
                  <a:pt x="3028949" y="3447"/>
                </a:lnTo>
                <a:lnTo>
                  <a:pt x="3029414" y="2324"/>
                </a:lnTo>
                <a:lnTo>
                  <a:pt x="3031274" y="464"/>
                </a:lnTo>
                <a:lnTo>
                  <a:pt x="3032397" y="0"/>
                </a:lnTo>
                <a:lnTo>
                  <a:pt x="3044552" y="0"/>
                </a:lnTo>
                <a:lnTo>
                  <a:pt x="3045674" y="464"/>
                </a:lnTo>
                <a:lnTo>
                  <a:pt x="3047534" y="2324"/>
                </a:lnTo>
                <a:lnTo>
                  <a:pt x="3047999" y="3447"/>
                </a:lnTo>
                <a:lnTo>
                  <a:pt x="3047999" y="6077"/>
                </a:lnTo>
                <a:lnTo>
                  <a:pt x="3047534" y="7200"/>
                </a:lnTo>
                <a:lnTo>
                  <a:pt x="3045674" y="9060"/>
                </a:lnTo>
                <a:lnTo>
                  <a:pt x="3044552" y="9524"/>
                </a:lnTo>
                <a:close/>
              </a:path>
              <a:path w="5162550" h="9525">
                <a:moveTo>
                  <a:pt x="3101702" y="9524"/>
                </a:moveTo>
                <a:lnTo>
                  <a:pt x="3089547" y="9524"/>
                </a:lnTo>
                <a:lnTo>
                  <a:pt x="3088424" y="9060"/>
                </a:lnTo>
                <a:lnTo>
                  <a:pt x="3086565" y="7200"/>
                </a:lnTo>
                <a:lnTo>
                  <a:pt x="3086100" y="6077"/>
                </a:lnTo>
                <a:lnTo>
                  <a:pt x="3086100" y="3447"/>
                </a:lnTo>
                <a:lnTo>
                  <a:pt x="3086565" y="2324"/>
                </a:lnTo>
                <a:lnTo>
                  <a:pt x="3088424" y="464"/>
                </a:lnTo>
                <a:lnTo>
                  <a:pt x="3089547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50" y="3447"/>
                </a:lnTo>
                <a:lnTo>
                  <a:pt x="3105150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5162550" h="9525">
                <a:moveTo>
                  <a:pt x="3158852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50" y="6077"/>
                </a:lnTo>
                <a:lnTo>
                  <a:pt x="3143250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58852" y="0"/>
                </a:lnTo>
                <a:lnTo>
                  <a:pt x="3159974" y="464"/>
                </a:lnTo>
                <a:lnTo>
                  <a:pt x="3161834" y="2324"/>
                </a:lnTo>
                <a:lnTo>
                  <a:pt x="3162299" y="3447"/>
                </a:lnTo>
                <a:lnTo>
                  <a:pt x="3162299" y="6077"/>
                </a:lnTo>
                <a:lnTo>
                  <a:pt x="3161834" y="7200"/>
                </a:lnTo>
                <a:lnTo>
                  <a:pt x="3159974" y="9060"/>
                </a:lnTo>
                <a:lnTo>
                  <a:pt x="3158852" y="9524"/>
                </a:lnTo>
                <a:close/>
              </a:path>
              <a:path w="5162550" h="9525">
                <a:moveTo>
                  <a:pt x="3216002" y="9524"/>
                </a:moveTo>
                <a:lnTo>
                  <a:pt x="3203847" y="9524"/>
                </a:lnTo>
                <a:lnTo>
                  <a:pt x="3202724" y="9060"/>
                </a:lnTo>
                <a:lnTo>
                  <a:pt x="3200864" y="7200"/>
                </a:lnTo>
                <a:lnTo>
                  <a:pt x="3200399" y="6077"/>
                </a:lnTo>
                <a:lnTo>
                  <a:pt x="3200399" y="3447"/>
                </a:lnTo>
                <a:lnTo>
                  <a:pt x="3200864" y="2324"/>
                </a:lnTo>
                <a:lnTo>
                  <a:pt x="3202724" y="464"/>
                </a:lnTo>
                <a:lnTo>
                  <a:pt x="3203847" y="0"/>
                </a:lnTo>
                <a:lnTo>
                  <a:pt x="3216002" y="0"/>
                </a:lnTo>
                <a:lnTo>
                  <a:pt x="3217125" y="464"/>
                </a:lnTo>
                <a:lnTo>
                  <a:pt x="3218984" y="2324"/>
                </a:lnTo>
                <a:lnTo>
                  <a:pt x="3219450" y="3447"/>
                </a:lnTo>
                <a:lnTo>
                  <a:pt x="3219450" y="6077"/>
                </a:lnTo>
                <a:lnTo>
                  <a:pt x="3218984" y="7200"/>
                </a:lnTo>
                <a:lnTo>
                  <a:pt x="3217125" y="9060"/>
                </a:lnTo>
                <a:lnTo>
                  <a:pt x="3216002" y="9524"/>
                </a:lnTo>
                <a:close/>
              </a:path>
              <a:path w="5162550" h="9525">
                <a:moveTo>
                  <a:pt x="3273152" y="9524"/>
                </a:moveTo>
                <a:lnTo>
                  <a:pt x="3260997" y="9524"/>
                </a:lnTo>
                <a:lnTo>
                  <a:pt x="3259874" y="9060"/>
                </a:lnTo>
                <a:lnTo>
                  <a:pt x="3258014" y="7200"/>
                </a:lnTo>
                <a:lnTo>
                  <a:pt x="3257549" y="6077"/>
                </a:lnTo>
                <a:lnTo>
                  <a:pt x="3257549" y="3447"/>
                </a:lnTo>
                <a:lnTo>
                  <a:pt x="3258014" y="2324"/>
                </a:lnTo>
                <a:lnTo>
                  <a:pt x="3259874" y="464"/>
                </a:lnTo>
                <a:lnTo>
                  <a:pt x="3260997" y="0"/>
                </a:lnTo>
                <a:lnTo>
                  <a:pt x="3273152" y="0"/>
                </a:lnTo>
                <a:lnTo>
                  <a:pt x="3274274" y="464"/>
                </a:lnTo>
                <a:lnTo>
                  <a:pt x="3276134" y="2324"/>
                </a:lnTo>
                <a:lnTo>
                  <a:pt x="3276599" y="3447"/>
                </a:lnTo>
                <a:lnTo>
                  <a:pt x="3276599" y="6077"/>
                </a:lnTo>
                <a:lnTo>
                  <a:pt x="3276134" y="7200"/>
                </a:lnTo>
                <a:lnTo>
                  <a:pt x="3274274" y="9060"/>
                </a:lnTo>
                <a:lnTo>
                  <a:pt x="3273152" y="9524"/>
                </a:lnTo>
                <a:close/>
              </a:path>
              <a:path w="5162550" h="9525">
                <a:moveTo>
                  <a:pt x="3330302" y="9524"/>
                </a:moveTo>
                <a:lnTo>
                  <a:pt x="3318147" y="9524"/>
                </a:lnTo>
                <a:lnTo>
                  <a:pt x="3317024" y="9060"/>
                </a:lnTo>
                <a:lnTo>
                  <a:pt x="3315164" y="7200"/>
                </a:lnTo>
                <a:lnTo>
                  <a:pt x="3314699" y="6077"/>
                </a:lnTo>
                <a:lnTo>
                  <a:pt x="3314699" y="3447"/>
                </a:lnTo>
                <a:lnTo>
                  <a:pt x="3315164" y="2324"/>
                </a:lnTo>
                <a:lnTo>
                  <a:pt x="3317024" y="464"/>
                </a:lnTo>
                <a:lnTo>
                  <a:pt x="3318147" y="0"/>
                </a:lnTo>
                <a:lnTo>
                  <a:pt x="3330302" y="0"/>
                </a:lnTo>
                <a:lnTo>
                  <a:pt x="3331424" y="464"/>
                </a:lnTo>
                <a:lnTo>
                  <a:pt x="3333284" y="2324"/>
                </a:lnTo>
                <a:lnTo>
                  <a:pt x="3333749" y="3447"/>
                </a:lnTo>
                <a:lnTo>
                  <a:pt x="3333749" y="6077"/>
                </a:lnTo>
                <a:lnTo>
                  <a:pt x="3333284" y="7200"/>
                </a:lnTo>
                <a:lnTo>
                  <a:pt x="3331424" y="9060"/>
                </a:lnTo>
                <a:lnTo>
                  <a:pt x="3330302" y="9524"/>
                </a:lnTo>
                <a:close/>
              </a:path>
              <a:path w="5162550" h="9525">
                <a:moveTo>
                  <a:pt x="3387452" y="9524"/>
                </a:moveTo>
                <a:lnTo>
                  <a:pt x="3375297" y="9524"/>
                </a:lnTo>
                <a:lnTo>
                  <a:pt x="3374174" y="9060"/>
                </a:lnTo>
                <a:lnTo>
                  <a:pt x="3372315" y="7200"/>
                </a:lnTo>
                <a:lnTo>
                  <a:pt x="3371850" y="6077"/>
                </a:lnTo>
                <a:lnTo>
                  <a:pt x="3371850" y="3447"/>
                </a:lnTo>
                <a:lnTo>
                  <a:pt x="3372315" y="2324"/>
                </a:lnTo>
                <a:lnTo>
                  <a:pt x="3374174" y="464"/>
                </a:lnTo>
                <a:lnTo>
                  <a:pt x="3375297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5162550" h="9525">
                <a:moveTo>
                  <a:pt x="3444602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44602" y="0"/>
                </a:lnTo>
                <a:lnTo>
                  <a:pt x="3445724" y="464"/>
                </a:lnTo>
                <a:lnTo>
                  <a:pt x="3447584" y="2324"/>
                </a:lnTo>
                <a:lnTo>
                  <a:pt x="3448049" y="3447"/>
                </a:lnTo>
                <a:lnTo>
                  <a:pt x="3448049" y="6077"/>
                </a:lnTo>
                <a:lnTo>
                  <a:pt x="3447584" y="7200"/>
                </a:lnTo>
                <a:lnTo>
                  <a:pt x="3445724" y="9060"/>
                </a:lnTo>
                <a:lnTo>
                  <a:pt x="3444602" y="9524"/>
                </a:lnTo>
                <a:close/>
              </a:path>
              <a:path w="5162550" h="9525">
                <a:moveTo>
                  <a:pt x="3501752" y="9524"/>
                </a:moveTo>
                <a:lnTo>
                  <a:pt x="3489597" y="9524"/>
                </a:lnTo>
                <a:lnTo>
                  <a:pt x="3488474" y="9060"/>
                </a:lnTo>
                <a:lnTo>
                  <a:pt x="3486614" y="7200"/>
                </a:lnTo>
                <a:lnTo>
                  <a:pt x="3486149" y="6077"/>
                </a:lnTo>
                <a:lnTo>
                  <a:pt x="3486149" y="3447"/>
                </a:lnTo>
                <a:lnTo>
                  <a:pt x="3486614" y="2324"/>
                </a:lnTo>
                <a:lnTo>
                  <a:pt x="3488474" y="464"/>
                </a:lnTo>
                <a:lnTo>
                  <a:pt x="3489597" y="0"/>
                </a:lnTo>
                <a:lnTo>
                  <a:pt x="3501752" y="0"/>
                </a:lnTo>
                <a:lnTo>
                  <a:pt x="3502874" y="464"/>
                </a:lnTo>
                <a:lnTo>
                  <a:pt x="3504734" y="2324"/>
                </a:lnTo>
                <a:lnTo>
                  <a:pt x="3505199" y="3447"/>
                </a:lnTo>
                <a:lnTo>
                  <a:pt x="3505199" y="6077"/>
                </a:lnTo>
                <a:lnTo>
                  <a:pt x="3504734" y="7200"/>
                </a:lnTo>
                <a:lnTo>
                  <a:pt x="3502874" y="9060"/>
                </a:lnTo>
                <a:lnTo>
                  <a:pt x="3501752" y="9524"/>
                </a:lnTo>
                <a:close/>
              </a:path>
              <a:path w="5162550" h="9525">
                <a:moveTo>
                  <a:pt x="3558902" y="9524"/>
                </a:moveTo>
                <a:lnTo>
                  <a:pt x="3546747" y="9524"/>
                </a:lnTo>
                <a:lnTo>
                  <a:pt x="3545624" y="9060"/>
                </a:lnTo>
                <a:lnTo>
                  <a:pt x="3543764" y="7200"/>
                </a:lnTo>
                <a:lnTo>
                  <a:pt x="3543300" y="6077"/>
                </a:lnTo>
                <a:lnTo>
                  <a:pt x="3543300" y="3447"/>
                </a:lnTo>
                <a:lnTo>
                  <a:pt x="3543764" y="2324"/>
                </a:lnTo>
                <a:lnTo>
                  <a:pt x="3545624" y="464"/>
                </a:lnTo>
                <a:lnTo>
                  <a:pt x="3546747" y="0"/>
                </a:lnTo>
                <a:lnTo>
                  <a:pt x="3558902" y="0"/>
                </a:lnTo>
                <a:lnTo>
                  <a:pt x="3560024" y="464"/>
                </a:lnTo>
                <a:lnTo>
                  <a:pt x="3561884" y="2324"/>
                </a:lnTo>
                <a:lnTo>
                  <a:pt x="3562349" y="3447"/>
                </a:lnTo>
                <a:lnTo>
                  <a:pt x="3562349" y="6077"/>
                </a:lnTo>
                <a:lnTo>
                  <a:pt x="3561884" y="7200"/>
                </a:lnTo>
                <a:lnTo>
                  <a:pt x="3560024" y="9060"/>
                </a:lnTo>
                <a:lnTo>
                  <a:pt x="3558902" y="9524"/>
                </a:lnTo>
                <a:close/>
              </a:path>
              <a:path w="5162550" h="9525">
                <a:moveTo>
                  <a:pt x="3616052" y="9524"/>
                </a:moveTo>
                <a:lnTo>
                  <a:pt x="3603897" y="9524"/>
                </a:lnTo>
                <a:lnTo>
                  <a:pt x="3602774" y="9060"/>
                </a:lnTo>
                <a:lnTo>
                  <a:pt x="3600914" y="7200"/>
                </a:lnTo>
                <a:lnTo>
                  <a:pt x="3600449" y="6077"/>
                </a:lnTo>
                <a:lnTo>
                  <a:pt x="3600449" y="3447"/>
                </a:lnTo>
                <a:lnTo>
                  <a:pt x="3600914" y="2324"/>
                </a:lnTo>
                <a:lnTo>
                  <a:pt x="3602774" y="464"/>
                </a:lnTo>
                <a:lnTo>
                  <a:pt x="3603897" y="0"/>
                </a:lnTo>
                <a:lnTo>
                  <a:pt x="3616052" y="0"/>
                </a:lnTo>
                <a:lnTo>
                  <a:pt x="3617175" y="464"/>
                </a:lnTo>
                <a:lnTo>
                  <a:pt x="3619035" y="2324"/>
                </a:lnTo>
                <a:lnTo>
                  <a:pt x="3619500" y="3447"/>
                </a:lnTo>
                <a:lnTo>
                  <a:pt x="3619500" y="6077"/>
                </a:lnTo>
                <a:lnTo>
                  <a:pt x="3619035" y="7200"/>
                </a:lnTo>
                <a:lnTo>
                  <a:pt x="3617175" y="9060"/>
                </a:lnTo>
                <a:lnTo>
                  <a:pt x="3616052" y="9524"/>
                </a:lnTo>
                <a:close/>
              </a:path>
              <a:path w="5162550" h="9525">
                <a:moveTo>
                  <a:pt x="3673202" y="9524"/>
                </a:moveTo>
                <a:lnTo>
                  <a:pt x="3661047" y="9524"/>
                </a:lnTo>
                <a:lnTo>
                  <a:pt x="3659924" y="9060"/>
                </a:lnTo>
                <a:lnTo>
                  <a:pt x="3658064" y="7200"/>
                </a:lnTo>
                <a:lnTo>
                  <a:pt x="3657599" y="6077"/>
                </a:lnTo>
                <a:lnTo>
                  <a:pt x="3657599" y="3447"/>
                </a:lnTo>
                <a:lnTo>
                  <a:pt x="3658064" y="2324"/>
                </a:lnTo>
                <a:lnTo>
                  <a:pt x="3659924" y="464"/>
                </a:lnTo>
                <a:lnTo>
                  <a:pt x="3661047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5162550" h="9525">
                <a:moveTo>
                  <a:pt x="3730352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30352" y="0"/>
                </a:lnTo>
                <a:lnTo>
                  <a:pt x="3731474" y="464"/>
                </a:lnTo>
                <a:lnTo>
                  <a:pt x="3733334" y="2324"/>
                </a:lnTo>
                <a:lnTo>
                  <a:pt x="3733799" y="3447"/>
                </a:lnTo>
                <a:lnTo>
                  <a:pt x="3733799" y="6077"/>
                </a:lnTo>
                <a:lnTo>
                  <a:pt x="3733334" y="7200"/>
                </a:lnTo>
                <a:lnTo>
                  <a:pt x="3731474" y="9060"/>
                </a:lnTo>
                <a:lnTo>
                  <a:pt x="3730352" y="9524"/>
                </a:lnTo>
                <a:close/>
              </a:path>
              <a:path w="5162550" h="9525">
                <a:moveTo>
                  <a:pt x="3787502" y="9524"/>
                </a:moveTo>
                <a:lnTo>
                  <a:pt x="3775347" y="9524"/>
                </a:lnTo>
                <a:lnTo>
                  <a:pt x="3774224" y="9060"/>
                </a:lnTo>
                <a:lnTo>
                  <a:pt x="3772365" y="7200"/>
                </a:lnTo>
                <a:lnTo>
                  <a:pt x="3771900" y="6077"/>
                </a:lnTo>
                <a:lnTo>
                  <a:pt x="3771900" y="3447"/>
                </a:lnTo>
                <a:lnTo>
                  <a:pt x="3772365" y="2324"/>
                </a:lnTo>
                <a:lnTo>
                  <a:pt x="3774224" y="464"/>
                </a:lnTo>
                <a:lnTo>
                  <a:pt x="3775347" y="0"/>
                </a:lnTo>
                <a:lnTo>
                  <a:pt x="3787502" y="0"/>
                </a:lnTo>
                <a:lnTo>
                  <a:pt x="3788625" y="464"/>
                </a:lnTo>
                <a:lnTo>
                  <a:pt x="3790485" y="2324"/>
                </a:lnTo>
                <a:lnTo>
                  <a:pt x="3790949" y="3447"/>
                </a:lnTo>
                <a:lnTo>
                  <a:pt x="3790949" y="6077"/>
                </a:lnTo>
                <a:lnTo>
                  <a:pt x="3790485" y="7200"/>
                </a:lnTo>
                <a:lnTo>
                  <a:pt x="3788625" y="9060"/>
                </a:lnTo>
                <a:lnTo>
                  <a:pt x="3787502" y="9524"/>
                </a:lnTo>
                <a:close/>
              </a:path>
              <a:path w="5162550" h="9525">
                <a:moveTo>
                  <a:pt x="3844652" y="9524"/>
                </a:moveTo>
                <a:lnTo>
                  <a:pt x="3832497" y="9524"/>
                </a:lnTo>
                <a:lnTo>
                  <a:pt x="3831374" y="9060"/>
                </a:lnTo>
                <a:lnTo>
                  <a:pt x="3829514" y="7200"/>
                </a:lnTo>
                <a:lnTo>
                  <a:pt x="3829049" y="6077"/>
                </a:lnTo>
                <a:lnTo>
                  <a:pt x="3829049" y="3447"/>
                </a:lnTo>
                <a:lnTo>
                  <a:pt x="3829514" y="2324"/>
                </a:lnTo>
                <a:lnTo>
                  <a:pt x="3831374" y="464"/>
                </a:lnTo>
                <a:lnTo>
                  <a:pt x="3832497" y="0"/>
                </a:lnTo>
                <a:lnTo>
                  <a:pt x="3844652" y="0"/>
                </a:lnTo>
                <a:lnTo>
                  <a:pt x="3845775" y="464"/>
                </a:lnTo>
                <a:lnTo>
                  <a:pt x="3847635" y="2324"/>
                </a:lnTo>
                <a:lnTo>
                  <a:pt x="3848100" y="3447"/>
                </a:lnTo>
                <a:lnTo>
                  <a:pt x="3848100" y="6077"/>
                </a:lnTo>
                <a:lnTo>
                  <a:pt x="3847635" y="7200"/>
                </a:lnTo>
                <a:lnTo>
                  <a:pt x="3845775" y="9060"/>
                </a:lnTo>
                <a:lnTo>
                  <a:pt x="3844652" y="9524"/>
                </a:lnTo>
                <a:close/>
              </a:path>
              <a:path w="5162550" h="9525">
                <a:moveTo>
                  <a:pt x="3901802" y="9524"/>
                </a:moveTo>
                <a:lnTo>
                  <a:pt x="3889647" y="9524"/>
                </a:lnTo>
                <a:lnTo>
                  <a:pt x="3888524" y="9060"/>
                </a:lnTo>
                <a:lnTo>
                  <a:pt x="3886664" y="7200"/>
                </a:lnTo>
                <a:lnTo>
                  <a:pt x="3886199" y="6077"/>
                </a:lnTo>
                <a:lnTo>
                  <a:pt x="3886199" y="3447"/>
                </a:lnTo>
                <a:lnTo>
                  <a:pt x="3886664" y="2324"/>
                </a:lnTo>
                <a:lnTo>
                  <a:pt x="3888524" y="464"/>
                </a:lnTo>
                <a:lnTo>
                  <a:pt x="3889647" y="0"/>
                </a:lnTo>
                <a:lnTo>
                  <a:pt x="3901802" y="0"/>
                </a:lnTo>
                <a:lnTo>
                  <a:pt x="3902924" y="464"/>
                </a:lnTo>
                <a:lnTo>
                  <a:pt x="3904784" y="2324"/>
                </a:lnTo>
                <a:lnTo>
                  <a:pt x="3905249" y="3447"/>
                </a:lnTo>
                <a:lnTo>
                  <a:pt x="3905249" y="6077"/>
                </a:lnTo>
                <a:lnTo>
                  <a:pt x="3904784" y="7200"/>
                </a:lnTo>
                <a:lnTo>
                  <a:pt x="3902924" y="9060"/>
                </a:lnTo>
                <a:lnTo>
                  <a:pt x="3901802" y="9524"/>
                </a:lnTo>
                <a:close/>
              </a:path>
              <a:path w="5162550" h="9525">
                <a:moveTo>
                  <a:pt x="3958952" y="9524"/>
                </a:moveTo>
                <a:lnTo>
                  <a:pt x="3946797" y="9524"/>
                </a:lnTo>
                <a:lnTo>
                  <a:pt x="3945674" y="9060"/>
                </a:lnTo>
                <a:lnTo>
                  <a:pt x="3943814" y="7200"/>
                </a:lnTo>
                <a:lnTo>
                  <a:pt x="3943350" y="6077"/>
                </a:lnTo>
                <a:lnTo>
                  <a:pt x="3943350" y="3447"/>
                </a:lnTo>
                <a:lnTo>
                  <a:pt x="3943814" y="2324"/>
                </a:lnTo>
                <a:lnTo>
                  <a:pt x="3945674" y="464"/>
                </a:lnTo>
                <a:lnTo>
                  <a:pt x="3946797" y="0"/>
                </a:lnTo>
                <a:lnTo>
                  <a:pt x="3958952" y="0"/>
                </a:lnTo>
                <a:lnTo>
                  <a:pt x="3960074" y="464"/>
                </a:lnTo>
                <a:lnTo>
                  <a:pt x="3961934" y="2324"/>
                </a:lnTo>
                <a:lnTo>
                  <a:pt x="3962399" y="3447"/>
                </a:lnTo>
                <a:lnTo>
                  <a:pt x="3962399" y="6077"/>
                </a:lnTo>
                <a:lnTo>
                  <a:pt x="3961934" y="7200"/>
                </a:lnTo>
                <a:lnTo>
                  <a:pt x="3960074" y="9060"/>
                </a:lnTo>
                <a:lnTo>
                  <a:pt x="3958952" y="9524"/>
                </a:lnTo>
                <a:close/>
              </a:path>
              <a:path w="5162550" h="9525">
                <a:moveTo>
                  <a:pt x="4016102" y="9524"/>
                </a:moveTo>
                <a:lnTo>
                  <a:pt x="4003947" y="9524"/>
                </a:lnTo>
                <a:lnTo>
                  <a:pt x="4002824" y="9060"/>
                </a:lnTo>
                <a:lnTo>
                  <a:pt x="4000964" y="7200"/>
                </a:lnTo>
                <a:lnTo>
                  <a:pt x="4000499" y="6077"/>
                </a:lnTo>
                <a:lnTo>
                  <a:pt x="4000499" y="3447"/>
                </a:lnTo>
                <a:lnTo>
                  <a:pt x="4000964" y="2324"/>
                </a:lnTo>
                <a:lnTo>
                  <a:pt x="4002824" y="464"/>
                </a:lnTo>
                <a:lnTo>
                  <a:pt x="4003947" y="0"/>
                </a:lnTo>
                <a:lnTo>
                  <a:pt x="4016102" y="0"/>
                </a:lnTo>
                <a:lnTo>
                  <a:pt x="4017225" y="464"/>
                </a:lnTo>
                <a:lnTo>
                  <a:pt x="4019085" y="2324"/>
                </a:lnTo>
                <a:lnTo>
                  <a:pt x="4019550" y="3447"/>
                </a:lnTo>
                <a:lnTo>
                  <a:pt x="4019550" y="6077"/>
                </a:lnTo>
                <a:lnTo>
                  <a:pt x="4019085" y="7200"/>
                </a:lnTo>
                <a:lnTo>
                  <a:pt x="4017225" y="9060"/>
                </a:lnTo>
                <a:lnTo>
                  <a:pt x="4016102" y="9524"/>
                </a:lnTo>
                <a:close/>
              </a:path>
              <a:path w="5162550" h="9525">
                <a:moveTo>
                  <a:pt x="4073252" y="9524"/>
                </a:moveTo>
                <a:lnTo>
                  <a:pt x="4061097" y="9524"/>
                </a:lnTo>
                <a:lnTo>
                  <a:pt x="4059974" y="9060"/>
                </a:lnTo>
                <a:lnTo>
                  <a:pt x="4058114" y="7200"/>
                </a:lnTo>
                <a:lnTo>
                  <a:pt x="4057649" y="6077"/>
                </a:lnTo>
                <a:lnTo>
                  <a:pt x="4057649" y="3447"/>
                </a:lnTo>
                <a:lnTo>
                  <a:pt x="4058114" y="2324"/>
                </a:lnTo>
                <a:lnTo>
                  <a:pt x="4059974" y="464"/>
                </a:lnTo>
                <a:lnTo>
                  <a:pt x="4061097" y="0"/>
                </a:lnTo>
                <a:lnTo>
                  <a:pt x="4073252" y="0"/>
                </a:lnTo>
                <a:lnTo>
                  <a:pt x="4074374" y="464"/>
                </a:lnTo>
                <a:lnTo>
                  <a:pt x="4076234" y="2324"/>
                </a:lnTo>
                <a:lnTo>
                  <a:pt x="4076699" y="3447"/>
                </a:lnTo>
                <a:lnTo>
                  <a:pt x="4076699" y="6077"/>
                </a:lnTo>
                <a:lnTo>
                  <a:pt x="4076234" y="7200"/>
                </a:lnTo>
                <a:lnTo>
                  <a:pt x="4074374" y="9060"/>
                </a:lnTo>
                <a:lnTo>
                  <a:pt x="4073252" y="9524"/>
                </a:lnTo>
                <a:close/>
              </a:path>
              <a:path w="5162550" h="9525">
                <a:moveTo>
                  <a:pt x="4130402" y="9524"/>
                </a:moveTo>
                <a:lnTo>
                  <a:pt x="4118247" y="9524"/>
                </a:lnTo>
                <a:lnTo>
                  <a:pt x="4117124" y="9060"/>
                </a:lnTo>
                <a:lnTo>
                  <a:pt x="4115264" y="7200"/>
                </a:lnTo>
                <a:lnTo>
                  <a:pt x="4114799" y="6077"/>
                </a:lnTo>
                <a:lnTo>
                  <a:pt x="4114799" y="3447"/>
                </a:lnTo>
                <a:lnTo>
                  <a:pt x="4115264" y="2324"/>
                </a:lnTo>
                <a:lnTo>
                  <a:pt x="4117124" y="464"/>
                </a:lnTo>
                <a:lnTo>
                  <a:pt x="4118247" y="0"/>
                </a:lnTo>
                <a:lnTo>
                  <a:pt x="4130402" y="0"/>
                </a:lnTo>
                <a:lnTo>
                  <a:pt x="4131524" y="464"/>
                </a:lnTo>
                <a:lnTo>
                  <a:pt x="4133384" y="2324"/>
                </a:lnTo>
                <a:lnTo>
                  <a:pt x="4133849" y="3447"/>
                </a:lnTo>
                <a:lnTo>
                  <a:pt x="4133849" y="6077"/>
                </a:lnTo>
                <a:lnTo>
                  <a:pt x="4133384" y="7200"/>
                </a:lnTo>
                <a:lnTo>
                  <a:pt x="4131524" y="9060"/>
                </a:lnTo>
                <a:lnTo>
                  <a:pt x="4130402" y="9524"/>
                </a:lnTo>
                <a:close/>
              </a:path>
              <a:path w="5162550" h="9525">
                <a:moveTo>
                  <a:pt x="4187552" y="9524"/>
                </a:moveTo>
                <a:lnTo>
                  <a:pt x="4175397" y="9524"/>
                </a:lnTo>
                <a:lnTo>
                  <a:pt x="4174274" y="9060"/>
                </a:lnTo>
                <a:lnTo>
                  <a:pt x="4172415" y="7200"/>
                </a:lnTo>
                <a:lnTo>
                  <a:pt x="4171950" y="6077"/>
                </a:lnTo>
                <a:lnTo>
                  <a:pt x="4171950" y="3447"/>
                </a:lnTo>
                <a:lnTo>
                  <a:pt x="4172415" y="2324"/>
                </a:lnTo>
                <a:lnTo>
                  <a:pt x="4174274" y="464"/>
                </a:lnTo>
                <a:lnTo>
                  <a:pt x="4175397" y="0"/>
                </a:lnTo>
                <a:lnTo>
                  <a:pt x="4187552" y="0"/>
                </a:lnTo>
                <a:lnTo>
                  <a:pt x="4188675" y="464"/>
                </a:lnTo>
                <a:lnTo>
                  <a:pt x="4190535" y="2324"/>
                </a:lnTo>
                <a:lnTo>
                  <a:pt x="4190999" y="3447"/>
                </a:lnTo>
                <a:lnTo>
                  <a:pt x="4190999" y="6077"/>
                </a:lnTo>
                <a:lnTo>
                  <a:pt x="4190535" y="7200"/>
                </a:lnTo>
                <a:lnTo>
                  <a:pt x="4188675" y="9060"/>
                </a:lnTo>
                <a:lnTo>
                  <a:pt x="4187552" y="9524"/>
                </a:lnTo>
                <a:close/>
              </a:path>
              <a:path w="5162550" h="9525">
                <a:moveTo>
                  <a:pt x="4244702" y="9524"/>
                </a:moveTo>
                <a:lnTo>
                  <a:pt x="4232547" y="9524"/>
                </a:lnTo>
                <a:lnTo>
                  <a:pt x="4231424" y="9060"/>
                </a:lnTo>
                <a:lnTo>
                  <a:pt x="4229564" y="7200"/>
                </a:lnTo>
                <a:lnTo>
                  <a:pt x="4229099" y="6077"/>
                </a:lnTo>
                <a:lnTo>
                  <a:pt x="4229099" y="3447"/>
                </a:lnTo>
                <a:lnTo>
                  <a:pt x="4229564" y="2324"/>
                </a:lnTo>
                <a:lnTo>
                  <a:pt x="4231424" y="464"/>
                </a:lnTo>
                <a:lnTo>
                  <a:pt x="4232547" y="0"/>
                </a:lnTo>
                <a:lnTo>
                  <a:pt x="4244702" y="0"/>
                </a:lnTo>
                <a:lnTo>
                  <a:pt x="4245824" y="464"/>
                </a:lnTo>
                <a:lnTo>
                  <a:pt x="4247684" y="2324"/>
                </a:lnTo>
                <a:lnTo>
                  <a:pt x="4248149" y="3447"/>
                </a:lnTo>
                <a:lnTo>
                  <a:pt x="4248149" y="6077"/>
                </a:lnTo>
                <a:lnTo>
                  <a:pt x="4247684" y="7200"/>
                </a:lnTo>
                <a:lnTo>
                  <a:pt x="4245824" y="9060"/>
                </a:lnTo>
                <a:lnTo>
                  <a:pt x="4244702" y="9524"/>
                </a:lnTo>
                <a:close/>
              </a:path>
              <a:path w="5162550" h="9525">
                <a:moveTo>
                  <a:pt x="4301852" y="9524"/>
                </a:moveTo>
                <a:lnTo>
                  <a:pt x="4289697" y="9524"/>
                </a:lnTo>
                <a:lnTo>
                  <a:pt x="4288574" y="9060"/>
                </a:lnTo>
                <a:lnTo>
                  <a:pt x="4286714" y="7200"/>
                </a:lnTo>
                <a:lnTo>
                  <a:pt x="4286249" y="6077"/>
                </a:lnTo>
                <a:lnTo>
                  <a:pt x="4286249" y="3447"/>
                </a:lnTo>
                <a:lnTo>
                  <a:pt x="4286714" y="2324"/>
                </a:lnTo>
                <a:lnTo>
                  <a:pt x="4288574" y="464"/>
                </a:lnTo>
                <a:lnTo>
                  <a:pt x="4289697" y="0"/>
                </a:lnTo>
                <a:lnTo>
                  <a:pt x="4301852" y="0"/>
                </a:lnTo>
                <a:lnTo>
                  <a:pt x="4302974" y="464"/>
                </a:lnTo>
                <a:lnTo>
                  <a:pt x="4304834" y="2324"/>
                </a:lnTo>
                <a:lnTo>
                  <a:pt x="4305299" y="3447"/>
                </a:lnTo>
                <a:lnTo>
                  <a:pt x="4305299" y="6077"/>
                </a:lnTo>
                <a:lnTo>
                  <a:pt x="4304834" y="7200"/>
                </a:lnTo>
                <a:lnTo>
                  <a:pt x="4302974" y="9060"/>
                </a:lnTo>
                <a:lnTo>
                  <a:pt x="4301852" y="9524"/>
                </a:lnTo>
                <a:close/>
              </a:path>
              <a:path w="5162550" h="9525">
                <a:moveTo>
                  <a:pt x="4359002" y="9524"/>
                </a:moveTo>
                <a:lnTo>
                  <a:pt x="4346847" y="9524"/>
                </a:lnTo>
                <a:lnTo>
                  <a:pt x="4345724" y="9060"/>
                </a:lnTo>
                <a:lnTo>
                  <a:pt x="4343864" y="7200"/>
                </a:lnTo>
                <a:lnTo>
                  <a:pt x="4343399" y="6077"/>
                </a:lnTo>
                <a:lnTo>
                  <a:pt x="4343399" y="3447"/>
                </a:lnTo>
                <a:lnTo>
                  <a:pt x="4343864" y="2324"/>
                </a:lnTo>
                <a:lnTo>
                  <a:pt x="4345724" y="464"/>
                </a:lnTo>
                <a:lnTo>
                  <a:pt x="4346847" y="0"/>
                </a:lnTo>
                <a:lnTo>
                  <a:pt x="4359002" y="0"/>
                </a:lnTo>
                <a:lnTo>
                  <a:pt x="4360124" y="464"/>
                </a:lnTo>
                <a:lnTo>
                  <a:pt x="4361984" y="2324"/>
                </a:lnTo>
                <a:lnTo>
                  <a:pt x="4362449" y="3447"/>
                </a:lnTo>
                <a:lnTo>
                  <a:pt x="4362449" y="6077"/>
                </a:lnTo>
                <a:lnTo>
                  <a:pt x="4361984" y="7200"/>
                </a:lnTo>
                <a:lnTo>
                  <a:pt x="4360124" y="9060"/>
                </a:lnTo>
                <a:lnTo>
                  <a:pt x="4359002" y="9524"/>
                </a:lnTo>
                <a:close/>
              </a:path>
              <a:path w="5162550" h="9525">
                <a:moveTo>
                  <a:pt x="4416152" y="9524"/>
                </a:moveTo>
                <a:lnTo>
                  <a:pt x="4403997" y="9524"/>
                </a:lnTo>
                <a:lnTo>
                  <a:pt x="4402874" y="9060"/>
                </a:lnTo>
                <a:lnTo>
                  <a:pt x="4401014" y="7200"/>
                </a:lnTo>
                <a:lnTo>
                  <a:pt x="4400549" y="6077"/>
                </a:lnTo>
                <a:lnTo>
                  <a:pt x="4400549" y="3447"/>
                </a:lnTo>
                <a:lnTo>
                  <a:pt x="4401014" y="2324"/>
                </a:lnTo>
                <a:lnTo>
                  <a:pt x="4402874" y="464"/>
                </a:lnTo>
                <a:lnTo>
                  <a:pt x="4403997" y="0"/>
                </a:lnTo>
                <a:lnTo>
                  <a:pt x="4416152" y="0"/>
                </a:lnTo>
                <a:lnTo>
                  <a:pt x="4417275" y="464"/>
                </a:lnTo>
                <a:lnTo>
                  <a:pt x="4419135" y="2324"/>
                </a:lnTo>
                <a:lnTo>
                  <a:pt x="4419600" y="3447"/>
                </a:lnTo>
                <a:lnTo>
                  <a:pt x="4419600" y="6077"/>
                </a:lnTo>
                <a:lnTo>
                  <a:pt x="4419135" y="7200"/>
                </a:lnTo>
                <a:lnTo>
                  <a:pt x="4417275" y="9060"/>
                </a:lnTo>
                <a:lnTo>
                  <a:pt x="4416152" y="9524"/>
                </a:lnTo>
                <a:close/>
              </a:path>
              <a:path w="5162550" h="9525">
                <a:moveTo>
                  <a:pt x="4473302" y="9524"/>
                </a:moveTo>
                <a:lnTo>
                  <a:pt x="4461147" y="9524"/>
                </a:lnTo>
                <a:lnTo>
                  <a:pt x="4460024" y="9060"/>
                </a:lnTo>
                <a:lnTo>
                  <a:pt x="4458164" y="7200"/>
                </a:lnTo>
                <a:lnTo>
                  <a:pt x="4457699" y="6077"/>
                </a:lnTo>
                <a:lnTo>
                  <a:pt x="4457699" y="3447"/>
                </a:lnTo>
                <a:lnTo>
                  <a:pt x="4458164" y="2324"/>
                </a:lnTo>
                <a:lnTo>
                  <a:pt x="4460024" y="464"/>
                </a:lnTo>
                <a:lnTo>
                  <a:pt x="4461147" y="0"/>
                </a:lnTo>
                <a:lnTo>
                  <a:pt x="4473302" y="0"/>
                </a:lnTo>
                <a:lnTo>
                  <a:pt x="4474424" y="464"/>
                </a:lnTo>
                <a:lnTo>
                  <a:pt x="4476284" y="2324"/>
                </a:lnTo>
                <a:lnTo>
                  <a:pt x="4476749" y="3447"/>
                </a:lnTo>
                <a:lnTo>
                  <a:pt x="4476749" y="6077"/>
                </a:lnTo>
                <a:lnTo>
                  <a:pt x="4476284" y="7200"/>
                </a:lnTo>
                <a:lnTo>
                  <a:pt x="4474424" y="9060"/>
                </a:lnTo>
                <a:lnTo>
                  <a:pt x="4473302" y="9524"/>
                </a:lnTo>
                <a:close/>
              </a:path>
              <a:path w="5162550" h="9525">
                <a:moveTo>
                  <a:pt x="4530452" y="9524"/>
                </a:moveTo>
                <a:lnTo>
                  <a:pt x="4518297" y="9524"/>
                </a:lnTo>
                <a:lnTo>
                  <a:pt x="4517174" y="9060"/>
                </a:lnTo>
                <a:lnTo>
                  <a:pt x="4515314" y="7200"/>
                </a:lnTo>
                <a:lnTo>
                  <a:pt x="4514849" y="6077"/>
                </a:lnTo>
                <a:lnTo>
                  <a:pt x="4514849" y="3447"/>
                </a:lnTo>
                <a:lnTo>
                  <a:pt x="4515314" y="2324"/>
                </a:lnTo>
                <a:lnTo>
                  <a:pt x="4517174" y="464"/>
                </a:lnTo>
                <a:lnTo>
                  <a:pt x="4518297" y="0"/>
                </a:lnTo>
                <a:lnTo>
                  <a:pt x="4530452" y="0"/>
                </a:lnTo>
                <a:lnTo>
                  <a:pt x="4531574" y="464"/>
                </a:lnTo>
                <a:lnTo>
                  <a:pt x="4533434" y="2324"/>
                </a:lnTo>
                <a:lnTo>
                  <a:pt x="4533899" y="3447"/>
                </a:lnTo>
                <a:lnTo>
                  <a:pt x="4533899" y="6077"/>
                </a:lnTo>
                <a:lnTo>
                  <a:pt x="4533434" y="7200"/>
                </a:lnTo>
                <a:lnTo>
                  <a:pt x="4531574" y="9060"/>
                </a:lnTo>
                <a:lnTo>
                  <a:pt x="4530452" y="9524"/>
                </a:lnTo>
                <a:close/>
              </a:path>
              <a:path w="5162550" h="9525">
                <a:moveTo>
                  <a:pt x="4587602" y="9524"/>
                </a:moveTo>
                <a:lnTo>
                  <a:pt x="4575447" y="9524"/>
                </a:lnTo>
                <a:lnTo>
                  <a:pt x="4574324" y="9060"/>
                </a:lnTo>
                <a:lnTo>
                  <a:pt x="4572465" y="7200"/>
                </a:lnTo>
                <a:lnTo>
                  <a:pt x="4572000" y="6077"/>
                </a:lnTo>
                <a:lnTo>
                  <a:pt x="4572000" y="3447"/>
                </a:lnTo>
                <a:lnTo>
                  <a:pt x="4572465" y="2324"/>
                </a:lnTo>
                <a:lnTo>
                  <a:pt x="4574324" y="464"/>
                </a:lnTo>
                <a:lnTo>
                  <a:pt x="4575447" y="0"/>
                </a:lnTo>
                <a:lnTo>
                  <a:pt x="4587602" y="0"/>
                </a:lnTo>
                <a:lnTo>
                  <a:pt x="4588724" y="464"/>
                </a:lnTo>
                <a:lnTo>
                  <a:pt x="4590584" y="2324"/>
                </a:lnTo>
                <a:lnTo>
                  <a:pt x="4591049" y="3447"/>
                </a:lnTo>
                <a:lnTo>
                  <a:pt x="4591049" y="6077"/>
                </a:lnTo>
                <a:lnTo>
                  <a:pt x="4590584" y="7200"/>
                </a:lnTo>
                <a:lnTo>
                  <a:pt x="4588724" y="9060"/>
                </a:lnTo>
                <a:lnTo>
                  <a:pt x="4587602" y="9524"/>
                </a:lnTo>
                <a:close/>
              </a:path>
              <a:path w="5162550" h="9525">
                <a:moveTo>
                  <a:pt x="4644752" y="9524"/>
                </a:moveTo>
                <a:lnTo>
                  <a:pt x="4632597" y="9524"/>
                </a:lnTo>
                <a:lnTo>
                  <a:pt x="4631474" y="9060"/>
                </a:lnTo>
                <a:lnTo>
                  <a:pt x="4629614" y="7200"/>
                </a:lnTo>
                <a:lnTo>
                  <a:pt x="4629149" y="6077"/>
                </a:lnTo>
                <a:lnTo>
                  <a:pt x="4629149" y="3447"/>
                </a:lnTo>
                <a:lnTo>
                  <a:pt x="4629614" y="2324"/>
                </a:lnTo>
                <a:lnTo>
                  <a:pt x="4631474" y="464"/>
                </a:lnTo>
                <a:lnTo>
                  <a:pt x="4632597" y="0"/>
                </a:lnTo>
                <a:lnTo>
                  <a:pt x="4644752" y="0"/>
                </a:lnTo>
                <a:lnTo>
                  <a:pt x="4645874" y="464"/>
                </a:lnTo>
                <a:lnTo>
                  <a:pt x="4647734" y="2324"/>
                </a:lnTo>
                <a:lnTo>
                  <a:pt x="4648199" y="3447"/>
                </a:lnTo>
                <a:lnTo>
                  <a:pt x="4648199" y="6077"/>
                </a:lnTo>
                <a:lnTo>
                  <a:pt x="4647734" y="7200"/>
                </a:lnTo>
                <a:lnTo>
                  <a:pt x="4645874" y="9060"/>
                </a:lnTo>
                <a:lnTo>
                  <a:pt x="4644752" y="9524"/>
                </a:lnTo>
                <a:close/>
              </a:path>
              <a:path w="5162550" h="9525">
                <a:moveTo>
                  <a:pt x="4701902" y="9524"/>
                </a:moveTo>
                <a:lnTo>
                  <a:pt x="4689747" y="9524"/>
                </a:lnTo>
                <a:lnTo>
                  <a:pt x="4688624" y="9060"/>
                </a:lnTo>
                <a:lnTo>
                  <a:pt x="4686764" y="7200"/>
                </a:lnTo>
                <a:lnTo>
                  <a:pt x="4686299" y="6077"/>
                </a:lnTo>
                <a:lnTo>
                  <a:pt x="4686299" y="3447"/>
                </a:lnTo>
                <a:lnTo>
                  <a:pt x="4686764" y="2324"/>
                </a:lnTo>
                <a:lnTo>
                  <a:pt x="4688624" y="464"/>
                </a:lnTo>
                <a:lnTo>
                  <a:pt x="4689747" y="0"/>
                </a:lnTo>
                <a:lnTo>
                  <a:pt x="4701902" y="0"/>
                </a:lnTo>
                <a:lnTo>
                  <a:pt x="4703024" y="464"/>
                </a:lnTo>
                <a:lnTo>
                  <a:pt x="4704884" y="2324"/>
                </a:lnTo>
                <a:lnTo>
                  <a:pt x="4705349" y="3447"/>
                </a:lnTo>
                <a:lnTo>
                  <a:pt x="4705349" y="6077"/>
                </a:lnTo>
                <a:lnTo>
                  <a:pt x="4704884" y="7200"/>
                </a:lnTo>
                <a:lnTo>
                  <a:pt x="4703024" y="9060"/>
                </a:lnTo>
                <a:lnTo>
                  <a:pt x="4701902" y="9524"/>
                </a:lnTo>
                <a:close/>
              </a:path>
              <a:path w="5162550" h="9525">
                <a:moveTo>
                  <a:pt x="4759052" y="9524"/>
                </a:moveTo>
                <a:lnTo>
                  <a:pt x="4746897" y="9524"/>
                </a:lnTo>
                <a:lnTo>
                  <a:pt x="4745774" y="9060"/>
                </a:lnTo>
                <a:lnTo>
                  <a:pt x="4743914" y="7200"/>
                </a:lnTo>
                <a:lnTo>
                  <a:pt x="4743449" y="6077"/>
                </a:lnTo>
                <a:lnTo>
                  <a:pt x="4743449" y="3447"/>
                </a:lnTo>
                <a:lnTo>
                  <a:pt x="4743914" y="2324"/>
                </a:lnTo>
                <a:lnTo>
                  <a:pt x="4745774" y="464"/>
                </a:lnTo>
                <a:lnTo>
                  <a:pt x="4746897" y="0"/>
                </a:lnTo>
                <a:lnTo>
                  <a:pt x="4759052" y="0"/>
                </a:lnTo>
                <a:lnTo>
                  <a:pt x="4760174" y="464"/>
                </a:lnTo>
                <a:lnTo>
                  <a:pt x="4762034" y="2324"/>
                </a:lnTo>
                <a:lnTo>
                  <a:pt x="4762499" y="3447"/>
                </a:lnTo>
                <a:lnTo>
                  <a:pt x="4762499" y="6077"/>
                </a:lnTo>
                <a:lnTo>
                  <a:pt x="4762034" y="7200"/>
                </a:lnTo>
                <a:lnTo>
                  <a:pt x="4760174" y="9060"/>
                </a:lnTo>
                <a:lnTo>
                  <a:pt x="4759052" y="9524"/>
                </a:lnTo>
                <a:close/>
              </a:path>
              <a:path w="5162550" h="9525">
                <a:moveTo>
                  <a:pt x="4816202" y="9524"/>
                </a:moveTo>
                <a:lnTo>
                  <a:pt x="4804047" y="9524"/>
                </a:lnTo>
                <a:lnTo>
                  <a:pt x="4802924" y="9060"/>
                </a:lnTo>
                <a:lnTo>
                  <a:pt x="4801064" y="7200"/>
                </a:lnTo>
                <a:lnTo>
                  <a:pt x="4800599" y="6077"/>
                </a:lnTo>
                <a:lnTo>
                  <a:pt x="4800599" y="3447"/>
                </a:lnTo>
                <a:lnTo>
                  <a:pt x="4801064" y="2324"/>
                </a:lnTo>
                <a:lnTo>
                  <a:pt x="4802924" y="464"/>
                </a:lnTo>
                <a:lnTo>
                  <a:pt x="4804047" y="0"/>
                </a:lnTo>
                <a:lnTo>
                  <a:pt x="4816202" y="0"/>
                </a:lnTo>
                <a:lnTo>
                  <a:pt x="4817325" y="464"/>
                </a:lnTo>
                <a:lnTo>
                  <a:pt x="4819185" y="2324"/>
                </a:lnTo>
                <a:lnTo>
                  <a:pt x="4819650" y="3447"/>
                </a:lnTo>
                <a:lnTo>
                  <a:pt x="4819650" y="6077"/>
                </a:lnTo>
                <a:lnTo>
                  <a:pt x="4819185" y="7200"/>
                </a:lnTo>
                <a:lnTo>
                  <a:pt x="4817325" y="9060"/>
                </a:lnTo>
                <a:lnTo>
                  <a:pt x="4816202" y="9524"/>
                </a:lnTo>
                <a:close/>
              </a:path>
              <a:path w="5162550" h="9525">
                <a:moveTo>
                  <a:pt x="4873352" y="9524"/>
                </a:moveTo>
                <a:lnTo>
                  <a:pt x="4861197" y="9524"/>
                </a:lnTo>
                <a:lnTo>
                  <a:pt x="4860074" y="9060"/>
                </a:lnTo>
                <a:lnTo>
                  <a:pt x="4858214" y="7200"/>
                </a:lnTo>
                <a:lnTo>
                  <a:pt x="4857749" y="6077"/>
                </a:lnTo>
                <a:lnTo>
                  <a:pt x="4857749" y="3447"/>
                </a:lnTo>
                <a:lnTo>
                  <a:pt x="4858214" y="2324"/>
                </a:lnTo>
                <a:lnTo>
                  <a:pt x="4860074" y="464"/>
                </a:lnTo>
                <a:lnTo>
                  <a:pt x="4861197" y="0"/>
                </a:lnTo>
                <a:lnTo>
                  <a:pt x="4873352" y="0"/>
                </a:lnTo>
                <a:lnTo>
                  <a:pt x="4874474" y="464"/>
                </a:lnTo>
                <a:lnTo>
                  <a:pt x="4876334" y="2324"/>
                </a:lnTo>
                <a:lnTo>
                  <a:pt x="4876799" y="3447"/>
                </a:lnTo>
                <a:lnTo>
                  <a:pt x="4876799" y="6077"/>
                </a:lnTo>
                <a:lnTo>
                  <a:pt x="4876334" y="7200"/>
                </a:lnTo>
                <a:lnTo>
                  <a:pt x="4874474" y="9060"/>
                </a:lnTo>
                <a:lnTo>
                  <a:pt x="4873352" y="9524"/>
                </a:lnTo>
                <a:close/>
              </a:path>
              <a:path w="5162550" h="9525">
                <a:moveTo>
                  <a:pt x="4930502" y="9524"/>
                </a:moveTo>
                <a:lnTo>
                  <a:pt x="4918347" y="9524"/>
                </a:lnTo>
                <a:lnTo>
                  <a:pt x="4917224" y="9060"/>
                </a:lnTo>
                <a:lnTo>
                  <a:pt x="4915365" y="7200"/>
                </a:lnTo>
                <a:lnTo>
                  <a:pt x="4914900" y="6077"/>
                </a:lnTo>
                <a:lnTo>
                  <a:pt x="4914900" y="3447"/>
                </a:lnTo>
                <a:lnTo>
                  <a:pt x="4915365" y="2324"/>
                </a:lnTo>
                <a:lnTo>
                  <a:pt x="4917224" y="464"/>
                </a:lnTo>
                <a:lnTo>
                  <a:pt x="4918347" y="0"/>
                </a:lnTo>
                <a:lnTo>
                  <a:pt x="4930502" y="0"/>
                </a:lnTo>
                <a:lnTo>
                  <a:pt x="4931624" y="464"/>
                </a:lnTo>
                <a:lnTo>
                  <a:pt x="4933484" y="2324"/>
                </a:lnTo>
                <a:lnTo>
                  <a:pt x="4933949" y="3447"/>
                </a:lnTo>
                <a:lnTo>
                  <a:pt x="4933949" y="6077"/>
                </a:lnTo>
                <a:lnTo>
                  <a:pt x="4933484" y="7200"/>
                </a:lnTo>
                <a:lnTo>
                  <a:pt x="4931624" y="9060"/>
                </a:lnTo>
                <a:lnTo>
                  <a:pt x="4930502" y="9524"/>
                </a:lnTo>
                <a:close/>
              </a:path>
              <a:path w="5162550" h="9525">
                <a:moveTo>
                  <a:pt x="4987652" y="9524"/>
                </a:moveTo>
                <a:lnTo>
                  <a:pt x="4975497" y="9524"/>
                </a:lnTo>
                <a:lnTo>
                  <a:pt x="4974375" y="9060"/>
                </a:lnTo>
                <a:lnTo>
                  <a:pt x="4972515" y="7200"/>
                </a:lnTo>
                <a:lnTo>
                  <a:pt x="4972050" y="6077"/>
                </a:lnTo>
                <a:lnTo>
                  <a:pt x="4972050" y="3447"/>
                </a:lnTo>
                <a:lnTo>
                  <a:pt x="4972515" y="2324"/>
                </a:lnTo>
                <a:lnTo>
                  <a:pt x="4974375" y="464"/>
                </a:lnTo>
                <a:lnTo>
                  <a:pt x="4975497" y="0"/>
                </a:lnTo>
                <a:lnTo>
                  <a:pt x="4987652" y="0"/>
                </a:lnTo>
                <a:lnTo>
                  <a:pt x="4988775" y="464"/>
                </a:lnTo>
                <a:lnTo>
                  <a:pt x="4990635" y="2324"/>
                </a:lnTo>
                <a:lnTo>
                  <a:pt x="4991100" y="3447"/>
                </a:lnTo>
                <a:lnTo>
                  <a:pt x="4991100" y="6077"/>
                </a:lnTo>
                <a:lnTo>
                  <a:pt x="4990635" y="7200"/>
                </a:lnTo>
                <a:lnTo>
                  <a:pt x="4988775" y="9060"/>
                </a:lnTo>
                <a:lnTo>
                  <a:pt x="4987652" y="9524"/>
                </a:lnTo>
                <a:close/>
              </a:path>
              <a:path w="5162550" h="9525">
                <a:moveTo>
                  <a:pt x="5044802" y="9524"/>
                </a:moveTo>
                <a:lnTo>
                  <a:pt x="5032647" y="9524"/>
                </a:lnTo>
                <a:lnTo>
                  <a:pt x="5031524" y="9060"/>
                </a:lnTo>
                <a:lnTo>
                  <a:pt x="5029664" y="7200"/>
                </a:lnTo>
                <a:lnTo>
                  <a:pt x="5029199" y="6077"/>
                </a:lnTo>
                <a:lnTo>
                  <a:pt x="5029199" y="3447"/>
                </a:lnTo>
                <a:lnTo>
                  <a:pt x="5029664" y="2324"/>
                </a:lnTo>
                <a:lnTo>
                  <a:pt x="5031524" y="464"/>
                </a:lnTo>
                <a:lnTo>
                  <a:pt x="5032647" y="0"/>
                </a:lnTo>
                <a:lnTo>
                  <a:pt x="5044802" y="0"/>
                </a:lnTo>
                <a:lnTo>
                  <a:pt x="5045925" y="464"/>
                </a:lnTo>
                <a:lnTo>
                  <a:pt x="5047784" y="2324"/>
                </a:lnTo>
                <a:lnTo>
                  <a:pt x="5048249" y="3447"/>
                </a:lnTo>
                <a:lnTo>
                  <a:pt x="5048249" y="6077"/>
                </a:lnTo>
                <a:lnTo>
                  <a:pt x="5047784" y="7200"/>
                </a:lnTo>
                <a:lnTo>
                  <a:pt x="5045925" y="9060"/>
                </a:lnTo>
                <a:lnTo>
                  <a:pt x="5044802" y="9524"/>
                </a:lnTo>
                <a:close/>
              </a:path>
              <a:path w="5162550" h="9525">
                <a:moveTo>
                  <a:pt x="5101952" y="9524"/>
                </a:moveTo>
                <a:lnTo>
                  <a:pt x="5089797" y="9524"/>
                </a:lnTo>
                <a:lnTo>
                  <a:pt x="5088674" y="9060"/>
                </a:lnTo>
                <a:lnTo>
                  <a:pt x="5086814" y="7200"/>
                </a:lnTo>
                <a:lnTo>
                  <a:pt x="5086349" y="6077"/>
                </a:lnTo>
                <a:lnTo>
                  <a:pt x="5086349" y="3447"/>
                </a:lnTo>
                <a:lnTo>
                  <a:pt x="5086814" y="2324"/>
                </a:lnTo>
                <a:lnTo>
                  <a:pt x="5088674" y="464"/>
                </a:lnTo>
                <a:lnTo>
                  <a:pt x="5089797" y="0"/>
                </a:lnTo>
                <a:lnTo>
                  <a:pt x="5101952" y="0"/>
                </a:lnTo>
                <a:lnTo>
                  <a:pt x="5103074" y="464"/>
                </a:lnTo>
                <a:lnTo>
                  <a:pt x="5104934" y="2324"/>
                </a:lnTo>
                <a:lnTo>
                  <a:pt x="5105399" y="3447"/>
                </a:lnTo>
                <a:lnTo>
                  <a:pt x="5105399" y="6077"/>
                </a:lnTo>
                <a:lnTo>
                  <a:pt x="5104934" y="7200"/>
                </a:lnTo>
                <a:lnTo>
                  <a:pt x="5103074" y="9060"/>
                </a:lnTo>
                <a:lnTo>
                  <a:pt x="5101952" y="9524"/>
                </a:lnTo>
                <a:close/>
              </a:path>
              <a:path w="5162550" h="9525">
                <a:moveTo>
                  <a:pt x="5159102" y="9524"/>
                </a:moveTo>
                <a:lnTo>
                  <a:pt x="5146947" y="9524"/>
                </a:lnTo>
                <a:lnTo>
                  <a:pt x="5145824" y="9060"/>
                </a:lnTo>
                <a:lnTo>
                  <a:pt x="5143965" y="7200"/>
                </a:lnTo>
                <a:lnTo>
                  <a:pt x="5143500" y="6077"/>
                </a:lnTo>
                <a:lnTo>
                  <a:pt x="5143500" y="3447"/>
                </a:lnTo>
                <a:lnTo>
                  <a:pt x="5143965" y="2324"/>
                </a:lnTo>
                <a:lnTo>
                  <a:pt x="5145824" y="464"/>
                </a:lnTo>
                <a:lnTo>
                  <a:pt x="5146947" y="0"/>
                </a:lnTo>
                <a:lnTo>
                  <a:pt x="5159102" y="0"/>
                </a:lnTo>
                <a:lnTo>
                  <a:pt x="5160225" y="464"/>
                </a:lnTo>
                <a:lnTo>
                  <a:pt x="5162084" y="2324"/>
                </a:lnTo>
                <a:lnTo>
                  <a:pt x="5162549" y="3447"/>
                </a:lnTo>
                <a:lnTo>
                  <a:pt x="5162549" y="6077"/>
                </a:lnTo>
                <a:lnTo>
                  <a:pt x="5162084" y="7200"/>
                </a:lnTo>
                <a:lnTo>
                  <a:pt x="5160225" y="9060"/>
                </a:lnTo>
                <a:lnTo>
                  <a:pt x="5159102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490345" y="1761851"/>
            <a:ext cx="228600" cy="158178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Sum</a:t>
            </a:r>
            <a:r>
              <a:rPr sz="12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Profit</a:t>
            </a:r>
            <a:r>
              <a:rPr sz="12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withou…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81" name="object 81"/>
          <p:cNvSpPr txBox="1"/>
          <p:nvPr/>
        </p:nvSpPr>
        <p:spPr>
          <a:xfrm rot="19500000">
            <a:off x="7015254" y="3467131"/>
            <a:ext cx="38623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Phones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 rot="19500000">
            <a:off x="7361312" y="3450191"/>
            <a:ext cx="33028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Chairs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 rot="19500000">
            <a:off x="7598895" y="3468465"/>
            <a:ext cx="39048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Binders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4" name="object 84"/>
          <p:cNvSpPr txBox="1"/>
          <p:nvPr/>
        </p:nvSpPr>
        <p:spPr>
          <a:xfrm rot="19500000">
            <a:off x="7886161" y="3470604"/>
            <a:ext cx="3977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Copiers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5" name="object 85"/>
          <p:cNvSpPr txBox="1"/>
          <p:nvPr/>
        </p:nvSpPr>
        <p:spPr>
          <a:xfrm rot="19500000">
            <a:off x="8002649" y="3527403"/>
            <a:ext cx="5902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Accessories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6" name="object 86"/>
          <p:cNvSpPr txBox="1"/>
          <p:nvPr/>
        </p:nvSpPr>
        <p:spPr>
          <a:xfrm rot="19500000">
            <a:off x="8386216" y="3498758"/>
            <a:ext cx="49286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Machines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7" name="object 87"/>
          <p:cNvSpPr txBox="1"/>
          <p:nvPr/>
        </p:nvSpPr>
        <p:spPr>
          <a:xfrm rot="19500000">
            <a:off x="8852163" y="3443149"/>
            <a:ext cx="30717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35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aper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8" name="object 88"/>
          <p:cNvSpPr txBox="1"/>
          <p:nvPr/>
        </p:nvSpPr>
        <p:spPr>
          <a:xfrm rot="19500000">
            <a:off x="9055284" y="3472669"/>
            <a:ext cx="40447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torage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9" name="object 89"/>
          <p:cNvSpPr txBox="1"/>
          <p:nvPr/>
        </p:nvSpPr>
        <p:spPr>
          <a:xfrm rot="19500000">
            <a:off x="9419430" y="3449845"/>
            <a:ext cx="32909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ables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0" name="object 90"/>
          <p:cNvSpPr txBox="1"/>
          <p:nvPr/>
        </p:nvSpPr>
        <p:spPr>
          <a:xfrm rot="19500000">
            <a:off x="9500237" y="3518387"/>
            <a:ext cx="55979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Appliances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1" name="object 91"/>
          <p:cNvSpPr txBox="1"/>
          <p:nvPr/>
        </p:nvSpPr>
        <p:spPr>
          <a:xfrm rot="19500000">
            <a:off x="9770144" y="3526048"/>
            <a:ext cx="585308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Furnishings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2" name="object 92"/>
          <p:cNvSpPr txBox="1"/>
          <p:nvPr/>
        </p:nvSpPr>
        <p:spPr>
          <a:xfrm rot="19500000">
            <a:off x="10108971" y="3511691"/>
            <a:ext cx="53681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Bookcases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3" name="object 93"/>
          <p:cNvSpPr txBox="1"/>
          <p:nvPr/>
        </p:nvSpPr>
        <p:spPr>
          <a:xfrm rot="19500000">
            <a:off x="10728102" y="3405082"/>
            <a:ext cx="1905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Art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4" name="object 94"/>
          <p:cNvSpPr txBox="1"/>
          <p:nvPr/>
        </p:nvSpPr>
        <p:spPr>
          <a:xfrm rot="19500000">
            <a:off x="10711803" y="3506879"/>
            <a:ext cx="52008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Envelopes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5" name="object 95"/>
          <p:cNvSpPr txBox="1"/>
          <p:nvPr/>
        </p:nvSpPr>
        <p:spPr>
          <a:xfrm rot="19500000">
            <a:off x="11176631" y="3451835"/>
            <a:ext cx="3356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Labels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6" name="object 96"/>
          <p:cNvSpPr txBox="1"/>
          <p:nvPr/>
        </p:nvSpPr>
        <p:spPr>
          <a:xfrm rot="19500000">
            <a:off x="11374406" y="3482912"/>
            <a:ext cx="438696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Supplies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7" name="object 97"/>
          <p:cNvSpPr txBox="1"/>
          <p:nvPr/>
        </p:nvSpPr>
        <p:spPr>
          <a:xfrm rot="19500000">
            <a:off x="11626895" y="3496176"/>
            <a:ext cx="48360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35" dirty="0">
                <a:solidFill>
                  <a:srgbClr val="FFFFFF"/>
                </a:solidFill>
                <a:latin typeface="Segoe UI"/>
                <a:cs typeface="Segoe UI"/>
              </a:rPr>
              <a:t>F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asteners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318438" y="1879002"/>
            <a:ext cx="4934585" cy="1464310"/>
          </a:xfrm>
          <a:custGeom>
            <a:avLst/>
            <a:gdLst/>
            <a:ahLst/>
            <a:cxnLst/>
            <a:rect l="l" t="t" r="r" b="b"/>
            <a:pathLst>
              <a:path w="4934584" h="1464310">
                <a:moveTo>
                  <a:pt x="232460" y="0"/>
                </a:moveTo>
                <a:lnTo>
                  <a:pt x="0" y="0"/>
                </a:lnTo>
                <a:lnTo>
                  <a:pt x="0" y="1464284"/>
                </a:lnTo>
                <a:lnTo>
                  <a:pt x="232460" y="1464284"/>
                </a:lnTo>
                <a:lnTo>
                  <a:pt x="232460" y="0"/>
                </a:lnTo>
                <a:close/>
              </a:path>
              <a:path w="4934584" h="1464310">
                <a:moveTo>
                  <a:pt x="526326" y="256197"/>
                </a:moveTo>
                <a:lnTo>
                  <a:pt x="293865" y="256197"/>
                </a:lnTo>
                <a:lnTo>
                  <a:pt x="293865" y="1464284"/>
                </a:lnTo>
                <a:lnTo>
                  <a:pt x="526326" y="1464284"/>
                </a:lnTo>
                <a:lnTo>
                  <a:pt x="526326" y="256197"/>
                </a:lnTo>
                <a:close/>
              </a:path>
              <a:path w="4934584" h="1464310">
                <a:moveTo>
                  <a:pt x="820191" y="294754"/>
                </a:moveTo>
                <a:lnTo>
                  <a:pt x="587743" y="294754"/>
                </a:lnTo>
                <a:lnTo>
                  <a:pt x="587743" y="1464284"/>
                </a:lnTo>
                <a:lnTo>
                  <a:pt x="820191" y="1464284"/>
                </a:lnTo>
                <a:lnTo>
                  <a:pt x="820191" y="294754"/>
                </a:lnTo>
                <a:close/>
              </a:path>
              <a:path w="4934584" h="1464310">
                <a:moveTo>
                  <a:pt x="1114056" y="300278"/>
                </a:moveTo>
                <a:lnTo>
                  <a:pt x="881608" y="300278"/>
                </a:lnTo>
                <a:lnTo>
                  <a:pt x="881608" y="1464284"/>
                </a:lnTo>
                <a:lnTo>
                  <a:pt x="1114056" y="1464284"/>
                </a:lnTo>
                <a:lnTo>
                  <a:pt x="1114056" y="300278"/>
                </a:lnTo>
                <a:close/>
              </a:path>
              <a:path w="4934584" h="1464310">
                <a:moveTo>
                  <a:pt x="1407922" y="646214"/>
                </a:moveTo>
                <a:lnTo>
                  <a:pt x="1175473" y="646214"/>
                </a:lnTo>
                <a:lnTo>
                  <a:pt x="1175473" y="1464284"/>
                </a:lnTo>
                <a:lnTo>
                  <a:pt x="1407922" y="1464284"/>
                </a:lnTo>
                <a:lnTo>
                  <a:pt x="1407922" y="646214"/>
                </a:lnTo>
                <a:close/>
              </a:path>
              <a:path w="4934584" h="1464310">
                <a:moveTo>
                  <a:pt x="1701800" y="671322"/>
                </a:moveTo>
                <a:lnTo>
                  <a:pt x="1469339" y="671322"/>
                </a:lnTo>
                <a:lnTo>
                  <a:pt x="1469339" y="1464284"/>
                </a:lnTo>
                <a:lnTo>
                  <a:pt x="1701800" y="1464284"/>
                </a:lnTo>
                <a:lnTo>
                  <a:pt x="1701800" y="671322"/>
                </a:lnTo>
                <a:close/>
              </a:path>
              <a:path w="4934584" h="1464310">
                <a:moveTo>
                  <a:pt x="1995665" y="845769"/>
                </a:moveTo>
                <a:lnTo>
                  <a:pt x="1763204" y="845769"/>
                </a:lnTo>
                <a:lnTo>
                  <a:pt x="1763204" y="1464284"/>
                </a:lnTo>
                <a:lnTo>
                  <a:pt x="1995665" y="1464284"/>
                </a:lnTo>
                <a:lnTo>
                  <a:pt x="1995665" y="845769"/>
                </a:lnTo>
                <a:close/>
              </a:path>
              <a:path w="4934584" h="1464310">
                <a:moveTo>
                  <a:pt x="2289530" y="919149"/>
                </a:moveTo>
                <a:lnTo>
                  <a:pt x="2057082" y="919149"/>
                </a:lnTo>
                <a:lnTo>
                  <a:pt x="2057082" y="1464284"/>
                </a:lnTo>
                <a:lnTo>
                  <a:pt x="2289530" y="1464284"/>
                </a:lnTo>
                <a:lnTo>
                  <a:pt x="2289530" y="919149"/>
                </a:lnTo>
                <a:close/>
              </a:path>
              <a:path w="4934584" h="1464310">
                <a:moveTo>
                  <a:pt x="2583396" y="1045794"/>
                </a:moveTo>
                <a:lnTo>
                  <a:pt x="2350947" y="1045794"/>
                </a:lnTo>
                <a:lnTo>
                  <a:pt x="2350947" y="1464284"/>
                </a:lnTo>
                <a:lnTo>
                  <a:pt x="2583396" y="1464284"/>
                </a:lnTo>
                <a:lnTo>
                  <a:pt x="2583396" y="1045794"/>
                </a:lnTo>
                <a:close/>
              </a:path>
              <a:path w="4934584" h="1464310">
                <a:moveTo>
                  <a:pt x="2877261" y="1059053"/>
                </a:moveTo>
                <a:lnTo>
                  <a:pt x="2644813" y="1059053"/>
                </a:lnTo>
                <a:lnTo>
                  <a:pt x="2644813" y="1464284"/>
                </a:lnTo>
                <a:lnTo>
                  <a:pt x="2877261" y="1464284"/>
                </a:lnTo>
                <a:lnTo>
                  <a:pt x="2877261" y="1059053"/>
                </a:lnTo>
                <a:close/>
              </a:path>
              <a:path w="4934584" h="1464310">
                <a:moveTo>
                  <a:pt x="3171139" y="1120089"/>
                </a:moveTo>
                <a:lnTo>
                  <a:pt x="2938678" y="1120089"/>
                </a:lnTo>
                <a:lnTo>
                  <a:pt x="2938678" y="1464284"/>
                </a:lnTo>
                <a:lnTo>
                  <a:pt x="3171139" y="1464284"/>
                </a:lnTo>
                <a:lnTo>
                  <a:pt x="3171139" y="1120089"/>
                </a:lnTo>
                <a:close/>
              </a:path>
              <a:path w="4934584" h="1464310">
                <a:moveTo>
                  <a:pt x="3465004" y="1190294"/>
                </a:moveTo>
                <a:lnTo>
                  <a:pt x="3232543" y="1190294"/>
                </a:lnTo>
                <a:lnTo>
                  <a:pt x="3232543" y="1464284"/>
                </a:lnTo>
                <a:lnTo>
                  <a:pt x="3465004" y="1464284"/>
                </a:lnTo>
                <a:lnTo>
                  <a:pt x="3465004" y="1190294"/>
                </a:lnTo>
                <a:close/>
              </a:path>
              <a:path w="4934584" h="1464310">
                <a:moveTo>
                  <a:pt x="3758869" y="1332268"/>
                </a:moveTo>
                <a:lnTo>
                  <a:pt x="3526421" y="1332268"/>
                </a:lnTo>
                <a:lnTo>
                  <a:pt x="3526421" y="1464284"/>
                </a:lnTo>
                <a:lnTo>
                  <a:pt x="3758869" y="1464284"/>
                </a:lnTo>
                <a:lnTo>
                  <a:pt x="3758869" y="1332268"/>
                </a:lnTo>
                <a:close/>
              </a:path>
              <a:path w="4934584" h="1464310">
                <a:moveTo>
                  <a:pt x="4052735" y="1335595"/>
                </a:moveTo>
                <a:lnTo>
                  <a:pt x="3820287" y="1335595"/>
                </a:lnTo>
                <a:lnTo>
                  <a:pt x="3820287" y="1464284"/>
                </a:lnTo>
                <a:lnTo>
                  <a:pt x="4052735" y="1464284"/>
                </a:lnTo>
                <a:lnTo>
                  <a:pt x="4052735" y="1335595"/>
                </a:lnTo>
                <a:close/>
              </a:path>
              <a:path w="4934584" h="1464310">
                <a:moveTo>
                  <a:pt x="4346600" y="1366316"/>
                </a:moveTo>
                <a:lnTo>
                  <a:pt x="4114152" y="1366316"/>
                </a:lnTo>
                <a:lnTo>
                  <a:pt x="4114152" y="1464284"/>
                </a:lnTo>
                <a:lnTo>
                  <a:pt x="4346600" y="1464284"/>
                </a:lnTo>
                <a:lnTo>
                  <a:pt x="4346600" y="1366316"/>
                </a:lnTo>
                <a:close/>
              </a:path>
              <a:path w="4934584" h="1464310">
                <a:moveTo>
                  <a:pt x="4640478" y="1435277"/>
                </a:moveTo>
                <a:lnTo>
                  <a:pt x="4408017" y="1435277"/>
                </a:lnTo>
                <a:lnTo>
                  <a:pt x="4408017" y="1464284"/>
                </a:lnTo>
                <a:lnTo>
                  <a:pt x="4640478" y="1464284"/>
                </a:lnTo>
                <a:lnTo>
                  <a:pt x="4640478" y="1435277"/>
                </a:lnTo>
                <a:close/>
              </a:path>
              <a:path w="4934584" h="1464310">
                <a:moveTo>
                  <a:pt x="4934343" y="1445463"/>
                </a:moveTo>
                <a:lnTo>
                  <a:pt x="4701883" y="1445463"/>
                </a:lnTo>
                <a:lnTo>
                  <a:pt x="4701883" y="1464284"/>
                </a:lnTo>
                <a:lnTo>
                  <a:pt x="4934343" y="1464284"/>
                </a:lnTo>
                <a:lnTo>
                  <a:pt x="4934343" y="1445463"/>
                </a:lnTo>
                <a:close/>
              </a:path>
            </a:pathLst>
          </a:custGeom>
          <a:solidFill>
            <a:srgbClr val="61FE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948487" y="5197487"/>
            <a:ext cx="5391150" cy="1298575"/>
          </a:xfrm>
          <a:custGeom>
            <a:avLst/>
            <a:gdLst/>
            <a:ahLst/>
            <a:cxnLst/>
            <a:rect l="l" t="t" r="r" b="b"/>
            <a:pathLst>
              <a:path w="5391150" h="1298575">
                <a:moveTo>
                  <a:pt x="19050" y="1292491"/>
                </a:moveTo>
                <a:lnTo>
                  <a:pt x="18580" y="1291374"/>
                </a:lnTo>
                <a:lnTo>
                  <a:pt x="16713" y="1289507"/>
                </a:lnTo>
                <a:lnTo>
                  <a:pt x="15595" y="1289050"/>
                </a:lnTo>
                <a:lnTo>
                  <a:pt x="3441" y="1289050"/>
                </a:lnTo>
                <a:lnTo>
                  <a:pt x="2324" y="1289507"/>
                </a:lnTo>
                <a:lnTo>
                  <a:pt x="457" y="1291374"/>
                </a:lnTo>
                <a:lnTo>
                  <a:pt x="0" y="1292491"/>
                </a:lnTo>
                <a:lnTo>
                  <a:pt x="0" y="1295120"/>
                </a:lnTo>
                <a:lnTo>
                  <a:pt x="457" y="1296238"/>
                </a:lnTo>
                <a:lnTo>
                  <a:pt x="2324" y="1298105"/>
                </a:lnTo>
                <a:lnTo>
                  <a:pt x="3441" y="1298575"/>
                </a:lnTo>
                <a:lnTo>
                  <a:pt x="15595" y="1298575"/>
                </a:lnTo>
                <a:lnTo>
                  <a:pt x="16713" y="1298105"/>
                </a:lnTo>
                <a:lnTo>
                  <a:pt x="18580" y="1296238"/>
                </a:lnTo>
                <a:lnTo>
                  <a:pt x="19050" y="1295120"/>
                </a:lnTo>
                <a:lnTo>
                  <a:pt x="19050" y="1292491"/>
                </a:lnTo>
                <a:close/>
              </a:path>
              <a:path w="5391150" h="1298575">
                <a:moveTo>
                  <a:pt x="19050" y="647966"/>
                </a:moveTo>
                <a:lnTo>
                  <a:pt x="18580" y="646849"/>
                </a:lnTo>
                <a:lnTo>
                  <a:pt x="16713" y="644982"/>
                </a:lnTo>
                <a:lnTo>
                  <a:pt x="15595" y="644512"/>
                </a:lnTo>
                <a:lnTo>
                  <a:pt x="3441" y="644512"/>
                </a:lnTo>
                <a:lnTo>
                  <a:pt x="2324" y="644982"/>
                </a:lnTo>
                <a:lnTo>
                  <a:pt x="457" y="646849"/>
                </a:lnTo>
                <a:lnTo>
                  <a:pt x="0" y="647966"/>
                </a:lnTo>
                <a:lnTo>
                  <a:pt x="0" y="650595"/>
                </a:lnTo>
                <a:lnTo>
                  <a:pt x="457" y="651713"/>
                </a:lnTo>
                <a:lnTo>
                  <a:pt x="2324" y="653580"/>
                </a:lnTo>
                <a:lnTo>
                  <a:pt x="3441" y="654037"/>
                </a:lnTo>
                <a:lnTo>
                  <a:pt x="15595" y="654037"/>
                </a:lnTo>
                <a:lnTo>
                  <a:pt x="16713" y="653580"/>
                </a:lnTo>
                <a:lnTo>
                  <a:pt x="18580" y="651713"/>
                </a:lnTo>
                <a:lnTo>
                  <a:pt x="19050" y="650595"/>
                </a:lnTo>
                <a:lnTo>
                  <a:pt x="19050" y="647966"/>
                </a:lnTo>
                <a:close/>
              </a:path>
              <a:path w="5391150" h="1298575">
                <a:moveTo>
                  <a:pt x="19050" y="3441"/>
                </a:moveTo>
                <a:lnTo>
                  <a:pt x="18580" y="2324"/>
                </a:lnTo>
                <a:lnTo>
                  <a:pt x="16713" y="457"/>
                </a:lnTo>
                <a:lnTo>
                  <a:pt x="15595" y="0"/>
                </a:lnTo>
                <a:lnTo>
                  <a:pt x="3441" y="0"/>
                </a:lnTo>
                <a:lnTo>
                  <a:pt x="2324" y="457"/>
                </a:lnTo>
                <a:lnTo>
                  <a:pt x="457" y="2324"/>
                </a:lnTo>
                <a:lnTo>
                  <a:pt x="0" y="3441"/>
                </a:lnTo>
                <a:lnTo>
                  <a:pt x="0" y="6070"/>
                </a:lnTo>
                <a:lnTo>
                  <a:pt x="457" y="7188"/>
                </a:lnTo>
                <a:lnTo>
                  <a:pt x="2324" y="9055"/>
                </a:lnTo>
                <a:lnTo>
                  <a:pt x="3441" y="9525"/>
                </a:lnTo>
                <a:lnTo>
                  <a:pt x="15595" y="9525"/>
                </a:lnTo>
                <a:lnTo>
                  <a:pt x="16713" y="9055"/>
                </a:lnTo>
                <a:lnTo>
                  <a:pt x="18580" y="7188"/>
                </a:lnTo>
                <a:lnTo>
                  <a:pt x="19050" y="6070"/>
                </a:lnTo>
                <a:lnTo>
                  <a:pt x="19050" y="3441"/>
                </a:lnTo>
                <a:close/>
              </a:path>
              <a:path w="5391150" h="1298575">
                <a:moveTo>
                  <a:pt x="76200" y="1292491"/>
                </a:moveTo>
                <a:lnTo>
                  <a:pt x="75730" y="1291374"/>
                </a:lnTo>
                <a:lnTo>
                  <a:pt x="73863" y="1289507"/>
                </a:lnTo>
                <a:lnTo>
                  <a:pt x="72745" y="1289050"/>
                </a:lnTo>
                <a:lnTo>
                  <a:pt x="60591" y="1289050"/>
                </a:lnTo>
                <a:lnTo>
                  <a:pt x="59474" y="1289507"/>
                </a:lnTo>
                <a:lnTo>
                  <a:pt x="57607" y="1291374"/>
                </a:lnTo>
                <a:lnTo>
                  <a:pt x="57150" y="1292491"/>
                </a:lnTo>
                <a:lnTo>
                  <a:pt x="57150" y="1295120"/>
                </a:lnTo>
                <a:lnTo>
                  <a:pt x="57607" y="1296238"/>
                </a:lnTo>
                <a:lnTo>
                  <a:pt x="59474" y="1298105"/>
                </a:lnTo>
                <a:lnTo>
                  <a:pt x="60591" y="1298575"/>
                </a:lnTo>
                <a:lnTo>
                  <a:pt x="72745" y="1298575"/>
                </a:lnTo>
                <a:lnTo>
                  <a:pt x="73863" y="1298105"/>
                </a:lnTo>
                <a:lnTo>
                  <a:pt x="75730" y="1296238"/>
                </a:lnTo>
                <a:lnTo>
                  <a:pt x="76200" y="1295120"/>
                </a:lnTo>
                <a:lnTo>
                  <a:pt x="76200" y="1292491"/>
                </a:lnTo>
                <a:close/>
              </a:path>
              <a:path w="5391150" h="1298575">
                <a:moveTo>
                  <a:pt x="76200" y="647966"/>
                </a:moveTo>
                <a:lnTo>
                  <a:pt x="75730" y="646849"/>
                </a:lnTo>
                <a:lnTo>
                  <a:pt x="73863" y="644982"/>
                </a:lnTo>
                <a:lnTo>
                  <a:pt x="72745" y="644512"/>
                </a:lnTo>
                <a:lnTo>
                  <a:pt x="60591" y="644512"/>
                </a:lnTo>
                <a:lnTo>
                  <a:pt x="59474" y="644982"/>
                </a:lnTo>
                <a:lnTo>
                  <a:pt x="57607" y="646849"/>
                </a:lnTo>
                <a:lnTo>
                  <a:pt x="57150" y="647966"/>
                </a:lnTo>
                <a:lnTo>
                  <a:pt x="57150" y="650595"/>
                </a:lnTo>
                <a:lnTo>
                  <a:pt x="57607" y="651713"/>
                </a:lnTo>
                <a:lnTo>
                  <a:pt x="59474" y="653580"/>
                </a:lnTo>
                <a:lnTo>
                  <a:pt x="60591" y="654037"/>
                </a:lnTo>
                <a:lnTo>
                  <a:pt x="72745" y="654037"/>
                </a:lnTo>
                <a:lnTo>
                  <a:pt x="73863" y="653580"/>
                </a:lnTo>
                <a:lnTo>
                  <a:pt x="75730" y="651713"/>
                </a:lnTo>
                <a:lnTo>
                  <a:pt x="76200" y="650595"/>
                </a:lnTo>
                <a:lnTo>
                  <a:pt x="76200" y="647966"/>
                </a:lnTo>
                <a:close/>
              </a:path>
              <a:path w="5391150" h="1298575">
                <a:moveTo>
                  <a:pt x="76200" y="3441"/>
                </a:moveTo>
                <a:lnTo>
                  <a:pt x="75730" y="2324"/>
                </a:lnTo>
                <a:lnTo>
                  <a:pt x="73863" y="457"/>
                </a:lnTo>
                <a:lnTo>
                  <a:pt x="72745" y="0"/>
                </a:lnTo>
                <a:lnTo>
                  <a:pt x="60591" y="0"/>
                </a:lnTo>
                <a:lnTo>
                  <a:pt x="59474" y="457"/>
                </a:lnTo>
                <a:lnTo>
                  <a:pt x="57607" y="2324"/>
                </a:lnTo>
                <a:lnTo>
                  <a:pt x="57150" y="3441"/>
                </a:lnTo>
                <a:lnTo>
                  <a:pt x="57150" y="6070"/>
                </a:lnTo>
                <a:lnTo>
                  <a:pt x="57607" y="7188"/>
                </a:lnTo>
                <a:lnTo>
                  <a:pt x="59474" y="9055"/>
                </a:lnTo>
                <a:lnTo>
                  <a:pt x="60591" y="9525"/>
                </a:lnTo>
                <a:lnTo>
                  <a:pt x="72745" y="9525"/>
                </a:lnTo>
                <a:lnTo>
                  <a:pt x="73863" y="9055"/>
                </a:lnTo>
                <a:lnTo>
                  <a:pt x="75730" y="7188"/>
                </a:lnTo>
                <a:lnTo>
                  <a:pt x="76200" y="6070"/>
                </a:lnTo>
                <a:lnTo>
                  <a:pt x="76200" y="3441"/>
                </a:lnTo>
                <a:close/>
              </a:path>
              <a:path w="5391150" h="1298575">
                <a:moveTo>
                  <a:pt x="133350" y="1292491"/>
                </a:moveTo>
                <a:lnTo>
                  <a:pt x="132880" y="1291374"/>
                </a:lnTo>
                <a:lnTo>
                  <a:pt x="131013" y="1289507"/>
                </a:lnTo>
                <a:lnTo>
                  <a:pt x="129895" y="1289050"/>
                </a:lnTo>
                <a:lnTo>
                  <a:pt x="117741" y="1289050"/>
                </a:lnTo>
                <a:lnTo>
                  <a:pt x="116624" y="1289507"/>
                </a:lnTo>
                <a:lnTo>
                  <a:pt x="114757" y="1291374"/>
                </a:lnTo>
                <a:lnTo>
                  <a:pt x="114300" y="1292491"/>
                </a:lnTo>
                <a:lnTo>
                  <a:pt x="114300" y="1295120"/>
                </a:lnTo>
                <a:lnTo>
                  <a:pt x="114757" y="1296238"/>
                </a:lnTo>
                <a:lnTo>
                  <a:pt x="116624" y="1298105"/>
                </a:lnTo>
                <a:lnTo>
                  <a:pt x="117741" y="1298575"/>
                </a:lnTo>
                <a:lnTo>
                  <a:pt x="129895" y="1298575"/>
                </a:lnTo>
                <a:lnTo>
                  <a:pt x="131013" y="1298105"/>
                </a:lnTo>
                <a:lnTo>
                  <a:pt x="132880" y="1296238"/>
                </a:lnTo>
                <a:lnTo>
                  <a:pt x="133350" y="1295120"/>
                </a:lnTo>
                <a:lnTo>
                  <a:pt x="133350" y="1292491"/>
                </a:lnTo>
                <a:close/>
              </a:path>
              <a:path w="5391150" h="1298575">
                <a:moveTo>
                  <a:pt x="133350" y="647966"/>
                </a:moveTo>
                <a:lnTo>
                  <a:pt x="132880" y="646849"/>
                </a:lnTo>
                <a:lnTo>
                  <a:pt x="131013" y="644982"/>
                </a:lnTo>
                <a:lnTo>
                  <a:pt x="129895" y="644512"/>
                </a:lnTo>
                <a:lnTo>
                  <a:pt x="117741" y="644512"/>
                </a:lnTo>
                <a:lnTo>
                  <a:pt x="116624" y="644982"/>
                </a:lnTo>
                <a:lnTo>
                  <a:pt x="114757" y="646849"/>
                </a:lnTo>
                <a:lnTo>
                  <a:pt x="114300" y="647966"/>
                </a:lnTo>
                <a:lnTo>
                  <a:pt x="114300" y="650595"/>
                </a:lnTo>
                <a:lnTo>
                  <a:pt x="114757" y="651713"/>
                </a:lnTo>
                <a:lnTo>
                  <a:pt x="116624" y="653580"/>
                </a:lnTo>
                <a:lnTo>
                  <a:pt x="117741" y="654037"/>
                </a:lnTo>
                <a:lnTo>
                  <a:pt x="129895" y="654037"/>
                </a:lnTo>
                <a:lnTo>
                  <a:pt x="131013" y="653580"/>
                </a:lnTo>
                <a:lnTo>
                  <a:pt x="132880" y="651713"/>
                </a:lnTo>
                <a:lnTo>
                  <a:pt x="133350" y="650595"/>
                </a:lnTo>
                <a:lnTo>
                  <a:pt x="133350" y="647966"/>
                </a:lnTo>
                <a:close/>
              </a:path>
              <a:path w="5391150" h="1298575">
                <a:moveTo>
                  <a:pt x="133350" y="3441"/>
                </a:moveTo>
                <a:lnTo>
                  <a:pt x="132880" y="2324"/>
                </a:lnTo>
                <a:lnTo>
                  <a:pt x="131013" y="457"/>
                </a:lnTo>
                <a:lnTo>
                  <a:pt x="129895" y="0"/>
                </a:lnTo>
                <a:lnTo>
                  <a:pt x="117741" y="0"/>
                </a:lnTo>
                <a:lnTo>
                  <a:pt x="116624" y="457"/>
                </a:lnTo>
                <a:lnTo>
                  <a:pt x="114757" y="2324"/>
                </a:lnTo>
                <a:lnTo>
                  <a:pt x="114300" y="3441"/>
                </a:lnTo>
                <a:lnTo>
                  <a:pt x="114300" y="6070"/>
                </a:lnTo>
                <a:lnTo>
                  <a:pt x="114757" y="7188"/>
                </a:lnTo>
                <a:lnTo>
                  <a:pt x="116624" y="9055"/>
                </a:lnTo>
                <a:lnTo>
                  <a:pt x="117741" y="9525"/>
                </a:lnTo>
                <a:lnTo>
                  <a:pt x="129895" y="9525"/>
                </a:lnTo>
                <a:lnTo>
                  <a:pt x="131013" y="9055"/>
                </a:lnTo>
                <a:lnTo>
                  <a:pt x="132880" y="7188"/>
                </a:lnTo>
                <a:lnTo>
                  <a:pt x="133350" y="6070"/>
                </a:lnTo>
                <a:lnTo>
                  <a:pt x="133350" y="3441"/>
                </a:lnTo>
                <a:close/>
              </a:path>
              <a:path w="5391150" h="1298575">
                <a:moveTo>
                  <a:pt x="190500" y="1292491"/>
                </a:moveTo>
                <a:lnTo>
                  <a:pt x="190030" y="1291374"/>
                </a:lnTo>
                <a:lnTo>
                  <a:pt x="188163" y="1289507"/>
                </a:lnTo>
                <a:lnTo>
                  <a:pt x="187045" y="1289050"/>
                </a:lnTo>
                <a:lnTo>
                  <a:pt x="174891" y="1289050"/>
                </a:lnTo>
                <a:lnTo>
                  <a:pt x="173774" y="1289507"/>
                </a:lnTo>
                <a:lnTo>
                  <a:pt x="171907" y="1291374"/>
                </a:lnTo>
                <a:lnTo>
                  <a:pt x="171450" y="1292491"/>
                </a:lnTo>
                <a:lnTo>
                  <a:pt x="171450" y="1295120"/>
                </a:lnTo>
                <a:lnTo>
                  <a:pt x="171907" y="1296238"/>
                </a:lnTo>
                <a:lnTo>
                  <a:pt x="173774" y="1298105"/>
                </a:lnTo>
                <a:lnTo>
                  <a:pt x="174891" y="1298575"/>
                </a:lnTo>
                <a:lnTo>
                  <a:pt x="187045" y="1298575"/>
                </a:lnTo>
                <a:lnTo>
                  <a:pt x="188163" y="1298105"/>
                </a:lnTo>
                <a:lnTo>
                  <a:pt x="190030" y="1296238"/>
                </a:lnTo>
                <a:lnTo>
                  <a:pt x="190500" y="1295120"/>
                </a:lnTo>
                <a:lnTo>
                  <a:pt x="190500" y="1292491"/>
                </a:lnTo>
                <a:close/>
              </a:path>
              <a:path w="5391150" h="1298575">
                <a:moveTo>
                  <a:pt x="190500" y="647966"/>
                </a:moveTo>
                <a:lnTo>
                  <a:pt x="190030" y="646849"/>
                </a:lnTo>
                <a:lnTo>
                  <a:pt x="188163" y="644982"/>
                </a:lnTo>
                <a:lnTo>
                  <a:pt x="187045" y="644512"/>
                </a:lnTo>
                <a:lnTo>
                  <a:pt x="174891" y="644512"/>
                </a:lnTo>
                <a:lnTo>
                  <a:pt x="173774" y="644982"/>
                </a:lnTo>
                <a:lnTo>
                  <a:pt x="171907" y="646849"/>
                </a:lnTo>
                <a:lnTo>
                  <a:pt x="171450" y="647966"/>
                </a:lnTo>
                <a:lnTo>
                  <a:pt x="171450" y="650595"/>
                </a:lnTo>
                <a:lnTo>
                  <a:pt x="171907" y="651713"/>
                </a:lnTo>
                <a:lnTo>
                  <a:pt x="173774" y="653580"/>
                </a:lnTo>
                <a:lnTo>
                  <a:pt x="174891" y="654037"/>
                </a:lnTo>
                <a:lnTo>
                  <a:pt x="187045" y="654037"/>
                </a:lnTo>
                <a:lnTo>
                  <a:pt x="188163" y="653580"/>
                </a:lnTo>
                <a:lnTo>
                  <a:pt x="190030" y="651713"/>
                </a:lnTo>
                <a:lnTo>
                  <a:pt x="190500" y="650595"/>
                </a:lnTo>
                <a:lnTo>
                  <a:pt x="190500" y="647966"/>
                </a:lnTo>
                <a:close/>
              </a:path>
              <a:path w="5391150" h="1298575">
                <a:moveTo>
                  <a:pt x="190500" y="3441"/>
                </a:moveTo>
                <a:lnTo>
                  <a:pt x="190030" y="2324"/>
                </a:lnTo>
                <a:lnTo>
                  <a:pt x="188163" y="457"/>
                </a:lnTo>
                <a:lnTo>
                  <a:pt x="187045" y="0"/>
                </a:lnTo>
                <a:lnTo>
                  <a:pt x="174891" y="0"/>
                </a:lnTo>
                <a:lnTo>
                  <a:pt x="173774" y="457"/>
                </a:lnTo>
                <a:lnTo>
                  <a:pt x="171907" y="2324"/>
                </a:lnTo>
                <a:lnTo>
                  <a:pt x="171450" y="3441"/>
                </a:lnTo>
                <a:lnTo>
                  <a:pt x="171450" y="6070"/>
                </a:lnTo>
                <a:lnTo>
                  <a:pt x="171907" y="7188"/>
                </a:lnTo>
                <a:lnTo>
                  <a:pt x="173774" y="9055"/>
                </a:lnTo>
                <a:lnTo>
                  <a:pt x="174891" y="9525"/>
                </a:lnTo>
                <a:lnTo>
                  <a:pt x="187045" y="9525"/>
                </a:lnTo>
                <a:lnTo>
                  <a:pt x="188163" y="9055"/>
                </a:lnTo>
                <a:lnTo>
                  <a:pt x="190030" y="7188"/>
                </a:lnTo>
                <a:lnTo>
                  <a:pt x="190500" y="6070"/>
                </a:lnTo>
                <a:lnTo>
                  <a:pt x="190500" y="3441"/>
                </a:lnTo>
                <a:close/>
              </a:path>
              <a:path w="5391150" h="1298575">
                <a:moveTo>
                  <a:pt x="247650" y="1292491"/>
                </a:moveTo>
                <a:lnTo>
                  <a:pt x="247180" y="1291374"/>
                </a:lnTo>
                <a:lnTo>
                  <a:pt x="245313" y="1289507"/>
                </a:lnTo>
                <a:lnTo>
                  <a:pt x="244195" y="1289050"/>
                </a:lnTo>
                <a:lnTo>
                  <a:pt x="232041" y="1289050"/>
                </a:lnTo>
                <a:lnTo>
                  <a:pt x="230924" y="1289507"/>
                </a:lnTo>
                <a:lnTo>
                  <a:pt x="229057" y="1291374"/>
                </a:lnTo>
                <a:lnTo>
                  <a:pt x="228600" y="1292491"/>
                </a:lnTo>
                <a:lnTo>
                  <a:pt x="228600" y="1295120"/>
                </a:lnTo>
                <a:lnTo>
                  <a:pt x="229057" y="1296238"/>
                </a:lnTo>
                <a:lnTo>
                  <a:pt x="230924" y="1298105"/>
                </a:lnTo>
                <a:lnTo>
                  <a:pt x="232041" y="1298575"/>
                </a:lnTo>
                <a:lnTo>
                  <a:pt x="244195" y="1298575"/>
                </a:lnTo>
                <a:lnTo>
                  <a:pt x="245313" y="1298105"/>
                </a:lnTo>
                <a:lnTo>
                  <a:pt x="247180" y="1296238"/>
                </a:lnTo>
                <a:lnTo>
                  <a:pt x="247650" y="1295120"/>
                </a:lnTo>
                <a:lnTo>
                  <a:pt x="247650" y="1292491"/>
                </a:lnTo>
                <a:close/>
              </a:path>
              <a:path w="5391150" h="1298575">
                <a:moveTo>
                  <a:pt x="247650" y="647966"/>
                </a:moveTo>
                <a:lnTo>
                  <a:pt x="247180" y="646849"/>
                </a:lnTo>
                <a:lnTo>
                  <a:pt x="245313" y="644982"/>
                </a:lnTo>
                <a:lnTo>
                  <a:pt x="244195" y="644512"/>
                </a:lnTo>
                <a:lnTo>
                  <a:pt x="232041" y="644512"/>
                </a:lnTo>
                <a:lnTo>
                  <a:pt x="230924" y="644982"/>
                </a:lnTo>
                <a:lnTo>
                  <a:pt x="229057" y="646849"/>
                </a:lnTo>
                <a:lnTo>
                  <a:pt x="228600" y="647966"/>
                </a:lnTo>
                <a:lnTo>
                  <a:pt x="228600" y="650595"/>
                </a:lnTo>
                <a:lnTo>
                  <a:pt x="229057" y="651713"/>
                </a:lnTo>
                <a:lnTo>
                  <a:pt x="230924" y="653580"/>
                </a:lnTo>
                <a:lnTo>
                  <a:pt x="232041" y="654037"/>
                </a:lnTo>
                <a:lnTo>
                  <a:pt x="244195" y="654037"/>
                </a:lnTo>
                <a:lnTo>
                  <a:pt x="245313" y="653580"/>
                </a:lnTo>
                <a:lnTo>
                  <a:pt x="247180" y="651713"/>
                </a:lnTo>
                <a:lnTo>
                  <a:pt x="247650" y="650595"/>
                </a:lnTo>
                <a:lnTo>
                  <a:pt x="247650" y="647966"/>
                </a:lnTo>
                <a:close/>
              </a:path>
              <a:path w="5391150" h="1298575">
                <a:moveTo>
                  <a:pt x="247650" y="3441"/>
                </a:moveTo>
                <a:lnTo>
                  <a:pt x="247180" y="2324"/>
                </a:lnTo>
                <a:lnTo>
                  <a:pt x="245313" y="457"/>
                </a:lnTo>
                <a:lnTo>
                  <a:pt x="244195" y="0"/>
                </a:lnTo>
                <a:lnTo>
                  <a:pt x="232041" y="0"/>
                </a:lnTo>
                <a:lnTo>
                  <a:pt x="230924" y="457"/>
                </a:lnTo>
                <a:lnTo>
                  <a:pt x="229057" y="2324"/>
                </a:lnTo>
                <a:lnTo>
                  <a:pt x="228600" y="3441"/>
                </a:lnTo>
                <a:lnTo>
                  <a:pt x="228600" y="6070"/>
                </a:lnTo>
                <a:lnTo>
                  <a:pt x="229057" y="7188"/>
                </a:lnTo>
                <a:lnTo>
                  <a:pt x="230924" y="9055"/>
                </a:lnTo>
                <a:lnTo>
                  <a:pt x="232041" y="9525"/>
                </a:lnTo>
                <a:lnTo>
                  <a:pt x="244195" y="9525"/>
                </a:lnTo>
                <a:lnTo>
                  <a:pt x="245313" y="9055"/>
                </a:lnTo>
                <a:lnTo>
                  <a:pt x="247180" y="7188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5391150" h="1298575">
                <a:moveTo>
                  <a:pt x="304800" y="1292491"/>
                </a:moveTo>
                <a:lnTo>
                  <a:pt x="304330" y="1291374"/>
                </a:lnTo>
                <a:lnTo>
                  <a:pt x="302463" y="1289507"/>
                </a:lnTo>
                <a:lnTo>
                  <a:pt x="301345" y="1289050"/>
                </a:lnTo>
                <a:lnTo>
                  <a:pt x="289191" y="1289050"/>
                </a:lnTo>
                <a:lnTo>
                  <a:pt x="288074" y="1289507"/>
                </a:lnTo>
                <a:lnTo>
                  <a:pt x="286207" y="1291374"/>
                </a:lnTo>
                <a:lnTo>
                  <a:pt x="285750" y="1292491"/>
                </a:lnTo>
                <a:lnTo>
                  <a:pt x="285750" y="1295120"/>
                </a:lnTo>
                <a:lnTo>
                  <a:pt x="286207" y="1296238"/>
                </a:lnTo>
                <a:lnTo>
                  <a:pt x="288074" y="1298105"/>
                </a:lnTo>
                <a:lnTo>
                  <a:pt x="289191" y="1298575"/>
                </a:lnTo>
                <a:lnTo>
                  <a:pt x="301345" y="1298575"/>
                </a:lnTo>
                <a:lnTo>
                  <a:pt x="302463" y="1298105"/>
                </a:lnTo>
                <a:lnTo>
                  <a:pt x="304330" y="1296238"/>
                </a:lnTo>
                <a:lnTo>
                  <a:pt x="304800" y="1295120"/>
                </a:lnTo>
                <a:lnTo>
                  <a:pt x="304800" y="1292491"/>
                </a:lnTo>
                <a:close/>
              </a:path>
              <a:path w="5391150" h="1298575">
                <a:moveTo>
                  <a:pt x="304800" y="647966"/>
                </a:moveTo>
                <a:lnTo>
                  <a:pt x="304330" y="646849"/>
                </a:lnTo>
                <a:lnTo>
                  <a:pt x="302463" y="644982"/>
                </a:lnTo>
                <a:lnTo>
                  <a:pt x="301345" y="644512"/>
                </a:lnTo>
                <a:lnTo>
                  <a:pt x="289191" y="644512"/>
                </a:lnTo>
                <a:lnTo>
                  <a:pt x="288074" y="644982"/>
                </a:lnTo>
                <a:lnTo>
                  <a:pt x="286207" y="646849"/>
                </a:lnTo>
                <a:lnTo>
                  <a:pt x="285750" y="647966"/>
                </a:lnTo>
                <a:lnTo>
                  <a:pt x="285750" y="650595"/>
                </a:lnTo>
                <a:lnTo>
                  <a:pt x="286207" y="651713"/>
                </a:lnTo>
                <a:lnTo>
                  <a:pt x="288074" y="653580"/>
                </a:lnTo>
                <a:lnTo>
                  <a:pt x="289191" y="654037"/>
                </a:lnTo>
                <a:lnTo>
                  <a:pt x="301345" y="654037"/>
                </a:lnTo>
                <a:lnTo>
                  <a:pt x="302463" y="653580"/>
                </a:lnTo>
                <a:lnTo>
                  <a:pt x="304330" y="651713"/>
                </a:lnTo>
                <a:lnTo>
                  <a:pt x="304800" y="650595"/>
                </a:lnTo>
                <a:lnTo>
                  <a:pt x="304800" y="647966"/>
                </a:lnTo>
                <a:close/>
              </a:path>
              <a:path w="5391150" h="1298575">
                <a:moveTo>
                  <a:pt x="304800" y="3441"/>
                </a:moveTo>
                <a:lnTo>
                  <a:pt x="304330" y="2324"/>
                </a:lnTo>
                <a:lnTo>
                  <a:pt x="302463" y="457"/>
                </a:lnTo>
                <a:lnTo>
                  <a:pt x="301345" y="0"/>
                </a:lnTo>
                <a:lnTo>
                  <a:pt x="289191" y="0"/>
                </a:lnTo>
                <a:lnTo>
                  <a:pt x="288074" y="457"/>
                </a:lnTo>
                <a:lnTo>
                  <a:pt x="286207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07" y="7188"/>
                </a:lnTo>
                <a:lnTo>
                  <a:pt x="288074" y="9055"/>
                </a:lnTo>
                <a:lnTo>
                  <a:pt x="289191" y="9525"/>
                </a:lnTo>
                <a:lnTo>
                  <a:pt x="301345" y="9525"/>
                </a:lnTo>
                <a:lnTo>
                  <a:pt x="302463" y="9055"/>
                </a:lnTo>
                <a:lnTo>
                  <a:pt x="304330" y="7188"/>
                </a:lnTo>
                <a:lnTo>
                  <a:pt x="304800" y="6070"/>
                </a:lnTo>
                <a:lnTo>
                  <a:pt x="304800" y="3441"/>
                </a:lnTo>
                <a:close/>
              </a:path>
              <a:path w="5391150" h="1298575">
                <a:moveTo>
                  <a:pt x="361950" y="1292491"/>
                </a:moveTo>
                <a:lnTo>
                  <a:pt x="361480" y="1291374"/>
                </a:lnTo>
                <a:lnTo>
                  <a:pt x="359613" y="1289507"/>
                </a:lnTo>
                <a:lnTo>
                  <a:pt x="358495" y="1289050"/>
                </a:lnTo>
                <a:lnTo>
                  <a:pt x="346341" y="1289050"/>
                </a:lnTo>
                <a:lnTo>
                  <a:pt x="345224" y="1289507"/>
                </a:lnTo>
                <a:lnTo>
                  <a:pt x="343357" y="1291374"/>
                </a:lnTo>
                <a:lnTo>
                  <a:pt x="342900" y="1292491"/>
                </a:lnTo>
                <a:lnTo>
                  <a:pt x="342900" y="1295120"/>
                </a:lnTo>
                <a:lnTo>
                  <a:pt x="343357" y="1296238"/>
                </a:lnTo>
                <a:lnTo>
                  <a:pt x="345224" y="1298105"/>
                </a:lnTo>
                <a:lnTo>
                  <a:pt x="346341" y="1298575"/>
                </a:lnTo>
                <a:lnTo>
                  <a:pt x="358495" y="1298575"/>
                </a:lnTo>
                <a:lnTo>
                  <a:pt x="359613" y="1298105"/>
                </a:lnTo>
                <a:lnTo>
                  <a:pt x="361480" y="1296238"/>
                </a:lnTo>
                <a:lnTo>
                  <a:pt x="361950" y="1295120"/>
                </a:lnTo>
                <a:lnTo>
                  <a:pt x="361950" y="1292491"/>
                </a:lnTo>
                <a:close/>
              </a:path>
              <a:path w="5391150" h="1298575">
                <a:moveTo>
                  <a:pt x="361950" y="647966"/>
                </a:moveTo>
                <a:lnTo>
                  <a:pt x="361480" y="646849"/>
                </a:lnTo>
                <a:lnTo>
                  <a:pt x="359613" y="644982"/>
                </a:lnTo>
                <a:lnTo>
                  <a:pt x="358495" y="644512"/>
                </a:lnTo>
                <a:lnTo>
                  <a:pt x="346341" y="644512"/>
                </a:lnTo>
                <a:lnTo>
                  <a:pt x="345224" y="644982"/>
                </a:lnTo>
                <a:lnTo>
                  <a:pt x="343357" y="646849"/>
                </a:lnTo>
                <a:lnTo>
                  <a:pt x="342900" y="647966"/>
                </a:lnTo>
                <a:lnTo>
                  <a:pt x="342900" y="650595"/>
                </a:lnTo>
                <a:lnTo>
                  <a:pt x="343357" y="651713"/>
                </a:lnTo>
                <a:lnTo>
                  <a:pt x="345224" y="653580"/>
                </a:lnTo>
                <a:lnTo>
                  <a:pt x="346341" y="654037"/>
                </a:lnTo>
                <a:lnTo>
                  <a:pt x="358495" y="654037"/>
                </a:lnTo>
                <a:lnTo>
                  <a:pt x="359613" y="653580"/>
                </a:lnTo>
                <a:lnTo>
                  <a:pt x="361480" y="651713"/>
                </a:lnTo>
                <a:lnTo>
                  <a:pt x="361950" y="650595"/>
                </a:lnTo>
                <a:lnTo>
                  <a:pt x="361950" y="647966"/>
                </a:lnTo>
                <a:close/>
              </a:path>
              <a:path w="5391150" h="1298575">
                <a:moveTo>
                  <a:pt x="361950" y="3441"/>
                </a:moveTo>
                <a:lnTo>
                  <a:pt x="361480" y="2324"/>
                </a:lnTo>
                <a:lnTo>
                  <a:pt x="359613" y="457"/>
                </a:lnTo>
                <a:lnTo>
                  <a:pt x="358495" y="0"/>
                </a:lnTo>
                <a:lnTo>
                  <a:pt x="346341" y="0"/>
                </a:lnTo>
                <a:lnTo>
                  <a:pt x="345224" y="457"/>
                </a:lnTo>
                <a:lnTo>
                  <a:pt x="343357" y="2324"/>
                </a:lnTo>
                <a:lnTo>
                  <a:pt x="342900" y="3441"/>
                </a:lnTo>
                <a:lnTo>
                  <a:pt x="342900" y="6070"/>
                </a:lnTo>
                <a:lnTo>
                  <a:pt x="343357" y="7188"/>
                </a:lnTo>
                <a:lnTo>
                  <a:pt x="345224" y="9055"/>
                </a:lnTo>
                <a:lnTo>
                  <a:pt x="346341" y="9525"/>
                </a:lnTo>
                <a:lnTo>
                  <a:pt x="358495" y="9525"/>
                </a:lnTo>
                <a:lnTo>
                  <a:pt x="359613" y="9055"/>
                </a:lnTo>
                <a:lnTo>
                  <a:pt x="361480" y="7188"/>
                </a:lnTo>
                <a:lnTo>
                  <a:pt x="361950" y="6070"/>
                </a:lnTo>
                <a:lnTo>
                  <a:pt x="361950" y="3441"/>
                </a:lnTo>
                <a:close/>
              </a:path>
              <a:path w="5391150" h="1298575">
                <a:moveTo>
                  <a:pt x="419100" y="1292491"/>
                </a:moveTo>
                <a:lnTo>
                  <a:pt x="418630" y="1291374"/>
                </a:lnTo>
                <a:lnTo>
                  <a:pt x="416763" y="1289507"/>
                </a:lnTo>
                <a:lnTo>
                  <a:pt x="415645" y="1289050"/>
                </a:lnTo>
                <a:lnTo>
                  <a:pt x="403491" y="1289050"/>
                </a:lnTo>
                <a:lnTo>
                  <a:pt x="402374" y="1289507"/>
                </a:lnTo>
                <a:lnTo>
                  <a:pt x="400507" y="1291374"/>
                </a:lnTo>
                <a:lnTo>
                  <a:pt x="400050" y="1292491"/>
                </a:lnTo>
                <a:lnTo>
                  <a:pt x="400050" y="1295120"/>
                </a:lnTo>
                <a:lnTo>
                  <a:pt x="400507" y="1296238"/>
                </a:lnTo>
                <a:lnTo>
                  <a:pt x="402374" y="1298105"/>
                </a:lnTo>
                <a:lnTo>
                  <a:pt x="403491" y="1298575"/>
                </a:lnTo>
                <a:lnTo>
                  <a:pt x="415645" y="1298575"/>
                </a:lnTo>
                <a:lnTo>
                  <a:pt x="416763" y="1298105"/>
                </a:lnTo>
                <a:lnTo>
                  <a:pt x="418630" y="1296238"/>
                </a:lnTo>
                <a:lnTo>
                  <a:pt x="419100" y="1295120"/>
                </a:lnTo>
                <a:lnTo>
                  <a:pt x="419100" y="1292491"/>
                </a:lnTo>
                <a:close/>
              </a:path>
              <a:path w="5391150" h="1298575">
                <a:moveTo>
                  <a:pt x="419100" y="647966"/>
                </a:moveTo>
                <a:lnTo>
                  <a:pt x="418630" y="646849"/>
                </a:lnTo>
                <a:lnTo>
                  <a:pt x="416763" y="644982"/>
                </a:lnTo>
                <a:lnTo>
                  <a:pt x="415645" y="644512"/>
                </a:lnTo>
                <a:lnTo>
                  <a:pt x="403491" y="644512"/>
                </a:lnTo>
                <a:lnTo>
                  <a:pt x="402374" y="644982"/>
                </a:lnTo>
                <a:lnTo>
                  <a:pt x="400507" y="646849"/>
                </a:lnTo>
                <a:lnTo>
                  <a:pt x="400050" y="647966"/>
                </a:lnTo>
                <a:lnTo>
                  <a:pt x="400050" y="650595"/>
                </a:lnTo>
                <a:lnTo>
                  <a:pt x="400507" y="651713"/>
                </a:lnTo>
                <a:lnTo>
                  <a:pt x="402374" y="653580"/>
                </a:lnTo>
                <a:lnTo>
                  <a:pt x="403491" y="654037"/>
                </a:lnTo>
                <a:lnTo>
                  <a:pt x="415645" y="654037"/>
                </a:lnTo>
                <a:lnTo>
                  <a:pt x="416763" y="653580"/>
                </a:lnTo>
                <a:lnTo>
                  <a:pt x="418630" y="651713"/>
                </a:lnTo>
                <a:lnTo>
                  <a:pt x="419100" y="650595"/>
                </a:lnTo>
                <a:lnTo>
                  <a:pt x="419100" y="647966"/>
                </a:lnTo>
                <a:close/>
              </a:path>
              <a:path w="5391150" h="1298575">
                <a:moveTo>
                  <a:pt x="419100" y="3441"/>
                </a:moveTo>
                <a:lnTo>
                  <a:pt x="418630" y="2324"/>
                </a:lnTo>
                <a:lnTo>
                  <a:pt x="416763" y="457"/>
                </a:lnTo>
                <a:lnTo>
                  <a:pt x="415645" y="0"/>
                </a:lnTo>
                <a:lnTo>
                  <a:pt x="403491" y="0"/>
                </a:lnTo>
                <a:lnTo>
                  <a:pt x="402374" y="457"/>
                </a:lnTo>
                <a:lnTo>
                  <a:pt x="400507" y="2324"/>
                </a:lnTo>
                <a:lnTo>
                  <a:pt x="400050" y="3441"/>
                </a:lnTo>
                <a:lnTo>
                  <a:pt x="400050" y="6070"/>
                </a:lnTo>
                <a:lnTo>
                  <a:pt x="400507" y="7188"/>
                </a:lnTo>
                <a:lnTo>
                  <a:pt x="402374" y="9055"/>
                </a:lnTo>
                <a:lnTo>
                  <a:pt x="403491" y="9525"/>
                </a:lnTo>
                <a:lnTo>
                  <a:pt x="415645" y="9525"/>
                </a:lnTo>
                <a:lnTo>
                  <a:pt x="416763" y="9055"/>
                </a:lnTo>
                <a:lnTo>
                  <a:pt x="418630" y="7188"/>
                </a:lnTo>
                <a:lnTo>
                  <a:pt x="419100" y="6070"/>
                </a:lnTo>
                <a:lnTo>
                  <a:pt x="419100" y="3441"/>
                </a:lnTo>
                <a:close/>
              </a:path>
              <a:path w="5391150" h="1298575">
                <a:moveTo>
                  <a:pt x="476250" y="1292491"/>
                </a:moveTo>
                <a:lnTo>
                  <a:pt x="475780" y="1291374"/>
                </a:lnTo>
                <a:lnTo>
                  <a:pt x="473913" y="1289507"/>
                </a:lnTo>
                <a:lnTo>
                  <a:pt x="472795" y="1289050"/>
                </a:lnTo>
                <a:lnTo>
                  <a:pt x="460641" y="1289050"/>
                </a:lnTo>
                <a:lnTo>
                  <a:pt x="459524" y="1289507"/>
                </a:lnTo>
                <a:lnTo>
                  <a:pt x="457657" y="1291374"/>
                </a:lnTo>
                <a:lnTo>
                  <a:pt x="457200" y="1292491"/>
                </a:lnTo>
                <a:lnTo>
                  <a:pt x="457200" y="1295120"/>
                </a:lnTo>
                <a:lnTo>
                  <a:pt x="457657" y="1296238"/>
                </a:lnTo>
                <a:lnTo>
                  <a:pt x="459524" y="1298105"/>
                </a:lnTo>
                <a:lnTo>
                  <a:pt x="460641" y="1298575"/>
                </a:lnTo>
                <a:lnTo>
                  <a:pt x="472795" y="1298575"/>
                </a:lnTo>
                <a:lnTo>
                  <a:pt x="473913" y="1298105"/>
                </a:lnTo>
                <a:lnTo>
                  <a:pt x="475780" y="1296238"/>
                </a:lnTo>
                <a:lnTo>
                  <a:pt x="476250" y="1295120"/>
                </a:lnTo>
                <a:lnTo>
                  <a:pt x="476250" y="1292491"/>
                </a:lnTo>
                <a:close/>
              </a:path>
              <a:path w="5391150" h="1298575">
                <a:moveTo>
                  <a:pt x="476250" y="647966"/>
                </a:moveTo>
                <a:lnTo>
                  <a:pt x="475780" y="646849"/>
                </a:lnTo>
                <a:lnTo>
                  <a:pt x="473913" y="644982"/>
                </a:lnTo>
                <a:lnTo>
                  <a:pt x="472795" y="644512"/>
                </a:lnTo>
                <a:lnTo>
                  <a:pt x="460641" y="644512"/>
                </a:lnTo>
                <a:lnTo>
                  <a:pt x="459524" y="644982"/>
                </a:lnTo>
                <a:lnTo>
                  <a:pt x="457657" y="646849"/>
                </a:lnTo>
                <a:lnTo>
                  <a:pt x="457200" y="647966"/>
                </a:lnTo>
                <a:lnTo>
                  <a:pt x="457200" y="650595"/>
                </a:lnTo>
                <a:lnTo>
                  <a:pt x="457657" y="651713"/>
                </a:lnTo>
                <a:lnTo>
                  <a:pt x="459524" y="653580"/>
                </a:lnTo>
                <a:lnTo>
                  <a:pt x="460641" y="654037"/>
                </a:lnTo>
                <a:lnTo>
                  <a:pt x="472795" y="654037"/>
                </a:lnTo>
                <a:lnTo>
                  <a:pt x="473913" y="653580"/>
                </a:lnTo>
                <a:lnTo>
                  <a:pt x="475780" y="651713"/>
                </a:lnTo>
                <a:lnTo>
                  <a:pt x="476250" y="650595"/>
                </a:lnTo>
                <a:lnTo>
                  <a:pt x="476250" y="647966"/>
                </a:lnTo>
                <a:close/>
              </a:path>
              <a:path w="5391150" h="1298575">
                <a:moveTo>
                  <a:pt x="476250" y="3441"/>
                </a:moveTo>
                <a:lnTo>
                  <a:pt x="475780" y="2324"/>
                </a:lnTo>
                <a:lnTo>
                  <a:pt x="473913" y="457"/>
                </a:lnTo>
                <a:lnTo>
                  <a:pt x="472795" y="0"/>
                </a:lnTo>
                <a:lnTo>
                  <a:pt x="460641" y="0"/>
                </a:lnTo>
                <a:lnTo>
                  <a:pt x="459524" y="457"/>
                </a:lnTo>
                <a:lnTo>
                  <a:pt x="457657" y="2324"/>
                </a:lnTo>
                <a:lnTo>
                  <a:pt x="457200" y="3441"/>
                </a:lnTo>
                <a:lnTo>
                  <a:pt x="457200" y="6070"/>
                </a:lnTo>
                <a:lnTo>
                  <a:pt x="457657" y="7188"/>
                </a:lnTo>
                <a:lnTo>
                  <a:pt x="459524" y="9055"/>
                </a:lnTo>
                <a:lnTo>
                  <a:pt x="460641" y="9525"/>
                </a:lnTo>
                <a:lnTo>
                  <a:pt x="472795" y="9525"/>
                </a:lnTo>
                <a:lnTo>
                  <a:pt x="473913" y="9055"/>
                </a:lnTo>
                <a:lnTo>
                  <a:pt x="475780" y="7188"/>
                </a:lnTo>
                <a:lnTo>
                  <a:pt x="476250" y="6070"/>
                </a:lnTo>
                <a:lnTo>
                  <a:pt x="476250" y="3441"/>
                </a:lnTo>
                <a:close/>
              </a:path>
              <a:path w="5391150" h="1298575">
                <a:moveTo>
                  <a:pt x="533400" y="1292491"/>
                </a:moveTo>
                <a:lnTo>
                  <a:pt x="532930" y="1291374"/>
                </a:lnTo>
                <a:lnTo>
                  <a:pt x="531063" y="1289507"/>
                </a:lnTo>
                <a:lnTo>
                  <a:pt x="529945" y="1289050"/>
                </a:lnTo>
                <a:lnTo>
                  <a:pt x="517791" y="1289050"/>
                </a:lnTo>
                <a:lnTo>
                  <a:pt x="516674" y="1289507"/>
                </a:lnTo>
                <a:lnTo>
                  <a:pt x="514807" y="1291374"/>
                </a:lnTo>
                <a:lnTo>
                  <a:pt x="514350" y="1292491"/>
                </a:lnTo>
                <a:lnTo>
                  <a:pt x="514350" y="1295120"/>
                </a:lnTo>
                <a:lnTo>
                  <a:pt x="514807" y="1296238"/>
                </a:lnTo>
                <a:lnTo>
                  <a:pt x="516674" y="1298105"/>
                </a:lnTo>
                <a:lnTo>
                  <a:pt x="517791" y="1298575"/>
                </a:lnTo>
                <a:lnTo>
                  <a:pt x="529945" y="1298575"/>
                </a:lnTo>
                <a:lnTo>
                  <a:pt x="531063" y="1298105"/>
                </a:lnTo>
                <a:lnTo>
                  <a:pt x="532930" y="1296238"/>
                </a:lnTo>
                <a:lnTo>
                  <a:pt x="533400" y="1295120"/>
                </a:lnTo>
                <a:lnTo>
                  <a:pt x="533400" y="1292491"/>
                </a:lnTo>
                <a:close/>
              </a:path>
              <a:path w="5391150" h="1298575">
                <a:moveTo>
                  <a:pt x="533400" y="647966"/>
                </a:moveTo>
                <a:lnTo>
                  <a:pt x="532930" y="646849"/>
                </a:lnTo>
                <a:lnTo>
                  <a:pt x="531063" y="644982"/>
                </a:lnTo>
                <a:lnTo>
                  <a:pt x="529945" y="644512"/>
                </a:lnTo>
                <a:lnTo>
                  <a:pt x="517791" y="644512"/>
                </a:lnTo>
                <a:lnTo>
                  <a:pt x="516674" y="644982"/>
                </a:lnTo>
                <a:lnTo>
                  <a:pt x="514807" y="646849"/>
                </a:lnTo>
                <a:lnTo>
                  <a:pt x="514350" y="647966"/>
                </a:lnTo>
                <a:lnTo>
                  <a:pt x="514350" y="650595"/>
                </a:lnTo>
                <a:lnTo>
                  <a:pt x="514807" y="651713"/>
                </a:lnTo>
                <a:lnTo>
                  <a:pt x="516674" y="653580"/>
                </a:lnTo>
                <a:lnTo>
                  <a:pt x="517791" y="654037"/>
                </a:lnTo>
                <a:lnTo>
                  <a:pt x="529945" y="654037"/>
                </a:lnTo>
                <a:lnTo>
                  <a:pt x="531063" y="653580"/>
                </a:lnTo>
                <a:lnTo>
                  <a:pt x="532930" y="651713"/>
                </a:lnTo>
                <a:lnTo>
                  <a:pt x="533400" y="650595"/>
                </a:lnTo>
                <a:lnTo>
                  <a:pt x="533400" y="647966"/>
                </a:lnTo>
                <a:close/>
              </a:path>
              <a:path w="5391150" h="1298575">
                <a:moveTo>
                  <a:pt x="533400" y="3441"/>
                </a:moveTo>
                <a:lnTo>
                  <a:pt x="532930" y="2324"/>
                </a:lnTo>
                <a:lnTo>
                  <a:pt x="531063" y="457"/>
                </a:lnTo>
                <a:lnTo>
                  <a:pt x="529945" y="0"/>
                </a:lnTo>
                <a:lnTo>
                  <a:pt x="517791" y="0"/>
                </a:lnTo>
                <a:lnTo>
                  <a:pt x="516674" y="457"/>
                </a:lnTo>
                <a:lnTo>
                  <a:pt x="514807" y="2324"/>
                </a:lnTo>
                <a:lnTo>
                  <a:pt x="514350" y="3441"/>
                </a:lnTo>
                <a:lnTo>
                  <a:pt x="514350" y="6070"/>
                </a:lnTo>
                <a:lnTo>
                  <a:pt x="514807" y="7188"/>
                </a:lnTo>
                <a:lnTo>
                  <a:pt x="516674" y="9055"/>
                </a:lnTo>
                <a:lnTo>
                  <a:pt x="517791" y="9525"/>
                </a:lnTo>
                <a:lnTo>
                  <a:pt x="529945" y="9525"/>
                </a:lnTo>
                <a:lnTo>
                  <a:pt x="531063" y="9055"/>
                </a:lnTo>
                <a:lnTo>
                  <a:pt x="532930" y="7188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5391150" h="1298575">
                <a:moveTo>
                  <a:pt x="590550" y="1292491"/>
                </a:moveTo>
                <a:lnTo>
                  <a:pt x="590080" y="1291374"/>
                </a:lnTo>
                <a:lnTo>
                  <a:pt x="588213" y="1289507"/>
                </a:lnTo>
                <a:lnTo>
                  <a:pt x="587095" y="1289050"/>
                </a:lnTo>
                <a:lnTo>
                  <a:pt x="574941" y="1289050"/>
                </a:lnTo>
                <a:lnTo>
                  <a:pt x="573824" y="1289507"/>
                </a:lnTo>
                <a:lnTo>
                  <a:pt x="571957" y="1291374"/>
                </a:lnTo>
                <a:lnTo>
                  <a:pt x="571500" y="1292491"/>
                </a:lnTo>
                <a:lnTo>
                  <a:pt x="571500" y="1295120"/>
                </a:lnTo>
                <a:lnTo>
                  <a:pt x="571957" y="1296238"/>
                </a:lnTo>
                <a:lnTo>
                  <a:pt x="573824" y="1298105"/>
                </a:lnTo>
                <a:lnTo>
                  <a:pt x="574941" y="1298575"/>
                </a:lnTo>
                <a:lnTo>
                  <a:pt x="587095" y="1298575"/>
                </a:lnTo>
                <a:lnTo>
                  <a:pt x="588213" y="1298105"/>
                </a:lnTo>
                <a:lnTo>
                  <a:pt x="590080" y="1296238"/>
                </a:lnTo>
                <a:lnTo>
                  <a:pt x="590550" y="1295120"/>
                </a:lnTo>
                <a:lnTo>
                  <a:pt x="590550" y="1292491"/>
                </a:lnTo>
                <a:close/>
              </a:path>
              <a:path w="5391150" h="1298575">
                <a:moveTo>
                  <a:pt x="590550" y="647966"/>
                </a:moveTo>
                <a:lnTo>
                  <a:pt x="590080" y="646849"/>
                </a:lnTo>
                <a:lnTo>
                  <a:pt x="588213" y="644982"/>
                </a:lnTo>
                <a:lnTo>
                  <a:pt x="587095" y="644512"/>
                </a:lnTo>
                <a:lnTo>
                  <a:pt x="574941" y="644512"/>
                </a:lnTo>
                <a:lnTo>
                  <a:pt x="573824" y="644982"/>
                </a:lnTo>
                <a:lnTo>
                  <a:pt x="571957" y="646849"/>
                </a:lnTo>
                <a:lnTo>
                  <a:pt x="571500" y="647966"/>
                </a:lnTo>
                <a:lnTo>
                  <a:pt x="571500" y="650595"/>
                </a:lnTo>
                <a:lnTo>
                  <a:pt x="571957" y="651713"/>
                </a:lnTo>
                <a:lnTo>
                  <a:pt x="573824" y="653580"/>
                </a:lnTo>
                <a:lnTo>
                  <a:pt x="574941" y="654037"/>
                </a:lnTo>
                <a:lnTo>
                  <a:pt x="587095" y="654037"/>
                </a:lnTo>
                <a:lnTo>
                  <a:pt x="588213" y="653580"/>
                </a:lnTo>
                <a:lnTo>
                  <a:pt x="590080" y="651713"/>
                </a:lnTo>
                <a:lnTo>
                  <a:pt x="590550" y="650595"/>
                </a:lnTo>
                <a:lnTo>
                  <a:pt x="590550" y="647966"/>
                </a:lnTo>
                <a:close/>
              </a:path>
              <a:path w="5391150" h="1298575">
                <a:moveTo>
                  <a:pt x="590550" y="3441"/>
                </a:moveTo>
                <a:lnTo>
                  <a:pt x="590080" y="2324"/>
                </a:lnTo>
                <a:lnTo>
                  <a:pt x="588213" y="457"/>
                </a:lnTo>
                <a:lnTo>
                  <a:pt x="587095" y="0"/>
                </a:lnTo>
                <a:lnTo>
                  <a:pt x="574941" y="0"/>
                </a:lnTo>
                <a:lnTo>
                  <a:pt x="573824" y="457"/>
                </a:lnTo>
                <a:lnTo>
                  <a:pt x="571957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57" y="7188"/>
                </a:lnTo>
                <a:lnTo>
                  <a:pt x="573824" y="9055"/>
                </a:lnTo>
                <a:lnTo>
                  <a:pt x="574941" y="9525"/>
                </a:lnTo>
                <a:lnTo>
                  <a:pt x="587095" y="9525"/>
                </a:lnTo>
                <a:lnTo>
                  <a:pt x="588213" y="9055"/>
                </a:lnTo>
                <a:lnTo>
                  <a:pt x="590080" y="7188"/>
                </a:lnTo>
                <a:lnTo>
                  <a:pt x="590550" y="6070"/>
                </a:lnTo>
                <a:lnTo>
                  <a:pt x="590550" y="3441"/>
                </a:lnTo>
                <a:close/>
              </a:path>
              <a:path w="5391150" h="1298575">
                <a:moveTo>
                  <a:pt x="647700" y="1292491"/>
                </a:moveTo>
                <a:lnTo>
                  <a:pt x="647230" y="1291374"/>
                </a:lnTo>
                <a:lnTo>
                  <a:pt x="645363" y="1289507"/>
                </a:lnTo>
                <a:lnTo>
                  <a:pt x="644245" y="1289050"/>
                </a:lnTo>
                <a:lnTo>
                  <a:pt x="632091" y="1289050"/>
                </a:lnTo>
                <a:lnTo>
                  <a:pt x="630974" y="1289507"/>
                </a:lnTo>
                <a:lnTo>
                  <a:pt x="629107" y="1291374"/>
                </a:lnTo>
                <a:lnTo>
                  <a:pt x="628650" y="1292491"/>
                </a:lnTo>
                <a:lnTo>
                  <a:pt x="628650" y="1295120"/>
                </a:lnTo>
                <a:lnTo>
                  <a:pt x="629107" y="1296238"/>
                </a:lnTo>
                <a:lnTo>
                  <a:pt x="630974" y="1298105"/>
                </a:lnTo>
                <a:lnTo>
                  <a:pt x="632091" y="1298575"/>
                </a:lnTo>
                <a:lnTo>
                  <a:pt x="644245" y="1298575"/>
                </a:lnTo>
                <a:lnTo>
                  <a:pt x="645363" y="1298105"/>
                </a:lnTo>
                <a:lnTo>
                  <a:pt x="647230" y="1296238"/>
                </a:lnTo>
                <a:lnTo>
                  <a:pt x="647700" y="1295120"/>
                </a:lnTo>
                <a:lnTo>
                  <a:pt x="647700" y="1292491"/>
                </a:lnTo>
                <a:close/>
              </a:path>
              <a:path w="5391150" h="1298575">
                <a:moveTo>
                  <a:pt x="647700" y="647966"/>
                </a:moveTo>
                <a:lnTo>
                  <a:pt x="647230" y="646849"/>
                </a:lnTo>
                <a:lnTo>
                  <a:pt x="645363" y="644982"/>
                </a:lnTo>
                <a:lnTo>
                  <a:pt x="644245" y="644512"/>
                </a:lnTo>
                <a:lnTo>
                  <a:pt x="632091" y="644512"/>
                </a:lnTo>
                <a:lnTo>
                  <a:pt x="630974" y="644982"/>
                </a:lnTo>
                <a:lnTo>
                  <a:pt x="629107" y="646849"/>
                </a:lnTo>
                <a:lnTo>
                  <a:pt x="628650" y="647966"/>
                </a:lnTo>
                <a:lnTo>
                  <a:pt x="628650" y="650595"/>
                </a:lnTo>
                <a:lnTo>
                  <a:pt x="629107" y="651713"/>
                </a:lnTo>
                <a:lnTo>
                  <a:pt x="630974" y="653580"/>
                </a:lnTo>
                <a:lnTo>
                  <a:pt x="632091" y="654037"/>
                </a:lnTo>
                <a:lnTo>
                  <a:pt x="644245" y="654037"/>
                </a:lnTo>
                <a:lnTo>
                  <a:pt x="645363" y="653580"/>
                </a:lnTo>
                <a:lnTo>
                  <a:pt x="647230" y="651713"/>
                </a:lnTo>
                <a:lnTo>
                  <a:pt x="647700" y="650595"/>
                </a:lnTo>
                <a:lnTo>
                  <a:pt x="647700" y="647966"/>
                </a:lnTo>
                <a:close/>
              </a:path>
              <a:path w="5391150" h="1298575">
                <a:moveTo>
                  <a:pt x="647700" y="3441"/>
                </a:moveTo>
                <a:lnTo>
                  <a:pt x="647230" y="2324"/>
                </a:lnTo>
                <a:lnTo>
                  <a:pt x="645363" y="457"/>
                </a:lnTo>
                <a:lnTo>
                  <a:pt x="644245" y="0"/>
                </a:lnTo>
                <a:lnTo>
                  <a:pt x="632091" y="0"/>
                </a:lnTo>
                <a:lnTo>
                  <a:pt x="630974" y="457"/>
                </a:lnTo>
                <a:lnTo>
                  <a:pt x="629107" y="2324"/>
                </a:lnTo>
                <a:lnTo>
                  <a:pt x="628650" y="3441"/>
                </a:lnTo>
                <a:lnTo>
                  <a:pt x="628650" y="6070"/>
                </a:lnTo>
                <a:lnTo>
                  <a:pt x="629107" y="7188"/>
                </a:lnTo>
                <a:lnTo>
                  <a:pt x="630974" y="9055"/>
                </a:lnTo>
                <a:lnTo>
                  <a:pt x="632091" y="9525"/>
                </a:lnTo>
                <a:lnTo>
                  <a:pt x="644245" y="9525"/>
                </a:lnTo>
                <a:lnTo>
                  <a:pt x="645363" y="9055"/>
                </a:lnTo>
                <a:lnTo>
                  <a:pt x="647230" y="7188"/>
                </a:lnTo>
                <a:lnTo>
                  <a:pt x="647700" y="6070"/>
                </a:lnTo>
                <a:lnTo>
                  <a:pt x="647700" y="3441"/>
                </a:lnTo>
                <a:close/>
              </a:path>
              <a:path w="5391150" h="1298575">
                <a:moveTo>
                  <a:pt x="704850" y="1292491"/>
                </a:moveTo>
                <a:lnTo>
                  <a:pt x="704380" y="1291374"/>
                </a:lnTo>
                <a:lnTo>
                  <a:pt x="702513" y="1289507"/>
                </a:lnTo>
                <a:lnTo>
                  <a:pt x="701395" y="1289050"/>
                </a:lnTo>
                <a:lnTo>
                  <a:pt x="689241" y="1289050"/>
                </a:lnTo>
                <a:lnTo>
                  <a:pt x="688124" y="1289507"/>
                </a:lnTo>
                <a:lnTo>
                  <a:pt x="686257" y="1291374"/>
                </a:lnTo>
                <a:lnTo>
                  <a:pt x="685800" y="1292491"/>
                </a:lnTo>
                <a:lnTo>
                  <a:pt x="685800" y="1295120"/>
                </a:lnTo>
                <a:lnTo>
                  <a:pt x="686257" y="1296238"/>
                </a:lnTo>
                <a:lnTo>
                  <a:pt x="688124" y="1298105"/>
                </a:lnTo>
                <a:lnTo>
                  <a:pt x="689241" y="1298575"/>
                </a:lnTo>
                <a:lnTo>
                  <a:pt x="701395" y="1298575"/>
                </a:lnTo>
                <a:lnTo>
                  <a:pt x="702513" y="1298105"/>
                </a:lnTo>
                <a:lnTo>
                  <a:pt x="704380" y="1296238"/>
                </a:lnTo>
                <a:lnTo>
                  <a:pt x="704850" y="1295120"/>
                </a:lnTo>
                <a:lnTo>
                  <a:pt x="704850" y="1292491"/>
                </a:lnTo>
                <a:close/>
              </a:path>
              <a:path w="5391150" h="1298575">
                <a:moveTo>
                  <a:pt x="704850" y="647966"/>
                </a:moveTo>
                <a:lnTo>
                  <a:pt x="704380" y="646849"/>
                </a:lnTo>
                <a:lnTo>
                  <a:pt x="702513" y="644982"/>
                </a:lnTo>
                <a:lnTo>
                  <a:pt x="701395" y="644512"/>
                </a:lnTo>
                <a:lnTo>
                  <a:pt x="689241" y="644512"/>
                </a:lnTo>
                <a:lnTo>
                  <a:pt x="688124" y="644982"/>
                </a:lnTo>
                <a:lnTo>
                  <a:pt x="686257" y="646849"/>
                </a:lnTo>
                <a:lnTo>
                  <a:pt x="685800" y="647966"/>
                </a:lnTo>
                <a:lnTo>
                  <a:pt x="685800" y="650595"/>
                </a:lnTo>
                <a:lnTo>
                  <a:pt x="686257" y="651713"/>
                </a:lnTo>
                <a:lnTo>
                  <a:pt x="688124" y="653580"/>
                </a:lnTo>
                <a:lnTo>
                  <a:pt x="689241" y="654037"/>
                </a:lnTo>
                <a:lnTo>
                  <a:pt x="701395" y="654037"/>
                </a:lnTo>
                <a:lnTo>
                  <a:pt x="702513" y="653580"/>
                </a:lnTo>
                <a:lnTo>
                  <a:pt x="704380" y="651713"/>
                </a:lnTo>
                <a:lnTo>
                  <a:pt x="704850" y="650595"/>
                </a:lnTo>
                <a:lnTo>
                  <a:pt x="704850" y="647966"/>
                </a:lnTo>
                <a:close/>
              </a:path>
              <a:path w="5391150" h="1298575">
                <a:moveTo>
                  <a:pt x="704850" y="3441"/>
                </a:moveTo>
                <a:lnTo>
                  <a:pt x="704380" y="2324"/>
                </a:lnTo>
                <a:lnTo>
                  <a:pt x="702513" y="457"/>
                </a:lnTo>
                <a:lnTo>
                  <a:pt x="701395" y="0"/>
                </a:lnTo>
                <a:lnTo>
                  <a:pt x="689241" y="0"/>
                </a:lnTo>
                <a:lnTo>
                  <a:pt x="688124" y="457"/>
                </a:lnTo>
                <a:lnTo>
                  <a:pt x="686257" y="2324"/>
                </a:lnTo>
                <a:lnTo>
                  <a:pt x="685800" y="3441"/>
                </a:lnTo>
                <a:lnTo>
                  <a:pt x="685800" y="6070"/>
                </a:lnTo>
                <a:lnTo>
                  <a:pt x="686257" y="7188"/>
                </a:lnTo>
                <a:lnTo>
                  <a:pt x="688124" y="9055"/>
                </a:lnTo>
                <a:lnTo>
                  <a:pt x="689241" y="9525"/>
                </a:lnTo>
                <a:lnTo>
                  <a:pt x="701395" y="9525"/>
                </a:lnTo>
                <a:lnTo>
                  <a:pt x="702513" y="9055"/>
                </a:lnTo>
                <a:lnTo>
                  <a:pt x="704380" y="7188"/>
                </a:lnTo>
                <a:lnTo>
                  <a:pt x="704850" y="6070"/>
                </a:lnTo>
                <a:lnTo>
                  <a:pt x="704850" y="3441"/>
                </a:lnTo>
                <a:close/>
              </a:path>
              <a:path w="5391150" h="1298575">
                <a:moveTo>
                  <a:pt x="762000" y="1292491"/>
                </a:moveTo>
                <a:lnTo>
                  <a:pt x="761530" y="1291374"/>
                </a:lnTo>
                <a:lnTo>
                  <a:pt x="759663" y="1289507"/>
                </a:lnTo>
                <a:lnTo>
                  <a:pt x="758545" y="1289050"/>
                </a:lnTo>
                <a:lnTo>
                  <a:pt x="746391" y="1289050"/>
                </a:lnTo>
                <a:lnTo>
                  <a:pt x="745274" y="1289507"/>
                </a:lnTo>
                <a:lnTo>
                  <a:pt x="743407" y="1291374"/>
                </a:lnTo>
                <a:lnTo>
                  <a:pt x="742950" y="1292491"/>
                </a:lnTo>
                <a:lnTo>
                  <a:pt x="742950" y="1295120"/>
                </a:lnTo>
                <a:lnTo>
                  <a:pt x="743407" y="1296238"/>
                </a:lnTo>
                <a:lnTo>
                  <a:pt x="745274" y="1298105"/>
                </a:lnTo>
                <a:lnTo>
                  <a:pt x="746391" y="1298575"/>
                </a:lnTo>
                <a:lnTo>
                  <a:pt x="758545" y="1298575"/>
                </a:lnTo>
                <a:lnTo>
                  <a:pt x="759663" y="1298105"/>
                </a:lnTo>
                <a:lnTo>
                  <a:pt x="761530" y="1296238"/>
                </a:lnTo>
                <a:lnTo>
                  <a:pt x="762000" y="1295120"/>
                </a:lnTo>
                <a:lnTo>
                  <a:pt x="762000" y="1292491"/>
                </a:lnTo>
                <a:close/>
              </a:path>
              <a:path w="5391150" h="1298575">
                <a:moveTo>
                  <a:pt x="762000" y="647966"/>
                </a:moveTo>
                <a:lnTo>
                  <a:pt x="761530" y="646849"/>
                </a:lnTo>
                <a:lnTo>
                  <a:pt x="759663" y="644982"/>
                </a:lnTo>
                <a:lnTo>
                  <a:pt x="758545" y="644512"/>
                </a:lnTo>
                <a:lnTo>
                  <a:pt x="746391" y="644512"/>
                </a:lnTo>
                <a:lnTo>
                  <a:pt x="745274" y="644982"/>
                </a:lnTo>
                <a:lnTo>
                  <a:pt x="743407" y="646849"/>
                </a:lnTo>
                <a:lnTo>
                  <a:pt x="742950" y="647966"/>
                </a:lnTo>
                <a:lnTo>
                  <a:pt x="742950" y="650595"/>
                </a:lnTo>
                <a:lnTo>
                  <a:pt x="743407" y="651713"/>
                </a:lnTo>
                <a:lnTo>
                  <a:pt x="745274" y="653580"/>
                </a:lnTo>
                <a:lnTo>
                  <a:pt x="746391" y="654037"/>
                </a:lnTo>
                <a:lnTo>
                  <a:pt x="758545" y="654037"/>
                </a:lnTo>
                <a:lnTo>
                  <a:pt x="759663" y="653580"/>
                </a:lnTo>
                <a:lnTo>
                  <a:pt x="761530" y="651713"/>
                </a:lnTo>
                <a:lnTo>
                  <a:pt x="762000" y="650595"/>
                </a:lnTo>
                <a:lnTo>
                  <a:pt x="762000" y="647966"/>
                </a:lnTo>
                <a:close/>
              </a:path>
              <a:path w="5391150" h="1298575">
                <a:moveTo>
                  <a:pt x="762000" y="3441"/>
                </a:moveTo>
                <a:lnTo>
                  <a:pt x="761530" y="2324"/>
                </a:lnTo>
                <a:lnTo>
                  <a:pt x="759663" y="457"/>
                </a:lnTo>
                <a:lnTo>
                  <a:pt x="758545" y="0"/>
                </a:lnTo>
                <a:lnTo>
                  <a:pt x="746391" y="0"/>
                </a:lnTo>
                <a:lnTo>
                  <a:pt x="745274" y="457"/>
                </a:lnTo>
                <a:lnTo>
                  <a:pt x="743407" y="2324"/>
                </a:lnTo>
                <a:lnTo>
                  <a:pt x="742950" y="3441"/>
                </a:lnTo>
                <a:lnTo>
                  <a:pt x="742950" y="6070"/>
                </a:lnTo>
                <a:lnTo>
                  <a:pt x="743407" y="7188"/>
                </a:lnTo>
                <a:lnTo>
                  <a:pt x="745274" y="9055"/>
                </a:lnTo>
                <a:lnTo>
                  <a:pt x="746391" y="9525"/>
                </a:lnTo>
                <a:lnTo>
                  <a:pt x="758545" y="9525"/>
                </a:lnTo>
                <a:lnTo>
                  <a:pt x="759663" y="9055"/>
                </a:lnTo>
                <a:lnTo>
                  <a:pt x="761530" y="7188"/>
                </a:lnTo>
                <a:lnTo>
                  <a:pt x="762000" y="6070"/>
                </a:lnTo>
                <a:lnTo>
                  <a:pt x="762000" y="3441"/>
                </a:lnTo>
                <a:close/>
              </a:path>
              <a:path w="5391150" h="1298575">
                <a:moveTo>
                  <a:pt x="819150" y="1292491"/>
                </a:moveTo>
                <a:lnTo>
                  <a:pt x="818680" y="1291374"/>
                </a:lnTo>
                <a:lnTo>
                  <a:pt x="816813" y="1289507"/>
                </a:lnTo>
                <a:lnTo>
                  <a:pt x="815695" y="1289050"/>
                </a:lnTo>
                <a:lnTo>
                  <a:pt x="803541" y="1289050"/>
                </a:lnTo>
                <a:lnTo>
                  <a:pt x="802424" y="1289507"/>
                </a:lnTo>
                <a:lnTo>
                  <a:pt x="800557" y="1291374"/>
                </a:lnTo>
                <a:lnTo>
                  <a:pt x="800100" y="1292491"/>
                </a:lnTo>
                <a:lnTo>
                  <a:pt x="800100" y="1295120"/>
                </a:lnTo>
                <a:lnTo>
                  <a:pt x="800557" y="1296238"/>
                </a:lnTo>
                <a:lnTo>
                  <a:pt x="802424" y="1298105"/>
                </a:lnTo>
                <a:lnTo>
                  <a:pt x="803541" y="1298575"/>
                </a:lnTo>
                <a:lnTo>
                  <a:pt x="815695" y="1298575"/>
                </a:lnTo>
                <a:lnTo>
                  <a:pt x="816813" y="1298105"/>
                </a:lnTo>
                <a:lnTo>
                  <a:pt x="818680" y="1296238"/>
                </a:lnTo>
                <a:lnTo>
                  <a:pt x="819150" y="1295120"/>
                </a:lnTo>
                <a:lnTo>
                  <a:pt x="819150" y="1292491"/>
                </a:lnTo>
                <a:close/>
              </a:path>
              <a:path w="5391150" h="1298575">
                <a:moveTo>
                  <a:pt x="819150" y="647966"/>
                </a:moveTo>
                <a:lnTo>
                  <a:pt x="818680" y="646849"/>
                </a:lnTo>
                <a:lnTo>
                  <a:pt x="816813" y="644982"/>
                </a:lnTo>
                <a:lnTo>
                  <a:pt x="815695" y="644512"/>
                </a:lnTo>
                <a:lnTo>
                  <a:pt x="803541" y="644512"/>
                </a:lnTo>
                <a:lnTo>
                  <a:pt x="802424" y="644982"/>
                </a:lnTo>
                <a:lnTo>
                  <a:pt x="800557" y="646849"/>
                </a:lnTo>
                <a:lnTo>
                  <a:pt x="800100" y="647966"/>
                </a:lnTo>
                <a:lnTo>
                  <a:pt x="800100" y="650595"/>
                </a:lnTo>
                <a:lnTo>
                  <a:pt x="800557" y="651713"/>
                </a:lnTo>
                <a:lnTo>
                  <a:pt x="802424" y="653580"/>
                </a:lnTo>
                <a:lnTo>
                  <a:pt x="803541" y="654037"/>
                </a:lnTo>
                <a:lnTo>
                  <a:pt x="815695" y="654037"/>
                </a:lnTo>
                <a:lnTo>
                  <a:pt x="816813" y="653580"/>
                </a:lnTo>
                <a:lnTo>
                  <a:pt x="818680" y="651713"/>
                </a:lnTo>
                <a:lnTo>
                  <a:pt x="819150" y="650595"/>
                </a:lnTo>
                <a:lnTo>
                  <a:pt x="819150" y="647966"/>
                </a:lnTo>
                <a:close/>
              </a:path>
              <a:path w="5391150" h="1298575">
                <a:moveTo>
                  <a:pt x="819150" y="3441"/>
                </a:moveTo>
                <a:lnTo>
                  <a:pt x="818680" y="2324"/>
                </a:lnTo>
                <a:lnTo>
                  <a:pt x="816813" y="457"/>
                </a:lnTo>
                <a:lnTo>
                  <a:pt x="815695" y="0"/>
                </a:lnTo>
                <a:lnTo>
                  <a:pt x="803541" y="0"/>
                </a:lnTo>
                <a:lnTo>
                  <a:pt x="802424" y="457"/>
                </a:lnTo>
                <a:lnTo>
                  <a:pt x="800557" y="2324"/>
                </a:lnTo>
                <a:lnTo>
                  <a:pt x="800100" y="3441"/>
                </a:lnTo>
                <a:lnTo>
                  <a:pt x="800100" y="6070"/>
                </a:lnTo>
                <a:lnTo>
                  <a:pt x="800557" y="7188"/>
                </a:lnTo>
                <a:lnTo>
                  <a:pt x="802424" y="9055"/>
                </a:lnTo>
                <a:lnTo>
                  <a:pt x="803541" y="9525"/>
                </a:lnTo>
                <a:lnTo>
                  <a:pt x="815695" y="9525"/>
                </a:lnTo>
                <a:lnTo>
                  <a:pt x="816813" y="9055"/>
                </a:lnTo>
                <a:lnTo>
                  <a:pt x="818680" y="7188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5391150" h="1298575">
                <a:moveTo>
                  <a:pt x="876300" y="1292491"/>
                </a:moveTo>
                <a:lnTo>
                  <a:pt x="875830" y="1291374"/>
                </a:lnTo>
                <a:lnTo>
                  <a:pt x="873963" y="1289507"/>
                </a:lnTo>
                <a:lnTo>
                  <a:pt x="872845" y="1289050"/>
                </a:lnTo>
                <a:lnTo>
                  <a:pt x="860691" y="1289050"/>
                </a:lnTo>
                <a:lnTo>
                  <a:pt x="859574" y="1289507"/>
                </a:lnTo>
                <a:lnTo>
                  <a:pt x="857707" y="1291374"/>
                </a:lnTo>
                <a:lnTo>
                  <a:pt x="857250" y="1292491"/>
                </a:lnTo>
                <a:lnTo>
                  <a:pt x="857250" y="1295120"/>
                </a:lnTo>
                <a:lnTo>
                  <a:pt x="857707" y="1296238"/>
                </a:lnTo>
                <a:lnTo>
                  <a:pt x="859574" y="1298105"/>
                </a:lnTo>
                <a:lnTo>
                  <a:pt x="860691" y="1298575"/>
                </a:lnTo>
                <a:lnTo>
                  <a:pt x="872845" y="1298575"/>
                </a:lnTo>
                <a:lnTo>
                  <a:pt x="873963" y="1298105"/>
                </a:lnTo>
                <a:lnTo>
                  <a:pt x="875830" y="1296238"/>
                </a:lnTo>
                <a:lnTo>
                  <a:pt x="876300" y="1295120"/>
                </a:lnTo>
                <a:lnTo>
                  <a:pt x="876300" y="1292491"/>
                </a:lnTo>
                <a:close/>
              </a:path>
              <a:path w="5391150" h="1298575">
                <a:moveTo>
                  <a:pt x="876300" y="647966"/>
                </a:moveTo>
                <a:lnTo>
                  <a:pt x="875830" y="646849"/>
                </a:lnTo>
                <a:lnTo>
                  <a:pt x="873963" y="644982"/>
                </a:lnTo>
                <a:lnTo>
                  <a:pt x="872845" y="644512"/>
                </a:lnTo>
                <a:lnTo>
                  <a:pt x="860691" y="644512"/>
                </a:lnTo>
                <a:lnTo>
                  <a:pt x="859574" y="644982"/>
                </a:lnTo>
                <a:lnTo>
                  <a:pt x="857707" y="646849"/>
                </a:lnTo>
                <a:lnTo>
                  <a:pt x="857250" y="647966"/>
                </a:lnTo>
                <a:lnTo>
                  <a:pt x="857250" y="650595"/>
                </a:lnTo>
                <a:lnTo>
                  <a:pt x="857707" y="651713"/>
                </a:lnTo>
                <a:lnTo>
                  <a:pt x="859574" y="653580"/>
                </a:lnTo>
                <a:lnTo>
                  <a:pt x="860691" y="654037"/>
                </a:lnTo>
                <a:lnTo>
                  <a:pt x="872845" y="654037"/>
                </a:lnTo>
                <a:lnTo>
                  <a:pt x="873963" y="653580"/>
                </a:lnTo>
                <a:lnTo>
                  <a:pt x="875830" y="651713"/>
                </a:lnTo>
                <a:lnTo>
                  <a:pt x="876300" y="650595"/>
                </a:lnTo>
                <a:lnTo>
                  <a:pt x="876300" y="647966"/>
                </a:lnTo>
                <a:close/>
              </a:path>
              <a:path w="5391150" h="1298575">
                <a:moveTo>
                  <a:pt x="876300" y="3441"/>
                </a:moveTo>
                <a:lnTo>
                  <a:pt x="875830" y="2324"/>
                </a:lnTo>
                <a:lnTo>
                  <a:pt x="873963" y="457"/>
                </a:lnTo>
                <a:lnTo>
                  <a:pt x="872845" y="0"/>
                </a:lnTo>
                <a:lnTo>
                  <a:pt x="860691" y="0"/>
                </a:lnTo>
                <a:lnTo>
                  <a:pt x="859574" y="457"/>
                </a:lnTo>
                <a:lnTo>
                  <a:pt x="857707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07" y="7188"/>
                </a:lnTo>
                <a:lnTo>
                  <a:pt x="859574" y="9055"/>
                </a:lnTo>
                <a:lnTo>
                  <a:pt x="860691" y="9525"/>
                </a:lnTo>
                <a:lnTo>
                  <a:pt x="872845" y="9525"/>
                </a:lnTo>
                <a:lnTo>
                  <a:pt x="873963" y="9055"/>
                </a:lnTo>
                <a:lnTo>
                  <a:pt x="875830" y="7188"/>
                </a:lnTo>
                <a:lnTo>
                  <a:pt x="876300" y="6070"/>
                </a:lnTo>
                <a:lnTo>
                  <a:pt x="876300" y="3441"/>
                </a:lnTo>
                <a:close/>
              </a:path>
              <a:path w="5391150" h="1298575">
                <a:moveTo>
                  <a:pt x="933450" y="1292491"/>
                </a:moveTo>
                <a:lnTo>
                  <a:pt x="932980" y="1291374"/>
                </a:lnTo>
                <a:lnTo>
                  <a:pt x="931113" y="1289507"/>
                </a:lnTo>
                <a:lnTo>
                  <a:pt x="929995" y="1289050"/>
                </a:lnTo>
                <a:lnTo>
                  <a:pt x="917841" y="1289050"/>
                </a:lnTo>
                <a:lnTo>
                  <a:pt x="916724" y="1289507"/>
                </a:lnTo>
                <a:lnTo>
                  <a:pt x="914857" y="1291374"/>
                </a:lnTo>
                <a:lnTo>
                  <a:pt x="914400" y="1292491"/>
                </a:lnTo>
                <a:lnTo>
                  <a:pt x="914400" y="1295120"/>
                </a:lnTo>
                <a:lnTo>
                  <a:pt x="914857" y="1296238"/>
                </a:lnTo>
                <a:lnTo>
                  <a:pt x="916724" y="1298105"/>
                </a:lnTo>
                <a:lnTo>
                  <a:pt x="917841" y="1298575"/>
                </a:lnTo>
                <a:lnTo>
                  <a:pt x="929995" y="1298575"/>
                </a:lnTo>
                <a:lnTo>
                  <a:pt x="931113" y="1298105"/>
                </a:lnTo>
                <a:lnTo>
                  <a:pt x="932980" y="1296238"/>
                </a:lnTo>
                <a:lnTo>
                  <a:pt x="933450" y="1295120"/>
                </a:lnTo>
                <a:lnTo>
                  <a:pt x="933450" y="1292491"/>
                </a:lnTo>
                <a:close/>
              </a:path>
              <a:path w="5391150" h="1298575">
                <a:moveTo>
                  <a:pt x="933450" y="647966"/>
                </a:moveTo>
                <a:lnTo>
                  <a:pt x="932980" y="646849"/>
                </a:lnTo>
                <a:lnTo>
                  <a:pt x="931113" y="644982"/>
                </a:lnTo>
                <a:lnTo>
                  <a:pt x="929995" y="644512"/>
                </a:lnTo>
                <a:lnTo>
                  <a:pt x="917841" y="644512"/>
                </a:lnTo>
                <a:lnTo>
                  <a:pt x="916724" y="644982"/>
                </a:lnTo>
                <a:lnTo>
                  <a:pt x="914857" y="646849"/>
                </a:lnTo>
                <a:lnTo>
                  <a:pt x="914400" y="647966"/>
                </a:lnTo>
                <a:lnTo>
                  <a:pt x="914400" y="650595"/>
                </a:lnTo>
                <a:lnTo>
                  <a:pt x="914857" y="651713"/>
                </a:lnTo>
                <a:lnTo>
                  <a:pt x="916724" y="653580"/>
                </a:lnTo>
                <a:lnTo>
                  <a:pt x="917841" y="654037"/>
                </a:lnTo>
                <a:lnTo>
                  <a:pt x="929995" y="654037"/>
                </a:lnTo>
                <a:lnTo>
                  <a:pt x="931113" y="653580"/>
                </a:lnTo>
                <a:lnTo>
                  <a:pt x="932980" y="651713"/>
                </a:lnTo>
                <a:lnTo>
                  <a:pt x="933450" y="650595"/>
                </a:lnTo>
                <a:lnTo>
                  <a:pt x="933450" y="647966"/>
                </a:lnTo>
                <a:close/>
              </a:path>
              <a:path w="5391150" h="1298575">
                <a:moveTo>
                  <a:pt x="933450" y="3441"/>
                </a:moveTo>
                <a:lnTo>
                  <a:pt x="932980" y="2324"/>
                </a:lnTo>
                <a:lnTo>
                  <a:pt x="931113" y="457"/>
                </a:lnTo>
                <a:lnTo>
                  <a:pt x="929995" y="0"/>
                </a:lnTo>
                <a:lnTo>
                  <a:pt x="917841" y="0"/>
                </a:lnTo>
                <a:lnTo>
                  <a:pt x="916724" y="457"/>
                </a:lnTo>
                <a:lnTo>
                  <a:pt x="914857" y="2324"/>
                </a:lnTo>
                <a:lnTo>
                  <a:pt x="914400" y="3441"/>
                </a:lnTo>
                <a:lnTo>
                  <a:pt x="914400" y="6070"/>
                </a:lnTo>
                <a:lnTo>
                  <a:pt x="914857" y="7188"/>
                </a:lnTo>
                <a:lnTo>
                  <a:pt x="916724" y="9055"/>
                </a:lnTo>
                <a:lnTo>
                  <a:pt x="917841" y="9525"/>
                </a:lnTo>
                <a:lnTo>
                  <a:pt x="929995" y="9525"/>
                </a:lnTo>
                <a:lnTo>
                  <a:pt x="931113" y="9055"/>
                </a:lnTo>
                <a:lnTo>
                  <a:pt x="932980" y="7188"/>
                </a:lnTo>
                <a:lnTo>
                  <a:pt x="933450" y="6070"/>
                </a:lnTo>
                <a:lnTo>
                  <a:pt x="933450" y="3441"/>
                </a:lnTo>
                <a:close/>
              </a:path>
              <a:path w="5391150" h="1298575">
                <a:moveTo>
                  <a:pt x="990600" y="1292491"/>
                </a:moveTo>
                <a:lnTo>
                  <a:pt x="990130" y="1291374"/>
                </a:lnTo>
                <a:lnTo>
                  <a:pt x="988263" y="1289507"/>
                </a:lnTo>
                <a:lnTo>
                  <a:pt x="987145" y="1289050"/>
                </a:lnTo>
                <a:lnTo>
                  <a:pt x="974991" y="1289050"/>
                </a:lnTo>
                <a:lnTo>
                  <a:pt x="973874" y="1289507"/>
                </a:lnTo>
                <a:lnTo>
                  <a:pt x="972007" y="1291374"/>
                </a:lnTo>
                <a:lnTo>
                  <a:pt x="971550" y="1292491"/>
                </a:lnTo>
                <a:lnTo>
                  <a:pt x="971550" y="1295120"/>
                </a:lnTo>
                <a:lnTo>
                  <a:pt x="972007" y="1296238"/>
                </a:lnTo>
                <a:lnTo>
                  <a:pt x="973874" y="1298105"/>
                </a:lnTo>
                <a:lnTo>
                  <a:pt x="974991" y="1298575"/>
                </a:lnTo>
                <a:lnTo>
                  <a:pt x="987145" y="1298575"/>
                </a:lnTo>
                <a:lnTo>
                  <a:pt x="988263" y="1298105"/>
                </a:lnTo>
                <a:lnTo>
                  <a:pt x="990130" y="1296238"/>
                </a:lnTo>
                <a:lnTo>
                  <a:pt x="990600" y="1295120"/>
                </a:lnTo>
                <a:lnTo>
                  <a:pt x="990600" y="1292491"/>
                </a:lnTo>
                <a:close/>
              </a:path>
              <a:path w="5391150" h="1298575">
                <a:moveTo>
                  <a:pt x="990600" y="647966"/>
                </a:moveTo>
                <a:lnTo>
                  <a:pt x="990130" y="646849"/>
                </a:lnTo>
                <a:lnTo>
                  <a:pt x="988263" y="644982"/>
                </a:lnTo>
                <a:lnTo>
                  <a:pt x="987145" y="644512"/>
                </a:lnTo>
                <a:lnTo>
                  <a:pt x="974991" y="644512"/>
                </a:lnTo>
                <a:lnTo>
                  <a:pt x="973874" y="644982"/>
                </a:lnTo>
                <a:lnTo>
                  <a:pt x="972007" y="646849"/>
                </a:lnTo>
                <a:lnTo>
                  <a:pt x="971550" y="647966"/>
                </a:lnTo>
                <a:lnTo>
                  <a:pt x="971550" y="650595"/>
                </a:lnTo>
                <a:lnTo>
                  <a:pt x="972007" y="651713"/>
                </a:lnTo>
                <a:lnTo>
                  <a:pt x="973874" y="653580"/>
                </a:lnTo>
                <a:lnTo>
                  <a:pt x="974991" y="654037"/>
                </a:lnTo>
                <a:lnTo>
                  <a:pt x="987145" y="654037"/>
                </a:lnTo>
                <a:lnTo>
                  <a:pt x="988263" y="653580"/>
                </a:lnTo>
                <a:lnTo>
                  <a:pt x="990130" y="651713"/>
                </a:lnTo>
                <a:lnTo>
                  <a:pt x="990600" y="650595"/>
                </a:lnTo>
                <a:lnTo>
                  <a:pt x="990600" y="647966"/>
                </a:lnTo>
                <a:close/>
              </a:path>
              <a:path w="5391150" h="1298575">
                <a:moveTo>
                  <a:pt x="990600" y="3441"/>
                </a:moveTo>
                <a:lnTo>
                  <a:pt x="990130" y="2324"/>
                </a:lnTo>
                <a:lnTo>
                  <a:pt x="988263" y="457"/>
                </a:lnTo>
                <a:lnTo>
                  <a:pt x="987145" y="0"/>
                </a:lnTo>
                <a:lnTo>
                  <a:pt x="974991" y="0"/>
                </a:lnTo>
                <a:lnTo>
                  <a:pt x="973874" y="457"/>
                </a:lnTo>
                <a:lnTo>
                  <a:pt x="972007" y="2324"/>
                </a:lnTo>
                <a:lnTo>
                  <a:pt x="971550" y="3441"/>
                </a:lnTo>
                <a:lnTo>
                  <a:pt x="971550" y="6070"/>
                </a:lnTo>
                <a:lnTo>
                  <a:pt x="972007" y="7188"/>
                </a:lnTo>
                <a:lnTo>
                  <a:pt x="973874" y="9055"/>
                </a:lnTo>
                <a:lnTo>
                  <a:pt x="974991" y="9525"/>
                </a:lnTo>
                <a:lnTo>
                  <a:pt x="987145" y="9525"/>
                </a:lnTo>
                <a:lnTo>
                  <a:pt x="988263" y="9055"/>
                </a:lnTo>
                <a:lnTo>
                  <a:pt x="990130" y="7188"/>
                </a:lnTo>
                <a:lnTo>
                  <a:pt x="990600" y="6070"/>
                </a:lnTo>
                <a:lnTo>
                  <a:pt x="990600" y="3441"/>
                </a:lnTo>
                <a:close/>
              </a:path>
              <a:path w="5391150" h="1298575">
                <a:moveTo>
                  <a:pt x="1047750" y="1292491"/>
                </a:moveTo>
                <a:lnTo>
                  <a:pt x="1047280" y="1291374"/>
                </a:lnTo>
                <a:lnTo>
                  <a:pt x="1045413" y="1289507"/>
                </a:lnTo>
                <a:lnTo>
                  <a:pt x="1044295" y="1289050"/>
                </a:lnTo>
                <a:lnTo>
                  <a:pt x="1032141" y="1289050"/>
                </a:lnTo>
                <a:lnTo>
                  <a:pt x="1031024" y="1289507"/>
                </a:lnTo>
                <a:lnTo>
                  <a:pt x="1029157" y="1291374"/>
                </a:lnTo>
                <a:lnTo>
                  <a:pt x="1028700" y="1292491"/>
                </a:lnTo>
                <a:lnTo>
                  <a:pt x="1028700" y="1295120"/>
                </a:lnTo>
                <a:lnTo>
                  <a:pt x="1029157" y="1296238"/>
                </a:lnTo>
                <a:lnTo>
                  <a:pt x="1031024" y="1298105"/>
                </a:lnTo>
                <a:lnTo>
                  <a:pt x="1032141" y="1298575"/>
                </a:lnTo>
                <a:lnTo>
                  <a:pt x="1044295" y="1298575"/>
                </a:lnTo>
                <a:lnTo>
                  <a:pt x="1045413" y="1298105"/>
                </a:lnTo>
                <a:lnTo>
                  <a:pt x="1047280" y="1296238"/>
                </a:lnTo>
                <a:lnTo>
                  <a:pt x="1047750" y="1295120"/>
                </a:lnTo>
                <a:lnTo>
                  <a:pt x="1047750" y="1292491"/>
                </a:lnTo>
                <a:close/>
              </a:path>
              <a:path w="5391150" h="1298575">
                <a:moveTo>
                  <a:pt x="1047750" y="647966"/>
                </a:moveTo>
                <a:lnTo>
                  <a:pt x="1047280" y="646849"/>
                </a:lnTo>
                <a:lnTo>
                  <a:pt x="1045413" y="644982"/>
                </a:lnTo>
                <a:lnTo>
                  <a:pt x="1044295" y="644512"/>
                </a:lnTo>
                <a:lnTo>
                  <a:pt x="1032141" y="644512"/>
                </a:lnTo>
                <a:lnTo>
                  <a:pt x="1031024" y="644982"/>
                </a:lnTo>
                <a:lnTo>
                  <a:pt x="1029157" y="646849"/>
                </a:lnTo>
                <a:lnTo>
                  <a:pt x="1028700" y="647966"/>
                </a:lnTo>
                <a:lnTo>
                  <a:pt x="1028700" y="650595"/>
                </a:lnTo>
                <a:lnTo>
                  <a:pt x="1029157" y="651713"/>
                </a:lnTo>
                <a:lnTo>
                  <a:pt x="1031024" y="653580"/>
                </a:lnTo>
                <a:lnTo>
                  <a:pt x="1032141" y="654037"/>
                </a:lnTo>
                <a:lnTo>
                  <a:pt x="1044295" y="654037"/>
                </a:lnTo>
                <a:lnTo>
                  <a:pt x="1045413" y="653580"/>
                </a:lnTo>
                <a:lnTo>
                  <a:pt x="1047280" y="651713"/>
                </a:lnTo>
                <a:lnTo>
                  <a:pt x="1047750" y="650595"/>
                </a:lnTo>
                <a:lnTo>
                  <a:pt x="1047750" y="647966"/>
                </a:lnTo>
                <a:close/>
              </a:path>
              <a:path w="5391150" h="1298575">
                <a:moveTo>
                  <a:pt x="1047750" y="3441"/>
                </a:moveTo>
                <a:lnTo>
                  <a:pt x="1047280" y="2324"/>
                </a:lnTo>
                <a:lnTo>
                  <a:pt x="1045413" y="457"/>
                </a:lnTo>
                <a:lnTo>
                  <a:pt x="1044295" y="0"/>
                </a:lnTo>
                <a:lnTo>
                  <a:pt x="1032141" y="0"/>
                </a:lnTo>
                <a:lnTo>
                  <a:pt x="1031024" y="457"/>
                </a:lnTo>
                <a:lnTo>
                  <a:pt x="1029157" y="2324"/>
                </a:lnTo>
                <a:lnTo>
                  <a:pt x="1028700" y="3441"/>
                </a:lnTo>
                <a:lnTo>
                  <a:pt x="1028700" y="6070"/>
                </a:lnTo>
                <a:lnTo>
                  <a:pt x="1029157" y="7188"/>
                </a:lnTo>
                <a:lnTo>
                  <a:pt x="1031024" y="9055"/>
                </a:lnTo>
                <a:lnTo>
                  <a:pt x="1032141" y="9525"/>
                </a:lnTo>
                <a:lnTo>
                  <a:pt x="1044295" y="9525"/>
                </a:lnTo>
                <a:lnTo>
                  <a:pt x="1045413" y="9055"/>
                </a:lnTo>
                <a:lnTo>
                  <a:pt x="1047280" y="7188"/>
                </a:lnTo>
                <a:lnTo>
                  <a:pt x="1047750" y="6070"/>
                </a:lnTo>
                <a:lnTo>
                  <a:pt x="1047750" y="3441"/>
                </a:lnTo>
                <a:close/>
              </a:path>
              <a:path w="5391150" h="1298575">
                <a:moveTo>
                  <a:pt x="1104900" y="1292491"/>
                </a:moveTo>
                <a:lnTo>
                  <a:pt x="1104430" y="1291374"/>
                </a:lnTo>
                <a:lnTo>
                  <a:pt x="1102563" y="1289507"/>
                </a:lnTo>
                <a:lnTo>
                  <a:pt x="1101445" y="1289050"/>
                </a:lnTo>
                <a:lnTo>
                  <a:pt x="1089291" y="1289050"/>
                </a:lnTo>
                <a:lnTo>
                  <a:pt x="1088174" y="1289507"/>
                </a:lnTo>
                <a:lnTo>
                  <a:pt x="1086307" y="1291374"/>
                </a:lnTo>
                <a:lnTo>
                  <a:pt x="1085850" y="1292491"/>
                </a:lnTo>
                <a:lnTo>
                  <a:pt x="1085850" y="1295120"/>
                </a:lnTo>
                <a:lnTo>
                  <a:pt x="1086307" y="1296238"/>
                </a:lnTo>
                <a:lnTo>
                  <a:pt x="1088174" y="1298105"/>
                </a:lnTo>
                <a:lnTo>
                  <a:pt x="1089291" y="1298575"/>
                </a:lnTo>
                <a:lnTo>
                  <a:pt x="1101445" y="1298575"/>
                </a:lnTo>
                <a:lnTo>
                  <a:pt x="1102563" y="1298105"/>
                </a:lnTo>
                <a:lnTo>
                  <a:pt x="1104430" y="1296238"/>
                </a:lnTo>
                <a:lnTo>
                  <a:pt x="1104900" y="1295120"/>
                </a:lnTo>
                <a:lnTo>
                  <a:pt x="1104900" y="1292491"/>
                </a:lnTo>
                <a:close/>
              </a:path>
              <a:path w="5391150" h="1298575">
                <a:moveTo>
                  <a:pt x="1104900" y="647966"/>
                </a:moveTo>
                <a:lnTo>
                  <a:pt x="1104430" y="646849"/>
                </a:lnTo>
                <a:lnTo>
                  <a:pt x="1102563" y="644982"/>
                </a:lnTo>
                <a:lnTo>
                  <a:pt x="1101445" y="644512"/>
                </a:lnTo>
                <a:lnTo>
                  <a:pt x="1089291" y="644512"/>
                </a:lnTo>
                <a:lnTo>
                  <a:pt x="1088174" y="644982"/>
                </a:lnTo>
                <a:lnTo>
                  <a:pt x="1086307" y="646849"/>
                </a:lnTo>
                <a:lnTo>
                  <a:pt x="1085850" y="647966"/>
                </a:lnTo>
                <a:lnTo>
                  <a:pt x="1085850" y="650595"/>
                </a:lnTo>
                <a:lnTo>
                  <a:pt x="1086307" y="651713"/>
                </a:lnTo>
                <a:lnTo>
                  <a:pt x="1088174" y="653580"/>
                </a:lnTo>
                <a:lnTo>
                  <a:pt x="1089291" y="654037"/>
                </a:lnTo>
                <a:lnTo>
                  <a:pt x="1101445" y="654037"/>
                </a:lnTo>
                <a:lnTo>
                  <a:pt x="1102563" y="653580"/>
                </a:lnTo>
                <a:lnTo>
                  <a:pt x="1104430" y="651713"/>
                </a:lnTo>
                <a:lnTo>
                  <a:pt x="1104900" y="650595"/>
                </a:lnTo>
                <a:lnTo>
                  <a:pt x="1104900" y="647966"/>
                </a:lnTo>
                <a:close/>
              </a:path>
              <a:path w="5391150" h="1298575">
                <a:moveTo>
                  <a:pt x="1104900" y="3441"/>
                </a:moveTo>
                <a:lnTo>
                  <a:pt x="1104430" y="2324"/>
                </a:lnTo>
                <a:lnTo>
                  <a:pt x="1102563" y="457"/>
                </a:lnTo>
                <a:lnTo>
                  <a:pt x="1101445" y="0"/>
                </a:lnTo>
                <a:lnTo>
                  <a:pt x="1089291" y="0"/>
                </a:lnTo>
                <a:lnTo>
                  <a:pt x="1088174" y="457"/>
                </a:lnTo>
                <a:lnTo>
                  <a:pt x="1086307" y="2324"/>
                </a:lnTo>
                <a:lnTo>
                  <a:pt x="1085850" y="3441"/>
                </a:lnTo>
                <a:lnTo>
                  <a:pt x="1085850" y="6070"/>
                </a:lnTo>
                <a:lnTo>
                  <a:pt x="1086307" y="7188"/>
                </a:lnTo>
                <a:lnTo>
                  <a:pt x="1088174" y="9055"/>
                </a:lnTo>
                <a:lnTo>
                  <a:pt x="1089291" y="9525"/>
                </a:lnTo>
                <a:lnTo>
                  <a:pt x="1101445" y="9525"/>
                </a:lnTo>
                <a:lnTo>
                  <a:pt x="1102563" y="9055"/>
                </a:lnTo>
                <a:lnTo>
                  <a:pt x="1104430" y="7188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5391150" h="1298575">
                <a:moveTo>
                  <a:pt x="1162050" y="1292491"/>
                </a:moveTo>
                <a:lnTo>
                  <a:pt x="1161580" y="1291374"/>
                </a:lnTo>
                <a:lnTo>
                  <a:pt x="1159713" y="1289507"/>
                </a:lnTo>
                <a:lnTo>
                  <a:pt x="1158595" y="1289050"/>
                </a:lnTo>
                <a:lnTo>
                  <a:pt x="1146441" y="1289050"/>
                </a:lnTo>
                <a:lnTo>
                  <a:pt x="1145324" y="1289507"/>
                </a:lnTo>
                <a:lnTo>
                  <a:pt x="1143457" y="1291374"/>
                </a:lnTo>
                <a:lnTo>
                  <a:pt x="1143000" y="1292491"/>
                </a:lnTo>
                <a:lnTo>
                  <a:pt x="1143000" y="1295120"/>
                </a:lnTo>
                <a:lnTo>
                  <a:pt x="1143457" y="1296238"/>
                </a:lnTo>
                <a:lnTo>
                  <a:pt x="1145324" y="1298105"/>
                </a:lnTo>
                <a:lnTo>
                  <a:pt x="1146441" y="1298575"/>
                </a:lnTo>
                <a:lnTo>
                  <a:pt x="1158595" y="1298575"/>
                </a:lnTo>
                <a:lnTo>
                  <a:pt x="1159713" y="1298105"/>
                </a:lnTo>
                <a:lnTo>
                  <a:pt x="1161580" y="1296238"/>
                </a:lnTo>
                <a:lnTo>
                  <a:pt x="1162050" y="1295120"/>
                </a:lnTo>
                <a:lnTo>
                  <a:pt x="1162050" y="1292491"/>
                </a:lnTo>
                <a:close/>
              </a:path>
              <a:path w="5391150" h="1298575">
                <a:moveTo>
                  <a:pt x="1162050" y="647966"/>
                </a:moveTo>
                <a:lnTo>
                  <a:pt x="1161580" y="646849"/>
                </a:lnTo>
                <a:lnTo>
                  <a:pt x="1159713" y="644982"/>
                </a:lnTo>
                <a:lnTo>
                  <a:pt x="1158595" y="644512"/>
                </a:lnTo>
                <a:lnTo>
                  <a:pt x="1146441" y="644512"/>
                </a:lnTo>
                <a:lnTo>
                  <a:pt x="1145324" y="644982"/>
                </a:lnTo>
                <a:lnTo>
                  <a:pt x="1143457" y="646849"/>
                </a:lnTo>
                <a:lnTo>
                  <a:pt x="1143000" y="647966"/>
                </a:lnTo>
                <a:lnTo>
                  <a:pt x="1143000" y="650595"/>
                </a:lnTo>
                <a:lnTo>
                  <a:pt x="1143457" y="651713"/>
                </a:lnTo>
                <a:lnTo>
                  <a:pt x="1145324" y="653580"/>
                </a:lnTo>
                <a:lnTo>
                  <a:pt x="1146441" y="654037"/>
                </a:lnTo>
                <a:lnTo>
                  <a:pt x="1158595" y="654037"/>
                </a:lnTo>
                <a:lnTo>
                  <a:pt x="1159713" y="653580"/>
                </a:lnTo>
                <a:lnTo>
                  <a:pt x="1161580" y="651713"/>
                </a:lnTo>
                <a:lnTo>
                  <a:pt x="1162050" y="650595"/>
                </a:lnTo>
                <a:lnTo>
                  <a:pt x="1162050" y="647966"/>
                </a:lnTo>
                <a:close/>
              </a:path>
              <a:path w="5391150" h="1298575">
                <a:moveTo>
                  <a:pt x="1162050" y="3441"/>
                </a:moveTo>
                <a:lnTo>
                  <a:pt x="1161580" y="2324"/>
                </a:lnTo>
                <a:lnTo>
                  <a:pt x="1159713" y="457"/>
                </a:lnTo>
                <a:lnTo>
                  <a:pt x="1158595" y="0"/>
                </a:lnTo>
                <a:lnTo>
                  <a:pt x="1146441" y="0"/>
                </a:lnTo>
                <a:lnTo>
                  <a:pt x="1145324" y="457"/>
                </a:lnTo>
                <a:lnTo>
                  <a:pt x="1143457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57" y="7188"/>
                </a:lnTo>
                <a:lnTo>
                  <a:pt x="1145324" y="9055"/>
                </a:lnTo>
                <a:lnTo>
                  <a:pt x="1146441" y="9525"/>
                </a:lnTo>
                <a:lnTo>
                  <a:pt x="1158595" y="9525"/>
                </a:lnTo>
                <a:lnTo>
                  <a:pt x="1159713" y="9055"/>
                </a:lnTo>
                <a:lnTo>
                  <a:pt x="1161580" y="7188"/>
                </a:lnTo>
                <a:lnTo>
                  <a:pt x="1162050" y="6070"/>
                </a:lnTo>
                <a:lnTo>
                  <a:pt x="1162050" y="3441"/>
                </a:lnTo>
                <a:close/>
              </a:path>
              <a:path w="5391150" h="1298575">
                <a:moveTo>
                  <a:pt x="1219200" y="1292491"/>
                </a:moveTo>
                <a:lnTo>
                  <a:pt x="1218730" y="1291374"/>
                </a:lnTo>
                <a:lnTo>
                  <a:pt x="1216863" y="1289507"/>
                </a:lnTo>
                <a:lnTo>
                  <a:pt x="1215745" y="1289050"/>
                </a:lnTo>
                <a:lnTo>
                  <a:pt x="1203591" y="1289050"/>
                </a:lnTo>
                <a:lnTo>
                  <a:pt x="1202474" y="1289507"/>
                </a:lnTo>
                <a:lnTo>
                  <a:pt x="1200607" y="1291374"/>
                </a:lnTo>
                <a:lnTo>
                  <a:pt x="1200150" y="1292491"/>
                </a:lnTo>
                <a:lnTo>
                  <a:pt x="1200150" y="1295120"/>
                </a:lnTo>
                <a:lnTo>
                  <a:pt x="1200607" y="1296238"/>
                </a:lnTo>
                <a:lnTo>
                  <a:pt x="1202474" y="1298105"/>
                </a:lnTo>
                <a:lnTo>
                  <a:pt x="1203591" y="1298575"/>
                </a:lnTo>
                <a:lnTo>
                  <a:pt x="1215745" y="1298575"/>
                </a:lnTo>
                <a:lnTo>
                  <a:pt x="1216863" y="1298105"/>
                </a:lnTo>
                <a:lnTo>
                  <a:pt x="1218730" y="1296238"/>
                </a:lnTo>
                <a:lnTo>
                  <a:pt x="1219200" y="1295120"/>
                </a:lnTo>
                <a:lnTo>
                  <a:pt x="1219200" y="1292491"/>
                </a:lnTo>
                <a:close/>
              </a:path>
              <a:path w="5391150" h="1298575">
                <a:moveTo>
                  <a:pt x="1219200" y="647966"/>
                </a:moveTo>
                <a:lnTo>
                  <a:pt x="1218730" y="646849"/>
                </a:lnTo>
                <a:lnTo>
                  <a:pt x="1216863" y="644982"/>
                </a:lnTo>
                <a:lnTo>
                  <a:pt x="1215745" y="644512"/>
                </a:lnTo>
                <a:lnTo>
                  <a:pt x="1203591" y="644512"/>
                </a:lnTo>
                <a:lnTo>
                  <a:pt x="1202474" y="644982"/>
                </a:lnTo>
                <a:lnTo>
                  <a:pt x="1200607" y="646849"/>
                </a:lnTo>
                <a:lnTo>
                  <a:pt x="1200150" y="647966"/>
                </a:lnTo>
                <a:lnTo>
                  <a:pt x="1200150" y="650595"/>
                </a:lnTo>
                <a:lnTo>
                  <a:pt x="1200607" y="651713"/>
                </a:lnTo>
                <a:lnTo>
                  <a:pt x="1202474" y="653580"/>
                </a:lnTo>
                <a:lnTo>
                  <a:pt x="1203591" y="654037"/>
                </a:lnTo>
                <a:lnTo>
                  <a:pt x="1215745" y="654037"/>
                </a:lnTo>
                <a:lnTo>
                  <a:pt x="1216863" y="653580"/>
                </a:lnTo>
                <a:lnTo>
                  <a:pt x="1218730" y="651713"/>
                </a:lnTo>
                <a:lnTo>
                  <a:pt x="1219200" y="650595"/>
                </a:lnTo>
                <a:lnTo>
                  <a:pt x="1219200" y="647966"/>
                </a:lnTo>
                <a:close/>
              </a:path>
              <a:path w="5391150" h="1298575">
                <a:moveTo>
                  <a:pt x="1219200" y="3441"/>
                </a:moveTo>
                <a:lnTo>
                  <a:pt x="1218730" y="2324"/>
                </a:lnTo>
                <a:lnTo>
                  <a:pt x="1216863" y="457"/>
                </a:lnTo>
                <a:lnTo>
                  <a:pt x="1215745" y="0"/>
                </a:lnTo>
                <a:lnTo>
                  <a:pt x="1203591" y="0"/>
                </a:lnTo>
                <a:lnTo>
                  <a:pt x="1202474" y="457"/>
                </a:lnTo>
                <a:lnTo>
                  <a:pt x="1200607" y="2324"/>
                </a:lnTo>
                <a:lnTo>
                  <a:pt x="1200150" y="3441"/>
                </a:lnTo>
                <a:lnTo>
                  <a:pt x="1200150" y="6070"/>
                </a:lnTo>
                <a:lnTo>
                  <a:pt x="1200607" y="7188"/>
                </a:lnTo>
                <a:lnTo>
                  <a:pt x="1202474" y="9055"/>
                </a:lnTo>
                <a:lnTo>
                  <a:pt x="1203591" y="9525"/>
                </a:lnTo>
                <a:lnTo>
                  <a:pt x="1215745" y="9525"/>
                </a:lnTo>
                <a:lnTo>
                  <a:pt x="1216863" y="9055"/>
                </a:lnTo>
                <a:lnTo>
                  <a:pt x="1218730" y="7188"/>
                </a:lnTo>
                <a:lnTo>
                  <a:pt x="1219200" y="6070"/>
                </a:lnTo>
                <a:lnTo>
                  <a:pt x="1219200" y="3441"/>
                </a:lnTo>
                <a:close/>
              </a:path>
              <a:path w="5391150" h="1298575">
                <a:moveTo>
                  <a:pt x="1276350" y="1292491"/>
                </a:moveTo>
                <a:lnTo>
                  <a:pt x="1275880" y="1291374"/>
                </a:lnTo>
                <a:lnTo>
                  <a:pt x="1274013" y="1289507"/>
                </a:lnTo>
                <a:lnTo>
                  <a:pt x="1272895" y="1289050"/>
                </a:lnTo>
                <a:lnTo>
                  <a:pt x="1260741" y="1289050"/>
                </a:lnTo>
                <a:lnTo>
                  <a:pt x="1259624" y="1289507"/>
                </a:lnTo>
                <a:lnTo>
                  <a:pt x="1257757" y="1291374"/>
                </a:lnTo>
                <a:lnTo>
                  <a:pt x="1257300" y="1292491"/>
                </a:lnTo>
                <a:lnTo>
                  <a:pt x="1257300" y="1295120"/>
                </a:lnTo>
                <a:lnTo>
                  <a:pt x="1257757" y="1296238"/>
                </a:lnTo>
                <a:lnTo>
                  <a:pt x="1259624" y="1298105"/>
                </a:lnTo>
                <a:lnTo>
                  <a:pt x="1260741" y="1298575"/>
                </a:lnTo>
                <a:lnTo>
                  <a:pt x="1272895" y="1298575"/>
                </a:lnTo>
                <a:lnTo>
                  <a:pt x="1274013" y="1298105"/>
                </a:lnTo>
                <a:lnTo>
                  <a:pt x="1275880" y="1296238"/>
                </a:lnTo>
                <a:lnTo>
                  <a:pt x="1276350" y="1295120"/>
                </a:lnTo>
                <a:lnTo>
                  <a:pt x="1276350" y="1292491"/>
                </a:lnTo>
                <a:close/>
              </a:path>
              <a:path w="5391150" h="1298575">
                <a:moveTo>
                  <a:pt x="1276350" y="647966"/>
                </a:moveTo>
                <a:lnTo>
                  <a:pt x="1275880" y="646849"/>
                </a:lnTo>
                <a:lnTo>
                  <a:pt x="1274013" y="644982"/>
                </a:lnTo>
                <a:lnTo>
                  <a:pt x="1272895" y="644512"/>
                </a:lnTo>
                <a:lnTo>
                  <a:pt x="1260741" y="644512"/>
                </a:lnTo>
                <a:lnTo>
                  <a:pt x="1259624" y="644982"/>
                </a:lnTo>
                <a:lnTo>
                  <a:pt x="1257757" y="646849"/>
                </a:lnTo>
                <a:lnTo>
                  <a:pt x="1257300" y="647966"/>
                </a:lnTo>
                <a:lnTo>
                  <a:pt x="1257300" y="650595"/>
                </a:lnTo>
                <a:lnTo>
                  <a:pt x="1257757" y="651713"/>
                </a:lnTo>
                <a:lnTo>
                  <a:pt x="1259624" y="653580"/>
                </a:lnTo>
                <a:lnTo>
                  <a:pt x="1260741" y="654037"/>
                </a:lnTo>
                <a:lnTo>
                  <a:pt x="1272895" y="654037"/>
                </a:lnTo>
                <a:lnTo>
                  <a:pt x="1274013" y="653580"/>
                </a:lnTo>
                <a:lnTo>
                  <a:pt x="1275880" y="651713"/>
                </a:lnTo>
                <a:lnTo>
                  <a:pt x="1276350" y="650595"/>
                </a:lnTo>
                <a:lnTo>
                  <a:pt x="1276350" y="647966"/>
                </a:lnTo>
                <a:close/>
              </a:path>
              <a:path w="5391150" h="1298575">
                <a:moveTo>
                  <a:pt x="1276350" y="3441"/>
                </a:moveTo>
                <a:lnTo>
                  <a:pt x="1275880" y="2324"/>
                </a:lnTo>
                <a:lnTo>
                  <a:pt x="1274013" y="457"/>
                </a:lnTo>
                <a:lnTo>
                  <a:pt x="1272895" y="0"/>
                </a:lnTo>
                <a:lnTo>
                  <a:pt x="1260741" y="0"/>
                </a:lnTo>
                <a:lnTo>
                  <a:pt x="1259624" y="457"/>
                </a:lnTo>
                <a:lnTo>
                  <a:pt x="1257757" y="2324"/>
                </a:lnTo>
                <a:lnTo>
                  <a:pt x="1257300" y="3441"/>
                </a:lnTo>
                <a:lnTo>
                  <a:pt x="1257300" y="6070"/>
                </a:lnTo>
                <a:lnTo>
                  <a:pt x="1257757" y="7188"/>
                </a:lnTo>
                <a:lnTo>
                  <a:pt x="1259624" y="9055"/>
                </a:lnTo>
                <a:lnTo>
                  <a:pt x="1260741" y="9525"/>
                </a:lnTo>
                <a:lnTo>
                  <a:pt x="1272895" y="9525"/>
                </a:lnTo>
                <a:lnTo>
                  <a:pt x="1274013" y="9055"/>
                </a:lnTo>
                <a:lnTo>
                  <a:pt x="1275880" y="7188"/>
                </a:lnTo>
                <a:lnTo>
                  <a:pt x="1276350" y="6070"/>
                </a:lnTo>
                <a:lnTo>
                  <a:pt x="1276350" y="3441"/>
                </a:lnTo>
                <a:close/>
              </a:path>
              <a:path w="5391150" h="1298575">
                <a:moveTo>
                  <a:pt x="1333500" y="1292491"/>
                </a:moveTo>
                <a:lnTo>
                  <a:pt x="1333030" y="1291374"/>
                </a:lnTo>
                <a:lnTo>
                  <a:pt x="1331163" y="1289507"/>
                </a:lnTo>
                <a:lnTo>
                  <a:pt x="1330045" y="1289050"/>
                </a:lnTo>
                <a:lnTo>
                  <a:pt x="1317891" y="1289050"/>
                </a:lnTo>
                <a:lnTo>
                  <a:pt x="1316774" y="1289507"/>
                </a:lnTo>
                <a:lnTo>
                  <a:pt x="1314907" y="1291374"/>
                </a:lnTo>
                <a:lnTo>
                  <a:pt x="1314450" y="1292491"/>
                </a:lnTo>
                <a:lnTo>
                  <a:pt x="1314450" y="1295120"/>
                </a:lnTo>
                <a:lnTo>
                  <a:pt x="1314907" y="1296238"/>
                </a:lnTo>
                <a:lnTo>
                  <a:pt x="1316774" y="1298105"/>
                </a:lnTo>
                <a:lnTo>
                  <a:pt x="1317891" y="1298575"/>
                </a:lnTo>
                <a:lnTo>
                  <a:pt x="1330045" y="1298575"/>
                </a:lnTo>
                <a:lnTo>
                  <a:pt x="1331163" y="1298105"/>
                </a:lnTo>
                <a:lnTo>
                  <a:pt x="1333030" y="1296238"/>
                </a:lnTo>
                <a:lnTo>
                  <a:pt x="1333500" y="1295120"/>
                </a:lnTo>
                <a:lnTo>
                  <a:pt x="1333500" y="1292491"/>
                </a:lnTo>
                <a:close/>
              </a:path>
              <a:path w="5391150" h="1298575">
                <a:moveTo>
                  <a:pt x="1333500" y="647966"/>
                </a:moveTo>
                <a:lnTo>
                  <a:pt x="1333030" y="646849"/>
                </a:lnTo>
                <a:lnTo>
                  <a:pt x="1331163" y="644982"/>
                </a:lnTo>
                <a:lnTo>
                  <a:pt x="1330045" y="644512"/>
                </a:lnTo>
                <a:lnTo>
                  <a:pt x="1317891" y="644512"/>
                </a:lnTo>
                <a:lnTo>
                  <a:pt x="1316774" y="644982"/>
                </a:lnTo>
                <a:lnTo>
                  <a:pt x="1314907" y="646849"/>
                </a:lnTo>
                <a:lnTo>
                  <a:pt x="1314450" y="647966"/>
                </a:lnTo>
                <a:lnTo>
                  <a:pt x="1314450" y="650595"/>
                </a:lnTo>
                <a:lnTo>
                  <a:pt x="1314907" y="651713"/>
                </a:lnTo>
                <a:lnTo>
                  <a:pt x="1316774" y="653580"/>
                </a:lnTo>
                <a:lnTo>
                  <a:pt x="1317891" y="654037"/>
                </a:lnTo>
                <a:lnTo>
                  <a:pt x="1330045" y="654037"/>
                </a:lnTo>
                <a:lnTo>
                  <a:pt x="1331163" y="653580"/>
                </a:lnTo>
                <a:lnTo>
                  <a:pt x="1333030" y="651713"/>
                </a:lnTo>
                <a:lnTo>
                  <a:pt x="1333500" y="650595"/>
                </a:lnTo>
                <a:lnTo>
                  <a:pt x="1333500" y="647966"/>
                </a:lnTo>
                <a:close/>
              </a:path>
              <a:path w="5391150" h="1298575">
                <a:moveTo>
                  <a:pt x="1333500" y="3441"/>
                </a:moveTo>
                <a:lnTo>
                  <a:pt x="1333030" y="2324"/>
                </a:lnTo>
                <a:lnTo>
                  <a:pt x="1331163" y="457"/>
                </a:lnTo>
                <a:lnTo>
                  <a:pt x="1330045" y="0"/>
                </a:lnTo>
                <a:lnTo>
                  <a:pt x="1317891" y="0"/>
                </a:lnTo>
                <a:lnTo>
                  <a:pt x="1316774" y="457"/>
                </a:lnTo>
                <a:lnTo>
                  <a:pt x="1314907" y="2324"/>
                </a:lnTo>
                <a:lnTo>
                  <a:pt x="1314450" y="3441"/>
                </a:lnTo>
                <a:lnTo>
                  <a:pt x="1314450" y="6070"/>
                </a:lnTo>
                <a:lnTo>
                  <a:pt x="1314907" y="7188"/>
                </a:lnTo>
                <a:lnTo>
                  <a:pt x="1316774" y="9055"/>
                </a:lnTo>
                <a:lnTo>
                  <a:pt x="1317891" y="9525"/>
                </a:lnTo>
                <a:lnTo>
                  <a:pt x="1330045" y="9525"/>
                </a:lnTo>
                <a:lnTo>
                  <a:pt x="1331163" y="9055"/>
                </a:lnTo>
                <a:lnTo>
                  <a:pt x="1333030" y="7188"/>
                </a:lnTo>
                <a:lnTo>
                  <a:pt x="1333500" y="6070"/>
                </a:lnTo>
                <a:lnTo>
                  <a:pt x="1333500" y="3441"/>
                </a:lnTo>
                <a:close/>
              </a:path>
              <a:path w="5391150" h="1298575">
                <a:moveTo>
                  <a:pt x="1390650" y="1292491"/>
                </a:moveTo>
                <a:lnTo>
                  <a:pt x="1390180" y="1291374"/>
                </a:lnTo>
                <a:lnTo>
                  <a:pt x="1388313" y="1289507"/>
                </a:lnTo>
                <a:lnTo>
                  <a:pt x="1387195" y="1289050"/>
                </a:lnTo>
                <a:lnTo>
                  <a:pt x="1375041" y="1289050"/>
                </a:lnTo>
                <a:lnTo>
                  <a:pt x="1373924" y="1289507"/>
                </a:lnTo>
                <a:lnTo>
                  <a:pt x="1372057" y="1291374"/>
                </a:lnTo>
                <a:lnTo>
                  <a:pt x="1371600" y="1292491"/>
                </a:lnTo>
                <a:lnTo>
                  <a:pt x="1371600" y="1295120"/>
                </a:lnTo>
                <a:lnTo>
                  <a:pt x="1372057" y="1296238"/>
                </a:lnTo>
                <a:lnTo>
                  <a:pt x="1373924" y="1298105"/>
                </a:lnTo>
                <a:lnTo>
                  <a:pt x="1375041" y="1298575"/>
                </a:lnTo>
                <a:lnTo>
                  <a:pt x="1387195" y="1298575"/>
                </a:lnTo>
                <a:lnTo>
                  <a:pt x="1388313" y="1298105"/>
                </a:lnTo>
                <a:lnTo>
                  <a:pt x="1390180" y="1296238"/>
                </a:lnTo>
                <a:lnTo>
                  <a:pt x="1390650" y="1295120"/>
                </a:lnTo>
                <a:lnTo>
                  <a:pt x="1390650" y="1292491"/>
                </a:lnTo>
                <a:close/>
              </a:path>
              <a:path w="5391150" h="1298575">
                <a:moveTo>
                  <a:pt x="1390650" y="647966"/>
                </a:moveTo>
                <a:lnTo>
                  <a:pt x="1390180" y="646849"/>
                </a:lnTo>
                <a:lnTo>
                  <a:pt x="1388313" y="644982"/>
                </a:lnTo>
                <a:lnTo>
                  <a:pt x="1387195" y="644512"/>
                </a:lnTo>
                <a:lnTo>
                  <a:pt x="1375041" y="644512"/>
                </a:lnTo>
                <a:lnTo>
                  <a:pt x="1373924" y="644982"/>
                </a:lnTo>
                <a:lnTo>
                  <a:pt x="1372057" y="646849"/>
                </a:lnTo>
                <a:lnTo>
                  <a:pt x="1371600" y="647966"/>
                </a:lnTo>
                <a:lnTo>
                  <a:pt x="1371600" y="650595"/>
                </a:lnTo>
                <a:lnTo>
                  <a:pt x="1372057" y="651713"/>
                </a:lnTo>
                <a:lnTo>
                  <a:pt x="1373924" y="653580"/>
                </a:lnTo>
                <a:lnTo>
                  <a:pt x="1375041" y="654037"/>
                </a:lnTo>
                <a:lnTo>
                  <a:pt x="1387195" y="654037"/>
                </a:lnTo>
                <a:lnTo>
                  <a:pt x="1388313" y="653580"/>
                </a:lnTo>
                <a:lnTo>
                  <a:pt x="1390180" y="651713"/>
                </a:lnTo>
                <a:lnTo>
                  <a:pt x="1390650" y="650595"/>
                </a:lnTo>
                <a:lnTo>
                  <a:pt x="1390650" y="647966"/>
                </a:lnTo>
                <a:close/>
              </a:path>
              <a:path w="5391150" h="1298575">
                <a:moveTo>
                  <a:pt x="1390650" y="3441"/>
                </a:moveTo>
                <a:lnTo>
                  <a:pt x="1390180" y="2324"/>
                </a:lnTo>
                <a:lnTo>
                  <a:pt x="1388313" y="457"/>
                </a:lnTo>
                <a:lnTo>
                  <a:pt x="1387195" y="0"/>
                </a:lnTo>
                <a:lnTo>
                  <a:pt x="1375041" y="0"/>
                </a:lnTo>
                <a:lnTo>
                  <a:pt x="1373924" y="457"/>
                </a:lnTo>
                <a:lnTo>
                  <a:pt x="1372057" y="2324"/>
                </a:lnTo>
                <a:lnTo>
                  <a:pt x="1371600" y="3441"/>
                </a:lnTo>
                <a:lnTo>
                  <a:pt x="1371600" y="6070"/>
                </a:lnTo>
                <a:lnTo>
                  <a:pt x="1372057" y="7188"/>
                </a:lnTo>
                <a:lnTo>
                  <a:pt x="1373924" y="9055"/>
                </a:lnTo>
                <a:lnTo>
                  <a:pt x="1375041" y="9525"/>
                </a:lnTo>
                <a:lnTo>
                  <a:pt x="1387195" y="9525"/>
                </a:lnTo>
                <a:lnTo>
                  <a:pt x="1388313" y="9055"/>
                </a:lnTo>
                <a:lnTo>
                  <a:pt x="1390180" y="7188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5391150" h="1298575">
                <a:moveTo>
                  <a:pt x="1447800" y="1292491"/>
                </a:moveTo>
                <a:lnTo>
                  <a:pt x="1447330" y="1291374"/>
                </a:lnTo>
                <a:lnTo>
                  <a:pt x="1445463" y="1289507"/>
                </a:lnTo>
                <a:lnTo>
                  <a:pt x="1444345" y="1289050"/>
                </a:lnTo>
                <a:lnTo>
                  <a:pt x="1432191" y="1289050"/>
                </a:lnTo>
                <a:lnTo>
                  <a:pt x="1431074" y="1289507"/>
                </a:lnTo>
                <a:lnTo>
                  <a:pt x="1429207" y="1291374"/>
                </a:lnTo>
                <a:lnTo>
                  <a:pt x="1428750" y="1292491"/>
                </a:lnTo>
                <a:lnTo>
                  <a:pt x="1428750" y="1295120"/>
                </a:lnTo>
                <a:lnTo>
                  <a:pt x="1429207" y="1296238"/>
                </a:lnTo>
                <a:lnTo>
                  <a:pt x="1431074" y="1298105"/>
                </a:lnTo>
                <a:lnTo>
                  <a:pt x="1432191" y="1298575"/>
                </a:lnTo>
                <a:lnTo>
                  <a:pt x="1444345" y="1298575"/>
                </a:lnTo>
                <a:lnTo>
                  <a:pt x="1445463" y="1298105"/>
                </a:lnTo>
                <a:lnTo>
                  <a:pt x="1447330" y="1296238"/>
                </a:lnTo>
                <a:lnTo>
                  <a:pt x="1447800" y="1295120"/>
                </a:lnTo>
                <a:lnTo>
                  <a:pt x="1447800" y="1292491"/>
                </a:lnTo>
                <a:close/>
              </a:path>
              <a:path w="5391150" h="1298575">
                <a:moveTo>
                  <a:pt x="1447800" y="647966"/>
                </a:moveTo>
                <a:lnTo>
                  <a:pt x="1447330" y="646849"/>
                </a:lnTo>
                <a:lnTo>
                  <a:pt x="1445463" y="644982"/>
                </a:lnTo>
                <a:lnTo>
                  <a:pt x="1444345" y="644512"/>
                </a:lnTo>
                <a:lnTo>
                  <a:pt x="1432191" y="644512"/>
                </a:lnTo>
                <a:lnTo>
                  <a:pt x="1431074" y="644982"/>
                </a:lnTo>
                <a:lnTo>
                  <a:pt x="1429207" y="646849"/>
                </a:lnTo>
                <a:lnTo>
                  <a:pt x="1428750" y="647966"/>
                </a:lnTo>
                <a:lnTo>
                  <a:pt x="1428750" y="650595"/>
                </a:lnTo>
                <a:lnTo>
                  <a:pt x="1429207" y="651713"/>
                </a:lnTo>
                <a:lnTo>
                  <a:pt x="1431074" y="653580"/>
                </a:lnTo>
                <a:lnTo>
                  <a:pt x="1432191" y="654037"/>
                </a:lnTo>
                <a:lnTo>
                  <a:pt x="1444345" y="654037"/>
                </a:lnTo>
                <a:lnTo>
                  <a:pt x="1445463" y="653580"/>
                </a:lnTo>
                <a:lnTo>
                  <a:pt x="1447330" y="651713"/>
                </a:lnTo>
                <a:lnTo>
                  <a:pt x="1447800" y="650595"/>
                </a:lnTo>
                <a:lnTo>
                  <a:pt x="1447800" y="647966"/>
                </a:lnTo>
                <a:close/>
              </a:path>
              <a:path w="5391150" h="1298575">
                <a:moveTo>
                  <a:pt x="1447800" y="3441"/>
                </a:moveTo>
                <a:lnTo>
                  <a:pt x="1447330" y="2324"/>
                </a:lnTo>
                <a:lnTo>
                  <a:pt x="1445463" y="457"/>
                </a:lnTo>
                <a:lnTo>
                  <a:pt x="1444345" y="0"/>
                </a:lnTo>
                <a:lnTo>
                  <a:pt x="1432191" y="0"/>
                </a:lnTo>
                <a:lnTo>
                  <a:pt x="1431074" y="457"/>
                </a:lnTo>
                <a:lnTo>
                  <a:pt x="1429207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07" y="7188"/>
                </a:lnTo>
                <a:lnTo>
                  <a:pt x="1431074" y="9055"/>
                </a:lnTo>
                <a:lnTo>
                  <a:pt x="1432191" y="9525"/>
                </a:lnTo>
                <a:lnTo>
                  <a:pt x="1444345" y="9525"/>
                </a:lnTo>
                <a:lnTo>
                  <a:pt x="1445463" y="9055"/>
                </a:lnTo>
                <a:lnTo>
                  <a:pt x="1447330" y="7188"/>
                </a:lnTo>
                <a:lnTo>
                  <a:pt x="1447800" y="6070"/>
                </a:lnTo>
                <a:lnTo>
                  <a:pt x="1447800" y="3441"/>
                </a:lnTo>
                <a:close/>
              </a:path>
              <a:path w="5391150" h="1298575">
                <a:moveTo>
                  <a:pt x="1504950" y="1292491"/>
                </a:moveTo>
                <a:lnTo>
                  <a:pt x="1504480" y="1291374"/>
                </a:lnTo>
                <a:lnTo>
                  <a:pt x="1502613" y="1289507"/>
                </a:lnTo>
                <a:lnTo>
                  <a:pt x="1501495" y="1289050"/>
                </a:lnTo>
                <a:lnTo>
                  <a:pt x="1489341" y="1289050"/>
                </a:lnTo>
                <a:lnTo>
                  <a:pt x="1488224" y="1289507"/>
                </a:lnTo>
                <a:lnTo>
                  <a:pt x="1486357" y="1291374"/>
                </a:lnTo>
                <a:lnTo>
                  <a:pt x="1485900" y="1292491"/>
                </a:lnTo>
                <a:lnTo>
                  <a:pt x="1485900" y="1295120"/>
                </a:lnTo>
                <a:lnTo>
                  <a:pt x="1486357" y="1296238"/>
                </a:lnTo>
                <a:lnTo>
                  <a:pt x="1488224" y="1298105"/>
                </a:lnTo>
                <a:lnTo>
                  <a:pt x="1489341" y="1298575"/>
                </a:lnTo>
                <a:lnTo>
                  <a:pt x="1501495" y="1298575"/>
                </a:lnTo>
                <a:lnTo>
                  <a:pt x="1502613" y="1298105"/>
                </a:lnTo>
                <a:lnTo>
                  <a:pt x="1504480" y="1296238"/>
                </a:lnTo>
                <a:lnTo>
                  <a:pt x="1504950" y="1295120"/>
                </a:lnTo>
                <a:lnTo>
                  <a:pt x="1504950" y="1292491"/>
                </a:lnTo>
                <a:close/>
              </a:path>
              <a:path w="5391150" h="1298575">
                <a:moveTo>
                  <a:pt x="1504950" y="647966"/>
                </a:moveTo>
                <a:lnTo>
                  <a:pt x="1504480" y="646849"/>
                </a:lnTo>
                <a:lnTo>
                  <a:pt x="1502613" y="644982"/>
                </a:lnTo>
                <a:lnTo>
                  <a:pt x="1501495" y="644512"/>
                </a:lnTo>
                <a:lnTo>
                  <a:pt x="1489341" y="644512"/>
                </a:lnTo>
                <a:lnTo>
                  <a:pt x="1488224" y="644982"/>
                </a:lnTo>
                <a:lnTo>
                  <a:pt x="1486357" y="646849"/>
                </a:lnTo>
                <a:lnTo>
                  <a:pt x="1485900" y="647966"/>
                </a:lnTo>
                <a:lnTo>
                  <a:pt x="1485900" y="650595"/>
                </a:lnTo>
                <a:lnTo>
                  <a:pt x="1486357" y="651713"/>
                </a:lnTo>
                <a:lnTo>
                  <a:pt x="1488224" y="653580"/>
                </a:lnTo>
                <a:lnTo>
                  <a:pt x="1489341" y="654037"/>
                </a:lnTo>
                <a:lnTo>
                  <a:pt x="1501495" y="654037"/>
                </a:lnTo>
                <a:lnTo>
                  <a:pt x="1502613" y="653580"/>
                </a:lnTo>
                <a:lnTo>
                  <a:pt x="1504480" y="651713"/>
                </a:lnTo>
                <a:lnTo>
                  <a:pt x="1504950" y="650595"/>
                </a:lnTo>
                <a:lnTo>
                  <a:pt x="1504950" y="647966"/>
                </a:lnTo>
                <a:close/>
              </a:path>
              <a:path w="5391150" h="1298575">
                <a:moveTo>
                  <a:pt x="1504950" y="3441"/>
                </a:moveTo>
                <a:lnTo>
                  <a:pt x="1504480" y="2324"/>
                </a:lnTo>
                <a:lnTo>
                  <a:pt x="1502613" y="457"/>
                </a:lnTo>
                <a:lnTo>
                  <a:pt x="1501495" y="0"/>
                </a:lnTo>
                <a:lnTo>
                  <a:pt x="1489341" y="0"/>
                </a:lnTo>
                <a:lnTo>
                  <a:pt x="1488224" y="457"/>
                </a:lnTo>
                <a:lnTo>
                  <a:pt x="1486357" y="2324"/>
                </a:lnTo>
                <a:lnTo>
                  <a:pt x="1485900" y="3441"/>
                </a:lnTo>
                <a:lnTo>
                  <a:pt x="1485900" y="6070"/>
                </a:lnTo>
                <a:lnTo>
                  <a:pt x="1486357" y="7188"/>
                </a:lnTo>
                <a:lnTo>
                  <a:pt x="1488224" y="9055"/>
                </a:lnTo>
                <a:lnTo>
                  <a:pt x="1489341" y="9525"/>
                </a:lnTo>
                <a:lnTo>
                  <a:pt x="1501495" y="9525"/>
                </a:lnTo>
                <a:lnTo>
                  <a:pt x="1502613" y="9055"/>
                </a:lnTo>
                <a:lnTo>
                  <a:pt x="1504480" y="7188"/>
                </a:lnTo>
                <a:lnTo>
                  <a:pt x="1504950" y="6070"/>
                </a:lnTo>
                <a:lnTo>
                  <a:pt x="1504950" y="3441"/>
                </a:lnTo>
                <a:close/>
              </a:path>
              <a:path w="5391150" h="1298575">
                <a:moveTo>
                  <a:pt x="1562100" y="1292491"/>
                </a:moveTo>
                <a:lnTo>
                  <a:pt x="1561630" y="1291374"/>
                </a:lnTo>
                <a:lnTo>
                  <a:pt x="1559763" y="1289507"/>
                </a:lnTo>
                <a:lnTo>
                  <a:pt x="1558645" y="1289050"/>
                </a:lnTo>
                <a:lnTo>
                  <a:pt x="1546491" y="1289050"/>
                </a:lnTo>
                <a:lnTo>
                  <a:pt x="1545374" y="1289507"/>
                </a:lnTo>
                <a:lnTo>
                  <a:pt x="1543507" y="1291374"/>
                </a:lnTo>
                <a:lnTo>
                  <a:pt x="1543050" y="1292491"/>
                </a:lnTo>
                <a:lnTo>
                  <a:pt x="1543050" y="1295120"/>
                </a:lnTo>
                <a:lnTo>
                  <a:pt x="1543507" y="1296238"/>
                </a:lnTo>
                <a:lnTo>
                  <a:pt x="1545374" y="1298105"/>
                </a:lnTo>
                <a:lnTo>
                  <a:pt x="1546491" y="1298575"/>
                </a:lnTo>
                <a:lnTo>
                  <a:pt x="1558645" y="1298575"/>
                </a:lnTo>
                <a:lnTo>
                  <a:pt x="1559763" y="1298105"/>
                </a:lnTo>
                <a:lnTo>
                  <a:pt x="1561630" y="1296238"/>
                </a:lnTo>
                <a:lnTo>
                  <a:pt x="1562100" y="1295120"/>
                </a:lnTo>
                <a:lnTo>
                  <a:pt x="1562100" y="1292491"/>
                </a:lnTo>
                <a:close/>
              </a:path>
              <a:path w="5391150" h="1298575">
                <a:moveTo>
                  <a:pt x="1562100" y="647966"/>
                </a:moveTo>
                <a:lnTo>
                  <a:pt x="1561630" y="646849"/>
                </a:lnTo>
                <a:lnTo>
                  <a:pt x="1559763" y="644982"/>
                </a:lnTo>
                <a:lnTo>
                  <a:pt x="1558645" y="644512"/>
                </a:lnTo>
                <a:lnTo>
                  <a:pt x="1546491" y="644512"/>
                </a:lnTo>
                <a:lnTo>
                  <a:pt x="1545374" y="644982"/>
                </a:lnTo>
                <a:lnTo>
                  <a:pt x="1543507" y="646849"/>
                </a:lnTo>
                <a:lnTo>
                  <a:pt x="1543050" y="647966"/>
                </a:lnTo>
                <a:lnTo>
                  <a:pt x="1543050" y="650595"/>
                </a:lnTo>
                <a:lnTo>
                  <a:pt x="1543507" y="651713"/>
                </a:lnTo>
                <a:lnTo>
                  <a:pt x="1545374" y="653580"/>
                </a:lnTo>
                <a:lnTo>
                  <a:pt x="1546491" y="654037"/>
                </a:lnTo>
                <a:lnTo>
                  <a:pt x="1558645" y="654037"/>
                </a:lnTo>
                <a:lnTo>
                  <a:pt x="1559763" y="653580"/>
                </a:lnTo>
                <a:lnTo>
                  <a:pt x="1561630" y="651713"/>
                </a:lnTo>
                <a:lnTo>
                  <a:pt x="1562100" y="650595"/>
                </a:lnTo>
                <a:lnTo>
                  <a:pt x="1562100" y="647966"/>
                </a:lnTo>
                <a:close/>
              </a:path>
              <a:path w="5391150" h="1298575">
                <a:moveTo>
                  <a:pt x="1562100" y="3441"/>
                </a:moveTo>
                <a:lnTo>
                  <a:pt x="1561630" y="2324"/>
                </a:lnTo>
                <a:lnTo>
                  <a:pt x="1559763" y="457"/>
                </a:lnTo>
                <a:lnTo>
                  <a:pt x="1558645" y="0"/>
                </a:lnTo>
                <a:lnTo>
                  <a:pt x="1546491" y="0"/>
                </a:lnTo>
                <a:lnTo>
                  <a:pt x="1545374" y="457"/>
                </a:lnTo>
                <a:lnTo>
                  <a:pt x="1543507" y="2324"/>
                </a:lnTo>
                <a:lnTo>
                  <a:pt x="1543050" y="3441"/>
                </a:lnTo>
                <a:lnTo>
                  <a:pt x="1543050" y="6070"/>
                </a:lnTo>
                <a:lnTo>
                  <a:pt x="1543507" y="7188"/>
                </a:lnTo>
                <a:lnTo>
                  <a:pt x="1545374" y="9055"/>
                </a:lnTo>
                <a:lnTo>
                  <a:pt x="1546491" y="9525"/>
                </a:lnTo>
                <a:lnTo>
                  <a:pt x="1558645" y="9525"/>
                </a:lnTo>
                <a:lnTo>
                  <a:pt x="1559763" y="9055"/>
                </a:lnTo>
                <a:lnTo>
                  <a:pt x="1561630" y="7188"/>
                </a:lnTo>
                <a:lnTo>
                  <a:pt x="1562100" y="6070"/>
                </a:lnTo>
                <a:lnTo>
                  <a:pt x="1562100" y="3441"/>
                </a:lnTo>
                <a:close/>
              </a:path>
              <a:path w="5391150" h="1298575">
                <a:moveTo>
                  <a:pt x="1619250" y="1292491"/>
                </a:moveTo>
                <a:lnTo>
                  <a:pt x="1618780" y="1291374"/>
                </a:lnTo>
                <a:lnTo>
                  <a:pt x="1616913" y="1289507"/>
                </a:lnTo>
                <a:lnTo>
                  <a:pt x="1615795" y="1289050"/>
                </a:lnTo>
                <a:lnTo>
                  <a:pt x="1603641" y="1289050"/>
                </a:lnTo>
                <a:lnTo>
                  <a:pt x="1602524" y="1289507"/>
                </a:lnTo>
                <a:lnTo>
                  <a:pt x="1600657" y="1291374"/>
                </a:lnTo>
                <a:lnTo>
                  <a:pt x="1600200" y="1292491"/>
                </a:lnTo>
                <a:lnTo>
                  <a:pt x="1600200" y="1295120"/>
                </a:lnTo>
                <a:lnTo>
                  <a:pt x="1600657" y="1296238"/>
                </a:lnTo>
                <a:lnTo>
                  <a:pt x="1602524" y="1298105"/>
                </a:lnTo>
                <a:lnTo>
                  <a:pt x="1603641" y="1298575"/>
                </a:lnTo>
                <a:lnTo>
                  <a:pt x="1615795" y="1298575"/>
                </a:lnTo>
                <a:lnTo>
                  <a:pt x="1616913" y="1298105"/>
                </a:lnTo>
                <a:lnTo>
                  <a:pt x="1618780" y="1296238"/>
                </a:lnTo>
                <a:lnTo>
                  <a:pt x="1619250" y="1295120"/>
                </a:lnTo>
                <a:lnTo>
                  <a:pt x="1619250" y="1292491"/>
                </a:lnTo>
                <a:close/>
              </a:path>
              <a:path w="5391150" h="1298575">
                <a:moveTo>
                  <a:pt x="1619250" y="647966"/>
                </a:moveTo>
                <a:lnTo>
                  <a:pt x="1618780" y="646849"/>
                </a:lnTo>
                <a:lnTo>
                  <a:pt x="1616913" y="644982"/>
                </a:lnTo>
                <a:lnTo>
                  <a:pt x="1615795" y="644512"/>
                </a:lnTo>
                <a:lnTo>
                  <a:pt x="1603641" y="644512"/>
                </a:lnTo>
                <a:lnTo>
                  <a:pt x="1602524" y="644982"/>
                </a:lnTo>
                <a:lnTo>
                  <a:pt x="1600657" y="646849"/>
                </a:lnTo>
                <a:lnTo>
                  <a:pt x="1600200" y="647966"/>
                </a:lnTo>
                <a:lnTo>
                  <a:pt x="1600200" y="650595"/>
                </a:lnTo>
                <a:lnTo>
                  <a:pt x="1600657" y="651713"/>
                </a:lnTo>
                <a:lnTo>
                  <a:pt x="1602524" y="653580"/>
                </a:lnTo>
                <a:lnTo>
                  <a:pt x="1603641" y="654037"/>
                </a:lnTo>
                <a:lnTo>
                  <a:pt x="1615795" y="654037"/>
                </a:lnTo>
                <a:lnTo>
                  <a:pt x="1616913" y="653580"/>
                </a:lnTo>
                <a:lnTo>
                  <a:pt x="1618780" y="651713"/>
                </a:lnTo>
                <a:lnTo>
                  <a:pt x="1619250" y="650595"/>
                </a:lnTo>
                <a:lnTo>
                  <a:pt x="1619250" y="647966"/>
                </a:lnTo>
                <a:close/>
              </a:path>
              <a:path w="5391150" h="1298575">
                <a:moveTo>
                  <a:pt x="1619250" y="3441"/>
                </a:moveTo>
                <a:lnTo>
                  <a:pt x="1618780" y="2324"/>
                </a:lnTo>
                <a:lnTo>
                  <a:pt x="1616913" y="457"/>
                </a:lnTo>
                <a:lnTo>
                  <a:pt x="1615795" y="0"/>
                </a:lnTo>
                <a:lnTo>
                  <a:pt x="1603641" y="0"/>
                </a:lnTo>
                <a:lnTo>
                  <a:pt x="1602524" y="457"/>
                </a:lnTo>
                <a:lnTo>
                  <a:pt x="1600657" y="2324"/>
                </a:lnTo>
                <a:lnTo>
                  <a:pt x="1600200" y="3441"/>
                </a:lnTo>
                <a:lnTo>
                  <a:pt x="1600200" y="6070"/>
                </a:lnTo>
                <a:lnTo>
                  <a:pt x="1600657" y="7188"/>
                </a:lnTo>
                <a:lnTo>
                  <a:pt x="1602524" y="9055"/>
                </a:lnTo>
                <a:lnTo>
                  <a:pt x="1603641" y="9525"/>
                </a:lnTo>
                <a:lnTo>
                  <a:pt x="1615795" y="9525"/>
                </a:lnTo>
                <a:lnTo>
                  <a:pt x="1616913" y="9055"/>
                </a:lnTo>
                <a:lnTo>
                  <a:pt x="1618780" y="7188"/>
                </a:lnTo>
                <a:lnTo>
                  <a:pt x="1619250" y="6070"/>
                </a:lnTo>
                <a:lnTo>
                  <a:pt x="1619250" y="3441"/>
                </a:lnTo>
                <a:close/>
              </a:path>
              <a:path w="5391150" h="1298575">
                <a:moveTo>
                  <a:pt x="1676400" y="1292491"/>
                </a:moveTo>
                <a:lnTo>
                  <a:pt x="1675930" y="1291374"/>
                </a:lnTo>
                <a:lnTo>
                  <a:pt x="1674063" y="1289507"/>
                </a:lnTo>
                <a:lnTo>
                  <a:pt x="1672945" y="1289050"/>
                </a:lnTo>
                <a:lnTo>
                  <a:pt x="1660791" y="1289050"/>
                </a:lnTo>
                <a:lnTo>
                  <a:pt x="1659674" y="1289507"/>
                </a:lnTo>
                <a:lnTo>
                  <a:pt x="1657807" y="1291374"/>
                </a:lnTo>
                <a:lnTo>
                  <a:pt x="1657350" y="1292491"/>
                </a:lnTo>
                <a:lnTo>
                  <a:pt x="1657350" y="1295120"/>
                </a:lnTo>
                <a:lnTo>
                  <a:pt x="1657807" y="1296238"/>
                </a:lnTo>
                <a:lnTo>
                  <a:pt x="1659674" y="1298105"/>
                </a:lnTo>
                <a:lnTo>
                  <a:pt x="1660791" y="1298575"/>
                </a:lnTo>
                <a:lnTo>
                  <a:pt x="1672945" y="1298575"/>
                </a:lnTo>
                <a:lnTo>
                  <a:pt x="1674063" y="1298105"/>
                </a:lnTo>
                <a:lnTo>
                  <a:pt x="1675930" y="1296238"/>
                </a:lnTo>
                <a:lnTo>
                  <a:pt x="1676400" y="1295120"/>
                </a:lnTo>
                <a:lnTo>
                  <a:pt x="1676400" y="1292491"/>
                </a:lnTo>
                <a:close/>
              </a:path>
              <a:path w="5391150" h="1298575">
                <a:moveTo>
                  <a:pt x="1676400" y="647966"/>
                </a:moveTo>
                <a:lnTo>
                  <a:pt x="1675930" y="646849"/>
                </a:lnTo>
                <a:lnTo>
                  <a:pt x="1674063" y="644982"/>
                </a:lnTo>
                <a:lnTo>
                  <a:pt x="1672945" y="644512"/>
                </a:lnTo>
                <a:lnTo>
                  <a:pt x="1660791" y="644512"/>
                </a:lnTo>
                <a:lnTo>
                  <a:pt x="1659674" y="644982"/>
                </a:lnTo>
                <a:lnTo>
                  <a:pt x="1657807" y="646849"/>
                </a:lnTo>
                <a:lnTo>
                  <a:pt x="1657350" y="647966"/>
                </a:lnTo>
                <a:lnTo>
                  <a:pt x="1657350" y="650595"/>
                </a:lnTo>
                <a:lnTo>
                  <a:pt x="1657807" y="651713"/>
                </a:lnTo>
                <a:lnTo>
                  <a:pt x="1659674" y="653580"/>
                </a:lnTo>
                <a:lnTo>
                  <a:pt x="1660791" y="654037"/>
                </a:lnTo>
                <a:lnTo>
                  <a:pt x="1672945" y="654037"/>
                </a:lnTo>
                <a:lnTo>
                  <a:pt x="1674063" y="653580"/>
                </a:lnTo>
                <a:lnTo>
                  <a:pt x="1675930" y="651713"/>
                </a:lnTo>
                <a:lnTo>
                  <a:pt x="1676400" y="650595"/>
                </a:lnTo>
                <a:lnTo>
                  <a:pt x="1676400" y="647966"/>
                </a:lnTo>
                <a:close/>
              </a:path>
              <a:path w="5391150" h="1298575">
                <a:moveTo>
                  <a:pt x="1676400" y="3441"/>
                </a:moveTo>
                <a:lnTo>
                  <a:pt x="1675930" y="2324"/>
                </a:lnTo>
                <a:lnTo>
                  <a:pt x="1674063" y="457"/>
                </a:lnTo>
                <a:lnTo>
                  <a:pt x="1672945" y="0"/>
                </a:lnTo>
                <a:lnTo>
                  <a:pt x="1660791" y="0"/>
                </a:lnTo>
                <a:lnTo>
                  <a:pt x="1659674" y="457"/>
                </a:lnTo>
                <a:lnTo>
                  <a:pt x="1657807" y="2324"/>
                </a:lnTo>
                <a:lnTo>
                  <a:pt x="1657350" y="3441"/>
                </a:lnTo>
                <a:lnTo>
                  <a:pt x="1657350" y="6070"/>
                </a:lnTo>
                <a:lnTo>
                  <a:pt x="1657807" y="7188"/>
                </a:lnTo>
                <a:lnTo>
                  <a:pt x="1659674" y="9055"/>
                </a:lnTo>
                <a:lnTo>
                  <a:pt x="1660791" y="9525"/>
                </a:lnTo>
                <a:lnTo>
                  <a:pt x="1672945" y="9525"/>
                </a:lnTo>
                <a:lnTo>
                  <a:pt x="1674063" y="9055"/>
                </a:lnTo>
                <a:lnTo>
                  <a:pt x="1675930" y="7188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5391150" h="1298575">
                <a:moveTo>
                  <a:pt x="1733550" y="1292491"/>
                </a:moveTo>
                <a:lnTo>
                  <a:pt x="1733080" y="1291374"/>
                </a:lnTo>
                <a:lnTo>
                  <a:pt x="1731213" y="1289507"/>
                </a:lnTo>
                <a:lnTo>
                  <a:pt x="1730095" y="1289050"/>
                </a:lnTo>
                <a:lnTo>
                  <a:pt x="1717941" y="1289050"/>
                </a:lnTo>
                <a:lnTo>
                  <a:pt x="1716824" y="1289507"/>
                </a:lnTo>
                <a:lnTo>
                  <a:pt x="1714957" y="1291374"/>
                </a:lnTo>
                <a:lnTo>
                  <a:pt x="1714500" y="1292491"/>
                </a:lnTo>
                <a:lnTo>
                  <a:pt x="1714500" y="1295120"/>
                </a:lnTo>
                <a:lnTo>
                  <a:pt x="1714957" y="1296238"/>
                </a:lnTo>
                <a:lnTo>
                  <a:pt x="1716824" y="1298105"/>
                </a:lnTo>
                <a:lnTo>
                  <a:pt x="1717941" y="1298575"/>
                </a:lnTo>
                <a:lnTo>
                  <a:pt x="1730095" y="1298575"/>
                </a:lnTo>
                <a:lnTo>
                  <a:pt x="1731213" y="1298105"/>
                </a:lnTo>
                <a:lnTo>
                  <a:pt x="1733080" y="1296238"/>
                </a:lnTo>
                <a:lnTo>
                  <a:pt x="1733550" y="1295120"/>
                </a:lnTo>
                <a:lnTo>
                  <a:pt x="1733550" y="1292491"/>
                </a:lnTo>
                <a:close/>
              </a:path>
              <a:path w="5391150" h="1298575">
                <a:moveTo>
                  <a:pt x="1733550" y="647966"/>
                </a:moveTo>
                <a:lnTo>
                  <a:pt x="1733080" y="646849"/>
                </a:lnTo>
                <a:lnTo>
                  <a:pt x="1731213" y="644982"/>
                </a:lnTo>
                <a:lnTo>
                  <a:pt x="1730095" y="644512"/>
                </a:lnTo>
                <a:lnTo>
                  <a:pt x="1717941" y="644512"/>
                </a:lnTo>
                <a:lnTo>
                  <a:pt x="1716824" y="644982"/>
                </a:lnTo>
                <a:lnTo>
                  <a:pt x="1714957" y="646849"/>
                </a:lnTo>
                <a:lnTo>
                  <a:pt x="1714500" y="647966"/>
                </a:lnTo>
                <a:lnTo>
                  <a:pt x="1714500" y="650595"/>
                </a:lnTo>
                <a:lnTo>
                  <a:pt x="1714957" y="651713"/>
                </a:lnTo>
                <a:lnTo>
                  <a:pt x="1716824" y="653580"/>
                </a:lnTo>
                <a:lnTo>
                  <a:pt x="1717941" y="654037"/>
                </a:lnTo>
                <a:lnTo>
                  <a:pt x="1730095" y="654037"/>
                </a:lnTo>
                <a:lnTo>
                  <a:pt x="1731213" y="653580"/>
                </a:lnTo>
                <a:lnTo>
                  <a:pt x="1733080" y="651713"/>
                </a:lnTo>
                <a:lnTo>
                  <a:pt x="1733550" y="650595"/>
                </a:lnTo>
                <a:lnTo>
                  <a:pt x="1733550" y="647966"/>
                </a:lnTo>
                <a:close/>
              </a:path>
              <a:path w="5391150" h="1298575">
                <a:moveTo>
                  <a:pt x="1733550" y="3441"/>
                </a:moveTo>
                <a:lnTo>
                  <a:pt x="1733080" y="2324"/>
                </a:lnTo>
                <a:lnTo>
                  <a:pt x="1731213" y="457"/>
                </a:lnTo>
                <a:lnTo>
                  <a:pt x="1730095" y="0"/>
                </a:lnTo>
                <a:lnTo>
                  <a:pt x="1717941" y="0"/>
                </a:lnTo>
                <a:lnTo>
                  <a:pt x="1716824" y="457"/>
                </a:lnTo>
                <a:lnTo>
                  <a:pt x="1714957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57" y="7188"/>
                </a:lnTo>
                <a:lnTo>
                  <a:pt x="1716824" y="9055"/>
                </a:lnTo>
                <a:lnTo>
                  <a:pt x="1717941" y="9525"/>
                </a:lnTo>
                <a:lnTo>
                  <a:pt x="1730095" y="9525"/>
                </a:lnTo>
                <a:lnTo>
                  <a:pt x="1731213" y="9055"/>
                </a:lnTo>
                <a:lnTo>
                  <a:pt x="1733080" y="7188"/>
                </a:lnTo>
                <a:lnTo>
                  <a:pt x="1733550" y="6070"/>
                </a:lnTo>
                <a:lnTo>
                  <a:pt x="1733550" y="3441"/>
                </a:lnTo>
                <a:close/>
              </a:path>
              <a:path w="5391150" h="1298575">
                <a:moveTo>
                  <a:pt x="1790700" y="1292491"/>
                </a:moveTo>
                <a:lnTo>
                  <a:pt x="1790230" y="1291374"/>
                </a:lnTo>
                <a:lnTo>
                  <a:pt x="1788363" y="1289507"/>
                </a:lnTo>
                <a:lnTo>
                  <a:pt x="1787245" y="1289050"/>
                </a:lnTo>
                <a:lnTo>
                  <a:pt x="1775091" y="1289050"/>
                </a:lnTo>
                <a:lnTo>
                  <a:pt x="1773974" y="1289507"/>
                </a:lnTo>
                <a:lnTo>
                  <a:pt x="1772107" y="1291374"/>
                </a:lnTo>
                <a:lnTo>
                  <a:pt x="1771650" y="1292491"/>
                </a:lnTo>
                <a:lnTo>
                  <a:pt x="1771650" y="1295120"/>
                </a:lnTo>
                <a:lnTo>
                  <a:pt x="1772107" y="1296238"/>
                </a:lnTo>
                <a:lnTo>
                  <a:pt x="1773974" y="1298105"/>
                </a:lnTo>
                <a:lnTo>
                  <a:pt x="1775091" y="1298575"/>
                </a:lnTo>
                <a:lnTo>
                  <a:pt x="1787245" y="1298575"/>
                </a:lnTo>
                <a:lnTo>
                  <a:pt x="1788363" y="1298105"/>
                </a:lnTo>
                <a:lnTo>
                  <a:pt x="1790230" y="1296238"/>
                </a:lnTo>
                <a:lnTo>
                  <a:pt x="1790700" y="1295120"/>
                </a:lnTo>
                <a:lnTo>
                  <a:pt x="1790700" y="1292491"/>
                </a:lnTo>
                <a:close/>
              </a:path>
              <a:path w="5391150" h="1298575">
                <a:moveTo>
                  <a:pt x="1790700" y="647966"/>
                </a:moveTo>
                <a:lnTo>
                  <a:pt x="1790230" y="646849"/>
                </a:lnTo>
                <a:lnTo>
                  <a:pt x="1788363" y="644982"/>
                </a:lnTo>
                <a:lnTo>
                  <a:pt x="1787245" y="644512"/>
                </a:lnTo>
                <a:lnTo>
                  <a:pt x="1775091" y="644512"/>
                </a:lnTo>
                <a:lnTo>
                  <a:pt x="1773974" y="644982"/>
                </a:lnTo>
                <a:lnTo>
                  <a:pt x="1772107" y="646849"/>
                </a:lnTo>
                <a:lnTo>
                  <a:pt x="1771650" y="647966"/>
                </a:lnTo>
                <a:lnTo>
                  <a:pt x="1771650" y="650595"/>
                </a:lnTo>
                <a:lnTo>
                  <a:pt x="1772107" y="651713"/>
                </a:lnTo>
                <a:lnTo>
                  <a:pt x="1773974" y="653580"/>
                </a:lnTo>
                <a:lnTo>
                  <a:pt x="1775091" y="654037"/>
                </a:lnTo>
                <a:lnTo>
                  <a:pt x="1787245" y="654037"/>
                </a:lnTo>
                <a:lnTo>
                  <a:pt x="1788363" y="653580"/>
                </a:lnTo>
                <a:lnTo>
                  <a:pt x="1790230" y="651713"/>
                </a:lnTo>
                <a:lnTo>
                  <a:pt x="1790700" y="650595"/>
                </a:lnTo>
                <a:lnTo>
                  <a:pt x="1790700" y="647966"/>
                </a:lnTo>
                <a:close/>
              </a:path>
              <a:path w="5391150" h="1298575">
                <a:moveTo>
                  <a:pt x="1790700" y="3441"/>
                </a:moveTo>
                <a:lnTo>
                  <a:pt x="1790230" y="2324"/>
                </a:lnTo>
                <a:lnTo>
                  <a:pt x="1788363" y="457"/>
                </a:lnTo>
                <a:lnTo>
                  <a:pt x="1787245" y="0"/>
                </a:lnTo>
                <a:lnTo>
                  <a:pt x="1775091" y="0"/>
                </a:lnTo>
                <a:lnTo>
                  <a:pt x="1773974" y="457"/>
                </a:lnTo>
                <a:lnTo>
                  <a:pt x="1772107" y="2324"/>
                </a:lnTo>
                <a:lnTo>
                  <a:pt x="1771650" y="3441"/>
                </a:lnTo>
                <a:lnTo>
                  <a:pt x="1771650" y="6070"/>
                </a:lnTo>
                <a:lnTo>
                  <a:pt x="1772107" y="7188"/>
                </a:lnTo>
                <a:lnTo>
                  <a:pt x="1773974" y="9055"/>
                </a:lnTo>
                <a:lnTo>
                  <a:pt x="1775091" y="9525"/>
                </a:lnTo>
                <a:lnTo>
                  <a:pt x="1787245" y="9525"/>
                </a:lnTo>
                <a:lnTo>
                  <a:pt x="1788363" y="9055"/>
                </a:lnTo>
                <a:lnTo>
                  <a:pt x="1790230" y="7188"/>
                </a:lnTo>
                <a:lnTo>
                  <a:pt x="1790700" y="6070"/>
                </a:lnTo>
                <a:lnTo>
                  <a:pt x="1790700" y="3441"/>
                </a:lnTo>
                <a:close/>
              </a:path>
              <a:path w="5391150" h="1298575">
                <a:moveTo>
                  <a:pt x="1847850" y="1292491"/>
                </a:moveTo>
                <a:lnTo>
                  <a:pt x="1847380" y="1291374"/>
                </a:lnTo>
                <a:lnTo>
                  <a:pt x="1845513" y="1289507"/>
                </a:lnTo>
                <a:lnTo>
                  <a:pt x="1844395" y="1289050"/>
                </a:lnTo>
                <a:lnTo>
                  <a:pt x="1832241" y="1289050"/>
                </a:lnTo>
                <a:lnTo>
                  <a:pt x="1831124" y="1289507"/>
                </a:lnTo>
                <a:lnTo>
                  <a:pt x="1829257" y="1291374"/>
                </a:lnTo>
                <a:lnTo>
                  <a:pt x="1828800" y="1292491"/>
                </a:lnTo>
                <a:lnTo>
                  <a:pt x="1828800" y="1295120"/>
                </a:lnTo>
                <a:lnTo>
                  <a:pt x="1829257" y="1296238"/>
                </a:lnTo>
                <a:lnTo>
                  <a:pt x="1831124" y="1298105"/>
                </a:lnTo>
                <a:lnTo>
                  <a:pt x="1832241" y="1298575"/>
                </a:lnTo>
                <a:lnTo>
                  <a:pt x="1844395" y="1298575"/>
                </a:lnTo>
                <a:lnTo>
                  <a:pt x="1845513" y="1298105"/>
                </a:lnTo>
                <a:lnTo>
                  <a:pt x="1847380" y="1296238"/>
                </a:lnTo>
                <a:lnTo>
                  <a:pt x="1847850" y="1295120"/>
                </a:lnTo>
                <a:lnTo>
                  <a:pt x="1847850" y="1292491"/>
                </a:lnTo>
                <a:close/>
              </a:path>
              <a:path w="5391150" h="1298575">
                <a:moveTo>
                  <a:pt x="1847850" y="647966"/>
                </a:moveTo>
                <a:lnTo>
                  <a:pt x="1847380" y="646849"/>
                </a:lnTo>
                <a:lnTo>
                  <a:pt x="1845513" y="644982"/>
                </a:lnTo>
                <a:lnTo>
                  <a:pt x="1844395" y="644512"/>
                </a:lnTo>
                <a:lnTo>
                  <a:pt x="1832241" y="644512"/>
                </a:lnTo>
                <a:lnTo>
                  <a:pt x="1831124" y="644982"/>
                </a:lnTo>
                <a:lnTo>
                  <a:pt x="1829257" y="646849"/>
                </a:lnTo>
                <a:lnTo>
                  <a:pt x="1828800" y="647966"/>
                </a:lnTo>
                <a:lnTo>
                  <a:pt x="1828800" y="650595"/>
                </a:lnTo>
                <a:lnTo>
                  <a:pt x="1829257" y="651713"/>
                </a:lnTo>
                <a:lnTo>
                  <a:pt x="1831124" y="653580"/>
                </a:lnTo>
                <a:lnTo>
                  <a:pt x="1832241" y="654037"/>
                </a:lnTo>
                <a:lnTo>
                  <a:pt x="1844395" y="654037"/>
                </a:lnTo>
                <a:lnTo>
                  <a:pt x="1845513" y="653580"/>
                </a:lnTo>
                <a:lnTo>
                  <a:pt x="1847380" y="651713"/>
                </a:lnTo>
                <a:lnTo>
                  <a:pt x="1847850" y="650595"/>
                </a:lnTo>
                <a:lnTo>
                  <a:pt x="1847850" y="647966"/>
                </a:lnTo>
                <a:close/>
              </a:path>
              <a:path w="5391150" h="1298575">
                <a:moveTo>
                  <a:pt x="1847850" y="3441"/>
                </a:moveTo>
                <a:lnTo>
                  <a:pt x="1847380" y="2324"/>
                </a:lnTo>
                <a:lnTo>
                  <a:pt x="1845513" y="457"/>
                </a:lnTo>
                <a:lnTo>
                  <a:pt x="1844395" y="0"/>
                </a:lnTo>
                <a:lnTo>
                  <a:pt x="1832241" y="0"/>
                </a:lnTo>
                <a:lnTo>
                  <a:pt x="1831124" y="457"/>
                </a:lnTo>
                <a:lnTo>
                  <a:pt x="1829257" y="2324"/>
                </a:lnTo>
                <a:lnTo>
                  <a:pt x="1828800" y="3441"/>
                </a:lnTo>
                <a:lnTo>
                  <a:pt x="1828800" y="6070"/>
                </a:lnTo>
                <a:lnTo>
                  <a:pt x="1829257" y="7188"/>
                </a:lnTo>
                <a:lnTo>
                  <a:pt x="1831124" y="9055"/>
                </a:lnTo>
                <a:lnTo>
                  <a:pt x="1832241" y="9525"/>
                </a:lnTo>
                <a:lnTo>
                  <a:pt x="1844395" y="9525"/>
                </a:lnTo>
                <a:lnTo>
                  <a:pt x="1845513" y="9055"/>
                </a:lnTo>
                <a:lnTo>
                  <a:pt x="1847380" y="7188"/>
                </a:lnTo>
                <a:lnTo>
                  <a:pt x="1847850" y="6070"/>
                </a:lnTo>
                <a:lnTo>
                  <a:pt x="1847850" y="3441"/>
                </a:lnTo>
                <a:close/>
              </a:path>
              <a:path w="5391150" h="1298575">
                <a:moveTo>
                  <a:pt x="1905000" y="1292491"/>
                </a:moveTo>
                <a:lnTo>
                  <a:pt x="1904530" y="1291374"/>
                </a:lnTo>
                <a:lnTo>
                  <a:pt x="1902663" y="1289507"/>
                </a:lnTo>
                <a:lnTo>
                  <a:pt x="1901545" y="1289050"/>
                </a:lnTo>
                <a:lnTo>
                  <a:pt x="1889391" y="1289050"/>
                </a:lnTo>
                <a:lnTo>
                  <a:pt x="1888274" y="1289507"/>
                </a:lnTo>
                <a:lnTo>
                  <a:pt x="1886407" y="1291374"/>
                </a:lnTo>
                <a:lnTo>
                  <a:pt x="1885950" y="1292491"/>
                </a:lnTo>
                <a:lnTo>
                  <a:pt x="1885950" y="1295120"/>
                </a:lnTo>
                <a:lnTo>
                  <a:pt x="1886407" y="1296238"/>
                </a:lnTo>
                <a:lnTo>
                  <a:pt x="1888274" y="1298105"/>
                </a:lnTo>
                <a:lnTo>
                  <a:pt x="1889391" y="1298575"/>
                </a:lnTo>
                <a:lnTo>
                  <a:pt x="1901545" y="1298575"/>
                </a:lnTo>
                <a:lnTo>
                  <a:pt x="1902663" y="1298105"/>
                </a:lnTo>
                <a:lnTo>
                  <a:pt x="1904530" y="1296238"/>
                </a:lnTo>
                <a:lnTo>
                  <a:pt x="1905000" y="1295120"/>
                </a:lnTo>
                <a:lnTo>
                  <a:pt x="1905000" y="1292491"/>
                </a:lnTo>
                <a:close/>
              </a:path>
              <a:path w="5391150" h="1298575">
                <a:moveTo>
                  <a:pt x="1905000" y="647966"/>
                </a:moveTo>
                <a:lnTo>
                  <a:pt x="1904530" y="646849"/>
                </a:lnTo>
                <a:lnTo>
                  <a:pt x="1902663" y="644982"/>
                </a:lnTo>
                <a:lnTo>
                  <a:pt x="1901545" y="644512"/>
                </a:lnTo>
                <a:lnTo>
                  <a:pt x="1889391" y="644512"/>
                </a:lnTo>
                <a:lnTo>
                  <a:pt x="1888274" y="644982"/>
                </a:lnTo>
                <a:lnTo>
                  <a:pt x="1886407" y="646849"/>
                </a:lnTo>
                <a:lnTo>
                  <a:pt x="1885950" y="647966"/>
                </a:lnTo>
                <a:lnTo>
                  <a:pt x="1885950" y="650595"/>
                </a:lnTo>
                <a:lnTo>
                  <a:pt x="1886407" y="651713"/>
                </a:lnTo>
                <a:lnTo>
                  <a:pt x="1888274" y="653580"/>
                </a:lnTo>
                <a:lnTo>
                  <a:pt x="1889391" y="654037"/>
                </a:lnTo>
                <a:lnTo>
                  <a:pt x="1901545" y="654037"/>
                </a:lnTo>
                <a:lnTo>
                  <a:pt x="1902663" y="653580"/>
                </a:lnTo>
                <a:lnTo>
                  <a:pt x="1904530" y="651713"/>
                </a:lnTo>
                <a:lnTo>
                  <a:pt x="1905000" y="650595"/>
                </a:lnTo>
                <a:lnTo>
                  <a:pt x="1905000" y="647966"/>
                </a:lnTo>
                <a:close/>
              </a:path>
              <a:path w="5391150" h="1298575">
                <a:moveTo>
                  <a:pt x="1905000" y="3441"/>
                </a:moveTo>
                <a:lnTo>
                  <a:pt x="1904530" y="2324"/>
                </a:lnTo>
                <a:lnTo>
                  <a:pt x="1902663" y="457"/>
                </a:lnTo>
                <a:lnTo>
                  <a:pt x="1901545" y="0"/>
                </a:lnTo>
                <a:lnTo>
                  <a:pt x="1889391" y="0"/>
                </a:lnTo>
                <a:lnTo>
                  <a:pt x="1888274" y="457"/>
                </a:lnTo>
                <a:lnTo>
                  <a:pt x="1886407" y="2324"/>
                </a:lnTo>
                <a:lnTo>
                  <a:pt x="1885950" y="3441"/>
                </a:lnTo>
                <a:lnTo>
                  <a:pt x="1885950" y="6070"/>
                </a:lnTo>
                <a:lnTo>
                  <a:pt x="1886407" y="7188"/>
                </a:lnTo>
                <a:lnTo>
                  <a:pt x="1888274" y="9055"/>
                </a:lnTo>
                <a:lnTo>
                  <a:pt x="1889391" y="9525"/>
                </a:lnTo>
                <a:lnTo>
                  <a:pt x="1901545" y="9525"/>
                </a:lnTo>
                <a:lnTo>
                  <a:pt x="1902663" y="9055"/>
                </a:lnTo>
                <a:lnTo>
                  <a:pt x="1904530" y="7188"/>
                </a:lnTo>
                <a:lnTo>
                  <a:pt x="1905000" y="6070"/>
                </a:lnTo>
                <a:lnTo>
                  <a:pt x="1905000" y="3441"/>
                </a:lnTo>
                <a:close/>
              </a:path>
              <a:path w="5391150" h="1298575">
                <a:moveTo>
                  <a:pt x="1962150" y="1292491"/>
                </a:moveTo>
                <a:lnTo>
                  <a:pt x="1961680" y="1291374"/>
                </a:lnTo>
                <a:lnTo>
                  <a:pt x="1959813" y="1289507"/>
                </a:lnTo>
                <a:lnTo>
                  <a:pt x="1958695" y="1289050"/>
                </a:lnTo>
                <a:lnTo>
                  <a:pt x="1946541" y="1289050"/>
                </a:lnTo>
                <a:lnTo>
                  <a:pt x="1945424" y="1289507"/>
                </a:lnTo>
                <a:lnTo>
                  <a:pt x="1943557" y="1291374"/>
                </a:lnTo>
                <a:lnTo>
                  <a:pt x="1943100" y="1292491"/>
                </a:lnTo>
                <a:lnTo>
                  <a:pt x="1943100" y="1295120"/>
                </a:lnTo>
                <a:lnTo>
                  <a:pt x="1943557" y="1296238"/>
                </a:lnTo>
                <a:lnTo>
                  <a:pt x="1945424" y="1298105"/>
                </a:lnTo>
                <a:lnTo>
                  <a:pt x="1946541" y="1298575"/>
                </a:lnTo>
                <a:lnTo>
                  <a:pt x="1958695" y="1298575"/>
                </a:lnTo>
                <a:lnTo>
                  <a:pt x="1959813" y="1298105"/>
                </a:lnTo>
                <a:lnTo>
                  <a:pt x="1961680" y="1296238"/>
                </a:lnTo>
                <a:lnTo>
                  <a:pt x="1962150" y="1295120"/>
                </a:lnTo>
                <a:lnTo>
                  <a:pt x="1962150" y="1292491"/>
                </a:lnTo>
                <a:close/>
              </a:path>
              <a:path w="5391150" h="1298575">
                <a:moveTo>
                  <a:pt x="1962150" y="647966"/>
                </a:moveTo>
                <a:lnTo>
                  <a:pt x="1961680" y="646849"/>
                </a:lnTo>
                <a:lnTo>
                  <a:pt x="1959813" y="644982"/>
                </a:lnTo>
                <a:lnTo>
                  <a:pt x="1958695" y="644512"/>
                </a:lnTo>
                <a:lnTo>
                  <a:pt x="1946541" y="644512"/>
                </a:lnTo>
                <a:lnTo>
                  <a:pt x="1945424" y="644982"/>
                </a:lnTo>
                <a:lnTo>
                  <a:pt x="1943557" y="646849"/>
                </a:lnTo>
                <a:lnTo>
                  <a:pt x="1943100" y="647966"/>
                </a:lnTo>
                <a:lnTo>
                  <a:pt x="1943100" y="650595"/>
                </a:lnTo>
                <a:lnTo>
                  <a:pt x="1943557" y="651713"/>
                </a:lnTo>
                <a:lnTo>
                  <a:pt x="1945424" y="653580"/>
                </a:lnTo>
                <a:lnTo>
                  <a:pt x="1946541" y="654037"/>
                </a:lnTo>
                <a:lnTo>
                  <a:pt x="1958695" y="654037"/>
                </a:lnTo>
                <a:lnTo>
                  <a:pt x="1959813" y="653580"/>
                </a:lnTo>
                <a:lnTo>
                  <a:pt x="1961680" y="651713"/>
                </a:lnTo>
                <a:lnTo>
                  <a:pt x="1962150" y="650595"/>
                </a:lnTo>
                <a:lnTo>
                  <a:pt x="1962150" y="647966"/>
                </a:lnTo>
                <a:close/>
              </a:path>
              <a:path w="5391150" h="1298575">
                <a:moveTo>
                  <a:pt x="1962150" y="3441"/>
                </a:moveTo>
                <a:lnTo>
                  <a:pt x="1961680" y="2324"/>
                </a:lnTo>
                <a:lnTo>
                  <a:pt x="1959813" y="457"/>
                </a:lnTo>
                <a:lnTo>
                  <a:pt x="1958695" y="0"/>
                </a:lnTo>
                <a:lnTo>
                  <a:pt x="1946541" y="0"/>
                </a:lnTo>
                <a:lnTo>
                  <a:pt x="1945424" y="457"/>
                </a:lnTo>
                <a:lnTo>
                  <a:pt x="1943557" y="2324"/>
                </a:lnTo>
                <a:lnTo>
                  <a:pt x="1943100" y="3441"/>
                </a:lnTo>
                <a:lnTo>
                  <a:pt x="1943100" y="6070"/>
                </a:lnTo>
                <a:lnTo>
                  <a:pt x="1943557" y="7188"/>
                </a:lnTo>
                <a:lnTo>
                  <a:pt x="1945424" y="9055"/>
                </a:lnTo>
                <a:lnTo>
                  <a:pt x="1946541" y="9525"/>
                </a:lnTo>
                <a:lnTo>
                  <a:pt x="1958695" y="9525"/>
                </a:lnTo>
                <a:lnTo>
                  <a:pt x="1959813" y="9055"/>
                </a:lnTo>
                <a:lnTo>
                  <a:pt x="1961680" y="7188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5391150" h="1298575">
                <a:moveTo>
                  <a:pt x="2019300" y="1292491"/>
                </a:moveTo>
                <a:lnTo>
                  <a:pt x="2018830" y="1291374"/>
                </a:lnTo>
                <a:lnTo>
                  <a:pt x="2016963" y="1289507"/>
                </a:lnTo>
                <a:lnTo>
                  <a:pt x="2015845" y="1289050"/>
                </a:lnTo>
                <a:lnTo>
                  <a:pt x="2003691" y="1289050"/>
                </a:lnTo>
                <a:lnTo>
                  <a:pt x="2002574" y="1289507"/>
                </a:lnTo>
                <a:lnTo>
                  <a:pt x="2000707" y="1291374"/>
                </a:lnTo>
                <a:lnTo>
                  <a:pt x="2000250" y="1292491"/>
                </a:lnTo>
                <a:lnTo>
                  <a:pt x="2000250" y="1295120"/>
                </a:lnTo>
                <a:lnTo>
                  <a:pt x="2000707" y="1296238"/>
                </a:lnTo>
                <a:lnTo>
                  <a:pt x="2002574" y="1298105"/>
                </a:lnTo>
                <a:lnTo>
                  <a:pt x="2003691" y="1298575"/>
                </a:lnTo>
                <a:lnTo>
                  <a:pt x="2015845" y="1298575"/>
                </a:lnTo>
                <a:lnTo>
                  <a:pt x="2016963" y="1298105"/>
                </a:lnTo>
                <a:lnTo>
                  <a:pt x="2018830" y="1296238"/>
                </a:lnTo>
                <a:lnTo>
                  <a:pt x="2019300" y="1295120"/>
                </a:lnTo>
                <a:lnTo>
                  <a:pt x="2019300" y="1292491"/>
                </a:lnTo>
                <a:close/>
              </a:path>
              <a:path w="5391150" h="1298575">
                <a:moveTo>
                  <a:pt x="2019300" y="647966"/>
                </a:moveTo>
                <a:lnTo>
                  <a:pt x="2018830" y="646849"/>
                </a:lnTo>
                <a:lnTo>
                  <a:pt x="2016963" y="644982"/>
                </a:lnTo>
                <a:lnTo>
                  <a:pt x="2015845" y="644512"/>
                </a:lnTo>
                <a:lnTo>
                  <a:pt x="2003691" y="644512"/>
                </a:lnTo>
                <a:lnTo>
                  <a:pt x="2002574" y="644982"/>
                </a:lnTo>
                <a:lnTo>
                  <a:pt x="2000707" y="646849"/>
                </a:lnTo>
                <a:lnTo>
                  <a:pt x="2000250" y="647966"/>
                </a:lnTo>
                <a:lnTo>
                  <a:pt x="2000250" y="650595"/>
                </a:lnTo>
                <a:lnTo>
                  <a:pt x="2000707" y="651713"/>
                </a:lnTo>
                <a:lnTo>
                  <a:pt x="2002574" y="653580"/>
                </a:lnTo>
                <a:lnTo>
                  <a:pt x="2003691" y="654037"/>
                </a:lnTo>
                <a:lnTo>
                  <a:pt x="2015845" y="654037"/>
                </a:lnTo>
                <a:lnTo>
                  <a:pt x="2016963" y="653580"/>
                </a:lnTo>
                <a:lnTo>
                  <a:pt x="2018830" y="651713"/>
                </a:lnTo>
                <a:lnTo>
                  <a:pt x="2019300" y="650595"/>
                </a:lnTo>
                <a:lnTo>
                  <a:pt x="2019300" y="647966"/>
                </a:lnTo>
                <a:close/>
              </a:path>
              <a:path w="5391150" h="1298575">
                <a:moveTo>
                  <a:pt x="2019300" y="3441"/>
                </a:moveTo>
                <a:lnTo>
                  <a:pt x="2018830" y="2324"/>
                </a:lnTo>
                <a:lnTo>
                  <a:pt x="2016963" y="457"/>
                </a:lnTo>
                <a:lnTo>
                  <a:pt x="2015845" y="0"/>
                </a:lnTo>
                <a:lnTo>
                  <a:pt x="2003691" y="0"/>
                </a:lnTo>
                <a:lnTo>
                  <a:pt x="2002574" y="457"/>
                </a:lnTo>
                <a:lnTo>
                  <a:pt x="2000707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07" y="7188"/>
                </a:lnTo>
                <a:lnTo>
                  <a:pt x="2002574" y="9055"/>
                </a:lnTo>
                <a:lnTo>
                  <a:pt x="2003691" y="9525"/>
                </a:lnTo>
                <a:lnTo>
                  <a:pt x="2015845" y="9525"/>
                </a:lnTo>
                <a:lnTo>
                  <a:pt x="2016963" y="9055"/>
                </a:lnTo>
                <a:lnTo>
                  <a:pt x="2018830" y="7188"/>
                </a:lnTo>
                <a:lnTo>
                  <a:pt x="2019300" y="6070"/>
                </a:lnTo>
                <a:lnTo>
                  <a:pt x="2019300" y="3441"/>
                </a:lnTo>
                <a:close/>
              </a:path>
              <a:path w="5391150" h="1298575">
                <a:moveTo>
                  <a:pt x="2076450" y="1292491"/>
                </a:moveTo>
                <a:lnTo>
                  <a:pt x="2075980" y="1291374"/>
                </a:lnTo>
                <a:lnTo>
                  <a:pt x="2074113" y="1289507"/>
                </a:lnTo>
                <a:lnTo>
                  <a:pt x="2072995" y="1289050"/>
                </a:lnTo>
                <a:lnTo>
                  <a:pt x="2060841" y="1289050"/>
                </a:lnTo>
                <a:lnTo>
                  <a:pt x="2059724" y="1289507"/>
                </a:lnTo>
                <a:lnTo>
                  <a:pt x="2057857" y="1291374"/>
                </a:lnTo>
                <a:lnTo>
                  <a:pt x="2057400" y="1292491"/>
                </a:lnTo>
                <a:lnTo>
                  <a:pt x="2057400" y="1295120"/>
                </a:lnTo>
                <a:lnTo>
                  <a:pt x="2057857" y="1296238"/>
                </a:lnTo>
                <a:lnTo>
                  <a:pt x="2059724" y="1298105"/>
                </a:lnTo>
                <a:lnTo>
                  <a:pt x="2060841" y="1298575"/>
                </a:lnTo>
                <a:lnTo>
                  <a:pt x="2072995" y="1298575"/>
                </a:lnTo>
                <a:lnTo>
                  <a:pt x="2074113" y="1298105"/>
                </a:lnTo>
                <a:lnTo>
                  <a:pt x="2075980" y="1296238"/>
                </a:lnTo>
                <a:lnTo>
                  <a:pt x="2076450" y="1295120"/>
                </a:lnTo>
                <a:lnTo>
                  <a:pt x="2076450" y="1292491"/>
                </a:lnTo>
                <a:close/>
              </a:path>
              <a:path w="5391150" h="1298575">
                <a:moveTo>
                  <a:pt x="2076450" y="647966"/>
                </a:moveTo>
                <a:lnTo>
                  <a:pt x="2075980" y="646849"/>
                </a:lnTo>
                <a:lnTo>
                  <a:pt x="2074113" y="644982"/>
                </a:lnTo>
                <a:lnTo>
                  <a:pt x="2072995" y="644512"/>
                </a:lnTo>
                <a:lnTo>
                  <a:pt x="2060841" y="644512"/>
                </a:lnTo>
                <a:lnTo>
                  <a:pt x="2059724" y="644982"/>
                </a:lnTo>
                <a:lnTo>
                  <a:pt x="2057857" y="646849"/>
                </a:lnTo>
                <a:lnTo>
                  <a:pt x="2057400" y="647966"/>
                </a:lnTo>
                <a:lnTo>
                  <a:pt x="2057400" y="650595"/>
                </a:lnTo>
                <a:lnTo>
                  <a:pt x="2057857" y="651713"/>
                </a:lnTo>
                <a:lnTo>
                  <a:pt x="2059724" y="653580"/>
                </a:lnTo>
                <a:lnTo>
                  <a:pt x="2060841" y="654037"/>
                </a:lnTo>
                <a:lnTo>
                  <a:pt x="2072995" y="654037"/>
                </a:lnTo>
                <a:lnTo>
                  <a:pt x="2074113" y="653580"/>
                </a:lnTo>
                <a:lnTo>
                  <a:pt x="2075980" y="651713"/>
                </a:lnTo>
                <a:lnTo>
                  <a:pt x="2076450" y="650595"/>
                </a:lnTo>
                <a:lnTo>
                  <a:pt x="2076450" y="647966"/>
                </a:lnTo>
                <a:close/>
              </a:path>
              <a:path w="5391150" h="1298575">
                <a:moveTo>
                  <a:pt x="2076450" y="3441"/>
                </a:moveTo>
                <a:lnTo>
                  <a:pt x="2075980" y="2324"/>
                </a:lnTo>
                <a:lnTo>
                  <a:pt x="2074113" y="457"/>
                </a:lnTo>
                <a:lnTo>
                  <a:pt x="2072995" y="0"/>
                </a:lnTo>
                <a:lnTo>
                  <a:pt x="2060841" y="0"/>
                </a:lnTo>
                <a:lnTo>
                  <a:pt x="2059724" y="457"/>
                </a:lnTo>
                <a:lnTo>
                  <a:pt x="2057857" y="2324"/>
                </a:lnTo>
                <a:lnTo>
                  <a:pt x="2057400" y="3441"/>
                </a:lnTo>
                <a:lnTo>
                  <a:pt x="2057400" y="6070"/>
                </a:lnTo>
                <a:lnTo>
                  <a:pt x="2057857" y="7188"/>
                </a:lnTo>
                <a:lnTo>
                  <a:pt x="2059724" y="9055"/>
                </a:lnTo>
                <a:lnTo>
                  <a:pt x="2060841" y="9525"/>
                </a:lnTo>
                <a:lnTo>
                  <a:pt x="2072995" y="9525"/>
                </a:lnTo>
                <a:lnTo>
                  <a:pt x="2074113" y="9055"/>
                </a:lnTo>
                <a:lnTo>
                  <a:pt x="2075980" y="7188"/>
                </a:lnTo>
                <a:lnTo>
                  <a:pt x="2076450" y="6070"/>
                </a:lnTo>
                <a:lnTo>
                  <a:pt x="2076450" y="3441"/>
                </a:lnTo>
                <a:close/>
              </a:path>
              <a:path w="5391150" h="1298575">
                <a:moveTo>
                  <a:pt x="2133600" y="1292491"/>
                </a:moveTo>
                <a:lnTo>
                  <a:pt x="2133130" y="1291374"/>
                </a:lnTo>
                <a:lnTo>
                  <a:pt x="2131263" y="1289507"/>
                </a:lnTo>
                <a:lnTo>
                  <a:pt x="2130145" y="1289050"/>
                </a:lnTo>
                <a:lnTo>
                  <a:pt x="2117991" y="1289050"/>
                </a:lnTo>
                <a:lnTo>
                  <a:pt x="2116874" y="1289507"/>
                </a:lnTo>
                <a:lnTo>
                  <a:pt x="2115007" y="1291374"/>
                </a:lnTo>
                <a:lnTo>
                  <a:pt x="2114550" y="1292491"/>
                </a:lnTo>
                <a:lnTo>
                  <a:pt x="2114550" y="1295120"/>
                </a:lnTo>
                <a:lnTo>
                  <a:pt x="2115007" y="1296238"/>
                </a:lnTo>
                <a:lnTo>
                  <a:pt x="2116874" y="1298105"/>
                </a:lnTo>
                <a:lnTo>
                  <a:pt x="2117991" y="1298575"/>
                </a:lnTo>
                <a:lnTo>
                  <a:pt x="2130145" y="1298575"/>
                </a:lnTo>
                <a:lnTo>
                  <a:pt x="2131263" y="1298105"/>
                </a:lnTo>
                <a:lnTo>
                  <a:pt x="2133130" y="1296238"/>
                </a:lnTo>
                <a:lnTo>
                  <a:pt x="2133600" y="1295120"/>
                </a:lnTo>
                <a:lnTo>
                  <a:pt x="2133600" y="1292491"/>
                </a:lnTo>
                <a:close/>
              </a:path>
              <a:path w="5391150" h="1298575">
                <a:moveTo>
                  <a:pt x="2133600" y="647966"/>
                </a:moveTo>
                <a:lnTo>
                  <a:pt x="2133130" y="646849"/>
                </a:lnTo>
                <a:lnTo>
                  <a:pt x="2131263" y="644982"/>
                </a:lnTo>
                <a:lnTo>
                  <a:pt x="2130145" y="644512"/>
                </a:lnTo>
                <a:lnTo>
                  <a:pt x="2117991" y="644512"/>
                </a:lnTo>
                <a:lnTo>
                  <a:pt x="2116874" y="644982"/>
                </a:lnTo>
                <a:lnTo>
                  <a:pt x="2115007" y="646849"/>
                </a:lnTo>
                <a:lnTo>
                  <a:pt x="2114550" y="647966"/>
                </a:lnTo>
                <a:lnTo>
                  <a:pt x="2114550" y="650595"/>
                </a:lnTo>
                <a:lnTo>
                  <a:pt x="2115007" y="651713"/>
                </a:lnTo>
                <a:lnTo>
                  <a:pt x="2116874" y="653580"/>
                </a:lnTo>
                <a:lnTo>
                  <a:pt x="2117991" y="654037"/>
                </a:lnTo>
                <a:lnTo>
                  <a:pt x="2130145" y="654037"/>
                </a:lnTo>
                <a:lnTo>
                  <a:pt x="2131263" y="653580"/>
                </a:lnTo>
                <a:lnTo>
                  <a:pt x="2133130" y="651713"/>
                </a:lnTo>
                <a:lnTo>
                  <a:pt x="2133600" y="650595"/>
                </a:lnTo>
                <a:lnTo>
                  <a:pt x="2133600" y="647966"/>
                </a:lnTo>
                <a:close/>
              </a:path>
              <a:path w="5391150" h="1298575">
                <a:moveTo>
                  <a:pt x="2133600" y="3441"/>
                </a:moveTo>
                <a:lnTo>
                  <a:pt x="2133130" y="2324"/>
                </a:lnTo>
                <a:lnTo>
                  <a:pt x="2131263" y="457"/>
                </a:lnTo>
                <a:lnTo>
                  <a:pt x="2130145" y="0"/>
                </a:lnTo>
                <a:lnTo>
                  <a:pt x="2117991" y="0"/>
                </a:lnTo>
                <a:lnTo>
                  <a:pt x="2116874" y="457"/>
                </a:lnTo>
                <a:lnTo>
                  <a:pt x="2115007" y="2324"/>
                </a:lnTo>
                <a:lnTo>
                  <a:pt x="2114550" y="3441"/>
                </a:lnTo>
                <a:lnTo>
                  <a:pt x="2114550" y="6070"/>
                </a:lnTo>
                <a:lnTo>
                  <a:pt x="2115007" y="7188"/>
                </a:lnTo>
                <a:lnTo>
                  <a:pt x="2116874" y="9055"/>
                </a:lnTo>
                <a:lnTo>
                  <a:pt x="2117991" y="9525"/>
                </a:lnTo>
                <a:lnTo>
                  <a:pt x="2130145" y="9525"/>
                </a:lnTo>
                <a:lnTo>
                  <a:pt x="2131263" y="9055"/>
                </a:lnTo>
                <a:lnTo>
                  <a:pt x="2133130" y="7188"/>
                </a:lnTo>
                <a:lnTo>
                  <a:pt x="2133600" y="6070"/>
                </a:lnTo>
                <a:lnTo>
                  <a:pt x="2133600" y="3441"/>
                </a:lnTo>
                <a:close/>
              </a:path>
              <a:path w="5391150" h="1298575">
                <a:moveTo>
                  <a:pt x="2190750" y="1292491"/>
                </a:moveTo>
                <a:lnTo>
                  <a:pt x="2190280" y="1291374"/>
                </a:lnTo>
                <a:lnTo>
                  <a:pt x="2188413" y="1289507"/>
                </a:lnTo>
                <a:lnTo>
                  <a:pt x="2187295" y="1289050"/>
                </a:lnTo>
                <a:lnTo>
                  <a:pt x="2175141" y="1289050"/>
                </a:lnTo>
                <a:lnTo>
                  <a:pt x="2174024" y="1289507"/>
                </a:lnTo>
                <a:lnTo>
                  <a:pt x="2172157" y="1291374"/>
                </a:lnTo>
                <a:lnTo>
                  <a:pt x="2171700" y="1292491"/>
                </a:lnTo>
                <a:lnTo>
                  <a:pt x="2171700" y="1295120"/>
                </a:lnTo>
                <a:lnTo>
                  <a:pt x="2172157" y="1296238"/>
                </a:lnTo>
                <a:lnTo>
                  <a:pt x="2174024" y="1298105"/>
                </a:lnTo>
                <a:lnTo>
                  <a:pt x="2175141" y="1298575"/>
                </a:lnTo>
                <a:lnTo>
                  <a:pt x="2187295" y="1298575"/>
                </a:lnTo>
                <a:lnTo>
                  <a:pt x="2188413" y="1298105"/>
                </a:lnTo>
                <a:lnTo>
                  <a:pt x="2190280" y="1296238"/>
                </a:lnTo>
                <a:lnTo>
                  <a:pt x="2190750" y="1295120"/>
                </a:lnTo>
                <a:lnTo>
                  <a:pt x="2190750" y="1292491"/>
                </a:lnTo>
                <a:close/>
              </a:path>
              <a:path w="5391150" h="1298575">
                <a:moveTo>
                  <a:pt x="2190750" y="647966"/>
                </a:moveTo>
                <a:lnTo>
                  <a:pt x="2190280" y="646849"/>
                </a:lnTo>
                <a:lnTo>
                  <a:pt x="2188413" y="644982"/>
                </a:lnTo>
                <a:lnTo>
                  <a:pt x="2187295" y="644512"/>
                </a:lnTo>
                <a:lnTo>
                  <a:pt x="2175141" y="644512"/>
                </a:lnTo>
                <a:lnTo>
                  <a:pt x="2174024" y="644982"/>
                </a:lnTo>
                <a:lnTo>
                  <a:pt x="2172157" y="646849"/>
                </a:lnTo>
                <a:lnTo>
                  <a:pt x="2171700" y="647966"/>
                </a:lnTo>
                <a:lnTo>
                  <a:pt x="2171700" y="650595"/>
                </a:lnTo>
                <a:lnTo>
                  <a:pt x="2172157" y="651713"/>
                </a:lnTo>
                <a:lnTo>
                  <a:pt x="2174024" y="653580"/>
                </a:lnTo>
                <a:lnTo>
                  <a:pt x="2175141" y="654037"/>
                </a:lnTo>
                <a:lnTo>
                  <a:pt x="2187295" y="654037"/>
                </a:lnTo>
                <a:lnTo>
                  <a:pt x="2188413" y="653580"/>
                </a:lnTo>
                <a:lnTo>
                  <a:pt x="2190280" y="651713"/>
                </a:lnTo>
                <a:lnTo>
                  <a:pt x="2190750" y="650595"/>
                </a:lnTo>
                <a:lnTo>
                  <a:pt x="2190750" y="647966"/>
                </a:lnTo>
                <a:close/>
              </a:path>
              <a:path w="5391150" h="1298575">
                <a:moveTo>
                  <a:pt x="2190750" y="3441"/>
                </a:moveTo>
                <a:lnTo>
                  <a:pt x="2190280" y="2324"/>
                </a:lnTo>
                <a:lnTo>
                  <a:pt x="2188413" y="457"/>
                </a:lnTo>
                <a:lnTo>
                  <a:pt x="2187295" y="0"/>
                </a:lnTo>
                <a:lnTo>
                  <a:pt x="2175141" y="0"/>
                </a:lnTo>
                <a:lnTo>
                  <a:pt x="2174024" y="457"/>
                </a:lnTo>
                <a:lnTo>
                  <a:pt x="2172157" y="2324"/>
                </a:lnTo>
                <a:lnTo>
                  <a:pt x="2171700" y="3441"/>
                </a:lnTo>
                <a:lnTo>
                  <a:pt x="2171700" y="6070"/>
                </a:lnTo>
                <a:lnTo>
                  <a:pt x="2172157" y="7188"/>
                </a:lnTo>
                <a:lnTo>
                  <a:pt x="2174024" y="9055"/>
                </a:lnTo>
                <a:lnTo>
                  <a:pt x="2175141" y="9525"/>
                </a:lnTo>
                <a:lnTo>
                  <a:pt x="2187295" y="9525"/>
                </a:lnTo>
                <a:lnTo>
                  <a:pt x="2188413" y="9055"/>
                </a:lnTo>
                <a:lnTo>
                  <a:pt x="2190280" y="7188"/>
                </a:lnTo>
                <a:lnTo>
                  <a:pt x="2190750" y="6070"/>
                </a:lnTo>
                <a:lnTo>
                  <a:pt x="2190750" y="3441"/>
                </a:lnTo>
                <a:close/>
              </a:path>
              <a:path w="5391150" h="1298575">
                <a:moveTo>
                  <a:pt x="2247900" y="1292491"/>
                </a:moveTo>
                <a:lnTo>
                  <a:pt x="2247430" y="1291374"/>
                </a:lnTo>
                <a:lnTo>
                  <a:pt x="2245563" y="1289507"/>
                </a:lnTo>
                <a:lnTo>
                  <a:pt x="2244445" y="1289050"/>
                </a:lnTo>
                <a:lnTo>
                  <a:pt x="2232291" y="1289050"/>
                </a:lnTo>
                <a:lnTo>
                  <a:pt x="2231174" y="1289507"/>
                </a:lnTo>
                <a:lnTo>
                  <a:pt x="2229307" y="1291374"/>
                </a:lnTo>
                <a:lnTo>
                  <a:pt x="2228850" y="1292491"/>
                </a:lnTo>
                <a:lnTo>
                  <a:pt x="2228850" y="1295120"/>
                </a:lnTo>
                <a:lnTo>
                  <a:pt x="2229307" y="1296238"/>
                </a:lnTo>
                <a:lnTo>
                  <a:pt x="2231174" y="1298105"/>
                </a:lnTo>
                <a:lnTo>
                  <a:pt x="2232291" y="1298575"/>
                </a:lnTo>
                <a:lnTo>
                  <a:pt x="2244445" y="1298575"/>
                </a:lnTo>
                <a:lnTo>
                  <a:pt x="2245563" y="1298105"/>
                </a:lnTo>
                <a:lnTo>
                  <a:pt x="2247430" y="1296238"/>
                </a:lnTo>
                <a:lnTo>
                  <a:pt x="2247900" y="1295120"/>
                </a:lnTo>
                <a:lnTo>
                  <a:pt x="2247900" y="1292491"/>
                </a:lnTo>
                <a:close/>
              </a:path>
              <a:path w="5391150" h="1298575">
                <a:moveTo>
                  <a:pt x="2247900" y="647966"/>
                </a:moveTo>
                <a:lnTo>
                  <a:pt x="2247430" y="646849"/>
                </a:lnTo>
                <a:lnTo>
                  <a:pt x="2245563" y="644982"/>
                </a:lnTo>
                <a:lnTo>
                  <a:pt x="2244445" y="644512"/>
                </a:lnTo>
                <a:lnTo>
                  <a:pt x="2232291" y="644512"/>
                </a:lnTo>
                <a:lnTo>
                  <a:pt x="2231174" y="644982"/>
                </a:lnTo>
                <a:lnTo>
                  <a:pt x="2229307" y="646849"/>
                </a:lnTo>
                <a:lnTo>
                  <a:pt x="2228850" y="647966"/>
                </a:lnTo>
                <a:lnTo>
                  <a:pt x="2228850" y="650595"/>
                </a:lnTo>
                <a:lnTo>
                  <a:pt x="2229307" y="651713"/>
                </a:lnTo>
                <a:lnTo>
                  <a:pt x="2231174" y="653580"/>
                </a:lnTo>
                <a:lnTo>
                  <a:pt x="2232291" y="654037"/>
                </a:lnTo>
                <a:lnTo>
                  <a:pt x="2244445" y="654037"/>
                </a:lnTo>
                <a:lnTo>
                  <a:pt x="2245563" y="653580"/>
                </a:lnTo>
                <a:lnTo>
                  <a:pt x="2247430" y="651713"/>
                </a:lnTo>
                <a:lnTo>
                  <a:pt x="2247900" y="650595"/>
                </a:lnTo>
                <a:lnTo>
                  <a:pt x="2247900" y="647966"/>
                </a:lnTo>
                <a:close/>
              </a:path>
              <a:path w="5391150" h="1298575">
                <a:moveTo>
                  <a:pt x="2247900" y="3441"/>
                </a:moveTo>
                <a:lnTo>
                  <a:pt x="2247430" y="2324"/>
                </a:lnTo>
                <a:lnTo>
                  <a:pt x="2245563" y="457"/>
                </a:lnTo>
                <a:lnTo>
                  <a:pt x="2244445" y="0"/>
                </a:lnTo>
                <a:lnTo>
                  <a:pt x="2232291" y="0"/>
                </a:lnTo>
                <a:lnTo>
                  <a:pt x="2231174" y="457"/>
                </a:lnTo>
                <a:lnTo>
                  <a:pt x="2229307" y="2324"/>
                </a:lnTo>
                <a:lnTo>
                  <a:pt x="2228850" y="3441"/>
                </a:lnTo>
                <a:lnTo>
                  <a:pt x="2228850" y="6070"/>
                </a:lnTo>
                <a:lnTo>
                  <a:pt x="2229307" y="7188"/>
                </a:lnTo>
                <a:lnTo>
                  <a:pt x="2231174" y="9055"/>
                </a:lnTo>
                <a:lnTo>
                  <a:pt x="2232291" y="9525"/>
                </a:lnTo>
                <a:lnTo>
                  <a:pt x="2244445" y="9525"/>
                </a:lnTo>
                <a:lnTo>
                  <a:pt x="2245563" y="9055"/>
                </a:lnTo>
                <a:lnTo>
                  <a:pt x="2247430" y="7188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5391150" h="1298575">
                <a:moveTo>
                  <a:pt x="2305050" y="1292491"/>
                </a:moveTo>
                <a:lnTo>
                  <a:pt x="2304580" y="1291374"/>
                </a:lnTo>
                <a:lnTo>
                  <a:pt x="2302713" y="1289507"/>
                </a:lnTo>
                <a:lnTo>
                  <a:pt x="2301595" y="1289050"/>
                </a:lnTo>
                <a:lnTo>
                  <a:pt x="2289441" y="1289050"/>
                </a:lnTo>
                <a:lnTo>
                  <a:pt x="2288324" y="1289507"/>
                </a:lnTo>
                <a:lnTo>
                  <a:pt x="2286457" y="1291374"/>
                </a:lnTo>
                <a:lnTo>
                  <a:pt x="2286000" y="1292491"/>
                </a:lnTo>
                <a:lnTo>
                  <a:pt x="2286000" y="1295120"/>
                </a:lnTo>
                <a:lnTo>
                  <a:pt x="2286457" y="1296238"/>
                </a:lnTo>
                <a:lnTo>
                  <a:pt x="2288324" y="1298105"/>
                </a:lnTo>
                <a:lnTo>
                  <a:pt x="2289441" y="1298575"/>
                </a:lnTo>
                <a:lnTo>
                  <a:pt x="2301595" y="1298575"/>
                </a:lnTo>
                <a:lnTo>
                  <a:pt x="2302713" y="1298105"/>
                </a:lnTo>
                <a:lnTo>
                  <a:pt x="2304580" y="1296238"/>
                </a:lnTo>
                <a:lnTo>
                  <a:pt x="2305050" y="1295120"/>
                </a:lnTo>
                <a:lnTo>
                  <a:pt x="2305050" y="1292491"/>
                </a:lnTo>
                <a:close/>
              </a:path>
              <a:path w="5391150" h="1298575">
                <a:moveTo>
                  <a:pt x="2305050" y="647966"/>
                </a:moveTo>
                <a:lnTo>
                  <a:pt x="2304580" y="646849"/>
                </a:lnTo>
                <a:lnTo>
                  <a:pt x="2302713" y="644982"/>
                </a:lnTo>
                <a:lnTo>
                  <a:pt x="2301595" y="644512"/>
                </a:lnTo>
                <a:lnTo>
                  <a:pt x="2289441" y="644512"/>
                </a:lnTo>
                <a:lnTo>
                  <a:pt x="2288324" y="644982"/>
                </a:lnTo>
                <a:lnTo>
                  <a:pt x="2286457" y="646849"/>
                </a:lnTo>
                <a:lnTo>
                  <a:pt x="2286000" y="647966"/>
                </a:lnTo>
                <a:lnTo>
                  <a:pt x="2286000" y="650595"/>
                </a:lnTo>
                <a:lnTo>
                  <a:pt x="2286457" y="651713"/>
                </a:lnTo>
                <a:lnTo>
                  <a:pt x="2288324" y="653580"/>
                </a:lnTo>
                <a:lnTo>
                  <a:pt x="2289441" y="654037"/>
                </a:lnTo>
                <a:lnTo>
                  <a:pt x="2301595" y="654037"/>
                </a:lnTo>
                <a:lnTo>
                  <a:pt x="2302713" y="653580"/>
                </a:lnTo>
                <a:lnTo>
                  <a:pt x="2304580" y="651713"/>
                </a:lnTo>
                <a:lnTo>
                  <a:pt x="2305050" y="650595"/>
                </a:lnTo>
                <a:lnTo>
                  <a:pt x="2305050" y="647966"/>
                </a:lnTo>
                <a:close/>
              </a:path>
              <a:path w="5391150" h="1298575">
                <a:moveTo>
                  <a:pt x="2305050" y="3441"/>
                </a:moveTo>
                <a:lnTo>
                  <a:pt x="2304580" y="2324"/>
                </a:lnTo>
                <a:lnTo>
                  <a:pt x="2302713" y="457"/>
                </a:lnTo>
                <a:lnTo>
                  <a:pt x="2301595" y="0"/>
                </a:lnTo>
                <a:lnTo>
                  <a:pt x="2289441" y="0"/>
                </a:lnTo>
                <a:lnTo>
                  <a:pt x="2288324" y="457"/>
                </a:lnTo>
                <a:lnTo>
                  <a:pt x="2286457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57" y="7188"/>
                </a:lnTo>
                <a:lnTo>
                  <a:pt x="2288324" y="9055"/>
                </a:lnTo>
                <a:lnTo>
                  <a:pt x="2289441" y="9525"/>
                </a:lnTo>
                <a:lnTo>
                  <a:pt x="2301595" y="9525"/>
                </a:lnTo>
                <a:lnTo>
                  <a:pt x="2302713" y="9055"/>
                </a:lnTo>
                <a:lnTo>
                  <a:pt x="2304580" y="7188"/>
                </a:lnTo>
                <a:lnTo>
                  <a:pt x="2305050" y="6070"/>
                </a:lnTo>
                <a:lnTo>
                  <a:pt x="2305050" y="3441"/>
                </a:lnTo>
                <a:close/>
              </a:path>
              <a:path w="5391150" h="1298575">
                <a:moveTo>
                  <a:pt x="2362200" y="1292491"/>
                </a:moveTo>
                <a:lnTo>
                  <a:pt x="2361730" y="1291374"/>
                </a:lnTo>
                <a:lnTo>
                  <a:pt x="2359863" y="1289507"/>
                </a:lnTo>
                <a:lnTo>
                  <a:pt x="2358745" y="1289050"/>
                </a:lnTo>
                <a:lnTo>
                  <a:pt x="2346591" y="1289050"/>
                </a:lnTo>
                <a:lnTo>
                  <a:pt x="2345474" y="1289507"/>
                </a:lnTo>
                <a:lnTo>
                  <a:pt x="2343607" y="1291374"/>
                </a:lnTo>
                <a:lnTo>
                  <a:pt x="2343150" y="1292491"/>
                </a:lnTo>
                <a:lnTo>
                  <a:pt x="2343150" y="1295120"/>
                </a:lnTo>
                <a:lnTo>
                  <a:pt x="2343607" y="1296238"/>
                </a:lnTo>
                <a:lnTo>
                  <a:pt x="2345474" y="1298105"/>
                </a:lnTo>
                <a:lnTo>
                  <a:pt x="2346591" y="1298575"/>
                </a:lnTo>
                <a:lnTo>
                  <a:pt x="2358745" y="1298575"/>
                </a:lnTo>
                <a:lnTo>
                  <a:pt x="2359863" y="1298105"/>
                </a:lnTo>
                <a:lnTo>
                  <a:pt x="2361730" y="1296238"/>
                </a:lnTo>
                <a:lnTo>
                  <a:pt x="2362200" y="1295120"/>
                </a:lnTo>
                <a:lnTo>
                  <a:pt x="2362200" y="1292491"/>
                </a:lnTo>
                <a:close/>
              </a:path>
              <a:path w="5391150" h="1298575">
                <a:moveTo>
                  <a:pt x="2362200" y="647966"/>
                </a:moveTo>
                <a:lnTo>
                  <a:pt x="2361730" y="646849"/>
                </a:lnTo>
                <a:lnTo>
                  <a:pt x="2359863" y="644982"/>
                </a:lnTo>
                <a:lnTo>
                  <a:pt x="2358745" y="644512"/>
                </a:lnTo>
                <a:lnTo>
                  <a:pt x="2346591" y="644512"/>
                </a:lnTo>
                <a:lnTo>
                  <a:pt x="2345474" y="644982"/>
                </a:lnTo>
                <a:lnTo>
                  <a:pt x="2343607" y="646849"/>
                </a:lnTo>
                <a:lnTo>
                  <a:pt x="2343150" y="647966"/>
                </a:lnTo>
                <a:lnTo>
                  <a:pt x="2343150" y="650595"/>
                </a:lnTo>
                <a:lnTo>
                  <a:pt x="2343607" y="651713"/>
                </a:lnTo>
                <a:lnTo>
                  <a:pt x="2345474" y="653580"/>
                </a:lnTo>
                <a:lnTo>
                  <a:pt x="2346591" y="654037"/>
                </a:lnTo>
                <a:lnTo>
                  <a:pt x="2358745" y="654037"/>
                </a:lnTo>
                <a:lnTo>
                  <a:pt x="2359863" y="653580"/>
                </a:lnTo>
                <a:lnTo>
                  <a:pt x="2361730" y="651713"/>
                </a:lnTo>
                <a:lnTo>
                  <a:pt x="2362200" y="650595"/>
                </a:lnTo>
                <a:lnTo>
                  <a:pt x="2362200" y="647966"/>
                </a:lnTo>
                <a:close/>
              </a:path>
              <a:path w="5391150" h="1298575">
                <a:moveTo>
                  <a:pt x="2362200" y="3441"/>
                </a:moveTo>
                <a:lnTo>
                  <a:pt x="2361730" y="2324"/>
                </a:lnTo>
                <a:lnTo>
                  <a:pt x="2359863" y="457"/>
                </a:lnTo>
                <a:lnTo>
                  <a:pt x="2358745" y="0"/>
                </a:lnTo>
                <a:lnTo>
                  <a:pt x="2346591" y="0"/>
                </a:lnTo>
                <a:lnTo>
                  <a:pt x="2345474" y="457"/>
                </a:lnTo>
                <a:lnTo>
                  <a:pt x="2343607" y="2324"/>
                </a:lnTo>
                <a:lnTo>
                  <a:pt x="2343150" y="3441"/>
                </a:lnTo>
                <a:lnTo>
                  <a:pt x="2343150" y="6070"/>
                </a:lnTo>
                <a:lnTo>
                  <a:pt x="2343607" y="7188"/>
                </a:lnTo>
                <a:lnTo>
                  <a:pt x="2345474" y="9055"/>
                </a:lnTo>
                <a:lnTo>
                  <a:pt x="2346591" y="9525"/>
                </a:lnTo>
                <a:lnTo>
                  <a:pt x="2358745" y="9525"/>
                </a:lnTo>
                <a:lnTo>
                  <a:pt x="2359863" y="9055"/>
                </a:lnTo>
                <a:lnTo>
                  <a:pt x="2361730" y="7188"/>
                </a:lnTo>
                <a:lnTo>
                  <a:pt x="2362200" y="6070"/>
                </a:lnTo>
                <a:lnTo>
                  <a:pt x="2362200" y="3441"/>
                </a:lnTo>
                <a:close/>
              </a:path>
              <a:path w="5391150" h="1298575">
                <a:moveTo>
                  <a:pt x="2419350" y="1292491"/>
                </a:moveTo>
                <a:lnTo>
                  <a:pt x="2418880" y="1291374"/>
                </a:lnTo>
                <a:lnTo>
                  <a:pt x="2417013" y="1289507"/>
                </a:lnTo>
                <a:lnTo>
                  <a:pt x="2415895" y="1289050"/>
                </a:lnTo>
                <a:lnTo>
                  <a:pt x="2403741" y="1289050"/>
                </a:lnTo>
                <a:lnTo>
                  <a:pt x="2402624" y="1289507"/>
                </a:lnTo>
                <a:lnTo>
                  <a:pt x="2400757" y="1291374"/>
                </a:lnTo>
                <a:lnTo>
                  <a:pt x="2400300" y="1292491"/>
                </a:lnTo>
                <a:lnTo>
                  <a:pt x="2400300" y="1295120"/>
                </a:lnTo>
                <a:lnTo>
                  <a:pt x="2400757" y="1296238"/>
                </a:lnTo>
                <a:lnTo>
                  <a:pt x="2402624" y="1298105"/>
                </a:lnTo>
                <a:lnTo>
                  <a:pt x="2403741" y="1298575"/>
                </a:lnTo>
                <a:lnTo>
                  <a:pt x="2415895" y="1298575"/>
                </a:lnTo>
                <a:lnTo>
                  <a:pt x="2417013" y="1298105"/>
                </a:lnTo>
                <a:lnTo>
                  <a:pt x="2418880" y="1296238"/>
                </a:lnTo>
                <a:lnTo>
                  <a:pt x="2419350" y="1295120"/>
                </a:lnTo>
                <a:lnTo>
                  <a:pt x="2419350" y="1292491"/>
                </a:lnTo>
                <a:close/>
              </a:path>
              <a:path w="5391150" h="1298575">
                <a:moveTo>
                  <a:pt x="2419350" y="647966"/>
                </a:moveTo>
                <a:lnTo>
                  <a:pt x="2418880" y="646849"/>
                </a:lnTo>
                <a:lnTo>
                  <a:pt x="2417013" y="644982"/>
                </a:lnTo>
                <a:lnTo>
                  <a:pt x="2415895" y="644512"/>
                </a:lnTo>
                <a:lnTo>
                  <a:pt x="2403741" y="644512"/>
                </a:lnTo>
                <a:lnTo>
                  <a:pt x="2402624" y="644982"/>
                </a:lnTo>
                <a:lnTo>
                  <a:pt x="2400757" y="646849"/>
                </a:lnTo>
                <a:lnTo>
                  <a:pt x="2400300" y="647966"/>
                </a:lnTo>
                <a:lnTo>
                  <a:pt x="2400300" y="650595"/>
                </a:lnTo>
                <a:lnTo>
                  <a:pt x="2400757" y="651713"/>
                </a:lnTo>
                <a:lnTo>
                  <a:pt x="2402624" y="653580"/>
                </a:lnTo>
                <a:lnTo>
                  <a:pt x="2403741" y="654037"/>
                </a:lnTo>
                <a:lnTo>
                  <a:pt x="2415895" y="654037"/>
                </a:lnTo>
                <a:lnTo>
                  <a:pt x="2417013" y="653580"/>
                </a:lnTo>
                <a:lnTo>
                  <a:pt x="2418880" y="651713"/>
                </a:lnTo>
                <a:lnTo>
                  <a:pt x="2419350" y="650595"/>
                </a:lnTo>
                <a:lnTo>
                  <a:pt x="2419350" y="647966"/>
                </a:lnTo>
                <a:close/>
              </a:path>
              <a:path w="5391150" h="1298575">
                <a:moveTo>
                  <a:pt x="2419350" y="3441"/>
                </a:moveTo>
                <a:lnTo>
                  <a:pt x="2418880" y="2324"/>
                </a:lnTo>
                <a:lnTo>
                  <a:pt x="2417013" y="457"/>
                </a:lnTo>
                <a:lnTo>
                  <a:pt x="2415895" y="0"/>
                </a:lnTo>
                <a:lnTo>
                  <a:pt x="2403741" y="0"/>
                </a:lnTo>
                <a:lnTo>
                  <a:pt x="2402624" y="457"/>
                </a:lnTo>
                <a:lnTo>
                  <a:pt x="2400757" y="2324"/>
                </a:lnTo>
                <a:lnTo>
                  <a:pt x="2400300" y="3441"/>
                </a:lnTo>
                <a:lnTo>
                  <a:pt x="2400300" y="6070"/>
                </a:lnTo>
                <a:lnTo>
                  <a:pt x="2400757" y="7188"/>
                </a:lnTo>
                <a:lnTo>
                  <a:pt x="2402624" y="9055"/>
                </a:lnTo>
                <a:lnTo>
                  <a:pt x="2403741" y="9525"/>
                </a:lnTo>
                <a:lnTo>
                  <a:pt x="2415895" y="9525"/>
                </a:lnTo>
                <a:lnTo>
                  <a:pt x="2417013" y="9055"/>
                </a:lnTo>
                <a:lnTo>
                  <a:pt x="2418880" y="7188"/>
                </a:lnTo>
                <a:lnTo>
                  <a:pt x="2419350" y="6070"/>
                </a:lnTo>
                <a:lnTo>
                  <a:pt x="2419350" y="3441"/>
                </a:lnTo>
                <a:close/>
              </a:path>
              <a:path w="5391150" h="1298575">
                <a:moveTo>
                  <a:pt x="2476500" y="1292491"/>
                </a:moveTo>
                <a:lnTo>
                  <a:pt x="2476030" y="1291374"/>
                </a:lnTo>
                <a:lnTo>
                  <a:pt x="2474163" y="1289507"/>
                </a:lnTo>
                <a:lnTo>
                  <a:pt x="2473045" y="1289050"/>
                </a:lnTo>
                <a:lnTo>
                  <a:pt x="2460891" y="1289050"/>
                </a:lnTo>
                <a:lnTo>
                  <a:pt x="2459774" y="1289507"/>
                </a:lnTo>
                <a:lnTo>
                  <a:pt x="2457907" y="1291374"/>
                </a:lnTo>
                <a:lnTo>
                  <a:pt x="2457450" y="1292491"/>
                </a:lnTo>
                <a:lnTo>
                  <a:pt x="2457450" y="1295120"/>
                </a:lnTo>
                <a:lnTo>
                  <a:pt x="2457907" y="1296238"/>
                </a:lnTo>
                <a:lnTo>
                  <a:pt x="2459774" y="1298105"/>
                </a:lnTo>
                <a:lnTo>
                  <a:pt x="2460891" y="1298575"/>
                </a:lnTo>
                <a:lnTo>
                  <a:pt x="2473045" y="1298575"/>
                </a:lnTo>
                <a:lnTo>
                  <a:pt x="2474163" y="1298105"/>
                </a:lnTo>
                <a:lnTo>
                  <a:pt x="2476030" y="1296238"/>
                </a:lnTo>
                <a:lnTo>
                  <a:pt x="2476500" y="1295120"/>
                </a:lnTo>
                <a:lnTo>
                  <a:pt x="2476500" y="1292491"/>
                </a:lnTo>
                <a:close/>
              </a:path>
              <a:path w="5391150" h="1298575">
                <a:moveTo>
                  <a:pt x="2476500" y="647966"/>
                </a:moveTo>
                <a:lnTo>
                  <a:pt x="2476030" y="646849"/>
                </a:lnTo>
                <a:lnTo>
                  <a:pt x="2474163" y="644982"/>
                </a:lnTo>
                <a:lnTo>
                  <a:pt x="2473045" y="644512"/>
                </a:lnTo>
                <a:lnTo>
                  <a:pt x="2460891" y="644512"/>
                </a:lnTo>
                <a:lnTo>
                  <a:pt x="2459774" y="644982"/>
                </a:lnTo>
                <a:lnTo>
                  <a:pt x="2457907" y="646849"/>
                </a:lnTo>
                <a:lnTo>
                  <a:pt x="2457450" y="647966"/>
                </a:lnTo>
                <a:lnTo>
                  <a:pt x="2457450" y="650595"/>
                </a:lnTo>
                <a:lnTo>
                  <a:pt x="2457907" y="651713"/>
                </a:lnTo>
                <a:lnTo>
                  <a:pt x="2459774" y="653580"/>
                </a:lnTo>
                <a:lnTo>
                  <a:pt x="2460891" y="654037"/>
                </a:lnTo>
                <a:lnTo>
                  <a:pt x="2473045" y="654037"/>
                </a:lnTo>
                <a:lnTo>
                  <a:pt x="2474163" y="653580"/>
                </a:lnTo>
                <a:lnTo>
                  <a:pt x="2476030" y="651713"/>
                </a:lnTo>
                <a:lnTo>
                  <a:pt x="2476500" y="650595"/>
                </a:lnTo>
                <a:lnTo>
                  <a:pt x="2476500" y="647966"/>
                </a:lnTo>
                <a:close/>
              </a:path>
              <a:path w="5391150" h="1298575">
                <a:moveTo>
                  <a:pt x="2476500" y="3441"/>
                </a:moveTo>
                <a:lnTo>
                  <a:pt x="2476030" y="2324"/>
                </a:lnTo>
                <a:lnTo>
                  <a:pt x="2474163" y="457"/>
                </a:lnTo>
                <a:lnTo>
                  <a:pt x="2473045" y="0"/>
                </a:lnTo>
                <a:lnTo>
                  <a:pt x="2460891" y="0"/>
                </a:lnTo>
                <a:lnTo>
                  <a:pt x="2459774" y="457"/>
                </a:lnTo>
                <a:lnTo>
                  <a:pt x="2457907" y="2324"/>
                </a:lnTo>
                <a:lnTo>
                  <a:pt x="2457450" y="3441"/>
                </a:lnTo>
                <a:lnTo>
                  <a:pt x="2457450" y="6070"/>
                </a:lnTo>
                <a:lnTo>
                  <a:pt x="2457907" y="7188"/>
                </a:lnTo>
                <a:lnTo>
                  <a:pt x="2459774" y="9055"/>
                </a:lnTo>
                <a:lnTo>
                  <a:pt x="2460891" y="9525"/>
                </a:lnTo>
                <a:lnTo>
                  <a:pt x="2473045" y="9525"/>
                </a:lnTo>
                <a:lnTo>
                  <a:pt x="2474163" y="9055"/>
                </a:lnTo>
                <a:lnTo>
                  <a:pt x="2476030" y="7188"/>
                </a:lnTo>
                <a:lnTo>
                  <a:pt x="2476500" y="6070"/>
                </a:lnTo>
                <a:lnTo>
                  <a:pt x="2476500" y="3441"/>
                </a:lnTo>
                <a:close/>
              </a:path>
              <a:path w="5391150" h="1298575">
                <a:moveTo>
                  <a:pt x="2533650" y="1292491"/>
                </a:moveTo>
                <a:lnTo>
                  <a:pt x="2533180" y="1291374"/>
                </a:lnTo>
                <a:lnTo>
                  <a:pt x="2531313" y="1289507"/>
                </a:lnTo>
                <a:lnTo>
                  <a:pt x="2530195" y="1289050"/>
                </a:lnTo>
                <a:lnTo>
                  <a:pt x="2518041" y="1289050"/>
                </a:lnTo>
                <a:lnTo>
                  <a:pt x="2516924" y="1289507"/>
                </a:lnTo>
                <a:lnTo>
                  <a:pt x="2515057" y="1291374"/>
                </a:lnTo>
                <a:lnTo>
                  <a:pt x="2514600" y="1292491"/>
                </a:lnTo>
                <a:lnTo>
                  <a:pt x="2514600" y="1295120"/>
                </a:lnTo>
                <a:lnTo>
                  <a:pt x="2515057" y="1296238"/>
                </a:lnTo>
                <a:lnTo>
                  <a:pt x="2516924" y="1298105"/>
                </a:lnTo>
                <a:lnTo>
                  <a:pt x="2518041" y="1298575"/>
                </a:lnTo>
                <a:lnTo>
                  <a:pt x="2530195" y="1298575"/>
                </a:lnTo>
                <a:lnTo>
                  <a:pt x="2531313" y="1298105"/>
                </a:lnTo>
                <a:lnTo>
                  <a:pt x="2533180" y="1296238"/>
                </a:lnTo>
                <a:lnTo>
                  <a:pt x="2533650" y="1295120"/>
                </a:lnTo>
                <a:lnTo>
                  <a:pt x="2533650" y="1292491"/>
                </a:lnTo>
                <a:close/>
              </a:path>
              <a:path w="5391150" h="1298575">
                <a:moveTo>
                  <a:pt x="2533650" y="647966"/>
                </a:moveTo>
                <a:lnTo>
                  <a:pt x="2533180" y="646849"/>
                </a:lnTo>
                <a:lnTo>
                  <a:pt x="2531313" y="644982"/>
                </a:lnTo>
                <a:lnTo>
                  <a:pt x="2530195" y="644512"/>
                </a:lnTo>
                <a:lnTo>
                  <a:pt x="2518041" y="644512"/>
                </a:lnTo>
                <a:lnTo>
                  <a:pt x="2516924" y="644982"/>
                </a:lnTo>
                <a:lnTo>
                  <a:pt x="2515057" y="646849"/>
                </a:lnTo>
                <a:lnTo>
                  <a:pt x="2514600" y="647966"/>
                </a:lnTo>
                <a:lnTo>
                  <a:pt x="2514600" y="650595"/>
                </a:lnTo>
                <a:lnTo>
                  <a:pt x="2515057" y="651713"/>
                </a:lnTo>
                <a:lnTo>
                  <a:pt x="2516924" y="653580"/>
                </a:lnTo>
                <a:lnTo>
                  <a:pt x="2518041" y="654037"/>
                </a:lnTo>
                <a:lnTo>
                  <a:pt x="2530195" y="654037"/>
                </a:lnTo>
                <a:lnTo>
                  <a:pt x="2531313" y="653580"/>
                </a:lnTo>
                <a:lnTo>
                  <a:pt x="2533180" y="651713"/>
                </a:lnTo>
                <a:lnTo>
                  <a:pt x="2533650" y="650595"/>
                </a:lnTo>
                <a:lnTo>
                  <a:pt x="2533650" y="647966"/>
                </a:lnTo>
                <a:close/>
              </a:path>
              <a:path w="5391150" h="1298575">
                <a:moveTo>
                  <a:pt x="2533650" y="3441"/>
                </a:moveTo>
                <a:lnTo>
                  <a:pt x="2533180" y="2324"/>
                </a:lnTo>
                <a:lnTo>
                  <a:pt x="2531313" y="457"/>
                </a:lnTo>
                <a:lnTo>
                  <a:pt x="2530195" y="0"/>
                </a:lnTo>
                <a:lnTo>
                  <a:pt x="2518041" y="0"/>
                </a:lnTo>
                <a:lnTo>
                  <a:pt x="2516924" y="457"/>
                </a:lnTo>
                <a:lnTo>
                  <a:pt x="2515057" y="2324"/>
                </a:lnTo>
                <a:lnTo>
                  <a:pt x="2514600" y="3441"/>
                </a:lnTo>
                <a:lnTo>
                  <a:pt x="2514600" y="6070"/>
                </a:lnTo>
                <a:lnTo>
                  <a:pt x="2515057" y="7188"/>
                </a:lnTo>
                <a:lnTo>
                  <a:pt x="2516924" y="9055"/>
                </a:lnTo>
                <a:lnTo>
                  <a:pt x="2518041" y="9525"/>
                </a:lnTo>
                <a:lnTo>
                  <a:pt x="2530195" y="9525"/>
                </a:lnTo>
                <a:lnTo>
                  <a:pt x="2531313" y="9055"/>
                </a:lnTo>
                <a:lnTo>
                  <a:pt x="2533180" y="7188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5391150" h="1298575">
                <a:moveTo>
                  <a:pt x="2590800" y="1292491"/>
                </a:moveTo>
                <a:lnTo>
                  <a:pt x="2590330" y="1291374"/>
                </a:lnTo>
                <a:lnTo>
                  <a:pt x="2588463" y="1289507"/>
                </a:lnTo>
                <a:lnTo>
                  <a:pt x="2587345" y="1289050"/>
                </a:lnTo>
                <a:lnTo>
                  <a:pt x="2575191" y="1289050"/>
                </a:lnTo>
                <a:lnTo>
                  <a:pt x="2574074" y="1289507"/>
                </a:lnTo>
                <a:lnTo>
                  <a:pt x="2572207" y="1291374"/>
                </a:lnTo>
                <a:lnTo>
                  <a:pt x="2571750" y="1292491"/>
                </a:lnTo>
                <a:lnTo>
                  <a:pt x="2571750" y="1295120"/>
                </a:lnTo>
                <a:lnTo>
                  <a:pt x="2572207" y="1296238"/>
                </a:lnTo>
                <a:lnTo>
                  <a:pt x="2574074" y="1298105"/>
                </a:lnTo>
                <a:lnTo>
                  <a:pt x="2575191" y="1298575"/>
                </a:lnTo>
                <a:lnTo>
                  <a:pt x="2587345" y="1298575"/>
                </a:lnTo>
                <a:lnTo>
                  <a:pt x="2588463" y="1298105"/>
                </a:lnTo>
                <a:lnTo>
                  <a:pt x="2590330" y="1296238"/>
                </a:lnTo>
                <a:lnTo>
                  <a:pt x="2590800" y="1295120"/>
                </a:lnTo>
                <a:lnTo>
                  <a:pt x="2590800" y="1292491"/>
                </a:lnTo>
                <a:close/>
              </a:path>
              <a:path w="5391150" h="1298575">
                <a:moveTo>
                  <a:pt x="2590800" y="647966"/>
                </a:moveTo>
                <a:lnTo>
                  <a:pt x="2590330" y="646849"/>
                </a:lnTo>
                <a:lnTo>
                  <a:pt x="2588463" y="644982"/>
                </a:lnTo>
                <a:lnTo>
                  <a:pt x="2587345" y="644512"/>
                </a:lnTo>
                <a:lnTo>
                  <a:pt x="2575191" y="644512"/>
                </a:lnTo>
                <a:lnTo>
                  <a:pt x="2574074" y="644982"/>
                </a:lnTo>
                <a:lnTo>
                  <a:pt x="2572207" y="646849"/>
                </a:lnTo>
                <a:lnTo>
                  <a:pt x="2571750" y="647966"/>
                </a:lnTo>
                <a:lnTo>
                  <a:pt x="2571750" y="650595"/>
                </a:lnTo>
                <a:lnTo>
                  <a:pt x="2572207" y="651713"/>
                </a:lnTo>
                <a:lnTo>
                  <a:pt x="2574074" y="653580"/>
                </a:lnTo>
                <a:lnTo>
                  <a:pt x="2575191" y="654037"/>
                </a:lnTo>
                <a:lnTo>
                  <a:pt x="2587345" y="654037"/>
                </a:lnTo>
                <a:lnTo>
                  <a:pt x="2588463" y="653580"/>
                </a:lnTo>
                <a:lnTo>
                  <a:pt x="2590330" y="651713"/>
                </a:lnTo>
                <a:lnTo>
                  <a:pt x="2590800" y="650595"/>
                </a:lnTo>
                <a:lnTo>
                  <a:pt x="2590800" y="647966"/>
                </a:lnTo>
                <a:close/>
              </a:path>
              <a:path w="5391150" h="1298575">
                <a:moveTo>
                  <a:pt x="2590800" y="3441"/>
                </a:moveTo>
                <a:lnTo>
                  <a:pt x="2590330" y="2324"/>
                </a:lnTo>
                <a:lnTo>
                  <a:pt x="2588463" y="457"/>
                </a:lnTo>
                <a:lnTo>
                  <a:pt x="2587345" y="0"/>
                </a:lnTo>
                <a:lnTo>
                  <a:pt x="2575191" y="0"/>
                </a:lnTo>
                <a:lnTo>
                  <a:pt x="2574074" y="457"/>
                </a:lnTo>
                <a:lnTo>
                  <a:pt x="2572207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07" y="7188"/>
                </a:lnTo>
                <a:lnTo>
                  <a:pt x="2574074" y="9055"/>
                </a:lnTo>
                <a:lnTo>
                  <a:pt x="2575191" y="9525"/>
                </a:lnTo>
                <a:lnTo>
                  <a:pt x="2587345" y="9525"/>
                </a:lnTo>
                <a:lnTo>
                  <a:pt x="2588463" y="9055"/>
                </a:lnTo>
                <a:lnTo>
                  <a:pt x="2590330" y="7188"/>
                </a:lnTo>
                <a:lnTo>
                  <a:pt x="2590800" y="6070"/>
                </a:lnTo>
                <a:lnTo>
                  <a:pt x="2590800" y="3441"/>
                </a:lnTo>
                <a:close/>
              </a:path>
              <a:path w="5391150" h="1298575">
                <a:moveTo>
                  <a:pt x="2647950" y="1292491"/>
                </a:moveTo>
                <a:lnTo>
                  <a:pt x="2647480" y="1291374"/>
                </a:lnTo>
                <a:lnTo>
                  <a:pt x="2645613" y="1289507"/>
                </a:lnTo>
                <a:lnTo>
                  <a:pt x="2644495" y="1289050"/>
                </a:lnTo>
                <a:lnTo>
                  <a:pt x="2632341" y="1289050"/>
                </a:lnTo>
                <a:lnTo>
                  <a:pt x="2631224" y="1289507"/>
                </a:lnTo>
                <a:lnTo>
                  <a:pt x="2629357" y="1291374"/>
                </a:lnTo>
                <a:lnTo>
                  <a:pt x="2628900" y="1292491"/>
                </a:lnTo>
                <a:lnTo>
                  <a:pt x="2628900" y="1295120"/>
                </a:lnTo>
                <a:lnTo>
                  <a:pt x="2629357" y="1296238"/>
                </a:lnTo>
                <a:lnTo>
                  <a:pt x="2631224" y="1298105"/>
                </a:lnTo>
                <a:lnTo>
                  <a:pt x="2632341" y="1298575"/>
                </a:lnTo>
                <a:lnTo>
                  <a:pt x="2644495" y="1298575"/>
                </a:lnTo>
                <a:lnTo>
                  <a:pt x="2645613" y="1298105"/>
                </a:lnTo>
                <a:lnTo>
                  <a:pt x="2647480" y="1296238"/>
                </a:lnTo>
                <a:lnTo>
                  <a:pt x="2647950" y="1295120"/>
                </a:lnTo>
                <a:lnTo>
                  <a:pt x="2647950" y="1292491"/>
                </a:lnTo>
                <a:close/>
              </a:path>
              <a:path w="5391150" h="1298575">
                <a:moveTo>
                  <a:pt x="2647950" y="647966"/>
                </a:moveTo>
                <a:lnTo>
                  <a:pt x="2647480" y="646849"/>
                </a:lnTo>
                <a:lnTo>
                  <a:pt x="2645613" y="644982"/>
                </a:lnTo>
                <a:lnTo>
                  <a:pt x="2644495" y="644512"/>
                </a:lnTo>
                <a:lnTo>
                  <a:pt x="2632341" y="644512"/>
                </a:lnTo>
                <a:lnTo>
                  <a:pt x="2631224" y="644982"/>
                </a:lnTo>
                <a:lnTo>
                  <a:pt x="2629357" y="646849"/>
                </a:lnTo>
                <a:lnTo>
                  <a:pt x="2628900" y="647966"/>
                </a:lnTo>
                <a:lnTo>
                  <a:pt x="2628900" y="650595"/>
                </a:lnTo>
                <a:lnTo>
                  <a:pt x="2629357" y="651713"/>
                </a:lnTo>
                <a:lnTo>
                  <a:pt x="2631224" y="653580"/>
                </a:lnTo>
                <a:lnTo>
                  <a:pt x="2632341" y="654037"/>
                </a:lnTo>
                <a:lnTo>
                  <a:pt x="2644495" y="654037"/>
                </a:lnTo>
                <a:lnTo>
                  <a:pt x="2645613" y="653580"/>
                </a:lnTo>
                <a:lnTo>
                  <a:pt x="2647480" y="651713"/>
                </a:lnTo>
                <a:lnTo>
                  <a:pt x="2647950" y="650595"/>
                </a:lnTo>
                <a:lnTo>
                  <a:pt x="2647950" y="647966"/>
                </a:lnTo>
                <a:close/>
              </a:path>
              <a:path w="5391150" h="1298575">
                <a:moveTo>
                  <a:pt x="2647950" y="3441"/>
                </a:moveTo>
                <a:lnTo>
                  <a:pt x="2647480" y="2324"/>
                </a:lnTo>
                <a:lnTo>
                  <a:pt x="2645613" y="457"/>
                </a:lnTo>
                <a:lnTo>
                  <a:pt x="2644495" y="0"/>
                </a:lnTo>
                <a:lnTo>
                  <a:pt x="2632341" y="0"/>
                </a:lnTo>
                <a:lnTo>
                  <a:pt x="2631224" y="457"/>
                </a:lnTo>
                <a:lnTo>
                  <a:pt x="2629357" y="2324"/>
                </a:lnTo>
                <a:lnTo>
                  <a:pt x="2628900" y="3441"/>
                </a:lnTo>
                <a:lnTo>
                  <a:pt x="2628900" y="6070"/>
                </a:lnTo>
                <a:lnTo>
                  <a:pt x="2629357" y="7188"/>
                </a:lnTo>
                <a:lnTo>
                  <a:pt x="2631224" y="9055"/>
                </a:lnTo>
                <a:lnTo>
                  <a:pt x="2632341" y="9525"/>
                </a:lnTo>
                <a:lnTo>
                  <a:pt x="2644495" y="9525"/>
                </a:lnTo>
                <a:lnTo>
                  <a:pt x="2645613" y="9055"/>
                </a:lnTo>
                <a:lnTo>
                  <a:pt x="2647480" y="7188"/>
                </a:lnTo>
                <a:lnTo>
                  <a:pt x="2647950" y="6070"/>
                </a:lnTo>
                <a:lnTo>
                  <a:pt x="2647950" y="3441"/>
                </a:lnTo>
                <a:close/>
              </a:path>
              <a:path w="5391150" h="1298575">
                <a:moveTo>
                  <a:pt x="2705100" y="1292491"/>
                </a:moveTo>
                <a:lnTo>
                  <a:pt x="2704630" y="1291374"/>
                </a:lnTo>
                <a:lnTo>
                  <a:pt x="2702763" y="1289507"/>
                </a:lnTo>
                <a:lnTo>
                  <a:pt x="2701645" y="1289050"/>
                </a:lnTo>
                <a:lnTo>
                  <a:pt x="2689491" y="1289050"/>
                </a:lnTo>
                <a:lnTo>
                  <a:pt x="2688374" y="1289507"/>
                </a:lnTo>
                <a:lnTo>
                  <a:pt x="2686507" y="1291374"/>
                </a:lnTo>
                <a:lnTo>
                  <a:pt x="2686050" y="1292491"/>
                </a:lnTo>
                <a:lnTo>
                  <a:pt x="2686050" y="1295120"/>
                </a:lnTo>
                <a:lnTo>
                  <a:pt x="2686507" y="1296238"/>
                </a:lnTo>
                <a:lnTo>
                  <a:pt x="2688374" y="1298105"/>
                </a:lnTo>
                <a:lnTo>
                  <a:pt x="2689491" y="1298575"/>
                </a:lnTo>
                <a:lnTo>
                  <a:pt x="2701645" y="1298575"/>
                </a:lnTo>
                <a:lnTo>
                  <a:pt x="2702763" y="1298105"/>
                </a:lnTo>
                <a:lnTo>
                  <a:pt x="2704630" y="1296238"/>
                </a:lnTo>
                <a:lnTo>
                  <a:pt x="2705100" y="1295120"/>
                </a:lnTo>
                <a:lnTo>
                  <a:pt x="2705100" y="1292491"/>
                </a:lnTo>
                <a:close/>
              </a:path>
              <a:path w="5391150" h="1298575">
                <a:moveTo>
                  <a:pt x="2705100" y="647966"/>
                </a:moveTo>
                <a:lnTo>
                  <a:pt x="2704630" y="646849"/>
                </a:lnTo>
                <a:lnTo>
                  <a:pt x="2702763" y="644982"/>
                </a:lnTo>
                <a:lnTo>
                  <a:pt x="2701645" y="644512"/>
                </a:lnTo>
                <a:lnTo>
                  <a:pt x="2689491" y="644512"/>
                </a:lnTo>
                <a:lnTo>
                  <a:pt x="2688374" y="644982"/>
                </a:lnTo>
                <a:lnTo>
                  <a:pt x="2686507" y="646849"/>
                </a:lnTo>
                <a:lnTo>
                  <a:pt x="2686050" y="647966"/>
                </a:lnTo>
                <a:lnTo>
                  <a:pt x="2686050" y="650595"/>
                </a:lnTo>
                <a:lnTo>
                  <a:pt x="2686507" y="651713"/>
                </a:lnTo>
                <a:lnTo>
                  <a:pt x="2688374" y="653580"/>
                </a:lnTo>
                <a:lnTo>
                  <a:pt x="2689491" y="654037"/>
                </a:lnTo>
                <a:lnTo>
                  <a:pt x="2701645" y="654037"/>
                </a:lnTo>
                <a:lnTo>
                  <a:pt x="2702763" y="653580"/>
                </a:lnTo>
                <a:lnTo>
                  <a:pt x="2704630" y="651713"/>
                </a:lnTo>
                <a:lnTo>
                  <a:pt x="2705100" y="650595"/>
                </a:lnTo>
                <a:lnTo>
                  <a:pt x="2705100" y="647966"/>
                </a:lnTo>
                <a:close/>
              </a:path>
              <a:path w="5391150" h="1298575">
                <a:moveTo>
                  <a:pt x="2705100" y="3441"/>
                </a:moveTo>
                <a:lnTo>
                  <a:pt x="2704630" y="2324"/>
                </a:lnTo>
                <a:lnTo>
                  <a:pt x="2702763" y="457"/>
                </a:lnTo>
                <a:lnTo>
                  <a:pt x="2701645" y="0"/>
                </a:lnTo>
                <a:lnTo>
                  <a:pt x="2689491" y="0"/>
                </a:lnTo>
                <a:lnTo>
                  <a:pt x="2688374" y="457"/>
                </a:lnTo>
                <a:lnTo>
                  <a:pt x="2686507" y="2324"/>
                </a:lnTo>
                <a:lnTo>
                  <a:pt x="2686050" y="3441"/>
                </a:lnTo>
                <a:lnTo>
                  <a:pt x="2686050" y="6070"/>
                </a:lnTo>
                <a:lnTo>
                  <a:pt x="2686507" y="7188"/>
                </a:lnTo>
                <a:lnTo>
                  <a:pt x="2688374" y="9055"/>
                </a:lnTo>
                <a:lnTo>
                  <a:pt x="2689491" y="9525"/>
                </a:lnTo>
                <a:lnTo>
                  <a:pt x="2701645" y="9525"/>
                </a:lnTo>
                <a:lnTo>
                  <a:pt x="2702763" y="9055"/>
                </a:lnTo>
                <a:lnTo>
                  <a:pt x="2704630" y="7188"/>
                </a:lnTo>
                <a:lnTo>
                  <a:pt x="2705100" y="6070"/>
                </a:lnTo>
                <a:lnTo>
                  <a:pt x="2705100" y="3441"/>
                </a:lnTo>
                <a:close/>
              </a:path>
              <a:path w="5391150" h="1298575">
                <a:moveTo>
                  <a:pt x="2762237" y="1292491"/>
                </a:moveTo>
                <a:lnTo>
                  <a:pt x="2761780" y="1291374"/>
                </a:lnTo>
                <a:lnTo>
                  <a:pt x="2759913" y="1289507"/>
                </a:lnTo>
                <a:lnTo>
                  <a:pt x="2758795" y="1289050"/>
                </a:lnTo>
                <a:lnTo>
                  <a:pt x="2746641" y="1289050"/>
                </a:lnTo>
                <a:lnTo>
                  <a:pt x="2745524" y="1289507"/>
                </a:lnTo>
                <a:lnTo>
                  <a:pt x="2743657" y="1291374"/>
                </a:lnTo>
                <a:lnTo>
                  <a:pt x="2743200" y="1292491"/>
                </a:lnTo>
                <a:lnTo>
                  <a:pt x="2743200" y="1295120"/>
                </a:lnTo>
                <a:lnTo>
                  <a:pt x="2743657" y="1296238"/>
                </a:lnTo>
                <a:lnTo>
                  <a:pt x="2745524" y="1298105"/>
                </a:lnTo>
                <a:lnTo>
                  <a:pt x="2746641" y="1298575"/>
                </a:lnTo>
                <a:lnTo>
                  <a:pt x="2758795" y="1298575"/>
                </a:lnTo>
                <a:lnTo>
                  <a:pt x="2759913" y="1298105"/>
                </a:lnTo>
                <a:lnTo>
                  <a:pt x="2761780" y="1296238"/>
                </a:lnTo>
                <a:lnTo>
                  <a:pt x="2762237" y="1295120"/>
                </a:lnTo>
                <a:lnTo>
                  <a:pt x="2762237" y="1292491"/>
                </a:lnTo>
                <a:close/>
              </a:path>
              <a:path w="5391150" h="1298575">
                <a:moveTo>
                  <a:pt x="2762237" y="647966"/>
                </a:moveTo>
                <a:lnTo>
                  <a:pt x="2761780" y="646849"/>
                </a:lnTo>
                <a:lnTo>
                  <a:pt x="2759913" y="644982"/>
                </a:lnTo>
                <a:lnTo>
                  <a:pt x="2758795" y="644512"/>
                </a:lnTo>
                <a:lnTo>
                  <a:pt x="2746641" y="644512"/>
                </a:lnTo>
                <a:lnTo>
                  <a:pt x="2745524" y="644982"/>
                </a:lnTo>
                <a:lnTo>
                  <a:pt x="2743657" y="646849"/>
                </a:lnTo>
                <a:lnTo>
                  <a:pt x="2743200" y="647966"/>
                </a:lnTo>
                <a:lnTo>
                  <a:pt x="2743200" y="650595"/>
                </a:lnTo>
                <a:lnTo>
                  <a:pt x="2743657" y="651713"/>
                </a:lnTo>
                <a:lnTo>
                  <a:pt x="2745524" y="653580"/>
                </a:lnTo>
                <a:lnTo>
                  <a:pt x="2746641" y="654037"/>
                </a:lnTo>
                <a:lnTo>
                  <a:pt x="2758795" y="654037"/>
                </a:lnTo>
                <a:lnTo>
                  <a:pt x="2759913" y="653580"/>
                </a:lnTo>
                <a:lnTo>
                  <a:pt x="2761780" y="651713"/>
                </a:lnTo>
                <a:lnTo>
                  <a:pt x="2762237" y="650595"/>
                </a:lnTo>
                <a:lnTo>
                  <a:pt x="2762237" y="647966"/>
                </a:lnTo>
                <a:close/>
              </a:path>
              <a:path w="5391150" h="1298575">
                <a:moveTo>
                  <a:pt x="2762237" y="3441"/>
                </a:moveTo>
                <a:lnTo>
                  <a:pt x="2761780" y="2324"/>
                </a:lnTo>
                <a:lnTo>
                  <a:pt x="2759913" y="457"/>
                </a:lnTo>
                <a:lnTo>
                  <a:pt x="2758795" y="0"/>
                </a:lnTo>
                <a:lnTo>
                  <a:pt x="2746641" y="0"/>
                </a:lnTo>
                <a:lnTo>
                  <a:pt x="2745524" y="457"/>
                </a:lnTo>
                <a:lnTo>
                  <a:pt x="2743657" y="2324"/>
                </a:lnTo>
                <a:lnTo>
                  <a:pt x="2743200" y="3441"/>
                </a:lnTo>
                <a:lnTo>
                  <a:pt x="2743200" y="6070"/>
                </a:lnTo>
                <a:lnTo>
                  <a:pt x="2743657" y="7188"/>
                </a:lnTo>
                <a:lnTo>
                  <a:pt x="2745524" y="9055"/>
                </a:lnTo>
                <a:lnTo>
                  <a:pt x="2746641" y="9525"/>
                </a:lnTo>
                <a:lnTo>
                  <a:pt x="2758795" y="9525"/>
                </a:lnTo>
                <a:lnTo>
                  <a:pt x="2759913" y="9055"/>
                </a:lnTo>
                <a:lnTo>
                  <a:pt x="2761780" y="7188"/>
                </a:lnTo>
                <a:lnTo>
                  <a:pt x="2762237" y="6070"/>
                </a:lnTo>
                <a:lnTo>
                  <a:pt x="2762237" y="3441"/>
                </a:lnTo>
                <a:close/>
              </a:path>
              <a:path w="5391150" h="1298575">
                <a:moveTo>
                  <a:pt x="2819400" y="1292491"/>
                </a:moveTo>
                <a:lnTo>
                  <a:pt x="2818930" y="1291374"/>
                </a:lnTo>
                <a:lnTo>
                  <a:pt x="2817063" y="1289507"/>
                </a:lnTo>
                <a:lnTo>
                  <a:pt x="2815945" y="1289050"/>
                </a:lnTo>
                <a:lnTo>
                  <a:pt x="2803791" y="1289050"/>
                </a:lnTo>
                <a:lnTo>
                  <a:pt x="2802674" y="1289507"/>
                </a:lnTo>
                <a:lnTo>
                  <a:pt x="2800807" y="1291374"/>
                </a:lnTo>
                <a:lnTo>
                  <a:pt x="2800350" y="1292491"/>
                </a:lnTo>
                <a:lnTo>
                  <a:pt x="2800350" y="1295120"/>
                </a:lnTo>
                <a:lnTo>
                  <a:pt x="2800807" y="1296238"/>
                </a:lnTo>
                <a:lnTo>
                  <a:pt x="2802674" y="1298105"/>
                </a:lnTo>
                <a:lnTo>
                  <a:pt x="2803791" y="1298575"/>
                </a:lnTo>
                <a:lnTo>
                  <a:pt x="2815945" y="1298575"/>
                </a:lnTo>
                <a:lnTo>
                  <a:pt x="2817063" y="1298105"/>
                </a:lnTo>
                <a:lnTo>
                  <a:pt x="2818930" y="1296238"/>
                </a:lnTo>
                <a:lnTo>
                  <a:pt x="2819400" y="1295120"/>
                </a:lnTo>
                <a:lnTo>
                  <a:pt x="2819400" y="1292491"/>
                </a:lnTo>
                <a:close/>
              </a:path>
              <a:path w="5391150" h="1298575">
                <a:moveTo>
                  <a:pt x="2819400" y="647966"/>
                </a:moveTo>
                <a:lnTo>
                  <a:pt x="2818930" y="646849"/>
                </a:lnTo>
                <a:lnTo>
                  <a:pt x="2817063" y="644982"/>
                </a:lnTo>
                <a:lnTo>
                  <a:pt x="2815945" y="644512"/>
                </a:lnTo>
                <a:lnTo>
                  <a:pt x="2803791" y="644512"/>
                </a:lnTo>
                <a:lnTo>
                  <a:pt x="2802674" y="644982"/>
                </a:lnTo>
                <a:lnTo>
                  <a:pt x="2800807" y="646849"/>
                </a:lnTo>
                <a:lnTo>
                  <a:pt x="2800350" y="647966"/>
                </a:lnTo>
                <a:lnTo>
                  <a:pt x="2800350" y="650595"/>
                </a:lnTo>
                <a:lnTo>
                  <a:pt x="2800807" y="651713"/>
                </a:lnTo>
                <a:lnTo>
                  <a:pt x="2802674" y="653580"/>
                </a:lnTo>
                <a:lnTo>
                  <a:pt x="2803791" y="654037"/>
                </a:lnTo>
                <a:lnTo>
                  <a:pt x="2815945" y="654037"/>
                </a:lnTo>
                <a:lnTo>
                  <a:pt x="2817063" y="653580"/>
                </a:lnTo>
                <a:lnTo>
                  <a:pt x="2818930" y="651713"/>
                </a:lnTo>
                <a:lnTo>
                  <a:pt x="2819400" y="650595"/>
                </a:lnTo>
                <a:lnTo>
                  <a:pt x="2819400" y="647966"/>
                </a:lnTo>
                <a:close/>
              </a:path>
              <a:path w="5391150" h="1298575">
                <a:moveTo>
                  <a:pt x="2819400" y="3441"/>
                </a:moveTo>
                <a:lnTo>
                  <a:pt x="2818930" y="2324"/>
                </a:lnTo>
                <a:lnTo>
                  <a:pt x="2817063" y="457"/>
                </a:lnTo>
                <a:lnTo>
                  <a:pt x="2815945" y="0"/>
                </a:lnTo>
                <a:lnTo>
                  <a:pt x="2803791" y="0"/>
                </a:lnTo>
                <a:lnTo>
                  <a:pt x="2802674" y="457"/>
                </a:lnTo>
                <a:lnTo>
                  <a:pt x="2800807" y="2324"/>
                </a:lnTo>
                <a:lnTo>
                  <a:pt x="2800350" y="3441"/>
                </a:lnTo>
                <a:lnTo>
                  <a:pt x="2800350" y="6070"/>
                </a:lnTo>
                <a:lnTo>
                  <a:pt x="2800807" y="7188"/>
                </a:lnTo>
                <a:lnTo>
                  <a:pt x="2802674" y="9055"/>
                </a:lnTo>
                <a:lnTo>
                  <a:pt x="2803791" y="9525"/>
                </a:lnTo>
                <a:lnTo>
                  <a:pt x="2815945" y="9525"/>
                </a:lnTo>
                <a:lnTo>
                  <a:pt x="2817063" y="9055"/>
                </a:lnTo>
                <a:lnTo>
                  <a:pt x="2818930" y="7188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5391150" h="1298575">
                <a:moveTo>
                  <a:pt x="2876550" y="1292491"/>
                </a:moveTo>
                <a:lnTo>
                  <a:pt x="2876080" y="1291374"/>
                </a:lnTo>
                <a:lnTo>
                  <a:pt x="2874213" y="1289507"/>
                </a:lnTo>
                <a:lnTo>
                  <a:pt x="2873095" y="1289050"/>
                </a:lnTo>
                <a:lnTo>
                  <a:pt x="2860941" y="1289050"/>
                </a:lnTo>
                <a:lnTo>
                  <a:pt x="2859824" y="1289507"/>
                </a:lnTo>
                <a:lnTo>
                  <a:pt x="2857957" y="1291374"/>
                </a:lnTo>
                <a:lnTo>
                  <a:pt x="2857500" y="1292491"/>
                </a:lnTo>
                <a:lnTo>
                  <a:pt x="2857500" y="1295120"/>
                </a:lnTo>
                <a:lnTo>
                  <a:pt x="2857957" y="1296238"/>
                </a:lnTo>
                <a:lnTo>
                  <a:pt x="2859824" y="1298105"/>
                </a:lnTo>
                <a:lnTo>
                  <a:pt x="2860941" y="1298575"/>
                </a:lnTo>
                <a:lnTo>
                  <a:pt x="2873095" y="1298575"/>
                </a:lnTo>
                <a:lnTo>
                  <a:pt x="2874213" y="1298105"/>
                </a:lnTo>
                <a:lnTo>
                  <a:pt x="2876080" y="1296238"/>
                </a:lnTo>
                <a:lnTo>
                  <a:pt x="2876550" y="1295120"/>
                </a:lnTo>
                <a:lnTo>
                  <a:pt x="2876550" y="1292491"/>
                </a:lnTo>
                <a:close/>
              </a:path>
              <a:path w="5391150" h="1298575">
                <a:moveTo>
                  <a:pt x="2876550" y="647966"/>
                </a:moveTo>
                <a:lnTo>
                  <a:pt x="2876080" y="646849"/>
                </a:lnTo>
                <a:lnTo>
                  <a:pt x="2874213" y="644982"/>
                </a:lnTo>
                <a:lnTo>
                  <a:pt x="2873095" y="644512"/>
                </a:lnTo>
                <a:lnTo>
                  <a:pt x="2860941" y="644512"/>
                </a:lnTo>
                <a:lnTo>
                  <a:pt x="2859824" y="644982"/>
                </a:lnTo>
                <a:lnTo>
                  <a:pt x="2857957" y="646849"/>
                </a:lnTo>
                <a:lnTo>
                  <a:pt x="2857500" y="647966"/>
                </a:lnTo>
                <a:lnTo>
                  <a:pt x="2857500" y="650595"/>
                </a:lnTo>
                <a:lnTo>
                  <a:pt x="2857957" y="651713"/>
                </a:lnTo>
                <a:lnTo>
                  <a:pt x="2859824" y="653580"/>
                </a:lnTo>
                <a:lnTo>
                  <a:pt x="2860941" y="654037"/>
                </a:lnTo>
                <a:lnTo>
                  <a:pt x="2873095" y="654037"/>
                </a:lnTo>
                <a:lnTo>
                  <a:pt x="2874213" y="653580"/>
                </a:lnTo>
                <a:lnTo>
                  <a:pt x="2876080" y="651713"/>
                </a:lnTo>
                <a:lnTo>
                  <a:pt x="2876550" y="650595"/>
                </a:lnTo>
                <a:lnTo>
                  <a:pt x="2876550" y="647966"/>
                </a:lnTo>
                <a:close/>
              </a:path>
              <a:path w="5391150" h="1298575">
                <a:moveTo>
                  <a:pt x="2876550" y="3441"/>
                </a:moveTo>
                <a:lnTo>
                  <a:pt x="2876080" y="2324"/>
                </a:lnTo>
                <a:lnTo>
                  <a:pt x="2874213" y="457"/>
                </a:lnTo>
                <a:lnTo>
                  <a:pt x="2873095" y="0"/>
                </a:lnTo>
                <a:lnTo>
                  <a:pt x="2860941" y="0"/>
                </a:lnTo>
                <a:lnTo>
                  <a:pt x="2859824" y="457"/>
                </a:lnTo>
                <a:lnTo>
                  <a:pt x="2857957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57" y="7188"/>
                </a:lnTo>
                <a:lnTo>
                  <a:pt x="2859824" y="9055"/>
                </a:lnTo>
                <a:lnTo>
                  <a:pt x="2860941" y="9525"/>
                </a:lnTo>
                <a:lnTo>
                  <a:pt x="2873095" y="9525"/>
                </a:lnTo>
                <a:lnTo>
                  <a:pt x="2874213" y="9055"/>
                </a:lnTo>
                <a:lnTo>
                  <a:pt x="2876080" y="7188"/>
                </a:lnTo>
                <a:lnTo>
                  <a:pt x="2876550" y="6070"/>
                </a:lnTo>
                <a:lnTo>
                  <a:pt x="2876550" y="3441"/>
                </a:lnTo>
                <a:close/>
              </a:path>
              <a:path w="5391150" h="1298575">
                <a:moveTo>
                  <a:pt x="2933700" y="1292491"/>
                </a:moveTo>
                <a:lnTo>
                  <a:pt x="2933230" y="1291374"/>
                </a:lnTo>
                <a:lnTo>
                  <a:pt x="2931363" y="1289507"/>
                </a:lnTo>
                <a:lnTo>
                  <a:pt x="2930245" y="1289050"/>
                </a:lnTo>
                <a:lnTo>
                  <a:pt x="2918091" y="1289050"/>
                </a:lnTo>
                <a:lnTo>
                  <a:pt x="2916974" y="1289507"/>
                </a:lnTo>
                <a:lnTo>
                  <a:pt x="2915107" y="1291374"/>
                </a:lnTo>
                <a:lnTo>
                  <a:pt x="2914650" y="1292491"/>
                </a:lnTo>
                <a:lnTo>
                  <a:pt x="2914650" y="1295120"/>
                </a:lnTo>
                <a:lnTo>
                  <a:pt x="2915107" y="1296238"/>
                </a:lnTo>
                <a:lnTo>
                  <a:pt x="2916974" y="1298105"/>
                </a:lnTo>
                <a:lnTo>
                  <a:pt x="2918091" y="1298575"/>
                </a:lnTo>
                <a:lnTo>
                  <a:pt x="2930245" y="1298575"/>
                </a:lnTo>
                <a:lnTo>
                  <a:pt x="2931363" y="1298105"/>
                </a:lnTo>
                <a:lnTo>
                  <a:pt x="2933230" y="1296238"/>
                </a:lnTo>
                <a:lnTo>
                  <a:pt x="2933700" y="1295120"/>
                </a:lnTo>
                <a:lnTo>
                  <a:pt x="2933700" y="1292491"/>
                </a:lnTo>
                <a:close/>
              </a:path>
              <a:path w="5391150" h="1298575">
                <a:moveTo>
                  <a:pt x="2933700" y="647966"/>
                </a:moveTo>
                <a:lnTo>
                  <a:pt x="2933230" y="646849"/>
                </a:lnTo>
                <a:lnTo>
                  <a:pt x="2931363" y="644982"/>
                </a:lnTo>
                <a:lnTo>
                  <a:pt x="2930245" y="644512"/>
                </a:lnTo>
                <a:lnTo>
                  <a:pt x="2918091" y="644512"/>
                </a:lnTo>
                <a:lnTo>
                  <a:pt x="2916974" y="644982"/>
                </a:lnTo>
                <a:lnTo>
                  <a:pt x="2915107" y="646849"/>
                </a:lnTo>
                <a:lnTo>
                  <a:pt x="2914650" y="647966"/>
                </a:lnTo>
                <a:lnTo>
                  <a:pt x="2914650" y="650595"/>
                </a:lnTo>
                <a:lnTo>
                  <a:pt x="2915107" y="651713"/>
                </a:lnTo>
                <a:lnTo>
                  <a:pt x="2916974" y="653580"/>
                </a:lnTo>
                <a:lnTo>
                  <a:pt x="2918091" y="654037"/>
                </a:lnTo>
                <a:lnTo>
                  <a:pt x="2930245" y="654037"/>
                </a:lnTo>
                <a:lnTo>
                  <a:pt x="2931363" y="653580"/>
                </a:lnTo>
                <a:lnTo>
                  <a:pt x="2933230" y="651713"/>
                </a:lnTo>
                <a:lnTo>
                  <a:pt x="2933700" y="650595"/>
                </a:lnTo>
                <a:lnTo>
                  <a:pt x="2933700" y="647966"/>
                </a:lnTo>
                <a:close/>
              </a:path>
              <a:path w="5391150" h="1298575">
                <a:moveTo>
                  <a:pt x="2933700" y="3441"/>
                </a:moveTo>
                <a:lnTo>
                  <a:pt x="2933230" y="2324"/>
                </a:lnTo>
                <a:lnTo>
                  <a:pt x="2931363" y="457"/>
                </a:lnTo>
                <a:lnTo>
                  <a:pt x="2930245" y="0"/>
                </a:lnTo>
                <a:lnTo>
                  <a:pt x="2918091" y="0"/>
                </a:lnTo>
                <a:lnTo>
                  <a:pt x="2916974" y="457"/>
                </a:lnTo>
                <a:lnTo>
                  <a:pt x="2915107" y="2324"/>
                </a:lnTo>
                <a:lnTo>
                  <a:pt x="2914650" y="3441"/>
                </a:lnTo>
                <a:lnTo>
                  <a:pt x="2914650" y="6070"/>
                </a:lnTo>
                <a:lnTo>
                  <a:pt x="2915107" y="7188"/>
                </a:lnTo>
                <a:lnTo>
                  <a:pt x="2916974" y="9055"/>
                </a:lnTo>
                <a:lnTo>
                  <a:pt x="2918091" y="9525"/>
                </a:lnTo>
                <a:lnTo>
                  <a:pt x="2930245" y="9525"/>
                </a:lnTo>
                <a:lnTo>
                  <a:pt x="2931363" y="9055"/>
                </a:lnTo>
                <a:lnTo>
                  <a:pt x="2933230" y="7188"/>
                </a:lnTo>
                <a:lnTo>
                  <a:pt x="2933700" y="6070"/>
                </a:lnTo>
                <a:lnTo>
                  <a:pt x="2933700" y="3441"/>
                </a:lnTo>
                <a:close/>
              </a:path>
              <a:path w="5391150" h="1298575">
                <a:moveTo>
                  <a:pt x="2990850" y="1292491"/>
                </a:moveTo>
                <a:lnTo>
                  <a:pt x="2990380" y="1291374"/>
                </a:lnTo>
                <a:lnTo>
                  <a:pt x="2988513" y="1289507"/>
                </a:lnTo>
                <a:lnTo>
                  <a:pt x="2987395" y="1289050"/>
                </a:lnTo>
                <a:lnTo>
                  <a:pt x="2975241" y="1289050"/>
                </a:lnTo>
                <a:lnTo>
                  <a:pt x="2974124" y="1289507"/>
                </a:lnTo>
                <a:lnTo>
                  <a:pt x="2972257" y="1291374"/>
                </a:lnTo>
                <a:lnTo>
                  <a:pt x="2971800" y="1292491"/>
                </a:lnTo>
                <a:lnTo>
                  <a:pt x="2971800" y="1295120"/>
                </a:lnTo>
                <a:lnTo>
                  <a:pt x="2972257" y="1296238"/>
                </a:lnTo>
                <a:lnTo>
                  <a:pt x="2974124" y="1298105"/>
                </a:lnTo>
                <a:lnTo>
                  <a:pt x="2975241" y="1298575"/>
                </a:lnTo>
                <a:lnTo>
                  <a:pt x="2987395" y="1298575"/>
                </a:lnTo>
                <a:lnTo>
                  <a:pt x="2988513" y="1298105"/>
                </a:lnTo>
                <a:lnTo>
                  <a:pt x="2990380" y="1296238"/>
                </a:lnTo>
                <a:lnTo>
                  <a:pt x="2990850" y="1295120"/>
                </a:lnTo>
                <a:lnTo>
                  <a:pt x="2990850" y="1292491"/>
                </a:lnTo>
                <a:close/>
              </a:path>
              <a:path w="5391150" h="1298575">
                <a:moveTo>
                  <a:pt x="2990850" y="647966"/>
                </a:moveTo>
                <a:lnTo>
                  <a:pt x="2990380" y="646849"/>
                </a:lnTo>
                <a:lnTo>
                  <a:pt x="2988513" y="644982"/>
                </a:lnTo>
                <a:lnTo>
                  <a:pt x="2987395" y="644512"/>
                </a:lnTo>
                <a:lnTo>
                  <a:pt x="2975241" y="644512"/>
                </a:lnTo>
                <a:lnTo>
                  <a:pt x="2974124" y="644982"/>
                </a:lnTo>
                <a:lnTo>
                  <a:pt x="2972257" y="646849"/>
                </a:lnTo>
                <a:lnTo>
                  <a:pt x="2971800" y="647966"/>
                </a:lnTo>
                <a:lnTo>
                  <a:pt x="2971800" y="650595"/>
                </a:lnTo>
                <a:lnTo>
                  <a:pt x="2972257" y="651713"/>
                </a:lnTo>
                <a:lnTo>
                  <a:pt x="2974124" y="653580"/>
                </a:lnTo>
                <a:lnTo>
                  <a:pt x="2975241" y="654037"/>
                </a:lnTo>
                <a:lnTo>
                  <a:pt x="2987395" y="654037"/>
                </a:lnTo>
                <a:lnTo>
                  <a:pt x="2988513" y="653580"/>
                </a:lnTo>
                <a:lnTo>
                  <a:pt x="2990380" y="651713"/>
                </a:lnTo>
                <a:lnTo>
                  <a:pt x="2990850" y="650595"/>
                </a:lnTo>
                <a:lnTo>
                  <a:pt x="2990850" y="647966"/>
                </a:lnTo>
                <a:close/>
              </a:path>
              <a:path w="5391150" h="1298575">
                <a:moveTo>
                  <a:pt x="2990850" y="3441"/>
                </a:moveTo>
                <a:lnTo>
                  <a:pt x="2990380" y="2324"/>
                </a:lnTo>
                <a:lnTo>
                  <a:pt x="2988513" y="457"/>
                </a:lnTo>
                <a:lnTo>
                  <a:pt x="2987395" y="0"/>
                </a:lnTo>
                <a:lnTo>
                  <a:pt x="2975241" y="0"/>
                </a:lnTo>
                <a:lnTo>
                  <a:pt x="2974124" y="457"/>
                </a:lnTo>
                <a:lnTo>
                  <a:pt x="2972257" y="2324"/>
                </a:lnTo>
                <a:lnTo>
                  <a:pt x="2971800" y="3441"/>
                </a:lnTo>
                <a:lnTo>
                  <a:pt x="2971800" y="6070"/>
                </a:lnTo>
                <a:lnTo>
                  <a:pt x="2972257" y="7188"/>
                </a:lnTo>
                <a:lnTo>
                  <a:pt x="2974124" y="9055"/>
                </a:lnTo>
                <a:lnTo>
                  <a:pt x="2975241" y="9525"/>
                </a:lnTo>
                <a:lnTo>
                  <a:pt x="2987395" y="9525"/>
                </a:lnTo>
                <a:lnTo>
                  <a:pt x="2988513" y="9055"/>
                </a:lnTo>
                <a:lnTo>
                  <a:pt x="2990380" y="7188"/>
                </a:lnTo>
                <a:lnTo>
                  <a:pt x="2990850" y="6070"/>
                </a:lnTo>
                <a:lnTo>
                  <a:pt x="2990850" y="3441"/>
                </a:lnTo>
                <a:close/>
              </a:path>
              <a:path w="5391150" h="1298575">
                <a:moveTo>
                  <a:pt x="3048000" y="1292491"/>
                </a:moveTo>
                <a:lnTo>
                  <a:pt x="3047530" y="1291374"/>
                </a:lnTo>
                <a:lnTo>
                  <a:pt x="3045663" y="1289507"/>
                </a:lnTo>
                <a:lnTo>
                  <a:pt x="3044545" y="1289050"/>
                </a:lnTo>
                <a:lnTo>
                  <a:pt x="3032391" y="1289050"/>
                </a:lnTo>
                <a:lnTo>
                  <a:pt x="3031274" y="1289507"/>
                </a:lnTo>
                <a:lnTo>
                  <a:pt x="3029407" y="1291374"/>
                </a:lnTo>
                <a:lnTo>
                  <a:pt x="3028950" y="1292491"/>
                </a:lnTo>
                <a:lnTo>
                  <a:pt x="3028950" y="1295120"/>
                </a:lnTo>
                <a:lnTo>
                  <a:pt x="3029407" y="1296238"/>
                </a:lnTo>
                <a:lnTo>
                  <a:pt x="3031274" y="1298105"/>
                </a:lnTo>
                <a:lnTo>
                  <a:pt x="3032391" y="1298575"/>
                </a:lnTo>
                <a:lnTo>
                  <a:pt x="3044545" y="1298575"/>
                </a:lnTo>
                <a:lnTo>
                  <a:pt x="3045663" y="1298105"/>
                </a:lnTo>
                <a:lnTo>
                  <a:pt x="3047530" y="1296238"/>
                </a:lnTo>
                <a:lnTo>
                  <a:pt x="3048000" y="1295120"/>
                </a:lnTo>
                <a:lnTo>
                  <a:pt x="3048000" y="1292491"/>
                </a:lnTo>
                <a:close/>
              </a:path>
              <a:path w="5391150" h="1298575">
                <a:moveTo>
                  <a:pt x="3048000" y="647966"/>
                </a:moveTo>
                <a:lnTo>
                  <a:pt x="3047530" y="646849"/>
                </a:lnTo>
                <a:lnTo>
                  <a:pt x="3045663" y="644982"/>
                </a:lnTo>
                <a:lnTo>
                  <a:pt x="3044545" y="644512"/>
                </a:lnTo>
                <a:lnTo>
                  <a:pt x="3032391" y="644512"/>
                </a:lnTo>
                <a:lnTo>
                  <a:pt x="3031274" y="644982"/>
                </a:lnTo>
                <a:lnTo>
                  <a:pt x="3029407" y="646849"/>
                </a:lnTo>
                <a:lnTo>
                  <a:pt x="3028950" y="647966"/>
                </a:lnTo>
                <a:lnTo>
                  <a:pt x="3028950" y="650595"/>
                </a:lnTo>
                <a:lnTo>
                  <a:pt x="3029407" y="651713"/>
                </a:lnTo>
                <a:lnTo>
                  <a:pt x="3031274" y="653580"/>
                </a:lnTo>
                <a:lnTo>
                  <a:pt x="3032391" y="654037"/>
                </a:lnTo>
                <a:lnTo>
                  <a:pt x="3044545" y="654037"/>
                </a:lnTo>
                <a:lnTo>
                  <a:pt x="3045663" y="653580"/>
                </a:lnTo>
                <a:lnTo>
                  <a:pt x="3047530" y="651713"/>
                </a:lnTo>
                <a:lnTo>
                  <a:pt x="3048000" y="650595"/>
                </a:lnTo>
                <a:lnTo>
                  <a:pt x="3048000" y="647966"/>
                </a:lnTo>
                <a:close/>
              </a:path>
              <a:path w="5391150" h="1298575">
                <a:moveTo>
                  <a:pt x="3048000" y="3441"/>
                </a:moveTo>
                <a:lnTo>
                  <a:pt x="3047530" y="2324"/>
                </a:lnTo>
                <a:lnTo>
                  <a:pt x="3045663" y="457"/>
                </a:lnTo>
                <a:lnTo>
                  <a:pt x="3044545" y="0"/>
                </a:lnTo>
                <a:lnTo>
                  <a:pt x="3032391" y="0"/>
                </a:lnTo>
                <a:lnTo>
                  <a:pt x="3031274" y="457"/>
                </a:lnTo>
                <a:lnTo>
                  <a:pt x="3029407" y="2324"/>
                </a:lnTo>
                <a:lnTo>
                  <a:pt x="3028950" y="3441"/>
                </a:lnTo>
                <a:lnTo>
                  <a:pt x="3028950" y="6070"/>
                </a:lnTo>
                <a:lnTo>
                  <a:pt x="3029407" y="7188"/>
                </a:lnTo>
                <a:lnTo>
                  <a:pt x="3031274" y="9055"/>
                </a:lnTo>
                <a:lnTo>
                  <a:pt x="3032391" y="9525"/>
                </a:lnTo>
                <a:lnTo>
                  <a:pt x="3044545" y="9525"/>
                </a:lnTo>
                <a:lnTo>
                  <a:pt x="3045663" y="9055"/>
                </a:lnTo>
                <a:lnTo>
                  <a:pt x="3047530" y="7188"/>
                </a:lnTo>
                <a:lnTo>
                  <a:pt x="3048000" y="6070"/>
                </a:lnTo>
                <a:lnTo>
                  <a:pt x="3048000" y="3441"/>
                </a:lnTo>
                <a:close/>
              </a:path>
              <a:path w="5391150" h="1298575">
                <a:moveTo>
                  <a:pt x="3105150" y="1292491"/>
                </a:moveTo>
                <a:lnTo>
                  <a:pt x="3104680" y="1291374"/>
                </a:lnTo>
                <a:lnTo>
                  <a:pt x="3102813" y="1289507"/>
                </a:lnTo>
                <a:lnTo>
                  <a:pt x="3101695" y="1289050"/>
                </a:lnTo>
                <a:lnTo>
                  <a:pt x="3089541" y="1289050"/>
                </a:lnTo>
                <a:lnTo>
                  <a:pt x="3088424" y="1289507"/>
                </a:lnTo>
                <a:lnTo>
                  <a:pt x="3086557" y="1291374"/>
                </a:lnTo>
                <a:lnTo>
                  <a:pt x="3086100" y="1292491"/>
                </a:lnTo>
                <a:lnTo>
                  <a:pt x="3086100" y="1295120"/>
                </a:lnTo>
                <a:lnTo>
                  <a:pt x="3086557" y="1296238"/>
                </a:lnTo>
                <a:lnTo>
                  <a:pt x="3088424" y="1298105"/>
                </a:lnTo>
                <a:lnTo>
                  <a:pt x="3089541" y="1298575"/>
                </a:lnTo>
                <a:lnTo>
                  <a:pt x="3101695" y="1298575"/>
                </a:lnTo>
                <a:lnTo>
                  <a:pt x="3102813" y="1298105"/>
                </a:lnTo>
                <a:lnTo>
                  <a:pt x="3104680" y="1296238"/>
                </a:lnTo>
                <a:lnTo>
                  <a:pt x="3105150" y="1295120"/>
                </a:lnTo>
                <a:lnTo>
                  <a:pt x="3105150" y="1292491"/>
                </a:lnTo>
                <a:close/>
              </a:path>
              <a:path w="5391150" h="1298575">
                <a:moveTo>
                  <a:pt x="3105150" y="647966"/>
                </a:moveTo>
                <a:lnTo>
                  <a:pt x="3104680" y="646849"/>
                </a:lnTo>
                <a:lnTo>
                  <a:pt x="3102813" y="644982"/>
                </a:lnTo>
                <a:lnTo>
                  <a:pt x="3101695" y="644512"/>
                </a:lnTo>
                <a:lnTo>
                  <a:pt x="3089541" y="644512"/>
                </a:lnTo>
                <a:lnTo>
                  <a:pt x="3088424" y="644982"/>
                </a:lnTo>
                <a:lnTo>
                  <a:pt x="3086557" y="646849"/>
                </a:lnTo>
                <a:lnTo>
                  <a:pt x="3086100" y="647966"/>
                </a:lnTo>
                <a:lnTo>
                  <a:pt x="3086100" y="650595"/>
                </a:lnTo>
                <a:lnTo>
                  <a:pt x="3086557" y="651713"/>
                </a:lnTo>
                <a:lnTo>
                  <a:pt x="3088424" y="653580"/>
                </a:lnTo>
                <a:lnTo>
                  <a:pt x="3089541" y="654037"/>
                </a:lnTo>
                <a:lnTo>
                  <a:pt x="3101695" y="654037"/>
                </a:lnTo>
                <a:lnTo>
                  <a:pt x="3102813" y="653580"/>
                </a:lnTo>
                <a:lnTo>
                  <a:pt x="3104680" y="651713"/>
                </a:lnTo>
                <a:lnTo>
                  <a:pt x="3105150" y="650595"/>
                </a:lnTo>
                <a:lnTo>
                  <a:pt x="3105150" y="647966"/>
                </a:lnTo>
                <a:close/>
              </a:path>
              <a:path w="5391150" h="1298575">
                <a:moveTo>
                  <a:pt x="3105150" y="3441"/>
                </a:moveTo>
                <a:lnTo>
                  <a:pt x="3104680" y="2324"/>
                </a:lnTo>
                <a:lnTo>
                  <a:pt x="3102813" y="457"/>
                </a:lnTo>
                <a:lnTo>
                  <a:pt x="3101695" y="0"/>
                </a:lnTo>
                <a:lnTo>
                  <a:pt x="3089541" y="0"/>
                </a:lnTo>
                <a:lnTo>
                  <a:pt x="3088424" y="457"/>
                </a:lnTo>
                <a:lnTo>
                  <a:pt x="3086557" y="2324"/>
                </a:lnTo>
                <a:lnTo>
                  <a:pt x="3086100" y="3441"/>
                </a:lnTo>
                <a:lnTo>
                  <a:pt x="3086100" y="6070"/>
                </a:lnTo>
                <a:lnTo>
                  <a:pt x="3086557" y="7188"/>
                </a:lnTo>
                <a:lnTo>
                  <a:pt x="3088424" y="9055"/>
                </a:lnTo>
                <a:lnTo>
                  <a:pt x="3089541" y="9525"/>
                </a:lnTo>
                <a:lnTo>
                  <a:pt x="3101695" y="9525"/>
                </a:lnTo>
                <a:lnTo>
                  <a:pt x="3102813" y="9055"/>
                </a:lnTo>
                <a:lnTo>
                  <a:pt x="3104680" y="7188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5391150" h="1298575">
                <a:moveTo>
                  <a:pt x="3162300" y="1292491"/>
                </a:moveTo>
                <a:lnTo>
                  <a:pt x="3161830" y="1291374"/>
                </a:lnTo>
                <a:lnTo>
                  <a:pt x="3159963" y="1289507"/>
                </a:lnTo>
                <a:lnTo>
                  <a:pt x="3158845" y="1289050"/>
                </a:lnTo>
                <a:lnTo>
                  <a:pt x="3146691" y="1289050"/>
                </a:lnTo>
                <a:lnTo>
                  <a:pt x="3145574" y="1289507"/>
                </a:lnTo>
                <a:lnTo>
                  <a:pt x="3143707" y="1291374"/>
                </a:lnTo>
                <a:lnTo>
                  <a:pt x="3143250" y="1292491"/>
                </a:lnTo>
                <a:lnTo>
                  <a:pt x="3143250" y="1295120"/>
                </a:lnTo>
                <a:lnTo>
                  <a:pt x="3143707" y="1296238"/>
                </a:lnTo>
                <a:lnTo>
                  <a:pt x="3145574" y="1298105"/>
                </a:lnTo>
                <a:lnTo>
                  <a:pt x="3146691" y="1298575"/>
                </a:lnTo>
                <a:lnTo>
                  <a:pt x="3158845" y="1298575"/>
                </a:lnTo>
                <a:lnTo>
                  <a:pt x="3159963" y="1298105"/>
                </a:lnTo>
                <a:lnTo>
                  <a:pt x="3161830" y="1296238"/>
                </a:lnTo>
                <a:lnTo>
                  <a:pt x="3162300" y="1295120"/>
                </a:lnTo>
                <a:lnTo>
                  <a:pt x="3162300" y="1292491"/>
                </a:lnTo>
                <a:close/>
              </a:path>
              <a:path w="5391150" h="1298575">
                <a:moveTo>
                  <a:pt x="3162300" y="647966"/>
                </a:moveTo>
                <a:lnTo>
                  <a:pt x="3161830" y="646849"/>
                </a:lnTo>
                <a:lnTo>
                  <a:pt x="3159963" y="644982"/>
                </a:lnTo>
                <a:lnTo>
                  <a:pt x="3158845" y="644512"/>
                </a:lnTo>
                <a:lnTo>
                  <a:pt x="3146691" y="644512"/>
                </a:lnTo>
                <a:lnTo>
                  <a:pt x="3145574" y="644982"/>
                </a:lnTo>
                <a:lnTo>
                  <a:pt x="3143707" y="646849"/>
                </a:lnTo>
                <a:lnTo>
                  <a:pt x="3143250" y="647966"/>
                </a:lnTo>
                <a:lnTo>
                  <a:pt x="3143250" y="650595"/>
                </a:lnTo>
                <a:lnTo>
                  <a:pt x="3143707" y="651713"/>
                </a:lnTo>
                <a:lnTo>
                  <a:pt x="3145574" y="653580"/>
                </a:lnTo>
                <a:lnTo>
                  <a:pt x="3146691" y="654037"/>
                </a:lnTo>
                <a:lnTo>
                  <a:pt x="3158845" y="654037"/>
                </a:lnTo>
                <a:lnTo>
                  <a:pt x="3159963" y="653580"/>
                </a:lnTo>
                <a:lnTo>
                  <a:pt x="3161830" y="651713"/>
                </a:lnTo>
                <a:lnTo>
                  <a:pt x="3162300" y="650595"/>
                </a:lnTo>
                <a:lnTo>
                  <a:pt x="3162300" y="647966"/>
                </a:lnTo>
                <a:close/>
              </a:path>
              <a:path w="5391150" h="1298575">
                <a:moveTo>
                  <a:pt x="3162300" y="3441"/>
                </a:moveTo>
                <a:lnTo>
                  <a:pt x="3161830" y="2324"/>
                </a:lnTo>
                <a:lnTo>
                  <a:pt x="3159963" y="457"/>
                </a:lnTo>
                <a:lnTo>
                  <a:pt x="3158845" y="0"/>
                </a:lnTo>
                <a:lnTo>
                  <a:pt x="3146691" y="0"/>
                </a:lnTo>
                <a:lnTo>
                  <a:pt x="3145574" y="457"/>
                </a:lnTo>
                <a:lnTo>
                  <a:pt x="3143707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07" y="7188"/>
                </a:lnTo>
                <a:lnTo>
                  <a:pt x="3145574" y="9055"/>
                </a:lnTo>
                <a:lnTo>
                  <a:pt x="3146691" y="9525"/>
                </a:lnTo>
                <a:lnTo>
                  <a:pt x="3158845" y="9525"/>
                </a:lnTo>
                <a:lnTo>
                  <a:pt x="3159963" y="9055"/>
                </a:lnTo>
                <a:lnTo>
                  <a:pt x="3161830" y="7188"/>
                </a:lnTo>
                <a:lnTo>
                  <a:pt x="3162300" y="6070"/>
                </a:lnTo>
                <a:lnTo>
                  <a:pt x="3162300" y="3441"/>
                </a:lnTo>
                <a:close/>
              </a:path>
              <a:path w="5391150" h="1298575">
                <a:moveTo>
                  <a:pt x="3219450" y="1292491"/>
                </a:moveTo>
                <a:lnTo>
                  <a:pt x="3218980" y="1291374"/>
                </a:lnTo>
                <a:lnTo>
                  <a:pt x="3217113" y="1289507"/>
                </a:lnTo>
                <a:lnTo>
                  <a:pt x="3215995" y="1289050"/>
                </a:lnTo>
                <a:lnTo>
                  <a:pt x="3203841" y="1289050"/>
                </a:lnTo>
                <a:lnTo>
                  <a:pt x="3202724" y="1289507"/>
                </a:lnTo>
                <a:lnTo>
                  <a:pt x="3200857" y="1291374"/>
                </a:lnTo>
                <a:lnTo>
                  <a:pt x="3200400" y="1292491"/>
                </a:lnTo>
                <a:lnTo>
                  <a:pt x="3200400" y="1295120"/>
                </a:lnTo>
                <a:lnTo>
                  <a:pt x="3200857" y="1296238"/>
                </a:lnTo>
                <a:lnTo>
                  <a:pt x="3202724" y="1298105"/>
                </a:lnTo>
                <a:lnTo>
                  <a:pt x="3203841" y="1298575"/>
                </a:lnTo>
                <a:lnTo>
                  <a:pt x="3215995" y="1298575"/>
                </a:lnTo>
                <a:lnTo>
                  <a:pt x="3217113" y="1298105"/>
                </a:lnTo>
                <a:lnTo>
                  <a:pt x="3218980" y="1296238"/>
                </a:lnTo>
                <a:lnTo>
                  <a:pt x="3219450" y="1295120"/>
                </a:lnTo>
                <a:lnTo>
                  <a:pt x="3219450" y="1292491"/>
                </a:lnTo>
                <a:close/>
              </a:path>
              <a:path w="5391150" h="1298575">
                <a:moveTo>
                  <a:pt x="3219450" y="647966"/>
                </a:moveTo>
                <a:lnTo>
                  <a:pt x="3218980" y="646849"/>
                </a:lnTo>
                <a:lnTo>
                  <a:pt x="3217113" y="644982"/>
                </a:lnTo>
                <a:lnTo>
                  <a:pt x="3215995" y="644512"/>
                </a:lnTo>
                <a:lnTo>
                  <a:pt x="3203841" y="644512"/>
                </a:lnTo>
                <a:lnTo>
                  <a:pt x="3202724" y="644982"/>
                </a:lnTo>
                <a:lnTo>
                  <a:pt x="3200857" y="646849"/>
                </a:lnTo>
                <a:lnTo>
                  <a:pt x="3200400" y="647966"/>
                </a:lnTo>
                <a:lnTo>
                  <a:pt x="3200400" y="650595"/>
                </a:lnTo>
                <a:lnTo>
                  <a:pt x="3200857" y="651713"/>
                </a:lnTo>
                <a:lnTo>
                  <a:pt x="3202724" y="653580"/>
                </a:lnTo>
                <a:lnTo>
                  <a:pt x="3203841" y="654037"/>
                </a:lnTo>
                <a:lnTo>
                  <a:pt x="3215995" y="654037"/>
                </a:lnTo>
                <a:lnTo>
                  <a:pt x="3217113" y="653580"/>
                </a:lnTo>
                <a:lnTo>
                  <a:pt x="3218980" y="651713"/>
                </a:lnTo>
                <a:lnTo>
                  <a:pt x="3219450" y="650595"/>
                </a:lnTo>
                <a:lnTo>
                  <a:pt x="3219450" y="647966"/>
                </a:lnTo>
                <a:close/>
              </a:path>
              <a:path w="5391150" h="1298575">
                <a:moveTo>
                  <a:pt x="3219450" y="3441"/>
                </a:moveTo>
                <a:lnTo>
                  <a:pt x="3218980" y="2324"/>
                </a:lnTo>
                <a:lnTo>
                  <a:pt x="3217113" y="457"/>
                </a:lnTo>
                <a:lnTo>
                  <a:pt x="3215995" y="0"/>
                </a:lnTo>
                <a:lnTo>
                  <a:pt x="3203841" y="0"/>
                </a:lnTo>
                <a:lnTo>
                  <a:pt x="3202724" y="457"/>
                </a:lnTo>
                <a:lnTo>
                  <a:pt x="3200857" y="2324"/>
                </a:lnTo>
                <a:lnTo>
                  <a:pt x="3200400" y="3441"/>
                </a:lnTo>
                <a:lnTo>
                  <a:pt x="3200400" y="6070"/>
                </a:lnTo>
                <a:lnTo>
                  <a:pt x="3200857" y="7188"/>
                </a:lnTo>
                <a:lnTo>
                  <a:pt x="3202724" y="9055"/>
                </a:lnTo>
                <a:lnTo>
                  <a:pt x="3203841" y="9525"/>
                </a:lnTo>
                <a:lnTo>
                  <a:pt x="3215995" y="9525"/>
                </a:lnTo>
                <a:lnTo>
                  <a:pt x="3217113" y="9055"/>
                </a:lnTo>
                <a:lnTo>
                  <a:pt x="3218980" y="7188"/>
                </a:lnTo>
                <a:lnTo>
                  <a:pt x="3219450" y="6070"/>
                </a:lnTo>
                <a:lnTo>
                  <a:pt x="3219450" y="3441"/>
                </a:lnTo>
                <a:close/>
              </a:path>
              <a:path w="5391150" h="1298575">
                <a:moveTo>
                  <a:pt x="3276600" y="1292491"/>
                </a:moveTo>
                <a:lnTo>
                  <a:pt x="3276130" y="1291374"/>
                </a:lnTo>
                <a:lnTo>
                  <a:pt x="3274263" y="1289507"/>
                </a:lnTo>
                <a:lnTo>
                  <a:pt x="3273145" y="1289050"/>
                </a:lnTo>
                <a:lnTo>
                  <a:pt x="3260991" y="1289050"/>
                </a:lnTo>
                <a:lnTo>
                  <a:pt x="3259874" y="1289507"/>
                </a:lnTo>
                <a:lnTo>
                  <a:pt x="3258007" y="1291374"/>
                </a:lnTo>
                <a:lnTo>
                  <a:pt x="3257550" y="1292491"/>
                </a:lnTo>
                <a:lnTo>
                  <a:pt x="3257550" y="1295120"/>
                </a:lnTo>
                <a:lnTo>
                  <a:pt x="3258007" y="1296238"/>
                </a:lnTo>
                <a:lnTo>
                  <a:pt x="3259874" y="1298105"/>
                </a:lnTo>
                <a:lnTo>
                  <a:pt x="3260991" y="1298575"/>
                </a:lnTo>
                <a:lnTo>
                  <a:pt x="3273145" y="1298575"/>
                </a:lnTo>
                <a:lnTo>
                  <a:pt x="3274263" y="1298105"/>
                </a:lnTo>
                <a:lnTo>
                  <a:pt x="3276130" y="1296238"/>
                </a:lnTo>
                <a:lnTo>
                  <a:pt x="3276600" y="1295120"/>
                </a:lnTo>
                <a:lnTo>
                  <a:pt x="3276600" y="1292491"/>
                </a:lnTo>
                <a:close/>
              </a:path>
              <a:path w="5391150" h="1298575">
                <a:moveTo>
                  <a:pt x="3276600" y="647966"/>
                </a:moveTo>
                <a:lnTo>
                  <a:pt x="3276130" y="646849"/>
                </a:lnTo>
                <a:lnTo>
                  <a:pt x="3274263" y="644982"/>
                </a:lnTo>
                <a:lnTo>
                  <a:pt x="3273145" y="644512"/>
                </a:lnTo>
                <a:lnTo>
                  <a:pt x="3260991" y="644512"/>
                </a:lnTo>
                <a:lnTo>
                  <a:pt x="3259874" y="644982"/>
                </a:lnTo>
                <a:lnTo>
                  <a:pt x="3258007" y="646849"/>
                </a:lnTo>
                <a:lnTo>
                  <a:pt x="3257550" y="647966"/>
                </a:lnTo>
                <a:lnTo>
                  <a:pt x="3257550" y="650595"/>
                </a:lnTo>
                <a:lnTo>
                  <a:pt x="3258007" y="651713"/>
                </a:lnTo>
                <a:lnTo>
                  <a:pt x="3259874" y="653580"/>
                </a:lnTo>
                <a:lnTo>
                  <a:pt x="3260991" y="654037"/>
                </a:lnTo>
                <a:lnTo>
                  <a:pt x="3273145" y="654037"/>
                </a:lnTo>
                <a:lnTo>
                  <a:pt x="3274263" y="653580"/>
                </a:lnTo>
                <a:lnTo>
                  <a:pt x="3276130" y="651713"/>
                </a:lnTo>
                <a:lnTo>
                  <a:pt x="3276600" y="650595"/>
                </a:lnTo>
                <a:lnTo>
                  <a:pt x="3276600" y="647966"/>
                </a:lnTo>
                <a:close/>
              </a:path>
              <a:path w="5391150" h="1298575">
                <a:moveTo>
                  <a:pt x="3276600" y="3441"/>
                </a:moveTo>
                <a:lnTo>
                  <a:pt x="3276130" y="2324"/>
                </a:lnTo>
                <a:lnTo>
                  <a:pt x="3274263" y="457"/>
                </a:lnTo>
                <a:lnTo>
                  <a:pt x="3273145" y="0"/>
                </a:lnTo>
                <a:lnTo>
                  <a:pt x="3260991" y="0"/>
                </a:lnTo>
                <a:lnTo>
                  <a:pt x="3259874" y="457"/>
                </a:lnTo>
                <a:lnTo>
                  <a:pt x="3258007" y="2324"/>
                </a:lnTo>
                <a:lnTo>
                  <a:pt x="3257550" y="3441"/>
                </a:lnTo>
                <a:lnTo>
                  <a:pt x="3257550" y="6070"/>
                </a:lnTo>
                <a:lnTo>
                  <a:pt x="3258007" y="7188"/>
                </a:lnTo>
                <a:lnTo>
                  <a:pt x="3259874" y="9055"/>
                </a:lnTo>
                <a:lnTo>
                  <a:pt x="3260991" y="9525"/>
                </a:lnTo>
                <a:lnTo>
                  <a:pt x="3273145" y="9525"/>
                </a:lnTo>
                <a:lnTo>
                  <a:pt x="3274263" y="9055"/>
                </a:lnTo>
                <a:lnTo>
                  <a:pt x="3276130" y="7188"/>
                </a:lnTo>
                <a:lnTo>
                  <a:pt x="3276600" y="6070"/>
                </a:lnTo>
                <a:lnTo>
                  <a:pt x="3276600" y="3441"/>
                </a:lnTo>
                <a:close/>
              </a:path>
              <a:path w="5391150" h="1298575">
                <a:moveTo>
                  <a:pt x="3333750" y="1292491"/>
                </a:moveTo>
                <a:lnTo>
                  <a:pt x="3333280" y="1291374"/>
                </a:lnTo>
                <a:lnTo>
                  <a:pt x="3331413" y="1289507"/>
                </a:lnTo>
                <a:lnTo>
                  <a:pt x="3330295" y="1289050"/>
                </a:lnTo>
                <a:lnTo>
                  <a:pt x="3318141" y="1289050"/>
                </a:lnTo>
                <a:lnTo>
                  <a:pt x="3317024" y="1289507"/>
                </a:lnTo>
                <a:lnTo>
                  <a:pt x="3315157" y="1291374"/>
                </a:lnTo>
                <a:lnTo>
                  <a:pt x="3314700" y="1292491"/>
                </a:lnTo>
                <a:lnTo>
                  <a:pt x="3314700" y="1295120"/>
                </a:lnTo>
                <a:lnTo>
                  <a:pt x="3315157" y="1296238"/>
                </a:lnTo>
                <a:lnTo>
                  <a:pt x="3317024" y="1298105"/>
                </a:lnTo>
                <a:lnTo>
                  <a:pt x="3318141" y="1298575"/>
                </a:lnTo>
                <a:lnTo>
                  <a:pt x="3330295" y="1298575"/>
                </a:lnTo>
                <a:lnTo>
                  <a:pt x="3331413" y="1298105"/>
                </a:lnTo>
                <a:lnTo>
                  <a:pt x="3333280" y="1296238"/>
                </a:lnTo>
                <a:lnTo>
                  <a:pt x="3333750" y="1295120"/>
                </a:lnTo>
                <a:lnTo>
                  <a:pt x="3333750" y="1292491"/>
                </a:lnTo>
                <a:close/>
              </a:path>
              <a:path w="5391150" h="1298575">
                <a:moveTo>
                  <a:pt x="3333750" y="647966"/>
                </a:moveTo>
                <a:lnTo>
                  <a:pt x="3333280" y="646849"/>
                </a:lnTo>
                <a:lnTo>
                  <a:pt x="3331413" y="644982"/>
                </a:lnTo>
                <a:lnTo>
                  <a:pt x="3330295" y="644512"/>
                </a:lnTo>
                <a:lnTo>
                  <a:pt x="3318141" y="644512"/>
                </a:lnTo>
                <a:lnTo>
                  <a:pt x="3317024" y="644982"/>
                </a:lnTo>
                <a:lnTo>
                  <a:pt x="3315157" y="646849"/>
                </a:lnTo>
                <a:lnTo>
                  <a:pt x="3314700" y="647966"/>
                </a:lnTo>
                <a:lnTo>
                  <a:pt x="3314700" y="650595"/>
                </a:lnTo>
                <a:lnTo>
                  <a:pt x="3315157" y="651713"/>
                </a:lnTo>
                <a:lnTo>
                  <a:pt x="3317024" y="653580"/>
                </a:lnTo>
                <a:lnTo>
                  <a:pt x="3318141" y="654037"/>
                </a:lnTo>
                <a:lnTo>
                  <a:pt x="3330295" y="654037"/>
                </a:lnTo>
                <a:lnTo>
                  <a:pt x="3331413" y="653580"/>
                </a:lnTo>
                <a:lnTo>
                  <a:pt x="3333280" y="651713"/>
                </a:lnTo>
                <a:lnTo>
                  <a:pt x="3333750" y="650595"/>
                </a:lnTo>
                <a:lnTo>
                  <a:pt x="3333750" y="647966"/>
                </a:lnTo>
                <a:close/>
              </a:path>
              <a:path w="5391150" h="1298575">
                <a:moveTo>
                  <a:pt x="3333750" y="3441"/>
                </a:moveTo>
                <a:lnTo>
                  <a:pt x="3333280" y="2324"/>
                </a:lnTo>
                <a:lnTo>
                  <a:pt x="3331413" y="457"/>
                </a:lnTo>
                <a:lnTo>
                  <a:pt x="3330295" y="0"/>
                </a:lnTo>
                <a:lnTo>
                  <a:pt x="3318141" y="0"/>
                </a:lnTo>
                <a:lnTo>
                  <a:pt x="3317024" y="457"/>
                </a:lnTo>
                <a:lnTo>
                  <a:pt x="3315157" y="2324"/>
                </a:lnTo>
                <a:lnTo>
                  <a:pt x="3314700" y="3441"/>
                </a:lnTo>
                <a:lnTo>
                  <a:pt x="3314700" y="6070"/>
                </a:lnTo>
                <a:lnTo>
                  <a:pt x="3315157" y="7188"/>
                </a:lnTo>
                <a:lnTo>
                  <a:pt x="3317024" y="9055"/>
                </a:lnTo>
                <a:lnTo>
                  <a:pt x="3318141" y="9525"/>
                </a:lnTo>
                <a:lnTo>
                  <a:pt x="3330295" y="9525"/>
                </a:lnTo>
                <a:lnTo>
                  <a:pt x="3331413" y="9055"/>
                </a:lnTo>
                <a:lnTo>
                  <a:pt x="3333280" y="7188"/>
                </a:lnTo>
                <a:lnTo>
                  <a:pt x="3333750" y="6070"/>
                </a:lnTo>
                <a:lnTo>
                  <a:pt x="3333750" y="3441"/>
                </a:lnTo>
                <a:close/>
              </a:path>
              <a:path w="5391150" h="1298575">
                <a:moveTo>
                  <a:pt x="3390900" y="1292491"/>
                </a:moveTo>
                <a:lnTo>
                  <a:pt x="3390430" y="1291374"/>
                </a:lnTo>
                <a:lnTo>
                  <a:pt x="3388563" y="1289507"/>
                </a:lnTo>
                <a:lnTo>
                  <a:pt x="3387445" y="1289050"/>
                </a:lnTo>
                <a:lnTo>
                  <a:pt x="3375291" y="1289050"/>
                </a:lnTo>
                <a:lnTo>
                  <a:pt x="3374174" y="1289507"/>
                </a:lnTo>
                <a:lnTo>
                  <a:pt x="3372307" y="1291374"/>
                </a:lnTo>
                <a:lnTo>
                  <a:pt x="3371850" y="1292491"/>
                </a:lnTo>
                <a:lnTo>
                  <a:pt x="3371850" y="1295120"/>
                </a:lnTo>
                <a:lnTo>
                  <a:pt x="3372307" y="1296238"/>
                </a:lnTo>
                <a:lnTo>
                  <a:pt x="3374174" y="1298105"/>
                </a:lnTo>
                <a:lnTo>
                  <a:pt x="3375291" y="1298575"/>
                </a:lnTo>
                <a:lnTo>
                  <a:pt x="3387445" y="1298575"/>
                </a:lnTo>
                <a:lnTo>
                  <a:pt x="3388563" y="1298105"/>
                </a:lnTo>
                <a:lnTo>
                  <a:pt x="3390430" y="1296238"/>
                </a:lnTo>
                <a:lnTo>
                  <a:pt x="3390900" y="1295120"/>
                </a:lnTo>
                <a:lnTo>
                  <a:pt x="3390900" y="1292491"/>
                </a:lnTo>
                <a:close/>
              </a:path>
              <a:path w="5391150" h="1298575">
                <a:moveTo>
                  <a:pt x="3390900" y="647966"/>
                </a:moveTo>
                <a:lnTo>
                  <a:pt x="3390430" y="646849"/>
                </a:lnTo>
                <a:lnTo>
                  <a:pt x="3388563" y="644982"/>
                </a:lnTo>
                <a:lnTo>
                  <a:pt x="3387445" y="644512"/>
                </a:lnTo>
                <a:lnTo>
                  <a:pt x="3375291" y="644512"/>
                </a:lnTo>
                <a:lnTo>
                  <a:pt x="3374174" y="644982"/>
                </a:lnTo>
                <a:lnTo>
                  <a:pt x="3372307" y="646849"/>
                </a:lnTo>
                <a:lnTo>
                  <a:pt x="3371850" y="647966"/>
                </a:lnTo>
                <a:lnTo>
                  <a:pt x="3371850" y="650595"/>
                </a:lnTo>
                <a:lnTo>
                  <a:pt x="3372307" y="651713"/>
                </a:lnTo>
                <a:lnTo>
                  <a:pt x="3374174" y="653580"/>
                </a:lnTo>
                <a:lnTo>
                  <a:pt x="3375291" y="654037"/>
                </a:lnTo>
                <a:lnTo>
                  <a:pt x="3387445" y="654037"/>
                </a:lnTo>
                <a:lnTo>
                  <a:pt x="3388563" y="653580"/>
                </a:lnTo>
                <a:lnTo>
                  <a:pt x="3390430" y="651713"/>
                </a:lnTo>
                <a:lnTo>
                  <a:pt x="3390900" y="650595"/>
                </a:lnTo>
                <a:lnTo>
                  <a:pt x="3390900" y="647966"/>
                </a:lnTo>
                <a:close/>
              </a:path>
              <a:path w="5391150" h="1298575">
                <a:moveTo>
                  <a:pt x="3390900" y="3441"/>
                </a:moveTo>
                <a:lnTo>
                  <a:pt x="3390430" y="2324"/>
                </a:lnTo>
                <a:lnTo>
                  <a:pt x="3388563" y="457"/>
                </a:lnTo>
                <a:lnTo>
                  <a:pt x="3387445" y="0"/>
                </a:lnTo>
                <a:lnTo>
                  <a:pt x="3375291" y="0"/>
                </a:lnTo>
                <a:lnTo>
                  <a:pt x="3374174" y="457"/>
                </a:lnTo>
                <a:lnTo>
                  <a:pt x="3372307" y="2324"/>
                </a:lnTo>
                <a:lnTo>
                  <a:pt x="3371850" y="3441"/>
                </a:lnTo>
                <a:lnTo>
                  <a:pt x="3371850" y="6070"/>
                </a:lnTo>
                <a:lnTo>
                  <a:pt x="3372307" y="7188"/>
                </a:lnTo>
                <a:lnTo>
                  <a:pt x="3374174" y="9055"/>
                </a:lnTo>
                <a:lnTo>
                  <a:pt x="3375291" y="9525"/>
                </a:lnTo>
                <a:lnTo>
                  <a:pt x="3387445" y="9525"/>
                </a:lnTo>
                <a:lnTo>
                  <a:pt x="3388563" y="9055"/>
                </a:lnTo>
                <a:lnTo>
                  <a:pt x="3390430" y="7188"/>
                </a:lnTo>
                <a:lnTo>
                  <a:pt x="3390900" y="6070"/>
                </a:lnTo>
                <a:lnTo>
                  <a:pt x="3390900" y="3441"/>
                </a:lnTo>
                <a:close/>
              </a:path>
              <a:path w="5391150" h="1298575">
                <a:moveTo>
                  <a:pt x="3448050" y="1292491"/>
                </a:moveTo>
                <a:lnTo>
                  <a:pt x="3447580" y="1291374"/>
                </a:lnTo>
                <a:lnTo>
                  <a:pt x="3445713" y="1289507"/>
                </a:lnTo>
                <a:lnTo>
                  <a:pt x="3444595" y="1289050"/>
                </a:lnTo>
                <a:lnTo>
                  <a:pt x="3432441" y="1289050"/>
                </a:lnTo>
                <a:lnTo>
                  <a:pt x="3431324" y="1289507"/>
                </a:lnTo>
                <a:lnTo>
                  <a:pt x="3429457" y="1291374"/>
                </a:lnTo>
                <a:lnTo>
                  <a:pt x="3429000" y="1292491"/>
                </a:lnTo>
                <a:lnTo>
                  <a:pt x="3429000" y="1295120"/>
                </a:lnTo>
                <a:lnTo>
                  <a:pt x="3429457" y="1296238"/>
                </a:lnTo>
                <a:lnTo>
                  <a:pt x="3431324" y="1298105"/>
                </a:lnTo>
                <a:lnTo>
                  <a:pt x="3432441" y="1298575"/>
                </a:lnTo>
                <a:lnTo>
                  <a:pt x="3444595" y="1298575"/>
                </a:lnTo>
                <a:lnTo>
                  <a:pt x="3445713" y="1298105"/>
                </a:lnTo>
                <a:lnTo>
                  <a:pt x="3447580" y="1296238"/>
                </a:lnTo>
                <a:lnTo>
                  <a:pt x="3448050" y="1295120"/>
                </a:lnTo>
                <a:lnTo>
                  <a:pt x="3448050" y="1292491"/>
                </a:lnTo>
                <a:close/>
              </a:path>
              <a:path w="5391150" h="1298575">
                <a:moveTo>
                  <a:pt x="3448050" y="647966"/>
                </a:moveTo>
                <a:lnTo>
                  <a:pt x="3447580" y="646849"/>
                </a:lnTo>
                <a:lnTo>
                  <a:pt x="3445713" y="644982"/>
                </a:lnTo>
                <a:lnTo>
                  <a:pt x="3444595" y="644512"/>
                </a:lnTo>
                <a:lnTo>
                  <a:pt x="3432441" y="644512"/>
                </a:lnTo>
                <a:lnTo>
                  <a:pt x="3431324" y="644982"/>
                </a:lnTo>
                <a:lnTo>
                  <a:pt x="3429457" y="646849"/>
                </a:lnTo>
                <a:lnTo>
                  <a:pt x="3429000" y="647966"/>
                </a:lnTo>
                <a:lnTo>
                  <a:pt x="3429000" y="650595"/>
                </a:lnTo>
                <a:lnTo>
                  <a:pt x="3429457" y="651713"/>
                </a:lnTo>
                <a:lnTo>
                  <a:pt x="3431324" y="653580"/>
                </a:lnTo>
                <a:lnTo>
                  <a:pt x="3432441" y="654037"/>
                </a:lnTo>
                <a:lnTo>
                  <a:pt x="3444595" y="654037"/>
                </a:lnTo>
                <a:lnTo>
                  <a:pt x="3445713" y="653580"/>
                </a:lnTo>
                <a:lnTo>
                  <a:pt x="3447580" y="651713"/>
                </a:lnTo>
                <a:lnTo>
                  <a:pt x="3448050" y="650595"/>
                </a:lnTo>
                <a:lnTo>
                  <a:pt x="3448050" y="647966"/>
                </a:lnTo>
                <a:close/>
              </a:path>
              <a:path w="5391150" h="1298575">
                <a:moveTo>
                  <a:pt x="3448050" y="3441"/>
                </a:moveTo>
                <a:lnTo>
                  <a:pt x="3447580" y="2324"/>
                </a:lnTo>
                <a:lnTo>
                  <a:pt x="3445713" y="457"/>
                </a:lnTo>
                <a:lnTo>
                  <a:pt x="3444595" y="0"/>
                </a:lnTo>
                <a:lnTo>
                  <a:pt x="3432441" y="0"/>
                </a:lnTo>
                <a:lnTo>
                  <a:pt x="3431324" y="457"/>
                </a:lnTo>
                <a:lnTo>
                  <a:pt x="3429457" y="2324"/>
                </a:lnTo>
                <a:lnTo>
                  <a:pt x="3429000" y="3441"/>
                </a:lnTo>
                <a:lnTo>
                  <a:pt x="3429000" y="6070"/>
                </a:lnTo>
                <a:lnTo>
                  <a:pt x="3429457" y="7188"/>
                </a:lnTo>
                <a:lnTo>
                  <a:pt x="3431324" y="9055"/>
                </a:lnTo>
                <a:lnTo>
                  <a:pt x="3432441" y="9525"/>
                </a:lnTo>
                <a:lnTo>
                  <a:pt x="3444595" y="9525"/>
                </a:lnTo>
                <a:lnTo>
                  <a:pt x="3445713" y="9055"/>
                </a:lnTo>
                <a:lnTo>
                  <a:pt x="3447580" y="7188"/>
                </a:lnTo>
                <a:lnTo>
                  <a:pt x="3448050" y="6070"/>
                </a:lnTo>
                <a:lnTo>
                  <a:pt x="3448050" y="3441"/>
                </a:lnTo>
                <a:close/>
              </a:path>
              <a:path w="5391150" h="1298575">
                <a:moveTo>
                  <a:pt x="3505200" y="1292491"/>
                </a:moveTo>
                <a:lnTo>
                  <a:pt x="3504730" y="1291374"/>
                </a:lnTo>
                <a:lnTo>
                  <a:pt x="3502863" y="1289507"/>
                </a:lnTo>
                <a:lnTo>
                  <a:pt x="3501745" y="1289050"/>
                </a:lnTo>
                <a:lnTo>
                  <a:pt x="3489591" y="1289050"/>
                </a:lnTo>
                <a:lnTo>
                  <a:pt x="3488474" y="1289507"/>
                </a:lnTo>
                <a:lnTo>
                  <a:pt x="3486607" y="1291374"/>
                </a:lnTo>
                <a:lnTo>
                  <a:pt x="3486150" y="1292491"/>
                </a:lnTo>
                <a:lnTo>
                  <a:pt x="3486150" y="1295120"/>
                </a:lnTo>
                <a:lnTo>
                  <a:pt x="3486607" y="1296238"/>
                </a:lnTo>
                <a:lnTo>
                  <a:pt x="3488474" y="1298105"/>
                </a:lnTo>
                <a:lnTo>
                  <a:pt x="3489591" y="1298575"/>
                </a:lnTo>
                <a:lnTo>
                  <a:pt x="3501745" y="1298575"/>
                </a:lnTo>
                <a:lnTo>
                  <a:pt x="3502863" y="1298105"/>
                </a:lnTo>
                <a:lnTo>
                  <a:pt x="3504730" y="1296238"/>
                </a:lnTo>
                <a:lnTo>
                  <a:pt x="3505200" y="1295120"/>
                </a:lnTo>
                <a:lnTo>
                  <a:pt x="3505200" y="1292491"/>
                </a:lnTo>
                <a:close/>
              </a:path>
              <a:path w="5391150" h="1298575">
                <a:moveTo>
                  <a:pt x="3505200" y="647966"/>
                </a:moveTo>
                <a:lnTo>
                  <a:pt x="3504730" y="646849"/>
                </a:lnTo>
                <a:lnTo>
                  <a:pt x="3502863" y="644982"/>
                </a:lnTo>
                <a:lnTo>
                  <a:pt x="3501745" y="644512"/>
                </a:lnTo>
                <a:lnTo>
                  <a:pt x="3489591" y="644512"/>
                </a:lnTo>
                <a:lnTo>
                  <a:pt x="3488474" y="644982"/>
                </a:lnTo>
                <a:lnTo>
                  <a:pt x="3486607" y="646849"/>
                </a:lnTo>
                <a:lnTo>
                  <a:pt x="3486150" y="647966"/>
                </a:lnTo>
                <a:lnTo>
                  <a:pt x="3486150" y="650595"/>
                </a:lnTo>
                <a:lnTo>
                  <a:pt x="3486607" y="651713"/>
                </a:lnTo>
                <a:lnTo>
                  <a:pt x="3488474" y="653580"/>
                </a:lnTo>
                <a:lnTo>
                  <a:pt x="3489591" y="654037"/>
                </a:lnTo>
                <a:lnTo>
                  <a:pt x="3501745" y="654037"/>
                </a:lnTo>
                <a:lnTo>
                  <a:pt x="3502863" y="653580"/>
                </a:lnTo>
                <a:lnTo>
                  <a:pt x="3504730" y="651713"/>
                </a:lnTo>
                <a:lnTo>
                  <a:pt x="3505200" y="650595"/>
                </a:lnTo>
                <a:lnTo>
                  <a:pt x="3505200" y="647966"/>
                </a:lnTo>
                <a:close/>
              </a:path>
              <a:path w="5391150" h="1298575">
                <a:moveTo>
                  <a:pt x="3505200" y="3441"/>
                </a:moveTo>
                <a:lnTo>
                  <a:pt x="3504730" y="2324"/>
                </a:lnTo>
                <a:lnTo>
                  <a:pt x="3502863" y="457"/>
                </a:lnTo>
                <a:lnTo>
                  <a:pt x="3501745" y="0"/>
                </a:lnTo>
                <a:lnTo>
                  <a:pt x="3489591" y="0"/>
                </a:lnTo>
                <a:lnTo>
                  <a:pt x="3488474" y="457"/>
                </a:lnTo>
                <a:lnTo>
                  <a:pt x="3486607" y="2324"/>
                </a:lnTo>
                <a:lnTo>
                  <a:pt x="3486150" y="3441"/>
                </a:lnTo>
                <a:lnTo>
                  <a:pt x="3486150" y="6070"/>
                </a:lnTo>
                <a:lnTo>
                  <a:pt x="3486607" y="7188"/>
                </a:lnTo>
                <a:lnTo>
                  <a:pt x="3488474" y="9055"/>
                </a:lnTo>
                <a:lnTo>
                  <a:pt x="3489591" y="9525"/>
                </a:lnTo>
                <a:lnTo>
                  <a:pt x="3501745" y="9525"/>
                </a:lnTo>
                <a:lnTo>
                  <a:pt x="3502863" y="9055"/>
                </a:lnTo>
                <a:lnTo>
                  <a:pt x="3504730" y="7188"/>
                </a:lnTo>
                <a:lnTo>
                  <a:pt x="3505200" y="6070"/>
                </a:lnTo>
                <a:lnTo>
                  <a:pt x="3505200" y="3441"/>
                </a:lnTo>
                <a:close/>
              </a:path>
              <a:path w="5391150" h="1298575">
                <a:moveTo>
                  <a:pt x="3562350" y="1292491"/>
                </a:moveTo>
                <a:lnTo>
                  <a:pt x="3561880" y="1291374"/>
                </a:lnTo>
                <a:lnTo>
                  <a:pt x="3560013" y="1289507"/>
                </a:lnTo>
                <a:lnTo>
                  <a:pt x="3558895" y="1289050"/>
                </a:lnTo>
                <a:lnTo>
                  <a:pt x="3546741" y="1289050"/>
                </a:lnTo>
                <a:lnTo>
                  <a:pt x="3545624" y="1289507"/>
                </a:lnTo>
                <a:lnTo>
                  <a:pt x="3543757" y="1291374"/>
                </a:lnTo>
                <a:lnTo>
                  <a:pt x="3543300" y="1292491"/>
                </a:lnTo>
                <a:lnTo>
                  <a:pt x="3543300" y="1295120"/>
                </a:lnTo>
                <a:lnTo>
                  <a:pt x="3543757" y="1296238"/>
                </a:lnTo>
                <a:lnTo>
                  <a:pt x="3545624" y="1298105"/>
                </a:lnTo>
                <a:lnTo>
                  <a:pt x="3546741" y="1298575"/>
                </a:lnTo>
                <a:lnTo>
                  <a:pt x="3558895" y="1298575"/>
                </a:lnTo>
                <a:lnTo>
                  <a:pt x="3560013" y="1298105"/>
                </a:lnTo>
                <a:lnTo>
                  <a:pt x="3561880" y="1296238"/>
                </a:lnTo>
                <a:lnTo>
                  <a:pt x="3562350" y="1295120"/>
                </a:lnTo>
                <a:lnTo>
                  <a:pt x="3562350" y="1292491"/>
                </a:lnTo>
                <a:close/>
              </a:path>
              <a:path w="5391150" h="1298575">
                <a:moveTo>
                  <a:pt x="3562350" y="647966"/>
                </a:moveTo>
                <a:lnTo>
                  <a:pt x="3561880" y="646849"/>
                </a:lnTo>
                <a:lnTo>
                  <a:pt x="3560013" y="644982"/>
                </a:lnTo>
                <a:lnTo>
                  <a:pt x="3558895" y="644512"/>
                </a:lnTo>
                <a:lnTo>
                  <a:pt x="3546741" y="644512"/>
                </a:lnTo>
                <a:lnTo>
                  <a:pt x="3545624" y="644982"/>
                </a:lnTo>
                <a:lnTo>
                  <a:pt x="3543757" y="646849"/>
                </a:lnTo>
                <a:lnTo>
                  <a:pt x="3543300" y="647966"/>
                </a:lnTo>
                <a:lnTo>
                  <a:pt x="3543300" y="650595"/>
                </a:lnTo>
                <a:lnTo>
                  <a:pt x="3543757" y="651713"/>
                </a:lnTo>
                <a:lnTo>
                  <a:pt x="3545624" y="653580"/>
                </a:lnTo>
                <a:lnTo>
                  <a:pt x="3546741" y="654037"/>
                </a:lnTo>
                <a:lnTo>
                  <a:pt x="3558895" y="654037"/>
                </a:lnTo>
                <a:lnTo>
                  <a:pt x="3560013" y="653580"/>
                </a:lnTo>
                <a:lnTo>
                  <a:pt x="3561880" y="651713"/>
                </a:lnTo>
                <a:lnTo>
                  <a:pt x="3562350" y="650595"/>
                </a:lnTo>
                <a:lnTo>
                  <a:pt x="3562350" y="647966"/>
                </a:lnTo>
                <a:close/>
              </a:path>
              <a:path w="5391150" h="1298575">
                <a:moveTo>
                  <a:pt x="3562350" y="3441"/>
                </a:moveTo>
                <a:lnTo>
                  <a:pt x="3561880" y="2324"/>
                </a:lnTo>
                <a:lnTo>
                  <a:pt x="3560013" y="457"/>
                </a:lnTo>
                <a:lnTo>
                  <a:pt x="3558895" y="0"/>
                </a:lnTo>
                <a:lnTo>
                  <a:pt x="3546741" y="0"/>
                </a:lnTo>
                <a:lnTo>
                  <a:pt x="3545624" y="457"/>
                </a:lnTo>
                <a:lnTo>
                  <a:pt x="3543757" y="2324"/>
                </a:lnTo>
                <a:lnTo>
                  <a:pt x="3543300" y="3441"/>
                </a:lnTo>
                <a:lnTo>
                  <a:pt x="3543300" y="6070"/>
                </a:lnTo>
                <a:lnTo>
                  <a:pt x="3543757" y="7188"/>
                </a:lnTo>
                <a:lnTo>
                  <a:pt x="3545624" y="9055"/>
                </a:lnTo>
                <a:lnTo>
                  <a:pt x="3546741" y="9525"/>
                </a:lnTo>
                <a:lnTo>
                  <a:pt x="3558895" y="9525"/>
                </a:lnTo>
                <a:lnTo>
                  <a:pt x="3560013" y="9055"/>
                </a:lnTo>
                <a:lnTo>
                  <a:pt x="3561880" y="7188"/>
                </a:lnTo>
                <a:lnTo>
                  <a:pt x="3562350" y="6070"/>
                </a:lnTo>
                <a:lnTo>
                  <a:pt x="3562350" y="3441"/>
                </a:lnTo>
                <a:close/>
              </a:path>
              <a:path w="5391150" h="1298575">
                <a:moveTo>
                  <a:pt x="3619500" y="1292491"/>
                </a:moveTo>
                <a:lnTo>
                  <a:pt x="3619030" y="1291374"/>
                </a:lnTo>
                <a:lnTo>
                  <a:pt x="3617163" y="1289507"/>
                </a:lnTo>
                <a:lnTo>
                  <a:pt x="3616045" y="1289050"/>
                </a:lnTo>
                <a:lnTo>
                  <a:pt x="3603891" y="1289050"/>
                </a:lnTo>
                <a:lnTo>
                  <a:pt x="3602774" y="1289507"/>
                </a:lnTo>
                <a:lnTo>
                  <a:pt x="3600907" y="1291374"/>
                </a:lnTo>
                <a:lnTo>
                  <a:pt x="3600450" y="1292491"/>
                </a:lnTo>
                <a:lnTo>
                  <a:pt x="3600450" y="1295120"/>
                </a:lnTo>
                <a:lnTo>
                  <a:pt x="3600907" y="1296238"/>
                </a:lnTo>
                <a:lnTo>
                  <a:pt x="3602774" y="1298105"/>
                </a:lnTo>
                <a:lnTo>
                  <a:pt x="3603891" y="1298575"/>
                </a:lnTo>
                <a:lnTo>
                  <a:pt x="3616045" y="1298575"/>
                </a:lnTo>
                <a:lnTo>
                  <a:pt x="3617163" y="1298105"/>
                </a:lnTo>
                <a:lnTo>
                  <a:pt x="3619030" y="1296238"/>
                </a:lnTo>
                <a:lnTo>
                  <a:pt x="3619500" y="1295120"/>
                </a:lnTo>
                <a:lnTo>
                  <a:pt x="3619500" y="1292491"/>
                </a:lnTo>
                <a:close/>
              </a:path>
              <a:path w="5391150" h="1298575">
                <a:moveTo>
                  <a:pt x="3619500" y="647966"/>
                </a:moveTo>
                <a:lnTo>
                  <a:pt x="3619030" y="646849"/>
                </a:lnTo>
                <a:lnTo>
                  <a:pt x="3617163" y="644982"/>
                </a:lnTo>
                <a:lnTo>
                  <a:pt x="3616045" y="644512"/>
                </a:lnTo>
                <a:lnTo>
                  <a:pt x="3603891" y="644512"/>
                </a:lnTo>
                <a:lnTo>
                  <a:pt x="3602774" y="644982"/>
                </a:lnTo>
                <a:lnTo>
                  <a:pt x="3600907" y="646849"/>
                </a:lnTo>
                <a:lnTo>
                  <a:pt x="3600450" y="647966"/>
                </a:lnTo>
                <a:lnTo>
                  <a:pt x="3600450" y="650595"/>
                </a:lnTo>
                <a:lnTo>
                  <a:pt x="3600907" y="651713"/>
                </a:lnTo>
                <a:lnTo>
                  <a:pt x="3602774" y="653580"/>
                </a:lnTo>
                <a:lnTo>
                  <a:pt x="3603891" y="654037"/>
                </a:lnTo>
                <a:lnTo>
                  <a:pt x="3616045" y="654037"/>
                </a:lnTo>
                <a:lnTo>
                  <a:pt x="3617163" y="653580"/>
                </a:lnTo>
                <a:lnTo>
                  <a:pt x="3619030" y="651713"/>
                </a:lnTo>
                <a:lnTo>
                  <a:pt x="3619500" y="650595"/>
                </a:lnTo>
                <a:lnTo>
                  <a:pt x="3619500" y="647966"/>
                </a:lnTo>
                <a:close/>
              </a:path>
              <a:path w="5391150" h="1298575">
                <a:moveTo>
                  <a:pt x="3619500" y="3441"/>
                </a:moveTo>
                <a:lnTo>
                  <a:pt x="3619030" y="2324"/>
                </a:lnTo>
                <a:lnTo>
                  <a:pt x="3617163" y="457"/>
                </a:lnTo>
                <a:lnTo>
                  <a:pt x="3616045" y="0"/>
                </a:lnTo>
                <a:lnTo>
                  <a:pt x="3603891" y="0"/>
                </a:lnTo>
                <a:lnTo>
                  <a:pt x="3602774" y="457"/>
                </a:lnTo>
                <a:lnTo>
                  <a:pt x="3600907" y="2324"/>
                </a:lnTo>
                <a:lnTo>
                  <a:pt x="3600450" y="3441"/>
                </a:lnTo>
                <a:lnTo>
                  <a:pt x="3600450" y="6070"/>
                </a:lnTo>
                <a:lnTo>
                  <a:pt x="3600907" y="7188"/>
                </a:lnTo>
                <a:lnTo>
                  <a:pt x="3602774" y="9055"/>
                </a:lnTo>
                <a:lnTo>
                  <a:pt x="3603891" y="9525"/>
                </a:lnTo>
                <a:lnTo>
                  <a:pt x="3616045" y="9525"/>
                </a:lnTo>
                <a:lnTo>
                  <a:pt x="3617163" y="9055"/>
                </a:lnTo>
                <a:lnTo>
                  <a:pt x="3619030" y="7188"/>
                </a:lnTo>
                <a:lnTo>
                  <a:pt x="3619500" y="6070"/>
                </a:lnTo>
                <a:lnTo>
                  <a:pt x="3619500" y="3441"/>
                </a:lnTo>
                <a:close/>
              </a:path>
              <a:path w="5391150" h="1298575">
                <a:moveTo>
                  <a:pt x="3676650" y="1292491"/>
                </a:moveTo>
                <a:lnTo>
                  <a:pt x="3676180" y="1291374"/>
                </a:lnTo>
                <a:lnTo>
                  <a:pt x="3674313" y="1289507"/>
                </a:lnTo>
                <a:lnTo>
                  <a:pt x="3673195" y="1289050"/>
                </a:lnTo>
                <a:lnTo>
                  <a:pt x="3661041" y="1289050"/>
                </a:lnTo>
                <a:lnTo>
                  <a:pt x="3659924" y="1289507"/>
                </a:lnTo>
                <a:lnTo>
                  <a:pt x="3658057" y="1291374"/>
                </a:lnTo>
                <a:lnTo>
                  <a:pt x="3657600" y="1292491"/>
                </a:lnTo>
                <a:lnTo>
                  <a:pt x="3657600" y="1295120"/>
                </a:lnTo>
                <a:lnTo>
                  <a:pt x="3658057" y="1296238"/>
                </a:lnTo>
                <a:lnTo>
                  <a:pt x="3659924" y="1298105"/>
                </a:lnTo>
                <a:lnTo>
                  <a:pt x="3661041" y="1298575"/>
                </a:lnTo>
                <a:lnTo>
                  <a:pt x="3673195" y="1298575"/>
                </a:lnTo>
                <a:lnTo>
                  <a:pt x="3674313" y="1298105"/>
                </a:lnTo>
                <a:lnTo>
                  <a:pt x="3676180" y="1296238"/>
                </a:lnTo>
                <a:lnTo>
                  <a:pt x="3676650" y="1295120"/>
                </a:lnTo>
                <a:lnTo>
                  <a:pt x="3676650" y="1292491"/>
                </a:lnTo>
                <a:close/>
              </a:path>
              <a:path w="5391150" h="1298575">
                <a:moveTo>
                  <a:pt x="3676650" y="647966"/>
                </a:moveTo>
                <a:lnTo>
                  <a:pt x="3676180" y="646849"/>
                </a:lnTo>
                <a:lnTo>
                  <a:pt x="3674313" y="644982"/>
                </a:lnTo>
                <a:lnTo>
                  <a:pt x="3673195" y="644512"/>
                </a:lnTo>
                <a:lnTo>
                  <a:pt x="3661041" y="644512"/>
                </a:lnTo>
                <a:lnTo>
                  <a:pt x="3659924" y="644982"/>
                </a:lnTo>
                <a:lnTo>
                  <a:pt x="3658057" y="646849"/>
                </a:lnTo>
                <a:lnTo>
                  <a:pt x="3657600" y="647966"/>
                </a:lnTo>
                <a:lnTo>
                  <a:pt x="3657600" y="650595"/>
                </a:lnTo>
                <a:lnTo>
                  <a:pt x="3658057" y="651713"/>
                </a:lnTo>
                <a:lnTo>
                  <a:pt x="3659924" y="653580"/>
                </a:lnTo>
                <a:lnTo>
                  <a:pt x="3661041" y="654037"/>
                </a:lnTo>
                <a:lnTo>
                  <a:pt x="3673195" y="654037"/>
                </a:lnTo>
                <a:lnTo>
                  <a:pt x="3674313" y="653580"/>
                </a:lnTo>
                <a:lnTo>
                  <a:pt x="3676180" y="651713"/>
                </a:lnTo>
                <a:lnTo>
                  <a:pt x="3676650" y="650595"/>
                </a:lnTo>
                <a:lnTo>
                  <a:pt x="3676650" y="647966"/>
                </a:lnTo>
                <a:close/>
              </a:path>
              <a:path w="5391150" h="1298575">
                <a:moveTo>
                  <a:pt x="3676650" y="3441"/>
                </a:moveTo>
                <a:lnTo>
                  <a:pt x="3676180" y="2324"/>
                </a:lnTo>
                <a:lnTo>
                  <a:pt x="3674313" y="457"/>
                </a:lnTo>
                <a:lnTo>
                  <a:pt x="3673195" y="0"/>
                </a:lnTo>
                <a:lnTo>
                  <a:pt x="3661041" y="0"/>
                </a:lnTo>
                <a:lnTo>
                  <a:pt x="3659924" y="457"/>
                </a:lnTo>
                <a:lnTo>
                  <a:pt x="3658057" y="2324"/>
                </a:lnTo>
                <a:lnTo>
                  <a:pt x="3657600" y="3441"/>
                </a:lnTo>
                <a:lnTo>
                  <a:pt x="3657600" y="6070"/>
                </a:lnTo>
                <a:lnTo>
                  <a:pt x="3658057" y="7188"/>
                </a:lnTo>
                <a:lnTo>
                  <a:pt x="3659924" y="9055"/>
                </a:lnTo>
                <a:lnTo>
                  <a:pt x="3661041" y="9525"/>
                </a:lnTo>
                <a:lnTo>
                  <a:pt x="3673195" y="9525"/>
                </a:lnTo>
                <a:lnTo>
                  <a:pt x="3674313" y="9055"/>
                </a:lnTo>
                <a:lnTo>
                  <a:pt x="3676180" y="7188"/>
                </a:lnTo>
                <a:lnTo>
                  <a:pt x="3676650" y="6070"/>
                </a:lnTo>
                <a:lnTo>
                  <a:pt x="3676650" y="3441"/>
                </a:lnTo>
                <a:close/>
              </a:path>
              <a:path w="5391150" h="1298575">
                <a:moveTo>
                  <a:pt x="3733800" y="1292491"/>
                </a:moveTo>
                <a:lnTo>
                  <a:pt x="3733330" y="1291374"/>
                </a:lnTo>
                <a:lnTo>
                  <a:pt x="3731463" y="1289507"/>
                </a:lnTo>
                <a:lnTo>
                  <a:pt x="3730345" y="1289050"/>
                </a:lnTo>
                <a:lnTo>
                  <a:pt x="3718191" y="1289050"/>
                </a:lnTo>
                <a:lnTo>
                  <a:pt x="3717074" y="1289507"/>
                </a:lnTo>
                <a:lnTo>
                  <a:pt x="3715207" y="1291374"/>
                </a:lnTo>
                <a:lnTo>
                  <a:pt x="3714750" y="1292491"/>
                </a:lnTo>
                <a:lnTo>
                  <a:pt x="3714750" y="1295120"/>
                </a:lnTo>
                <a:lnTo>
                  <a:pt x="3715207" y="1296238"/>
                </a:lnTo>
                <a:lnTo>
                  <a:pt x="3717074" y="1298105"/>
                </a:lnTo>
                <a:lnTo>
                  <a:pt x="3718191" y="1298575"/>
                </a:lnTo>
                <a:lnTo>
                  <a:pt x="3730345" y="1298575"/>
                </a:lnTo>
                <a:lnTo>
                  <a:pt x="3731463" y="1298105"/>
                </a:lnTo>
                <a:lnTo>
                  <a:pt x="3733330" y="1296238"/>
                </a:lnTo>
                <a:lnTo>
                  <a:pt x="3733800" y="1295120"/>
                </a:lnTo>
                <a:lnTo>
                  <a:pt x="3733800" y="1292491"/>
                </a:lnTo>
                <a:close/>
              </a:path>
              <a:path w="5391150" h="1298575">
                <a:moveTo>
                  <a:pt x="3733800" y="647966"/>
                </a:moveTo>
                <a:lnTo>
                  <a:pt x="3733330" y="646849"/>
                </a:lnTo>
                <a:lnTo>
                  <a:pt x="3731463" y="644982"/>
                </a:lnTo>
                <a:lnTo>
                  <a:pt x="3730345" y="644512"/>
                </a:lnTo>
                <a:lnTo>
                  <a:pt x="3718191" y="644512"/>
                </a:lnTo>
                <a:lnTo>
                  <a:pt x="3717074" y="644982"/>
                </a:lnTo>
                <a:lnTo>
                  <a:pt x="3715207" y="646849"/>
                </a:lnTo>
                <a:lnTo>
                  <a:pt x="3714750" y="647966"/>
                </a:lnTo>
                <a:lnTo>
                  <a:pt x="3714750" y="650595"/>
                </a:lnTo>
                <a:lnTo>
                  <a:pt x="3715207" y="651713"/>
                </a:lnTo>
                <a:lnTo>
                  <a:pt x="3717074" y="653580"/>
                </a:lnTo>
                <a:lnTo>
                  <a:pt x="3718191" y="654037"/>
                </a:lnTo>
                <a:lnTo>
                  <a:pt x="3730345" y="654037"/>
                </a:lnTo>
                <a:lnTo>
                  <a:pt x="3731463" y="653580"/>
                </a:lnTo>
                <a:lnTo>
                  <a:pt x="3733330" y="651713"/>
                </a:lnTo>
                <a:lnTo>
                  <a:pt x="3733800" y="650595"/>
                </a:lnTo>
                <a:lnTo>
                  <a:pt x="3733800" y="647966"/>
                </a:lnTo>
                <a:close/>
              </a:path>
              <a:path w="5391150" h="1298575">
                <a:moveTo>
                  <a:pt x="3733800" y="3441"/>
                </a:moveTo>
                <a:lnTo>
                  <a:pt x="3733330" y="2324"/>
                </a:lnTo>
                <a:lnTo>
                  <a:pt x="3731463" y="457"/>
                </a:lnTo>
                <a:lnTo>
                  <a:pt x="3730345" y="0"/>
                </a:lnTo>
                <a:lnTo>
                  <a:pt x="3718191" y="0"/>
                </a:lnTo>
                <a:lnTo>
                  <a:pt x="3717074" y="457"/>
                </a:lnTo>
                <a:lnTo>
                  <a:pt x="3715207" y="2324"/>
                </a:lnTo>
                <a:lnTo>
                  <a:pt x="3714750" y="3441"/>
                </a:lnTo>
                <a:lnTo>
                  <a:pt x="3714750" y="6070"/>
                </a:lnTo>
                <a:lnTo>
                  <a:pt x="3715207" y="7188"/>
                </a:lnTo>
                <a:lnTo>
                  <a:pt x="3717074" y="9055"/>
                </a:lnTo>
                <a:lnTo>
                  <a:pt x="3718191" y="9525"/>
                </a:lnTo>
                <a:lnTo>
                  <a:pt x="3730345" y="9525"/>
                </a:lnTo>
                <a:lnTo>
                  <a:pt x="3731463" y="9055"/>
                </a:lnTo>
                <a:lnTo>
                  <a:pt x="3733330" y="7188"/>
                </a:lnTo>
                <a:lnTo>
                  <a:pt x="3733800" y="6070"/>
                </a:lnTo>
                <a:lnTo>
                  <a:pt x="3733800" y="3441"/>
                </a:lnTo>
                <a:close/>
              </a:path>
              <a:path w="5391150" h="1298575">
                <a:moveTo>
                  <a:pt x="3790950" y="1292491"/>
                </a:moveTo>
                <a:lnTo>
                  <a:pt x="3790480" y="1291374"/>
                </a:lnTo>
                <a:lnTo>
                  <a:pt x="3788613" y="1289507"/>
                </a:lnTo>
                <a:lnTo>
                  <a:pt x="3787495" y="1289050"/>
                </a:lnTo>
                <a:lnTo>
                  <a:pt x="3775341" y="1289050"/>
                </a:lnTo>
                <a:lnTo>
                  <a:pt x="3774224" y="1289507"/>
                </a:lnTo>
                <a:lnTo>
                  <a:pt x="3772357" y="1291374"/>
                </a:lnTo>
                <a:lnTo>
                  <a:pt x="3771900" y="1292491"/>
                </a:lnTo>
                <a:lnTo>
                  <a:pt x="3771900" y="1295120"/>
                </a:lnTo>
                <a:lnTo>
                  <a:pt x="3772357" y="1296238"/>
                </a:lnTo>
                <a:lnTo>
                  <a:pt x="3774224" y="1298105"/>
                </a:lnTo>
                <a:lnTo>
                  <a:pt x="3775341" y="1298575"/>
                </a:lnTo>
                <a:lnTo>
                  <a:pt x="3787495" y="1298575"/>
                </a:lnTo>
                <a:lnTo>
                  <a:pt x="3788613" y="1298105"/>
                </a:lnTo>
                <a:lnTo>
                  <a:pt x="3790480" y="1296238"/>
                </a:lnTo>
                <a:lnTo>
                  <a:pt x="3790950" y="1295120"/>
                </a:lnTo>
                <a:lnTo>
                  <a:pt x="3790950" y="1292491"/>
                </a:lnTo>
                <a:close/>
              </a:path>
              <a:path w="5391150" h="1298575">
                <a:moveTo>
                  <a:pt x="3790950" y="647966"/>
                </a:moveTo>
                <a:lnTo>
                  <a:pt x="3790480" y="646849"/>
                </a:lnTo>
                <a:lnTo>
                  <a:pt x="3788613" y="644982"/>
                </a:lnTo>
                <a:lnTo>
                  <a:pt x="3787495" y="644512"/>
                </a:lnTo>
                <a:lnTo>
                  <a:pt x="3775341" y="644512"/>
                </a:lnTo>
                <a:lnTo>
                  <a:pt x="3774224" y="644982"/>
                </a:lnTo>
                <a:lnTo>
                  <a:pt x="3772357" y="646849"/>
                </a:lnTo>
                <a:lnTo>
                  <a:pt x="3771900" y="647966"/>
                </a:lnTo>
                <a:lnTo>
                  <a:pt x="3771900" y="650595"/>
                </a:lnTo>
                <a:lnTo>
                  <a:pt x="3772357" y="651713"/>
                </a:lnTo>
                <a:lnTo>
                  <a:pt x="3774224" y="653580"/>
                </a:lnTo>
                <a:lnTo>
                  <a:pt x="3775341" y="654037"/>
                </a:lnTo>
                <a:lnTo>
                  <a:pt x="3787495" y="654037"/>
                </a:lnTo>
                <a:lnTo>
                  <a:pt x="3788613" y="653580"/>
                </a:lnTo>
                <a:lnTo>
                  <a:pt x="3790480" y="651713"/>
                </a:lnTo>
                <a:lnTo>
                  <a:pt x="3790950" y="650595"/>
                </a:lnTo>
                <a:lnTo>
                  <a:pt x="3790950" y="647966"/>
                </a:lnTo>
                <a:close/>
              </a:path>
              <a:path w="5391150" h="1298575">
                <a:moveTo>
                  <a:pt x="3790950" y="3441"/>
                </a:moveTo>
                <a:lnTo>
                  <a:pt x="3790480" y="2324"/>
                </a:lnTo>
                <a:lnTo>
                  <a:pt x="3788613" y="457"/>
                </a:lnTo>
                <a:lnTo>
                  <a:pt x="3787495" y="0"/>
                </a:lnTo>
                <a:lnTo>
                  <a:pt x="3775341" y="0"/>
                </a:lnTo>
                <a:lnTo>
                  <a:pt x="3774224" y="457"/>
                </a:lnTo>
                <a:lnTo>
                  <a:pt x="3772357" y="2324"/>
                </a:lnTo>
                <a:lnTo>
                  <a:pt x="3771900" y="3441"/>
                </a:lnTo>
                <a:lnTo>
                  <a:pt x="3771900" y="6070"/>
                </a:lnTo>
                <a:lnTo>
                  <a:pt x="3772357" y="7188"/>
                </a:lnTo>
                <a:lnTo>
                  <a:pt x="3774224" y="9055"/>
                </a:lnTo>
                <a:lnTo>
                  <a:pt x="3775341" y="9525"/>
                </a:lnTo>
                <a:lnTo>
                  <a:pt x="3787495" y="9525"/>
                </a:lnTo>
                <a:lnTo>
                  <a:pt x="3788613" y="9055"/>
                </a:lnTo>
                <a:lnTo>
                  <a:pt x="3790480" y="7188"/>
                </a:lnTo>
                <a:lnTo>
                  <a:pt x="3790950" y="6070"/>
                </a:lnTo>
                <a:lnTo>
                  <a:pt x="3790950" y="3441"/>
                </a:lnTo>
                <a:close/>
              </a:path>
              <a:path w="5391150" h="1298575">
                <a:moveTo>
                  <a:pt x="3848100" y="1292491"/>
                </a:moveTo>
                <a:lnTo>
                  <a:pt x="3847630" y="1291374"/>
                </a:lnTo>
                <a:lnTo>
                  <a:pt x="3845763" y="1289507"/>
                </a:lnTo>
                <a:lnTo>
                  <a:pt x="3844645" y="1289050"/>
                </a:lnTo>
                <a:lnTo>
                  <a:pt x="3832491" y="1289050"/>
                </a:lnTo>
                <a:lnTo>
                  <a:pt x="3831374" y="1289507"/>
                </a:lnTo>
                <a:lnTo>
                  <a:pt x="3829507" y="1291374"/>
                </a:lnTo>
                <a:lnTo>
                  <a:pt x="3829050" y="1292491"/>
                </a:lnTo>
                <a:lnTo>
                  <a:pt x="3829050" y="1295120"/>
                </a:lnTo>
                <a:lnTo>
                  <a:pt x="3829507" y="1296238"/>
                </a:lnTo>
                <a:lnTo>
                  <a:pt x="3831374" y="1298105"/>
                </a:lnTo>
                <a:lnTo>
                  <a:pt x="3832491" y="1298575"/>
                </a:lnTo>
                <a:lnTo>
                  <a:pt x="3844645" y="1298575"/>
                </a:lnTo>
                <a:lnTo>
                  <a:pt x="3845763" y="1298105"/>
                </a:lnTo>
                <a:lnTo>
                  <a:pt x="3847630" y="1296238"/>
                </a:lnTo>
                <a:lnTo>
                  <a:pt x="3848100" y="1295120"/>
                </a:lnTo>
                <a:lnTo>
                  <a:pt x="3848100" y="1292491"/>
                </a:lnTo>
                <a:close/>
              </a:path>
              <a:path w="5391150" h="1298575">
                <a:moveTo>
                  <a:pt x="3848100" y="647966"/>
                </a:moveTo>
                <a:lnTo>
                  <a:pt x="3847630" y="646849"/>
                </a:lnTo>
                <a:lnTo>
                  <a:pt x="3845763" y="644982"/>
                </a:lnTo>
                <a:lnTo>
                  <a:pt x="3844645" y="644512"/>
                </a:lnTo>
                <a:lnTo>
                  <a:pt x="3832491" y="644512"/>
                </a:lnTo>
                <a:lnTo>
                  <a:pt x="3831374" y="644982"/>
                </a:lnTo>
                <a:lnTo>
                  <a:pt x="3829507" y="646849"/>
                </a:lnTo>
                <a:lnTo>
                  <a:pt x="3829050" y="647966"/>
                </a:lnTo>
                <a:lnTo>
                  <a:pt x="3829050" y="650595"/>
                </a:lnTo>
                <a:lnTo>
                  <a:pt x="3829507" y="651713"/>
                </a:lnTo>
                <a:lnTo>
                  <a:pt x="3831374" y="653580"/>
                </a:lnTo>
                <a:lnTo>
                  <a:pt x="3832491" y="654037"/>
                </a:lnTo>
                <a:lnTo>
                  <a:pt x="3844645" y="654037"/>
                </a:lnTo>
                <a:lnTo>
                  <a:pt x="3845763" y="653580"/>
                </a:lnTo>
                <a:lnTo>
                  <a:pt x="3847630" y="651713"/>
                </a:lnTo>
                <a:lnTo>
                  <a:pt x="3848100" y="650595"/>
                </a:lnTo>
                <a:lnTo>
                  <a:pt x="3848100" y="647966"/>
                </a:lnTo>
                <a:close/>
              </a:path>
              <a:path w="5391150" h="1298575">
                <a:moveTo>
                  <a:pt x="3848100" y="3441"/>
                </a:moveTo>
                <a:lnTo>
                  <a:pt x="3847630" y="2324"/>
                </a:lnTo>
                <a:lnTo>
                  <a:pt x="3845763" y="457"/>
                </a:lnTo>
                <a:lnTo>
                  <a:pt x="3844645" y="0"/>
                </a:lnTo>
                <a:lnTo>
                  <a:pt x="3832491" y="0"/>
                </a:lnTo>
                <a:lnTo>
                  <a:pt x="3831374" y="457"/>
                </a:lnTo>
                <a:lnTo>
                  <a:pt x="3829507" y="2324"/>
                </a:lnTo>
                <a:lnTo>
                  <a:pt x="3829050" y="3441"/>
                </a:lnTo>
                <a:lnTo>
                  <a:pt x="3829050" y="6070"/>
                </a:lnTo>
                <a:lnTo>
                  <a:pt x="3829507" y="7188"/>
                </a:lnTo>
                <a:lnTo>
                  <a:pt x="3831374" y="9055"/>
                </a:lnTo>
                <a:lnTo>
                  <a:pt x="3832491" y="9525"/>
                </a:lnTo>
                <a:lnTo>
                  <a:pt x="3844645" y="9525"/>
                </a:lnTo>
                <a:lnTo>
                  <a:pt x="3845763" y="9055"/>
                </a:lnTo>
                <a:lnTo>
                  <a:pt x="3847630" y="7188"/>
                </a:lnTo>
                <a:lnTo>
                  <a:pt x="3848100" y="6070"/>
                </a:lnTo>
                <a:lnTo>
                  <a:pt x="3848100" y="3441"/>
                </a:lnTo>
                <a:close/>
              </a:path>
              <a:path w="5391150" h="1298575">
                <a:moveTo>
                  <a:pt x="3905250" y="1292491"/>
                </a:moveTo>
                <a:lnTo>
                  <a:pt x="3904780" y="1291374"/>
                </a:lnTo>
                <a:lnTo>
                  <a:pt x="3902913" y="1289507"/>
                </a:lnTo>
                <a:lnTo>
                  <a:pt x="3901795" y="1289050"/>
                </a:lnTo>
                <a:lnTo>
                  <a:pt x="3889641" y="1289050"/>
                </a:lnTo>
                <a:lnTo>
                  <a:pt x="3888524" y="1289507"/>
                </a:lnTo>
                <a:lnTo>
                  <a:pt x="3886657" y="1291374"/>
                </a:lnTo>
                <a:lnTo>
                  <a:pt x="3886200" y="1292491"/>
                </a:lnTo>
                <a:lnTo>
                  <a:pt x="3886200" y="1295120"/>
                </a:lnTo>
                <a:lnTo>
                  <a:pt x="3886657" y="1296238"/>
                </a:lnTo>
                <a:lnTo>
                  <a:pt x="3888524" y="1298105"/>
                </a:lnTo>
                <a:lnTo>
                  <a:pt x="3889641" y="1298575"/>
                </a:lnTo>
                <a:lnTo>
                  <a:pt x="3901795" y="1298575"/>
                </a:lnTo>
                <a:lnTo>
                  <a:pt x="3902913" y="1298105"/>
                </a:lnTo>
                <a:lnTo>
                  <a:pt x="3904780" y="1296238"/>
                </a:lnTo>
                <a:lnTo>
                  <a:pt x="3905250" y="1295120"/>
                </a:lnTo>
                <a:lnTo>
                  <a:pt x="3905250" y="1292491"/>
                </a:lnTo>
                <a:close/>
              </a:path>
              <a:path w="5391150" h="1298575">
                <a:moveTo>
                  <a:pt x="3905250" y="647966"/>
                </a:moveTo>
                <a:lnTo>
                  <a:pt x="3904780" y="646849"/>
                </a:lnTo>
                <a:lnTo>
                  <a:pt x="3902913" y="644982"/>
                </a:lnTo>
                <a:lnTo>
                  <a:pt x="3901795" y="644512"/>
                </a:lnTo>
                <a:lnTo>
                  <a:pt x="3889641" y="644512"/>
                </a:lnTo>
                <a:lnTo>
                  <a:pt x="3888524" y="644982"/>
                </a:lnTo>
                <a:lnTo>
                  <a:pt x="3886657" y="646849"/>
                </a:lnTo>
                <a:lnTo>
                  <a:pt x="3886200" y="647966"/>
                </a:lnTo>
                <a:lnTo>
                  <a:pt x="3886200" y="650595"/>
                </a:lnTo>
                <a:lnTo>
                  <a:pt x="3886657" y="651713"/>
                </a:lnTo>
                <a:lnTo>
                  <a:pt x="3888524" y="653580"/>
                </a:lnTo>
                <a:lnTo>
                  <a:pt x="3889641" y="654037"/>
                </a:lnTo>
                <a:lnTo>
                  <a:pt x="3901795" y="654037"/>
                </a:lnTo>
                <a:lnTo>
                  <a:pt x="3902913" y="653580"/>
                </a:lnTo>
                <a:lnTo>
                  <a:pt x="3904780" y="651713"/>
                </a:lnTo>
                <a:lnTo>
                  <a:pt x="3905250" y="650595"/>
                </a:lnTo>
                <a:lnTo>
                  <a:pt x="3905250" y="647966"/>
                </a:lnTo>
                <a:close/>
              </a:path>
              <a:path w="5391150" h="1298575">
                <a:moveTo>
                  <a:pt x="3905250" y="3441"/>
                </a:moveTo>
                <a:lnTo>
                  <a:pt x="3904780" y="2324"/>
                </a:lnTo>
                <a:lnTo>
                  <a:pt x="3902913" y="457"/>
                </a:lnTo>
                <a:lnTo>
                  <a:pt x="3901795" y="0"/>
                </a:lnTo>
                <a:lnTo>
                  <a:pt x="3889641" y="0"/>
                </a:lnTo>
                <a:lnTo>
                  <a:pt x="3888524" y="457"/>
                </a:lnTo>
                <a:lnTo>
                  <a:pt x="3886657" y="2324"/>
                </a:lnTo>
                <a:lnTo>
                  <a:pt x="3886200" y="3441"/>
                </a:lnTo>
                <a:lnTo>
                  <a:pt x="3886200" y="6070"/>
                </a:lnTo>
                <a:lnTo>
                  <a:pt x="3886657" y="7188"/>
                </a:lnTo>
                <a:lnTo>
                  <a:pt x="3888524" y="9055"/>
                </a:lnTo>
                <a:lnTo>
                  <a:pt x="3889641" y="9525"/>
                </a:lnTo>
                <a:lnTo>
                  <a:pt x="3901795" y="9525"/>
                </a:lnTo>
                <a:lnTo>
                  <a:pt x="3902913" y="9055"/>
                </a:lnTo>
                <a:lnTo>
                  <a:pt x="3904780" y="7188"/>
                </a:lnTo>
                <a:lnTo>
                  <a:pt x="3905250" y="6070"/>
                </a:lnTo>
                <a:lnTo>
                  <a:pt x="3905250" y="3441"/>
                </a:lnTo>
                <a:close/>
              </a:path>
              <a:path w="5391150" h="1298575">
                <a:moveTo>
                  <a:pt x="3962400" y="1292491"/>
                </a:moveTo>
                <a:lnTo>
                  <a:pt x="3961930" y="1291374"/>
                </a:lnTo>
                <a:lnTo>
                  <a:pt x="3960063" y="1289507"/>
                </a:lnTo>
                <a:lnTo>
                  <a:pt x="3958945" y="1289050"/>
                </a:lnTo>
                <a:lnTo>
                  <a:pt x="3946791" y="1289050"/>
                </a:lnTo>
                <a:lnTo>
                  <a:pt x="3945674" y="1289507"/>
                </a:lnTo>
                <a:lnTo>
                  <a:pt x="3943807" y="1291374"/>
                </a:lnTo>
                <a:lnTo>
                  <a:pt x="3943350" y="1292491"/>
                </a:lnTo>
                <a:lnTo>
                  <a:pt x="3943350" y="1295120"/>
                </a:lnTo>
                <a:lnTo>
                  <a:pt x="3943807" y="1296238"/>
                </a:lnTo>
                <a:lnTo>
                  <a:pt x="3945674" y="1298105"/>
                </a:lnTo>
                <a:lnTo>
                  <a:pt x="3946791" y="1298575"/>
                </a:lnTo>
                <a:lnTo>
                  <a:pt x="3958945" y="1298575"/>
                </a:lnTo>
                <a:lnTo>
                  <a:pt x="3960063" y="1298105"/>
                </a:lnTo>
                <a:lnTo>
                  <a:pt x="3961930" y="1296238"/>
                </a:lnTo>
                <a:lnTo>
                  <a:pt x="3962400" y="1295120"/>
                </a:lnTo>
                <a:lnTo>
                  <a:pt x="3962400" y="1292491"/>
                </a:lnTo>
                <a:close/>
              </a:path>
              <a:path w="5391150" h="1298575">
                <a:moveTo>
                  <a:pt x="3962400" y="647966"/>
                </a:moveTo>
                <a:lnTo>
                  <a:pt x="3961930" y="646849"/>
                </a:lnTo>
                <a:lnTo>
                  <a:pt x="3960063" y="644982"/>
                </a:lnTo>
                <a:lnTo>
                  <a:pt x="3958945" y="644512"/>
                </a:lnTo>
                <a:lnTo>
                  <a:pt x="3946791" y="644512"/>
                </a:lnTo>
                <a:lnTo>
                  <a:pt x="3945674" y="644982"/>
                </a:lnTo>
                <a:lnTo>
                  <a:pt x="3943807" y="646849"/>
                </a:lnTo>
                <a:lnTo>
                  <a:pt x="3943350" y="647966"/>
                </a:lnTo>
                <a:lnTo>
                  <a:pt x="3943350" y="650595"/>
                </a:lnTo>
                <a:lnTo>
                  <a:pt x="3943807" y="651713"/>
                </a:lnTo>
                <a:lnTo>
                  <a:pt x="3945674" y="653580"/>
                </a:lnTo>
                <a:lnTo>
                  <a:pt x="3946791" y="654037"/>
                </a:lnTo>
                <a:lnTo>
                  <a:pt x="3958945" y="654037"/>
                </a:lnTo>
                <a:lnTo>
                  <a:pt x="3960063" y="653580"/>
                </a:lnTo>
                <a:lnTo>
                  <a:pt x="3961930" y="651713"/>
                </a:lnTo>
                <a:lnTo>
                  <a:pt x="3962400" y="650595"/>
                </a:lnTo>
                <a:lnTo>
                  <a:pt x="3962400" y="647966"/>
                </a:lnTo>
                <a:close/>
              </a:path>
              <a:path w="5391150" h="1298575">
                <a:moveTo>
                  <a:pt x="3962400" y="3441"/>
                </a:moveTo>
                <a:lnTo>
                  <a:pt x="3961930" y="2324"/>
                </a:lnTo>
                <a:lnTo>
                  <a:pt x="3960063" y="457"/>
                </a:lnTo>
                <a:lnTo>
                  <a:pt x="3958945" y="0"/>
                </a:lnTo>
                <a:lnTo>
                  <a:pt x="3946791" y="0"/>
                </a:lnTo>
                <a:lnTo>
                  <a:pt x="3945674" y="457"/>
                </a:lnTo>
                <a:lnTo>
                  <a:pt x="3943807" y="2324"/>
                </a:lnTo>
                <a:lnTo>
                  <a:pt x="3943350" y="3441"/>
                </a:lnTo>
                <a:lnTo>
                  <a:pt x="3943350" y="6070"/>
                </a:lnTo>
                <a:lnTo>
                  <a:pt x="3943807" y="7188"/>
                </a:lnTo>
                <a:lnTo>
                  <a:pt x="3945674" y="9055"/>
                </a:lnTo>
                <a:lnTo>
                  <a:pt x="3946791" y="9525"/>
                </a:lnTo>
                <a:lnTo>
                  <a:pt x="3958945" y="9525"/>
                </a:lnTo>
                <a:lnTo>
                  <a:pt x="3960063" y="9055"/>
                </a:lnTo>
                <a:lnTo>
                  <a:pt x="3961930" y="7188"/>
                </a:lnTo>
                <a:lnTo>
                  <a:pt x="3962400" y="6070"/>
                </a:lnTo>
                <a:lnTo>
                  <a:pt x="3962400" y="3441"/>
                </a:lnTo>
                <a:close/>
              </a:path>
              <a:path w="5391150" h="1298575">
                <a:moveTo>
                  <a:pt x="4019550" y="1292491"/>
                </a:moveTo>
                <a:lnTo>
                  <a:pt x="4019080" y="1291374"/>
                </a:lnTo>
                <a:lnTo>
                  <a:pt x="4017213" y="1289507"/>
                </a:lnTo>
                <a:lnTo>
                  <a:pt x="4016095" y="1289050"/>
                </a:lnTo>
                <a:lnTo>
                  <a:pt x="4003941" y="1289050"/>
                </a:lnTo>
                <a:lnTo>
                  <a:pt x="4002824" y="1289507"/>
                </a:lnTo>
                <a:lnTo>
                  <a:pt x="4000957" y="1291374"/>
                </a:lnTo>
                <a:lnTo>
                  <a:pt x="4000500" y="1292491"/>
                </a:lnTo>
                <a:lnTo>
                  <a:pt x="4000500" y="1295120"/>
                </a:lnTo>
                <a:lnTo>
                  <a:pt x="4000957" y="1296238"/>
                </a:lnTo>
                <a:lnTo>
                  <a:pt x="4002824" y="1298105"/>
                </a:lnTo>
                <a:lnTo>
                  <a:pt x="4003941" y="1298575"/>
                </a:lnTo>
                <a:lnTo>
                  <a:pt x="4016095" y="1298575"/>
                </a:lnTo>
                <a:lnTo>
                  <a:pt x="4017213" y="1298105"/>
                </a:lnTo>
                <a:lnTo>
                  <a:pt x="4019080" y="1296238"/>
                </a:lnTo>
                <a:lnTo>
                  <a:pt x="4019550" y="1295120"/>
                </a:lnTo>
                <a:lnTo>
                  <a:pt x="4019550" y="1292491"/>
                </a:lnTo>
                <a:close/>
              </a:path>
              <a:path w="5391150" h="1298575">
                <a:moveTo>
                  <a:pt x="4019550" y="647966"/>
                </a:moveTo>
                <a:lnTo>
                  <a:pt x="4019080" y="646849"/>
                </a:lnTo>
                <a:lnTo>
                  <a:pt x="4017213" y="644982"/>
                </a:lnTo>
                <a:lnTo>
                  <a:pt x="4016095" y="644512"/>
                </a:lnTo>
                <a:lnTo>
                  <a:pt x="4003941" y="644512"/>
                </a:lnTo>
                <a:lnTo>
                  <a:pt x="4002824" y="644982"/>
                </a:lnTo>
                <a:lnTo>
                  <a:pt x="4000957" y="646849"/>
                </a:lnTo>
                <a:lnTo>
                  <a:pt x="4000500" y="647966"/>
                </a:lnTo>
                <a:lnTo>
                  <a:pt x="4000500" y="650595"/>
                </a:lnTo>
                <a:lnTo>
                  <a:pt x="4000957" y="651713"/>
                </a:lnTo>
                <a:lnTo>
                  <a:pt x="4002824" y="653580"/>
                </a:lnTo>
                <a:lnTo>
                  <a:pt x="4003941" y="654037"/>
                </a:lnTo>
                <a:lnTo>
                  <a:pt x="4016095" y="654037"/>
                </a:lnTo>
                <a:lnTo>
                  <a:pt x="4017213" y="653580"/>
                </a:lnTo>
                <a:lnTo>
                  <a:pt x="4019080" y="651713"/>
                </a:lnTo>
                <a:lnTo>
                  <a:pt x="4019550" y="650595"/>
                </a:lnTo>
                <a:lnTo>
                  <a:pt x="4019550" y="647966"/>
                </a:lnTo>
                <a:close/>
              </a:path>
              <a:path w="5391150" h="1298575">
                <a:moveTo>
                  <a:pt x="4019550" y="3441"/>
                </a:moveTo>
                <a:lnTo>
                  <a:pt x="4019080" y="2324"/>
                </a:lnTo>
                <a:lnTo>
                  <a:pt x="4017213" y="457"/>
                </a:lnTo>
                <a:lnTo>
                  <a:pt x="4016095" y="0"/>
                </a:lnTo>
                <a:lnTo>
                  <a:pt x="4003941" y="0"/>
                </a:lnTo>
                <a:lnTo>
                  <a:pt x="4002824" y="457"/>
                </a:lnTo>
                <a:lnTo>
                  <a:pt x="4000957" y="2324"/>
                </a:lnTo>
                <a:lnTo>
                  <a:pt x="4000500" y="3441"/>
                </a:lnTo>
                <a:lnTo>
                  <a:pt x="4000500" y="6070"/>
                </a:lnTo>
                <a:lnTo>
                  <a:pt x="4000957" y="7188"/>
                </a:lnTo>
                <a:lnTo>
                  <a:pt x="4002824" y="9055"/>
                </a:lnTo>
                <a:lnTo>
                  <a:pt x="4003941" y="9525"/>
                </a:lnTo>
                <a:lnTo>
                  <a:pt x="4016095" y="9525"/>
                </a:lnTo>
                <a:lnTo>
                  <a:pt x="4017213" y="9055"/>
                </a:lnTo>
                <a:lnTo>
                  <a:pt x="4019080" y="7188"/>
                </a:lnTo>
                <a:lnTo>
                  <a:pt x="4019550" y="6070"/>
                </a:lnTo>
                <a:lnTo>
                  <a:pt x="4019550" y="3441"/>
                </a:lnTo>
                <a:close/>
              </a:path>
              <a:path w="5391150" h="1298575">
                <a:moveTo>
                  <a:pt x="4076700" y="1292491"/>
                </a:moveTo>
                <a:lnTo>
                  <a:pt x="4076230" y="1291374"/>
                </a:lnTo>
                <a:lnTo>
                  <a:pt x="4074363" y="1289507"/>
                </a:lnTo>
                <a:lnTo>
                  <a:pt x="4073245" y="1289050"/>
                </a:lnTo>
                <a:lnTo>
                  <a:pt x="4061091" y="1289050"/>
                </a:lnTo>
                <a:lnTo>
                  <a:pt x="4059974" y="1289507"/>
                </a:lnTo>
                <a:lnTo>
                  <a:pt x="4058107" y="1291374"/>
                </a:lnTo>
                <a:lnTo>
                  <a:pt x="4057650" y="1292491"/>
                </a:lnTo>
                <a:lnTo>
                  <a:pt x="4057650" y="1295120"/>
                </a:lnTo>
                <a:lnTo>
                  <a:pt x="4058107" y="1296238"/>
                </a:lnTo>
                <a:lnTo>
                  <a:pt x="4059974" y="1298105"/>
                </a:lnTo>
                <a:lnTo>
                  <a:pt x="4061091" y="1298575"/>
                </a:lnTo>
                <a:lnTo>
                  <a:pt x="4073245" y="1298575"/>
                </a:lnTo>
                <a:lnTo>
                  <a:pt x="4074363" y="1298105"/>
                </a:lnTo>
                <a:lnTo>
                  <a:pt x="4076230" y="1296238"/>
                </a:lnTo>
                <a:lnTo>
                  <a:pt x="4076700" y="1295120"/>
                </a:lnTo>
                <a:lnTo>
                  <a:pt x="4076700" y="1292491"/>
                </a:lnTo>
                <a:close/>
              </a:path>
              <a:path w="5391150" h="1298575">
                <a:moveTo>
                  <a:pt x="4076700" y="647966"/>
                </a:moveTo>
                <a:lnTo>
                  <a:pt x="4076230" y="646849"/>
                </a:lnTo>
                <a:lnTo>
                  <a:pt x="4074363" y="644982"/>
                </a:lnTo>
                <a:lnTo>
                  <a:pt x="4073245" y="644512"/>
                </a:lnTo>
                <a:lnTo>
                  <a:pt x="4061091" y="644512"/>
                </a:lnTo>
                <a:lnTo>
                  <a:pt x="4059974" y="644982"/>
                </a:lnTo>
                <a:lnTo>
                  <a:pt x="4058107" y="646849"/>
                </a:lnTo>
                <a:lnTo>
                  <a:pt x="4057650" y="647966"/>
                </a:lnTo>
                <a:lnTo>
                  <a:pt x="4057650" y="650595"/>
                </a:lnTo>
                <a:lnTo>
                  <a:pt x="4058107" y="651713"/>
                </a:lnTo>
                <a:lnTo>
                  <a:pt x="4059974" y="653580"/>
                </a:lnTo>
                <a:lnTo>
                  <a:pt x="4061091" y="654037"/>
                </a:lnTo>
                <a:lnTo>
                  <a:pt x="4073245" y="654037"/>
                </a:lnTo>
                <a:lnTo>
                  <a:pt x="4074363" y="653580"/>
                </a:lnTo>
                <a:lnTo>
                  <a:pt x="4076230" y="651713"/>
                </a:lnTo>
                <a:lnTo>
                  <a:pt x="4076700" y="650595"/>
                </a:lnTo>
                <a:lnTo>
                  <a:pt x="4076700" y="647966"/>
                </a:lnTo>
                <a:close/>
              </a:path>
              <a:path w="5391150" h="1298575">
                <a:moveTo>
                  <a:pt x="4076700" y="3441"/>
                </a:moveTo>
                <a:lnTo>
                  <a:pt x="4076230" y="2324"/>
                </a:lnTo>
                <a:lnTo>
                  <a:pt x="4074363" y="457"/>
                </a:lnTo>
                <a:lnTo>
                  <a:pt x="4073245" y="0"/>
                </a:lnTo>
                <a:lnTo>
                  <a:pt x="4061091" y="0"/>
                </a:lnTo>
                <a:lnTo>
                  <a:pt x="4059974" y="457"/>
                </a:lnTo>
                <a:lnTo>
                  <a:pt x="4058107" y="2324"/>
                </a:lnTo>
                <a:lnTo>
                  <a:pt x="4057650" y="3441"/>
                </a:lnTo>
                <a:lnTo>
                  <a:pt x="4057650" y="6070"/>
                </a:lnTo>
                <a:lnTo>
                  <a:pt x="4058107" y="7188"/>
                </a:lnTo>
                <a:lnTo>
                  <a:pt x="4059974" y="9055"/>
                </a:lnTo>
                <a:lnTo>
                  <a:pt x="4061091" y="9525"/>
                </a:lnTo>
                <a:lnTo>
                  <a:pt x="4073245" y="9525"/>
                </a:lnTo>
                <a:lnTo>
                  <a:pt x="4074363" y="9055"/>
                </a:lnTo>
                <a:lnTo>
                  <a:pt x="4076230" y="7188"/>
                </a:lnTo>
                <a:lnTo>
                  <a:pt x="4076700" y="6070"/>
                </a:lnTo>
                <a:lnTo>
                  <a:pt x="4076700" y="3441"/>
                </a:lnTo>
                <a:close/>
              </a:path>
              <a:path w="5391150" h="1298575">
                <a:moveTo>
                  <a:pt x="4133850" y="1292491"/>
                </a:moveTo>
                <a:lnTo>
                  <a:pt x="4133380" y="1291374"/>
                </a:lnTo>
                <a:lnTo>
                  <a:pt x="4131513" y="1289507"/>
                </a:lnTo>
                <a:lnTo>
                  <a:pt x="4130395" y="1289050"/>
                </a:lnTo>
                <a:lnTo>
                  <a:pt x="4118241" y="1289050"/>
                </a:lnTo>
                <a:lnTo>
                  <a:pt x="4117124" y="1289507"/>
                </a:lnTo>
                <a:lnTo>
                  <a:pt x="4115257" y="1291374"/>
                </a:lnTo>
                <a:lnTo>
                  <a:pt x="4114800" y="1292491"/>
                </a:lnTo>
                <a:lnTo>
                  <a:pt x="4114800" y="1295120"/>
                </a:lnTo>
                <a:lnTo>
                  <a:pt x="4115257" y="1296238"/>
                </a:lnTo>
                <a:lnTo>
                  <a:pt x="4117124" y="1298105"/>
                </a:lnTo>
                <a:lnTo>
                  <a:pt x="4118241" y="1298575"/>
                </a:lnTo>
                <a:lnTo>
                  <a:pt x="4130395" y="1298575"/>
                </a:lnTo>
                <a:lnTo>
                  <a:pt x="4131513" y="1298105"/>
                </a:lnTo>
                <a:lnTo>
                  <a:pt x="4133380" y="1296238"/>
                </a:lnTo>
                <a:lnTo>
                  <a:pt x="4133850" y="1295120"/>
                </a:lnTo>
                <a:lnTo>
                  <a:pt x="4133850" y="1292491"/>
                </a:lnTo>
                <a:close/>
              </a:path>
              <a:path w="5391150" h="1298575">
                <a:moveTo>
                  <a:pt x="4133850" y="647966"/>
                </a:moveTo>
                <a:lnTo>
                  <a:pt x="4133380" y="646849"/>
                </a:lnTo>
                <a:lnTo>
                  <a:pt x="4131513" y="644982"/>
                </a:lnTo>
                <a:lnTo>
                  <a:pt x="4130395" y="644512"/>
                </a:lnTo>
                <a:lnTo>
                  <a:pt x="4118241" y="644512"/>
                </a:lnTo>
                <a:lnTo>
                  <a:pt x="4117124" y="644982"/>
                </a:lnTo>
                <a:lnTo>
                  <a:pt x="4115257" y="646849"/>
                </a:lnTo>
                <a:lnTo>
                  <a:pt x="4114800" y="647966"/>
                </a:lnTo>
                <a:lnTo>
                  <a:pt x="4114800" y="650595"/>
                </a:lnTo>
                <a:lnTo>
                  <a:pt x="4115257" y="651713"/>
                </a:lnTo>
                <a:lnTo>
                  <a:pt x="4117124" y="653580"/>
                </a:lnTo>
                <a:lnTo>
                  <a:pt x="4118241" y="654037"/>
                </a:lnTo>
                <a:lnTo>
                  <a:pt x="4130395" y="654037"/>
                </a:lnTo>
                <a:lnTo>
                  <a:pt x="4131513" y="653580"/>
                </a:lnTo>
                <a:lnTo>
                  <a:pt x="4133380" y="651713"/>
                </a:lnTo>
                <a:lnTo>
                  <a:pt x="4133850" y="650595"/>
                </a:lnTo>
                <a:lnTo>
                  <a:pt x="4133850" y="647966"/>
                </a:lnTo>
                <a:close/>
              </a:path>
              <a:path w="5391150" h="1298575">
                <a:moveTo>
                  <a:pt x="4133850" y="3441"/>
                </a:moveTo>
                <a:lnTo>
                  <a:pt x="4133380" y="2324"/>
                </a:lnTo>
                <a:lnTo>
                  <a:pt x="4131513" y="457"/>
                </a:lnTo>
                <a:lnTo>
                  <a:pt x="4130395" y="0"/>
                </a:lnTo>
                <a:lnTo>
                  <a:pt x="4118241" y="0"/>
                </a:lnTo>
                <a:lnTo>
                  <a:pt x="4117124" y="457"/>
                </a:lnTo>
                <a:lnTo>
                  <a:pt x="4115257" y="2324"/>
                </a:lnTo>
                <a:lnTo>
                  <a:pt x="4114800" y="3441"/>
                </a:lnTo>
                <a:lnTo>
                  <a:pt x="4114800" y="6070"/>
                </a:lnTo>
                <a:lnTo>
                  <a:pt x="4115257" y="7188"/>
                </a:lnTo>
                <a:lnTo>
                  <a:pt x="4117124" y="9055"/>
                </a:lnTo>
                <a:lnTo>
                  <a:pt x="4118241" y="9525"/>
                </a:lnTo>
                <a:lnTo>
                  <a:pt x="4130395" y="9525"/>
                </a:lnTo>
                <a:lnTo>
                  <a:pt x="4131513" y="9055"/>
                </a:lnTo>
                <a:lnTo>
                  <a:pt x="4133380" y="7188"/>
                </a:lnTo>
                <a:lnTo>
                  <a:pt x="4133850" y="6070"/>
                </a:lnTo>
                <a:lnTo>
                  <a:pt x="4133850" y="3441"/>
                </a:lnTo>
                <a:close/>
              </a:path>
              <a:path w="5391150" h="1298575">
                <a:moveTo>
                  <a:pt x="4191000" y="1292491"/>
                </a:moveTo>
                <a:lnTo>
                  <a:pt x="4190530" y="1291374"/>
                </a:lnTo>
                <a:lnTo>
                  <a:pt x="4188663" y="1289507"/>
                </a:lnTo>
                <a:lnTo>
                  <a:pt x="4187545" y="1289050"/>
                </a:lnTo>
                <a:lnTo>
                  <a:pt x="4175391" y="1289050"/>
                </a:lnTo>
                <a:lnTo>
                  <a:pt x="4174274" y="1289507"/>
                </a:lnTo>
                <a:lnTo>
                  <a:pt x="4172407" y="1291374"/>
                </a:lnTo>
                <a:lnTo>
                  <a:pt x="4171950" y="1292491"/>
                </a:lnTo>
                <a:lnTo>
                  <a:pt x="4171950" y="1295120"/>
                </a:lnTo>
                <a:lnTo>
                  <a:pt x="4172407" y="1296238"/>
                </a:lnTo>
                <a:lnTo>
                  <a:pt x="4174274" y="1298105"/>
                </a:lnTo>
                <a:lnTo>
                  <a:pt x="4175391" y="1298575"/>
                </a:lnTo>
                <a:lnTo>
                  <a:pt x="4187545" y="1298575"/>
                </a:lnTo>
                <a:lnTo>
                  <a:pt x="4188663" y="1298105"/>
                </a:lnTo>
                <a:lnTo>
                  <a:pt x="4190530" y="1296238"/>
                </a:lnTo>
                <a:lnTo>
                  <a:pt x="4191000" y="1295120"/>
                </a:lnTo>
                <a:lnTo>
                  <a:pt x="4191000" y="1292491"/>
                </a:lnTo>
                <a:close/>
              </a:path>
              <a:path w="5391150" h="1298575">
                <a:moveTo>
                  <a:pt x="4191000" y="647966"/>
                </a:moveTo>
                <a:lnTo>
                  <a:pt x="4190530" y="646849"/>
                </a:lnTo>
                <a:lnTo>
                  <a:pt x="4188663" y="644982"/>
                </a:lnTo>
                <a:lnTo>
                  <a:pt x="4187545" y="644512"/>
                </a:lnTo>
                <a:lnTo>
                  <a:pt x="4175391" y="644512"/>
                </a:lnTo>
                <a:lnTo>
                  <a:pt x="4174274" y="644982"/>
                </a:lnTo>
                <a:lnTo>
                  <a:pt x="4172407" y="646849"/>
                </a:lnTo>
                <a:lnTo>
                  <a:pt x="4171950" y="647966"/>
                </a:lnTo>
                <a:lnTo>
                  <a:pt x="4171950" y="650595"/>
                </a:lnTo>
                <a:lnTo>
                  <a:pt x="4172407" y="651713"/>
                </a:lnTo>
                <a:lnTo>
                  <a:pt x="4174274" y="653580"/>
                </a:lnTo>
                <a:lnTo>
                  <a:pt x="4175391" y="654037"/>
                </a:lnTo>
                <a:lnTo>
                  <a:pt x="4187545" y="654037"/>
                </a:lnTo>
                <a:lnTo>
                  <a:pt x="4188663" y="653580"/>
                </a:lnTo>
                <a:lnTo>
                  <a:pt x="4190530" y="651713"/>
                </a:lnTo>
                <a:lnTo>
                  <a:pt x="4191000" y="650595"/>
                </a:lnTo>
                <a:lnTo>
                  <a:pt x="4191000" y="647966"/>
                </a:lnTo>
                <a:close/>
              </a:path>
              <a:path w="5391150" h="1298575">
                <a:moveTo>
                  <a:pt x="4191000" y="3441"/>
                </a:moveTo>
                <a:lnTo>
                  <a:pt x="4190530" y="2324"/>
                </a:lnTo>
                <a:lnTo>
                  <a:pt x="4188663" y="457"/>
                </a:lnTo>
                <a:lnTo>
                  <a:pt x="4187545" y="0"/>
                </a:lnTo>
                <a:lnTo>
                  <a:pt x="4175391" y="0"/>
                </a:lnTo>
                <a:lnTo>
                  <a:pt x="4174274" y="457"/>
                </a:lnTo>
                <a:lnTo>
                  <a:pt x="4172407" y="2324"/>
                </a:lnTo>
                <a:lnTo>
                  <a:pt x="4171950" y="3441"/>
                </a:lnTo>
                <a:lnTo>
                  <a:pt x="4171950" y="6070"/>
                </a:lnTo>
                <a:lnTo>
                  <a:pt x="4172407" y="7188"/>
                </a:lnTo>
                <a:lnTo>
                  <a:pt x="4174274" y="9055"/>
                </a:lnTo>
                <a:lnTo>
                  <a:pt x="4175391" y="9525"/>
                </a:lnTo>
                <a:lnTo>
                  <a:pt x="4187545" y="9525"/>
                </a:lnTo>
                <a:lnTo>
                  <a:pt x="4188663" y="9055"/>
                </a:lnTo>
                <a:lnTo>
                  <a:pt x="4190530" y="7188"/>
                </a:lnTo>
                <a:lnTo>
                  <a:pt x="4191000" y="6070"/>
                </a:lnTo>
                <a:lnTo>
                  <a:pt x="4191000" y="3441"/>
                </a:lnTo>
                <a:close/>
              </a:path>
              <a:path w="5391150" h="1298575">
                <a:moveTo>
                  <a:pt x="4248150" y="1292491"/>
                </a:moveTo>
                <a:lnTo>
                  <a:pt x="4247680" y="1291374"/>
                </a:lnTo>
                <a:lnTo>
                  <a:pt x="4245813" y="1289507"/>
                </a:lnTo>
                <a:lnTo>
                  <a:pt x="4244695" y="1289050"/>
                </a:lnTo>
                <a:lnTo>
                  <a:pt x="4232541" y="1289050"/>
                </a:lnTo>
                <a:lnTo>
                  <a:pt x="4231424" y="1289507"/>
                </a:lnTo>
                <a:lnTo>
                  <a:pt x="4229557" y="1291374"/>
                </a:lnTo>
                <a:lnTo>
                  <a:pt x="4229100" y="1292491"/>
                </a:lnTo>
                <a:lnTo>
                  <a:pt x="4229100" y="1295120"/>
                </a:lnTo>
                <a:lnTo>
                  <a:pt x="4229557" y="1296238"/>
                </a:lnTo>
                <a:lnTo>
                  <a:pt x="4231424" y="1298105"/>
                </a:lnTo>
                <a:lnTo>
                  <a:pt x="4232541" y="1298575"/>
                </a:lnTo>
                <a:lnTo>
                  <a:pt x="4244695" y="1298575"/>
                </a:lnTo>
                <a:lnTo>
                  <a:pt x="4245813" y="1298105"/>
                </a:lnTo>
                <a:lnTo>
                  <a:pt x="4247680" y="1296238"/>
                </a:lnTo>
                <a:lnTo>
                  <a:pt x="4248150" y="1295120"/>
                </a:lnTo>
                <a:lnTo>
                  <a:pt x="4248150" y="1292491"/>
                </a:lnTo>
                <a:close/>
              </a:path>
              <a:path w="5391150" h="1298575">
                <a:moveTo>
                  <a:pt x="4248150" y="647966"/>
                </a:moveTo>
                <a:lnTo>
                  <a:pt x="4247680" y="646849"/>
                </a:lnTo>
                <a:lnTo>
                  <a:pt x="4245813" y="644982"/>
                </a:lnTo>
                <a:lnTo>
                  <a:pt x="4244695" y="644512"/>
                </a:lnTo>
                <a:lnTo>
                  <a:pt x="4232541" y="644512"/>
                </a:lnTo>
                <a:lnTo>
                  <a:pt x="4231424" y="644982"/>
                </a:lnTo>
                <a:lnTo>
                  <a:pt x="4229557" y="646849"/>
                </a:lnTo>
                <a:lnTo>
                  <a:pt x="4229100" y="647966"/>
                </a:lnTo>
                <a:lnTo>
                  <a:pt x="4229100" y="650595"/>
                </a:lnTo>
                <a:lnTo>
                  <a:pt x="4229557" y="651713"/>
                </a:lnTo>
                <a:lnTo>
                  <a:pt x="4231424" y="653580"/>
                </a:lnTo>
                <a:lnTo>
                  <a:pt x="4232541" y="654037"/>
                </a:lnTo>
                <a:lnTo>
                  <a:pt x="4244695" y="654037"/>
                </a:lnTo>
                <a:lnTo>
                  <a:pt x="4245813" y="653580"/>
                </a:lnTo>
                <a:lnTo>
                  <a:pt x="4247680" y="651713"/>
                </a:lnTo>
                <a:lnTo>
                  <a:pt x="4248150" y="650595"/>
                </a:lnTo>
                <a:lnTo>
                  <a:pt x="4248150" y="647966"/>
                </a:lnTo>
                <a:close/>
              </a:path>
              <a:path w="5391150" h="1298575">
                <a:moveTo>
                  <a:pt x="4248150" y="3441"/>
                </a:moveTo>
                <a:lnTo>
                  <a:pt x="4247680" y="2324"/>
                </a:lnTo>
                <a:lnTo>
                  <a:pt x="4245813" y="457"/>
                </a:lnTo>
                <a:lnTo>
                  <a:pt x="4244695" y="0"/>
                </a:lnTo>
                <a:lnTo>
                  <a:pt x="4232541" y="0"/>
                </a:lnTo>
                <a:lnTo>
                  <a:pt x="4231424" y="457"/>
                </a:lnTo>
                <a:lnTo>
                  <a:pt x="4229557" y="2324"/>
                </a:lnTo>
                <a:lnTo>
                  <a:pt x="4229100" y="3441"/>
                </a:lnTo>
                <a:lnTo>
                  <a:pt x="4229100" y="6070"/>
                </a:lnTo>
                <a:lnTo>
                  <a:pt x="4229557" y="7188"/>
                </a:lnTo>
                <a:lnTo>
                  <a:pt x="4231424" y="9055"/>
                </a:lnTo>
                <a:lnTo>
                  <a:pt x="4232541" y="9525"/>
                </a:lnTo>
                <a:lnTo>
                  <a:pt x="4244695" y="9525"/>
                </a:lnTo>
                <a:lnTo>
                  <a:pt x="4245813" y="9055"/>
                </a:lnTo>
                <a:lnTo>
                  <a:pt x="4247680" y="7188"/>
                </a:lnTo>
                <a:lnTo>
                  <a:pt x="4248150" y="6070"/>
                </a:lnTo>
                <a:lnTo>
                  <a:pt x="4248150" y="3441"/>
                </a:lnTo>
                <a:close/>
              </a:path>
              <a:path w="5391150" h="1298575">
                <a:moveTo>
                  <a:pt x="4305300" y="1292491"/>
                </a:moveTo>
                <a:lnTo>
                  <a:pt x="4304830" y="1291374"/>
                </a:lnTo>
                <a:lnTo>
                  <a:pt x="4302963" y="1289507"/>
                </a:lnTo>
                <a:lnTo>
                  <a:pt x="4301845" y="1289050"/>
                </a:lnTo>
                <a:lnTo>
                  <a:pt x="4289691" y="1289050"/>
                </a:lnTo>
                <a:lnTo>
                  <a:pt x="4288574" y="1289507"/>
                </a:lnTo>
                <a:lnTo>
                  <a:pt x="4286707" y="1291374"/>
                </a:lnTo>
                <a:lnTo>
                  <a:pt x="4286250" y="1292491"/>
                </a:lnTo>
                <a:lnTo>
                  <a:pt x="4286250" y="1295120"/>
                </a:lnTo>
                <a:lnTo>
                  <a:pt x="4286707" y="1296238"/>
                </a:lnTo>
                <a:lnTo>
                  <a:pt x="4288574" y="1298105"/>
                </a:lnTo>
                <a:lnTo>
                  <a:pt x="4289691" y="1298575"/>
                </a:lnTo>
                <a:lnTo>
                  <a:pt x="4301845" y="1298575"/>
                </a:lnTo>
                <a:lnTo>
                  <a:pt x="4302963" y="1298105"/>
                </a:lnTo>
                <a:lnTo>
                  <a:pt x="4304830" y="1296238"/>
                </a:lnTo>
                <a:lnTo>
                  <a:pt x="4305300" y="1295120"/>
                </a:lnTo>
                <a:lnTo>
                  <a:pt x="4305300" y="1292491"/>
                </a:lnTo>
                <a:close/>
              </a:path>
              <a:path w="5391150" h="1298575">
                <a:moveTo>
                  <a:pt x="4305300" y="647966"/>
                </a:moveTo>
                <a:lnTo>
                  <a:pt x="4304830" y="646849"/>
                </a:lnTo>
                <a:lnTo>
                  <a:pt x="4302963" y="644982"/>
                </a:lnTo>
                <a:lnTo>
                  <a:pt x="4301845" y="644512"/>
                </a:lnTo>
                <a:lnTo>
                  <a:pt x="4289691" y="644512"/>
                </a:lnTo>
                <a:lnTo>
                  <a:pt x="4288574" y="644982"/>
                </a:lnTo>
                <a:lnTo>
                  <a:pt x="4286707" y="646849"/>
                </a:lnTo>
                <a:lnTo>
                  <a:pt x="4286250" y="647966"/>
                </a:lnTo>
                <a:lnTo>
                  <a:pt x="4286250" y="650595"/>
                </a:lnTo>
                <a:lnTo>
                  <a:pt x="4286707" y="651713"/>
                </a:lnTo>
                <a:lnTo>
                  <a:pt x="4288574" y="653580"/>
                </a:lnTo>
                <a:lnTo>
                  <a:pt x="4289691" y="654037"/>
                </a:lnTo>
                <a:lnTo>
                  <a:pt x="4301845" y="654037"/>
                </a:lnTo>
                <a:lnTo>
                  <a:pt x="4302963" y="653580"/>
                </a:lnTo>
                <a:lnTo>
                  <a:pt x="4304830" y="651713"/>
                </a:lnTo>
                <a:lnTo>
                  <a:pt x="4305300" y="650595"/>
                </a:lnTo>
                <a:lnTo>
                  <a:pt x="4305300" y="647966"/>
                </a:lnTo>
                <a:close/>
              </a:path>
              <a:path w="5391150" h="1298575">
                <a:moveTo>
                  <a:pt x="4305300" y="3441"/>
                </a:moveTo>
                <a:lnTo>
                  <a:pt x="4304830" y="2324"/>
                </a:lnTo>
                <a:lnTo>
                  <a:pt x="4302963" y="457"/>
                </a:lnTo>
                <a:lnTo>
                  <a:pt x="4301845" y="0"/>
                </a:lnTo>
                <a:lnTo>
                  <a:pt x="4289691" y="0"/>
                </a:lnTo>
                <a:lnTo>
                  <a:pt x="4288574" y="457"/>
                </a:lnTo>
                <a:lnTo>
                  <a:pt x="4286707" y="2324"/>
                </a:lnTo>
                <a:lnTo>
                  <a:pt x="4286250" y="3441"/>
                </a:lnTo>
                <a:lnTo>
                  <a:pt x="4286250" y="6070"/>
                </a:lnTo>
                <a:lnTo>
                  <a:pt x="4286707" y="7188"/>
                </a:lnTo>
                <a:lnTo>
                  <a:pt x="4288574" y="9055"/>
                </a:lnTo>
                <a:lnTo>
                  <a:pt x="4289691" y="9525"/>
                </a:lnTo>
                <a:lnTo>
                  <a:pt x="4301845" y="9525"/>
                </a:lnTo>
                <a:lnTo>
                  <a:pt x="4302963" y="9055"/>
                </a:lnTo>
                <a:lnTo>
                  <a:pt x="4304830" y="7188"/>
                </a:lnTo>
                <a:lnTo>
                  <a:pt x="4305300" y="6070"/>
                </a:lnTo>
                <a:lnTo>
                  <a:pt x="4305300" y="3441"/>
                </a:lnTo>
                <a:close/>
              </a:path>
              <a:path w="5391150" h="1298575">
                <a:moveTo>
                  <a:pt x="4362450" y="1292491"/>
                </a:moveTo>
                <a:lnTo>
                  <a:pt x="4361980" y="1291374"/>
                </a:lnTo>
                <a:lnTo>
                  <a:pt x="4360113" y="1289507"/>
                </a:lnTo>
                <a:lnTo>
                  <a:pt x="4358995" y="1289050"/>
                </a:lnTo>
                <a:lnTo>
                  <a:pt x="4346841" y="1289050"/>
                </a:lnTo>
                <a:lnTo>
                  <a:pt x="4345724" y="1289507"/>
                </a:lnTo>
                <a:lnTo>
                  <a:pt x="4343857" y="1291374"/>
                </a:lnTo>
                <a:lnTo>
                  <a:pt x="4343400" y="1292491"/>
                </a:lnTo>
                <a:lnTo>
                  <a:pt x="4343400" y="1295120"/>
                </a:lnTo>
                <a:lnTo>
                  <a:pt x="4343857" y="1296238"/>
                </a:lnTo>
                <a:lnTo>
                  <a:pt x="4345724" y="1298105"/>
                </a:lnTo>
                <a:lnTo>
                  <a:pt x="4346841" y="1298575"/>
                </a:lnTo>
                <a:lnTo>
                  <a:pt x="4358995" y="1298575"/>
                </a:lnTo>
                <a:lnTo>
                  <a:pt x="4360113" y="1298105"/>
                </a:lnTo>
                <a:lnTo>
                  <a:pt x="4361980" y="1296238"/>
                </a:lnTo>
                <a:lnTo>
                  <a:pt x="4362450" y="1295120"/>
                </a:lnTo>
                <a:lnTo>
                  <a:pt x="4362450" y="1292491"/>
                </a:lnTo>
                <a:close/>
              </a:path>
              <a:path w="5391150" h="1298575">
                <a:moveTo>
                  <a:pt x="4362450" y="647966"/>
                </a:moveTo>
                <a:lnTo>
                  <a:pt x="4361980" y="646849"/>
                </a:lnTo>
                <a:lnTo>
                  <a:pt x="4360113" y="644982"/>
                </a:lnTo>
                <a:lnTo>
                  <a:pt x="4358995" y="644512"/>
                </a:lnTo>
                <a:lnTo>
                  <a:pt x="4346841" y="644512"/>
                </a:lnTo>
                <a:lnTo>
                  <a:pt x="4345724" y="644982"/>
                </a:lnTo>
                <a:lnTo>
                  <a:pt x="4343857" y="646849"/>
                </a:lnTo>
                <a:lnTo>
                  <a:pt x="4343400" y="647966"/>
                </a:lnTo>
                <a:lnTo>
                  <a:pt x="4343400" y="650595"/>
                </a:lnTo>
                <a:lnTo>
                  <a:pt x="4343857" y="651713"/>
                </a:lnTo>
                <a:lnTo>
                  <a:pt x="4345724" y="653580"/>
                </a:lnTo>
                <a:lnTo>
                  <a:pt x="4346841" y="654037"/>
                </a:lnTo>
                <a:lnTo>
                  <a:pt x="4358995" y="654037"/>
                </a:lnTo>
                <a:lnTo>
                  <a:pt x="4360113" y="653580"/>
                </a:lnTo>
                <a:lnTo>
                  <a:pt x="4361980" y="651713"/>
                </a:lnTo>
                <a:lnTo>
                  <a:pt x="4362450" y="650595"/>
                </a:lnTo>
                <a:lnTo>
                  <a:pt x="4362450" y="647966"/>
                </a:lnTo>
                <a:close/>
              </a:path>
              <a:path w="5391150" h="1298575">
                <a:moveTo>
                  <a:pt x="4362450" y="3441"/>
                </a:moveTo>
                <a:lnTo>
                  <a:pt x="4361980" y="2324"/>
                </a:lnTo>
                <a:lnTo>
                  <a:pt x="4360113" y="457"/>
                </a:lnTo>
                <a:lnTo>
                  <a:pt x="4358995" y="0"/>
                </a:lnTo>
                <a:lnTo>
                  <a:pt x="4346841" y="0"/>
                </a:lnTo>
                <a:lnTo>
                  <a:pt x="4345724" y="457"/>
                </a:lnTo>
                <a:lnTo>
                  <a:pt x="4343857" y="2324"/>
                </a:lnTo>
                <a:lnTo>
                  <a:pt x="4343400" y="3441"/>
                </a:lnTo>
                <a:lnTo>
                  <a:pt x="4343400" y="6070"/>
                </a:lnTo>
                <a:lnTo>
                  <a:pt x="4343857" y="7188"/>
                </a:lnTo>
                <a:lnTo>
                  <a:pt x="4345724" y="9055"/>
                </a:lnTo>
                <a:lnTo>
                  <a:pt x="4346841" y="9525"/>
                </a:lnTo>
                <a:lnTo>
                  <a:pt x="4358995" y="9525"/>
                </a:lnTo>
                <a:lnTo>
                  <a:pt x="4360113" y="9055"/>
                </a:lnTo>
                <a:lnTo>
                  <a:pt x="4361980" y="7188"/>
                </a:lnTo>
                <a:lnTo>
                  <a:pt x="4362450" y="6070"/>
                </a:lnTo>
                <a:lnTo>
                  <a:pt x="4362450" y="3441"/>
                </a:lnTo>
                <a:close/>
              </a:path>
              <a:path w="5391150" h="1298575">
                <a:moveTo>
                  <a:pt x="4419600" y="1292491"/>
                </a:moveTo>
                <a:lnTo>
                  <a:pt x="4419130" y="1291374"/>
                </a:lnTo>
                <a:lnTo>
                  <a:pt x="4417263" y="1289507"/>
                </a:lnTo>
                <a:lnTo>
                  <a:pt x="4416145" y="1289050"/>
                </a:lnTo>
                <a:lnTo>
                  <a:pt x="4403991" y="1289050"/>
                </a:lnTo>
                <a:lnTo>
                  <a:pt x="4402874" y="1289507"/>
                </a:lnTo>
                <a:lnTo>
                  <a:pt x="4401007" y="1291374"/>
                </a:lnTo>
                <a:lnTo>
                  <a:pt x="4400550" y="1292491"/>
                </a:lnTo>
                <a:lnTo>
                  <a:pt x="4400550" y="1295120"/>
                </a:lnTo>
                <a:lnTo>
                  <a:pt x="4401007" y="1296238"/>
                </a:lnTo>
                <a:lnTo>
                  <a:pt x="4402874" y="1298105"/>
                </a:lnTo>
                <a:lnTo>
                  <a:pt x="4403991" y="1298575"/>
                </a:lnTo>
                <a:lnTo>
                  <a:pt x="4416145" y="1298575"/>
                </a:lnTo>
                <a:lnTo>
                  <a:pt x="4417263" y="1298105"/>
                </a:lnTo>
                <a:lnTo>
                  <a:pt x="4419130" y="1296238"/>
                </a:lnTo>
                <a:lnTo>
                  <a:pt x="4419600" y="1295120"/>
                </a:lnTo>
                <a:lnTo>
                  <a:pt x="4419600" y="1292491"/>
                </a:lnTo>
                <a:close/>
              </a:path>
              <a:path w="5391150" h="1298575">
                <a:moveTo>
                  <a:pt x="4419600" y="647966"/>
                </a:moveTo>
                <a:lnTo>
                  <a:pt x="4419130" y="646849"/>
                </a:lnTo>
                <a:lnTo>
                  <a:pt x="4417263" y="644982"/>
                </a:lnTo>
                <a:lnTo>
                  <a:pt x="4416145" y="644512"/>
                </a:lnTo>
                <a:lnTo>
                  <a:pt x="4403991" y="644512"/>
                </a:lnTo>
                <a:lnTo>
                  <a:pt x="4402874" y="644982"/>
                </a:lnTo>
                <a:lnTo>
                  <a:pt x="4401007" y="646849"/>
                </a:lnTo>
                <a:lnTo>
                  <a:pt x="4400550" y="647966"/>
                </a:lnTo>
                <a:lnTo>
                  <a:pt x="4400550" y="650595"/>
                </a:lnTo>
                <a:lnTo>
                  <a:pt x="4401007" y="651713"/>
                </a:lnTo>
                <a:lnTo>
                  <a:pt x="4402874" y="653580"/>
                </a:lnTo>
                <a:lnTo>
                  <a:pt x="4403991" y="654037"/>
                </a:lnTo>
                <a:lnTo>
                  <a:pt x="4416145" y="654037"/>
                </a:lnTo>
                <a:lnTo>
                  <a:pt x="4417263" y="653580"/>
                </a:lnTo>
                <a:lnTo>
                  <a:pt x="4419130" y="651713"/>
                </a:lnTo>
                <a:lnTo>
                  <a:pt x="4419600" y="650595"/>
                </a:lnTo>
                <a:lnTo>
                  <a:pt x="4419600" y="647966"/>
                </a:lnTo>
                <a:close/>
              </a:path>
              <a:path w="5391150" h="1298575">
                <a:moveTo>
                  <a:pt x="4419600" y="3441"/>
                </a:moveTo>
                <a:lnTo>
                  <a:pt x="4419130" y="2324"/>
                </a:lnTo>
                <a:lnTo>
                  <a:pt x="4417263" y="457"/>
                </a:lnTo>
                <a:lnTo>
                  <a:pt x="4416145" y="0"/>
                </a:lnTo>
                <a:lnTo>
                  <a:pt x="4403991" y="0"/>
                </a:lnTo>
                <a:lnTo>
                  <a:pt x="4402874" y="457"/>
                </a:lnTo>
                <a:lnTo>
                  <a:pt x="4401007" y="2324"/>
                </a:lnTo>
                <a:lnTo>
                  <a:pt x="4400550" y="3441"/>
                </a:lnTo>
                <a:lnTo>
                  <a:pt x="4400550" y="6070"/>
                </a:lnTo>
                <a:lnTo>
                  <a:pt x="4401007" y="7188"/>
                </a:lnTo>
                <a:lnTo>
                  <a:pt x="4402874" y="9055"/>
                </a:lnTo>
                <a:lnTo>
                  <a:pt x="4403991" y="9525"/>
                </a:lnTo>
                <a:lnTo>
                  <a:pt x="4416145" y="9525"/>
                </a:lnTo>
                <a:lnTo>
                  <a:pt x="4417263" y="9055"/>
                </a:lnTo>
                <a:lnTo>
                  <a:pt x="4419130" y="7188"/>
                </a:lnTo>
                <a:lnTo>
                  <a:pt x="4419600" y="6070"/>
                </a:lnTo>
                <a:lnTo>
                  <a:pt x="4419600" y="3441"/>
                </a:lnTo>
                <a:close/>
              </a:path>
              <a:path w="5391150" h="1298575">
                <a:moveTo>
                  <a:pt x="4476750" y="1292491"/>
                </a:moveTo>
                <a:lnTo>
                  <a:pt x="4476280" y="1291374"/>
                </a:lnTo>
                <a:lnTo>
                  <a:pt x="4474413" y="1289507"/>
                </a:lnTo>
                <a:lnTo>
                  <a:pt x="4473295" y="1289050"/>
                </a:lnTo>
                <a:lnTo>
                  <a:pt x="4461141" y="1289050"/>
                </a:lnTo>
                <a:lnTo>
                  <a:pt x="4460024" y="1289507"/>
                </a:lnTo>
                <a:lnTo>
                  <a:pt x="4458157" y="1291374"/>
                </a:lnTo>
                <a:lnTo>
                  <a:pt x="4457700" y="1292491"/>
                </a:lnTo>
                <a:lnTo>
                  <a:pt x="4457700" y="1295120"/>
                </a:lnTo>
                <a:lnTo>
                  <a:pt x="4458157" y="1296238"/>
                </a:lnTo>
                <a:lnTo>
                  <a:pt x="4460024" y="1298105"/>
                </a:lnTo>
                <a:lnTo>
                  <a:pt x="4461141" y="1298575"/>
                </a:lnTo>
                <a:lnTo>
                  <a:pt x="4473295" y="1298575"/>
                </a:lnTo>
                <a:lnTo>
                  <a:pt x="4474413" y="1298105"/>
                </a:lnTo>
                <a:lnTo>
                  <a:pt x="4476280" y="1296238"/>
                </a:lnTo>
                <a:lnTo>
                  <a:pt x="4476750" y="1295120"/>
                </a:lnTo>
                <a:lnTo>
                  <a:pt x="4476750" y="1292491"/>
                </a:lnTo>
                <a:close/>
              </a:path>
              <a:path w="5391150" h="1298575">
                <a:moveTo>
                  <a:pt x="4476750" y="647966"/>
                </a:moveTo>
                <a:lnTo>
                  <a:pt x="4476280" y="646849"/>
                </a:lnTo>
                <a:lnTo>
                  <a:pt x="4474413" y="644982"/>
                </a:lnTo>
                <a:lnTo>
                  <a:pt x="4473295" y="644512"/>
                </a:lnTo>
                <a:lnTo>
                  <a:pt x="4461141" y="644512"/>
                </a:lnTo>
                <a:lnTo>
                  <a:pt x="4460024" y="644982"/>
                </a:lnTo>
                <a:lnTo>
                  <a:pt x="4458157" y="646849"/>
                </a:lnTo>
                <a:lnTo>
                  <a:pt x="4457700" y="647966"/>
                </a:lnTo>
                <a:lnTo>
                  <a:pt x="4457700" y="650595"/>
                </a:lnTo>
                <a:lnTo>
                  <a:pt x="4458157" y="651713"/>
                </a:lnTo>
                <a:lnTo>
                  <a:pt x="4460024" y="653580"/>
                </a:lnTo>
                <a:lnTo>
                  <a:pt x="4461141" y="654037"/>
                </a:lnTo>
                <a:lnTo>
                  <a:pt x="4473295" y="654037"/>
                </a:lnTo>
                <a:lnTo>
                  <a:pt x="4474413" y="653580"/>
                </a:lnTo>
                <a:lnTo>
                  <a:pt x="4476280" y="651713"/>
                </a:lnTo>
                <a:lnTo>
                  <a:pt x="4476750" y="650595"/>
                </a:lnTo>
                <a:lnTo>
                  <a:pt x="4476750" y="647966"/>
                </a:lnTo>
                <a:close/>
              </a:path>
              <a:path w="5391150" h="1298575">
                <a:moveTo>
                  <a:pt x="4476750" y="3441"/>
                </a:moveTo>
                <a:lnTo>
                  <a:pt x="4476280" y="2324"/>
                </a:lnTo>
                <a:lnTo>
                  <a:pt x="4474413" y="457"/>
                </a:lnTo>
                <a:lnTo>
                  <a:pt x="4473295" y="0"/>
                </a:lnTo>
                <a:lnTo>
                  <a:pt x="4461141" y="0"/>
                </a:lnTo>
                <a:lnTo>
                  <a:pt x="4460024" y="457"/>
                </a:lnTo>
                <a:lnTo>
                  <a:pt x="4458157" y="2324"/>
                </a:lnTo>
                <a:lnTo>
                  <a:pt x="4457700" y="3441"/>
                </a:lnTo>
                <a:lnTo>
                  <a:pt x="4457700" y="6070"/>
                </a:lnTo>
                <a:lnTo>
                  <a:pt x="4458157" y="7188"/>
                </a:lnTo>
                <a:lnTo>
                  <a:pt x="4460024" y="9055"/>
                </a:lnTo>
                <a:lnTo>
                  <a:pt x="4461141" y="9525"/>
                </a:lnTo>
                <a:lnTo>
                  <a:pt x="4473295" y="9525"/>
                </a:lnTo>
                <a:lnTo>
                  <a:pt x="4474413" y="9055"/>
                </a:lnTo>
                <a:lnTo>
                  <a:pt x="4476280" y="7188"/>
                </a:lnTo>
                <a:lnTo>
                  <a:pt x="4476750" y="6070"/>
                </a:lnTo>
                <a:lnTo>
                  <a:pt x="4476750" y="3441"/>
                </a:lnTo>
                <a:close/>
              </a:path>
              <a:path w="5391150" h="1298575">
                <a:moveTo>
                  <a:pt x="4533900" y="1292491"/>
                </a:moveTo>
                <a:lnTo>
                  <a:pt x="4533430" y="1291374"/>
                </a:lnTo>
                <a:lnTo>
                  <a:pt x="4531563" y="1289507"/>
                </a:lnTo>
                <a:lnTo>
                  <a:pt x="4530445" y="1289050"/>
                </a:lnTo>
                <a:lnTo>
                  <a:pt x="4518291" y="1289050"/>
                </a:lnTo>
                <a:lnTo>
                  <a:pt x="4517174" y="1289507"/>
                </a:lnTo>
                <a:lnTo>
                  <a:pt x="4515307" y="1291374"/>
                </a:lnTo>
                <a:lnTo>
                  <a:pt x="4514850" y="1292491"/>
                </a:lnTo>
                <a:lnTo>
                  <a:pt x="4514850" y="1295120"/>
                </a:lnTo>
                <a:lnTo>
                  <a:pt x="4515307" y="1296238"/>
                </a:lnTo>
                <a:lnTo>
                  <a:pt x="4517174" y="1298105"/>
                </a:lnTo>
                <a:lnTo>
                  <a:pt x="4518291" y="1298575"/>
                </a:lnTo>
                <a:lnTo>
                  <a:pt x="4530445" y="1298575"/>
                </a:lnTo>
                <a:lnTo>
                  <a:pt x="4531563" y="1298105"/>
                </a:lnTo>
                <a:lnTo>
                  <a:pt x="4533430" y="1296238"/>
                </a:lnTo>
                <a:lnTo>
                  <a:pt x="4533900" y="1295120"/>
                </a:lnTo>
                <a:lnTo>
                  <a:pt x="4533900" y="1292491"/>
                </a:lnTo>
                <a:close/>
              </a:path>
              <a:path w="5391150" h="1298575">
                <a:moveTo>
                  <a:pt x="4533900" y="647966"/>
                </a:moveTo>
                <a:lnTo>
                  <a:pt x="4533430" y="646849"/>
                </a:lnTo>
                <a:lnTo>
                  <a:pt x="4531563" y="644982"/>
                </a:lnTo>
                <a:lnTo>
                  <a:pt x="4530445" y="644512"/>
                </a:lnTo>
                <a:lnTo>
                  <a:pt x="4518291" y="644512"/>
                </a:lnTo>
                <a:lnTo>
                  <a:pt x="4517174" y="644982"/>
                </a:lnTo>
                <a:lnTo>
                  <a:pt x="4515307" y="646849"/>
                </a:lnTo>
                <a:lnTo>
                  <a:pt x="4514850" y="647966"/>
                </a:lnTo>
                <a:lnTo>
                  <a:pt x="4514850" y="650595"/>
                </a:lnTo>
                <a:lnTo>
                  <a:pt x="4515307" y="651713"/>
                </a:lnTo>
                <a:lnTo>
                  <a:pt x="4517174" y="653580"/>
                </a:lnTo>
                <a:lnTo>
                  <a:pt x="4518291" y="654037"/>
                </a:lnTo>
                <a:lnTo>
                  <a:pt x="4530445" y="654037"/>
                </a:lnTo>
                <a:lnTo>
                  <a:pt x="4531563" y="653580"/>
                </a:lnTo>
                <a:lnTo>
                  <a:pt x="4533430" y="651713"/>
                </a:lnTo>
                <a:lnTo>
                  <a:pt x="4533900" y="650595"/>
                </a:lnTo>
                <a:lnTo>
                  <a:pt x="4533900" y="647966"/>
                </a:lnTo>
                <a:close/>
              </a:path>
              <a:path w="5391150" h="1298575">
                <a:moveTo>
                  <a:pt x="4533900" y="3441"/>
                </a:moveTo>
                <a:lnTo>
                  <a:pt x="4533430" y="2324"/>
                </a:lnTo>
                <a:lnTo>
                  <a:pt x="4531563" y="457"/>
                </a:lnTo>
                <a:lnTo>
                  <a:pt x="4530445" y="0"/>
                </a:lnTo>
                <a:lnTo>
                  <a:pt x="4518291" y="0"/>
                </a:lnTo>
                <a:lnTo>
                  <a:pt x="4517174" y="457"/>
                </a:lnTo>
                <a:lnTo>
                  <a:pt x="4515307" y="2324"/>
                </a:lnTo>
                <a:lnTo>
                  <a:pt x="4514850" y="3441"/>
                </a:lnTo>
                <a:lnTo>
                  <a:pt x="4514850" y="6070"/>
                </a:lnTo>
                <a:lnTo>
                  <a:pt x="4515307" y="7188"/>
                </a:lnTo>
                <a:lnTo>
                  <a:pt x="4517174" y="9055"/>
                </a:lnTo>
                <a:lnTo>
                  <a:pt x="4518291" y="9525"/>
                </a:lnTo>
                <a:lnTo>
                  <a:pt x="4530445" y="9525"/>
                </a:lnTo>
                <a:lnTo>
                  <a:pt x="4531563" y="9055"/>
                </a:lnTo>
                <a:lnTo>
                  <a:pt x="4533430" y="7188"/>
                </a:lnTo>
                <a:lnTo>
                  <a:pt x="4533900" y="6070"/>
                </a:lnTo>
                <a:lnTo>
                  <a:pt x="4533900" y="3441"/>
                </a:lnTo>
                <a:close/>
              </a:path>
              <a:path w="5391150" h="1298575">
                <a:moveTo>
                  <a:pt x="4591050" y="1292491"/>
                </a:moveTo>
                <a:lnTo>
                  <a:pt x="4590580" y="1291374"/>
                </a:lnTo>
                <a:lnTo>
                  <a:pt x="4588713" y="1289507"/>
                </a:lnTo>
                <a:lnTo>
                  <a:pt x="4587595" y="1289050"/>
                </a:lnTo>
                <a:lnTo>
                  <a:pt x="4575441" y="1289050"/>
                </a:lnTo>
                <a:lnTo>
                  <a:pt x="4574324" y="1289507"/>
                </a:lnTo>
                <a:lnTo>
                  <a:pt x="4572457" y="1291374"/>
                </a:lnTo>
                <a:lnTo>
                  <a:pt x="4572000" y="1292491"/>
                </a:lnTo>
                <a:lnTo>
                  <a:pt x="4572000" y="1295120"/>
                </a:lnTo>
                <a:lnTo>
                  <a:pt x="4572457" y="1296238"/>
                </a:lnTo>
                <a:lnTo>
                  <a:pt x="4574324" y="1298105"/>
                </a:lnTo>
                <a:lnTo>
                  <a:pt x="4575441" y="1298575"/>
                </a:lnTo>
                <a:lnTo>
                  <a:pt x="4587595" y="1298575"/>
                </a:lnTo>
                <a:lnTo>
                  <a:pt x="4588713" y="1298105"/>
                </a:lnTo>
                <a:lnTo>
                  <a:pt x="4590580" y="1296238"/>
                </a:lnTo>
                <a:lnTo>
                  <a:pt x="4591050" y="1295120"/>
                </a:lnTo>
                <a:lnTo>
                  <a:pt x="4591050" y="1292491"/>
                </a:lnTo>
                <a:close/>
              </a:path>
              <a:path w="5391150" h="1298575">
                <a:moveTo>
                  <a:pt x="4591050" y="647966"/>
                </a:moveTo>
                <a:lnTo>
                  <a:pt x="4590580" y="646849"/>
                </a:lnTo>
                <a:lnTo>
                  <a:pt x="4588713" y="644982"/>
                </a:lnTo>
                <a:lnTo>
                  <a:pt x="4587595" y="644512"/>
                </a:lnTo>
                <a:lnTo>
                  <a:pt x="4575441" y="644512"/>
                </a:lnTo>
                <a:lnTo>
                  <a:pt x="4574324" y="644982"/>
                </a:lnTo>
                <a:lnTo>
                  <a:pt x="4572457" y="646849"/>
                </a:lnTo>
                <a:lnTo>
                  <a:pt x="4572000" y="647966"/>
                </a:lnTo>
                <a:lnTo>
                  <a:pt x="4572000" y="650595"/>
                </a:lnTo>
                <a:lnTo>
                  <a:pt x="4572457" y="651713"/>
                </a:lnTo>
                <a:lnTo>
                  <a:pt x="4574324" y="653580"/>
                </a:lnTo>
                <a:lnTo>
                  <a:pt x="4575441" y="654037"/>
                </a:lnTo>
                <a:lnTo>
                  <a:pt x="4587595" y="654037"/>
                </a:lnTo>
                <a:lnTo>
                  <a:pt x="4588713" y="653580"/>
                </a:lnTo>
                <a:lnTo>
                  <a:pt x="4590580" y="651713"/>
                </a:lnTo>
                <a:lnTo>
                  <a:pt x="4591050" y="650595"/>
                </a:lnTo>
                <a:lnTo>
                  <a:pt x="4591050" y="647966"/>
                </a:lnTo>
                <a:close/>
              </a:path>
              <a:path w="5391150" h="1298575">
                <a:moveTo>
                  <a:pt x="4591050" y="3441"/>
                </a:moveTo>
                <a:lnTo>
                  <a:pt x="4590580" y="2324"/>
                </a:lnTo>
                <a:lnTo>
                  <a:pt x="4588713" y="457"/>
                </a:lnTo>
                <a:lnTo>
                  <a:pt x="4587595" y="0"/>
                </a:lnTo>
                <a:lnTo>
                  <a:pt x="4575441" y="0"/>
                </a:lnTo>
                <a:lnTo>
                  <a:pt x="4574324" y="457"/>
                </a:lnTo>
                <a:lnTo>
                  <a:pt x="4572457" y="2324"/>
                </a:lnTo>
                <a:lnTo>
                  <a:pt x="4572000" y="3441"/>
                </a:lnTo>
                <a:lnTo>
                  <a:pt x="4572000" y="6070"/>
                </a:lnTo>
                <a:lnTo>
                  <a:pt x="4572457" y="7188"/>
                </a:lnTo>
                <a:lnTo>
                  <a:pt x="4574324" y="9055"/>
                </a:lnTo>
                <a:lnTo>
                  <a:pt x="4575441" y="9525"/>
                </a:lnTo>
                <a:lnTo>
                  <a:pt x="4587595" y="9525"/>
                </a:lnTo>
                <a:lnTo>
                  <a:pt x="4588713" y="9055"/>
                </a:lnTo>
                <a:lnTo>
                  <a:pt x="4590580" y="7188"/>
                </a:lnTo>
                <a:lnTo>
                  <a:pt x="4591050" y="6070"/>
                </a:lnTo>
                <a:lnTo>
                  <a:pt x="4591050" y="3441"/>
                </a:lnTo>
                <a:close/>
              </a:path>
              <a:path w="5391150" h="1298575">
                <a:moveTo>
                  <a:pt x="4648200" y="1292491"/>
                </a:moveTo>
                <a:lnTo>
                  <a:pt x="4647730" y="1291374"/>
                </a:lnTo>
                <a:lnTo>
                  <a:pt x="4645863" y="1289507"/>
                </a:lnTo>
                <a:lnTo>
                  <a:pt x="4644745" y="1289050"/>
                </a:lnTo>
                <a:lnTo>
                  <a:pt x="4632591" y="1289050"/>
                </a:lnTo>
                <a:lnTo>
                  <a:pt x="4631474" y="1289507"/>
                </a:lnTo>
                <a:lnTo>
                  <a:pt x="4629607" y="1291374"/>
                </a:lnTo>
                <a:lnTo>
                  <a:pt x="4629150" y="1292491"/>
                </a:lnTo>
                <a:lnTo>
                  <a:pt x="4629150" y="1295120"/>
                </a:lnTo>
                <a:lnTo>
                  <a:pt x="4629607" y="1296238"/>
                </a:lnTo>
                <a:lnTo>
                  <a:pt x="4631474" y="1298105"/>
                </a:lnTo>
                <a:lnTo>
                  <a:pt x="4632591" y="1298575"/>
                </a:lnTo>
                <a:lnTo>
                  <a:pt x="4644745" y="1298575"/>
                </a:lnTo>
                <a:lnTo>
                  <a:pt x="4645863" y="1298105"/>
                </a:lnTo>
                <a:lnTo>
                  <a:pt x="4647730" y="1296238"/>
                </a:lnTo>
                <a:lnTo>
                  <a:pt x="4648200" y="1295120"/>
                </a:lnTo>
                <a:lnTo>
                  <a:pt x="4648200" y="1292491"/>
                </a:lnTo>
                <a:close/>
              </a:path>
              <a:path w="5391150" h="1298575">
                <a:moveTo>
                  <a:pt x="4648200" y="647966"/>
                </a:moveTo>
                <a:lnTo>
                  <a:pt x="4647730" y="646849"/>
                </a:lnTo>
                <a:lnTo>
                  <a:pt x="4645863" y="644982"/>
                </a:lnTo>
                <a:lnTo>
                  <a:pt x="4644745" y="644512"/>
                </a:lnTo>
                <a:lnTo>
                  <a:pt x="4632591" y="644512"/>
                </a:lnTo>
                <a:lnTo>
                  <a:pt x="4631474" y="644982"/>
                </a:lnTo>
                <a:lnTo>
                  <a:pt x="4629607" y="646849"/>
                </a:lnTo>
                <a:lnTo>
                  <a:pt x="4629150" y="647966"/>
                </a:lnTo>
                <a:lnTo>
                  <a:pt x="4629150" y="650595"/>
                </a:lnTo>
                <a:lnTo>
                  <a:pt x="4629607" y="651713"/>
                </a:lnTo>
                <a:lnTo>
                  <a:pt x="4631474" y="653580"/>
                </a:lnTo>
                <a:lnTo>
                  <a:pt x="4632591" y="654037"/>
                </a:lnTo>
                <a:lnTo>
                  <a:pt x="4644745" y="654037"/>
                </a:lnTo>
                <a:lnTo>
                  <a:pt x="4645863" y="653580"/>
                </a:lnTo>
                <a:lnTo>
                  <a:pt x="4647730" y="651713"/>
                </a:lnTo>
                <a:lnTo>
                  <a:pt x="4648200" y="650595"/>
                </a:lnTo>
                <a:lnTo>
                  <a:pt x="4648200" y="647966"/>
                </a:lnTo>
                <a:close/>
              </a:path>
              <a:path w="5391150" h="1298575">
                <a:moveTo>
                  <a:pt x="4648200" y="3441"/>
                </a:moveTo>
                <a:lnTo>
                  <a:pt x="4647730" y="2324"/>
                </a:lnTo>
                <a:lnTo>
                  <a:pt x="4645863" y="457"/>
                </a:lnTo>
                <a:lnTo>
                  <a:pt x="4644745" y="0"/>
                </a:lnTo>
                <a:lnTo>
                  <a:pt x="4632591" y="0"/>
                </a:lnTo>
                <a:lnTo>
                  <a:pt x="4631474" y="457"/>
                </a:lnTo>
                <a:lnTo>
                  <a:pt x="4629607" y="2324"/>
                </a:lnTo>
                <a:lnTo>
                  <a:pt x="4629150" y="3441"/>
                </a:lnTo>
                <a:lnTo>
                  <a:pt x="4629150" y="6070"/>
                </a:lnTo>
                <a:lnTo>
                  <a:pt x="4629607" y="7188"/>
                </a:lnTo>
                <a:lnTo>
                  <a:pt x="4631474" y="9055"/>
                </a:lnTo>
                <a:lnTo>
                  <a:pt x="4632591" y="9525"/>
                </a:lnTo>
                <a:lnTo>
                  <a:pt x="4644745" y="9525"/>
                </a:lnTo>
                <a:lnTo>
                  <a:pt x="4645863" y="9055"/>
                </a:lnTo>
                <a:lnTo>
                  <a:pt x="4647730" y="7188"/>
                </a:lnTo>
                <a:lnTo>
                  <a:pt x="4648200" y="6070"/>
                </a:lnTo>
                <a:lnTo>
                  <a:pt x="4648200" y="3441"/>
                </a:lnTo>
                <a:close/>
              </a:path>
              <a:path w="5391150" h="1298575">
                <a:moveTo>
                  <a:pt x="4705337" y="1292491"/>
                </a:moveTo>
                <a:lnTo>
                  <a:pt x="4704880" y="1291374"/>
                </a:lnTo>
                <a:lnTo>
                  <a:pt x="4703013" y="1289507"/>
                </a:lnTo>
                <a:lnTo>
                  <a:pt x="4701895" y="1289050"/>
                </a:lnTo>
                <a:lnTo>
                  <a:pt x="4689741" y="1289050"/>
                </a:lnTo>
                <a:lnTo>
                  <a:pt x="4688624" y="1289507"/>
                </a:lnTo>
                <a:lnTo>
                  <a:pt x="4686757" y="1291374"/>
                </a:lnTo>
                <a:lnTo>
                  <a:pt x="4686300" y="1292491"/>
                </a:lnTo>
                <a:lnTo>
                  <a:pt x="4686300" y="1295120"/>
                </a:lnTo>
                <a:lnTo>
                  <a:pt x="4686757" y="1296238"/>
                </a:lnTo>
                <a:lnTo>
                  <a:pt x="4688624" y="1298105"/>
                </a:lnTo>
                <a:lnTo>
                  <a:pt x="4689741" y="1298575"/>
                </a:lnTo>
                <a:lnTo>
                  <a:pt x="4701895" y="1298575"/>
                </a:lnTo>
                <a:lnTo>
                  <a:pt x="4703013" y="1298105"/>
                </a:lnTo>
                <a:lnTo>
                  <a:pt x="4704880" y="1296238"/>
                </a:lnTo>
                <a:lnTo>
                  <a:pt x="4705337" y="1295120"/>
                </a:lnTo>
                <a:lnTo>
                  <a:pt x="4705337" y="1292491"/>
                </a:lnTo>
                <a:close/>
              </a:path>
              <a:path w="5391150" h="1298575">
                <a:moveTo>
                  <a:pt x="4705337" y="647966"/>
                </a:moveTo>
                <a:lnTo>
                  <a:pt x="4704880" y="646849"/>
                </a:lnTo>
                <a:lnTo>
                  <a:pt x="4703013" y="644982"/>
                </a:lnTo>
                <a:lnTo>
                  <a:pt x="4701895" y="644512"/>
                </a:lnTo>
                <a:lnTo>
                  <a:pt x="4689741" y="644512"/>
                </a:lnTo>
                <a:lnTo>
                  <a:pt x="4688624" y="644982"/>
                </a:lnTo>
                <a:lnTo>
                  <a:pt x="4686757" y="646849"/>
                </a:lnTo>
                <a:lnTo>
                  <a:pt x="4686300" y="647966"/>
                </a:lnTo>
                <a:lnTo>
                  <a:pt x="4686300" y="650595"/>
                </a:lnTo>
                <a:lnTo>
                  <a:pt x="4686757" y="651713"/>
                </a:lnTo>
                <a:lnTo>
                  <a:pt x="4688624" y="653580"/>
                </a:lnTo>
                <a:lnTo>
                  <a:pt x="4689741" y="654037"/>
                </a:lnTo>
                <a:lnTo>
                  <a:pt x="4701895" y="654037"/>
                </a:lnTo>
                <a:lnTo>
                  <a:pt x="4703013" y="653580"/>
                </a:lnTo>
                <a:lnTo>
                  <a:pt x="4704880" y="651713"/>
                </a:lnTo>
                <a:lnTo>
                  <a:pt x="4705337" y="650595"/>
                </a:lnTo>
                <a:lnTo>
                  <a:pt x="4705337" y="647966"/>
                </a:lnTo>
                <a:close/>
              </a:path>
              <a:path w="5391150" h="1298575">
                <a:moveTo>
                  <a:pt x="4705337" y="3441"/>
                </a:moveTo>
                <a:lnTo>
                  <a:pt x="4704880" y="2324"/>
                </a:lnTo>
                <a:lnTo>
                  <a:pt x="4703013" y="457"/>
                </a:lnTo>
                <a:lnTo>
                  <a:pt x="4701895" y="0"/>
                </a:lnTo>
                <a:lnTo>
                  <a:pt x="4689741" y="0"/>
                </a:lnTo>
                <a:lnTo>
                  <a:pt x="4688624" y="457"/>
                </a:lnTo>
                <a:lnTo>
                  <a:pt x="4686757" y="2324"/>
                </a:lnTo>
                <a:lnTo>
                  <a:pt x="4686300" y="3441"/>
                </a:lnTo>
                <a:lnTo>
                  <a:pt x="4686300" y="6070"/>
                </a:lnTo>
                <a:lnTo>
                  <a:pt x="4686757" y="7188"/>
                </a:lnTo>
                <a:lnTo>
                  <a:pt x="4688624" y="9055"/>
                </a:lnTo>
                <a:lnTo>
                  <a:pt x="4689741" y="9525"/>
                </a:lnTo>
                <a:lnTo>
                  <a:pt x="4701895" y="9525"/>
                </a:lnTo>
                <a:lnTo>
                  <a:pt x="4703013" y="9055"/>
                </a:lnTo>
                <a:lnTo>
                  <a:pt x="4704880" y="7188"/>
                </a:lnTo>
                <a:lnTo>
                  <a:pt x="4705337" y="6070"/>
                </a:lnTo>
                <a:lnTo>
                  <a:pt x="4705337" y="3441"/>
                </a:lnTo>
                <a:close/>
              </a:path>
              <a:path w="5391150" h="1298575">
                <a:moveTo>
                  <a:pt x="4762500" y="1292491"/>
                </a:moveTo>
                <a:lnTo>
                  <a:pt x="4762030" y="1291374"/>
                </a:lnTo>
                <a:lnTo>
                  <a:pt x="4760163" y="1289507"/>
                </a:lnTo>
                <a:lnTo>
                  <a:pt x="4759045" y="1289050"/>
                </a:lnTo>
                <a:lnTo>
                  <a:pt x="4746891" y="1289050"/>
                </a:lnTo>
                <a:lnTo>
                  <a:pt x="4745774" y="1289507"/>
                </a:lnTo>
                <a:lnTo>
                  <a:pt x="4743907" y="1291374"/>
                </a:lnTo>
                <a:lnTo>
                  <a:pt x="4743450" y="1292491"/>
                </a:lnTo>
                <a:lnTo>
                  <a:pt x="4743450" y="1295120"/>
                </a:lnTo>
                <a:lnTo>
                  <a:pt x="4743907" y="1296238"/>
                </a:lnTo>
                <a:lnTo>
                  <a:pt x="4745774" y="1298105"/>
                </a:lnTo>
                <a:lnTo>
                  <a:pt x="4746891" y="1298575"/>
                </a:lnTo>
                <a:lnTo>
                  <a:pt x="4759045" y="1298575"/>
                </a:lnTo>
                <a:lnTo>
                  <a:pt x="4760163" y="1298105"/>
                </a:lnTo>
                <a:lnTo>
                  <a:pt x="4762030" y="1296238"/>
                </a:lnTo>
                <a:lnTo>
                  <a:pt x="4762500" y="1295120"/>
                </a:lnTo>
                <a:lnTo>
                  <a:pt x="4762500" y="1292491"/>
                </a:lnTo>
                <a:close/>
              </a:path>
              <a:path w="5391150" h="1298575">
                <a:moveTo>
                  <a:pt x="4762500" y="647966"/>
                </a:moveTo>
                <a:lnTo>
                  <a:pt x="4762030" y="646849"/>
                </a:lnTo>
                <a:lnTo>
                  <a:pt x="4760163" y="644982"/>
                </a:lnTo>
                <a:lnTo>
                  <a:pt x="4759045" y="644512"/>
                </a:lnTo>
                <a:lnTo>
                  <a:pt x="4746891" y="644512"/>
                </a:lnTo>
                <a:lnTo>
                  <a:pt x="4745774" y="644982"/>
                </a:lnTo>
                <a:lnTo>
                  <a:pt x="4743907" y="646849"/>
                </a:lnTo>
                <a:lnTo>
                  <a:pt x="4743450" y="647966"/>
                </a:lnTo>
                <a:lnTo>
                  <a:pt x="4743450" y="650595"/>
                </a:lnTo>
                <a:lnTo>
                  <a:pt x="4743907" y="651713"/>
                </a:lnTo>
                <a:lnTo>
                  <a:pt x="4745774" y="653580"/>
                </a:lnTo>
                <a:lnTo>
                  <a:pt x="4746891" y="654037"/>
                </a:lnTo>
                <a:lnTo>
                  <a:pt x="4759045" y="654037"/>
                </a:lnTo>
                <a:lnTo>
                  <a:pt x="4760163" y="653580"/>
                </a:lnTo>
                <a:lnTo>
                  <a:pt x="4762030" y="651713"/>
                </a:lnTo>
                <a:lnTo>
                  <a:pt x="4762500" y="650595"/>
                </a:lnTo>
                <a:lnTo>
                  <a:pt x="4762500" y="647966"/>
                </a:lnTo>
                <a:close/>
              </a:path>
              <a:path w="5391150" h="1298575">
                <a:moveTo>
                  <a:pt x="4762500" y="3441"/>
                </a:moveTo>
                <a:lnTo>
                  <a:pt x="4762030" y="2324"/>
                </a:lnTo>
                <a:lnTo>
                  <a:pt x="4760163" y="457"/>
                </a:lnTo>
                <a:lnTo>
                  <a:pt x="4759045" y="0"/>
                </a:lnTo>
                <a:lnTo>
                  <a:pt x="4746891" y="0"/>
                </a:lnTo>
                <a:lnTo>
                  <a:pt x="4745774" y="457"/>
                </a:lnTo>
                <a:lnTo>
                  <a:pt x="4743907" y="2324"/>
                </a:lnTo>
                <a:lnTo>
                  <a:pt x="4743450" y="3441"/>
                </a:lnTo>
                <a:lnTo>
                  <a:pt x="4743450" y="6070"/>
                </a:lnTo>
                <a:lnTo>
                  <a:pt x="4743907" y="7188"/>
                </a:lnTo>
                <a:lnTo>
                  <a:pt x="4745774" y="9055"/>
                </a:lnTo>
                <a:lnTo>
                  <a:pt x="4746891" y="9525"/>
                </a:lnTo>
                <a:lnTo>
                  <a:pt x="4759045" y="9525"/>
                </a:lnTo>
                <a:lnTo>
                  <a:pt x="4760163" y="9055"/>
                </a:lnTo>
                <a:lnTo>
                  <a:pt x="4762030" y="7188"/>
                </a:lnTo>
                <a:lnTo>
                  <a:pt x="4762500" y="6070"/>
                </a:lnTo>
                <a:lnTo>
                  <a:pt x="4762500" y="3441"/>
                </a:lnTo>
                <a:close/>
              </a:path>
              <a:path w="5391150" h="1298575">
                <a:moveTo>
                  <a:pt x="4819650" y="1292491"/>
                </a:moveTo>
                <a:lnTo>
                  <a:pt x="4819180" y="1291374"/>
                </a:lnTo>
                <a:lnTo>
                  <a:pt x="4817313" y="1289507"/>
                </a:lnTo>
                <a:lnTo>
                  <a:pt x="4816195" y="1289050"/>
                </a:lnTo>
                <a:lnTo>
                  <a:pt x="4804041" y="1289050"/>
                </a:lnTo>
                <a:lnTo>
                  <a:pt x="4802924" y="1289507"/>
                </a:lnTo>
                <a:lnTo>
                  <a:pt x="4801057" y="1291374"/>
                </a:lnTo>
                <a:lnTo>
                  <a:pt x="4800600" y="1292491"/>
                </a:lnTo>
                <a:lnTo>
                  <a:pt x="4800600" y="1295120"/>
                </a:lnTo>
                <a:lnTo>
                  <a:pt x="4801057" y="1296238"/>
                </a:lnTo>
                <a:lnTo>
                  <a:pt x="4802924" y="1298105"/>
                </a:lnTo>
                <a:lnTo>
                  <a:pt x="4804041" y="1298575"/>
                </a:lnTo>
                <a:lnTo>
                  <a:pt x="4816195" y="1298575"/>
                </a:lnTo>
                <a:lnTo>
                  <a:pt x="4817313" y="1298105"/>
                </a:lnTo>
                <a:lnTo>
                  <a:pt x="4819180" y="1296238"/>
                </a:lnTo>
                <a:lnTo>
                  <a:pt x="4819650" y="1295120"/>
                </a:lnTo>
                <a:lnTo>
                  <a:pt x="4819650" y="1292491"/>
                </a:lnTo>
                <a:close/>
              </a:path>
              <a:path w="5391150" h="1298575">
                <a:moveTo>
                  <a:pt x="4819650" y="647966"/>
                </a:moveTo>
                <a:lnTo>
                  <a:pt x="4819180" y="646849"/>
                </a:lnTo>
                <a:lnTo>
                  <a:pt x="4817313" y="644982"/>
                </a:lnTo>
                <a:lnTo>
                  <a:pt x="4816195" y="644512"/>
                </a:lnTo>
                <a:lnTo>
                  <a:pt x="4804041" y="644512"/>
                </a:lnTo>
                <a:lnTo>
                  <a:pt x="4802924" y="644982"/>
                </a:lnTo>
                <a:lnTo>
                  <a:pt x="4801057" y="646849"/>
                </a:lnTo>
                <a:lnTo>
                  <a:pt x="4800600" y="647966"/>
                </a:lnTo>
                <a:lnTo>
                  <a:pt x="4800600" y="650595"/>
                </a:lnTo>
                <a:lnTo>
                  <a:pt x="4801057" y="651713"/>
                </a:lnTo>
                <a:lnTo>
                  <a:pt x="4802924" y="653580"/>
                </a:lnTo>
                <a:lnTo>
                  <a:pt x="4804041" y="654037"/>
                </a:lnTo>
                <a:lnTo>
                  <a:pt x="4816195" y="654037"/>
                </a:lnTo>
                <a:lnTo>
                  <a:pt x="4817313" y="653580"/>
                </a:lnTo>
                <a:lnTo>
                  <a:pt x="4819180" y="651713"/>
                </a:lnTo>
                <a:lnTo>
                  <a:pt x="4819650" y="650595"/>
                </a:lnTo>
                <a:lnTo>
                  <a:pt x="4819650" y="647966"/>
                </a:lnTo>
                <a:close/>
              </a:path>
              <a:path w="5391150" h="1298575">
                <a:moveTo>
                  <a:pt x="4819650" y="3441"/>
                </a:moveTo>
                <a:lnTo>
                  <a:pt x="4819180" y="2324"/>
                </a:lnTo>
                <a:lnTo>
                  <a:pt x="4817313" y="457"/>
                </a:lnTo>
                <a:lnTo>
                  <a:pt x="4816195" y="0"/>
                </a:lnTo>
                <a:lnTo>
                  <a:pt x="4804041" y="0"/>
                </a:lnTo>
                <a:lnTo>
                  <a:pt x="4802924" y="457"/>
                </a:lnTo>
                <a:lnTo>
                  <a:pt x="4801057" y="2324"/>
                </a:lnTo>
                <a:lnTo>
                  <a:pt x="4800600" y="3441"/>
                </a:lnTo>
                <a:lnTo>
                  <a:pt x="4800600" y="6070"/>
                </a:lnTo>
                <a:lnTo>
                  <a:pt x="4801057" y="7188"/>
                </a:lnTo>
                <a:lnTo>
                  <a:pt x="4802924" y="9055"/>
                </a:lnTo>
                <a:lnTo>
                  <a:pt x="4804041" y="9525"/>
                </a:lnTo>
                <a:lnTo>
                  <a:pt x="4816195" y="9525"/>
                </a:lnTo>
                <a:lnTo>
                  <a:pt x="4817313" y="9055"/>
                </a:lnTo>
                <a:lnTo>
                  <a:pt x="4819180" y="7188"/>
                </a:lnTo>
                <a:lnTo>
                  <a:pt x="4819650" y="6070"/>
                </a:lnTo>
                <a:lnTo>
                  <a:pt x="4819650" y="3441"/>
                </a:lnTo>
                <a:close/>
              </a:path>
              <a:path w="5391150" h="1298575">
                <a:moveTo>
                  <a:pt x="4876800" y="1292491"/>
                </a:moveTo>
                <a:lnTo>
                  <a:pt x="4876330" y="1291374"/>
                </a:lnTo>
                <a:lnTo>
                  <a:pt x="4874463" y="1289507"/>
                </a:lnTo>
                <a:lnTo>
                  <a:pt x="4873345" y="1289050"/>
                </a:lnTo>
                <a:lnTo>
                  <a:pt x="4861191" y="1289050"/>
                </a:lnTo>
                <a:lnTo>
                  <a:pt x="4860074" y="1289507"/>
                </a:lnTo>
                <a:lnTo>
                  <a:pt x="4858207" y="1291374"/>
                </a:lnTo>
                <a:lnTo>
                  <a:pt x="4857750" y="1292491"/>
                </a:lnTo>
                <a:lnTo>
                  <a:pt x="4857750" y="1295120"/>
                </a:lnTo>
                <a:lnTo>
                  <a:pt x="4858207" y="1296238"/>
                </a:lnTo>
                <a:lnTo>
                  <a:pt x="4860074" y="1298105"/>
                </a:lnTo>
                <a:lnTo>
                  <a:pt x="4861191" y="1298575"/>
                </a:lnTo>
                <a:lnTo>
                  <a:pt x="4873345" y="1298575"/>
                </a:lnTo>
                <a:lnTo>
                  <a:pt x="4874463" y="1298105"/>
                </a:lnTo>
                <a:lnTo>
                  <a:pt x="4876330" y="1296238"/>
                </a:lnTo>
                <a:lnTo>
                  <a:pt x="4876800" y="1295120"/>
                </a:lnTo>
                <a:lnTo>
                  <a:pt x="4876800" y="1292491"/>
                </a:lnTo>
                <a:close/>
              </a:path>
              <a:path w="5391150" h="1298575">
                <a:moveTo>
                  <a:pt x="4876800" y="647966"/>
                </a:moveTo>
                <a:lnTo>
                  <a:pt x="4876330" y="646849"/>
                </a:lnTo>
                <a:lnTo>
                  <a:pt x="4874463" y="644982"/>
                </a:lnTo>
                <a:lnTo>
                  <a:pt x="4873345" y="644512"/>
                </a:lnTo>
                <a:lnTo>
                  <a:pt x="4861191" y="644512"/>
                </a:lnTo>
                <a:lnTo>
                  <a:pt x="4860074" y="644982"/>
                </a:lnTo>
                <a:lnTo>
                  <a:pt x="4858207" y="646849"/>
                </a:lnTo>
                <a:lnTo>
                  <a:pt x="4857750" y="647966"/>
                </a:lnTo>
                <a:lnTo>
                  <a:pt x="4857750" y="650595"/>
                </a:lnTo>
                <a:lnTo>
                  <a:pt x="4858207" y="651713"/>
                </a:lnTo>
                <a:lnTo>
                  <a:pt x="4860074" y="653580"/>
                </a:lnTo>
                <a:lnTo>
                  <a:pt x="4861191" y="654037"/>
                </a:lnTo>
                <a:lnTo>
                  <a:pt x="4873345" y="654037"/>
                </a:lnTo>
                <a:lnTo>
                  <a:pt x="4874463" y="653580"/>
                </a:lnTo>
                <a:lnTo>
                  <a:pt x="4876330" y="651713"/>
                </a:lnTo>
                <a:lnTo>
                  <a:pt x="4876800" y="650595"/>
                </a:lnTo>
                <a:lnTo>
                  <a:pt x="4876800" y="647966"/>
                </a:lnTo>
                <a:close/>
              </a:path>
              <a:path w="5391150" h="1298575">
                <a:moveTo>
                  <a:pt x="4876800" y="3441"/>
                </a:moveTo>
                <a:lnTo>
                  <a:pt x="4876330" y="2324"/>
                </a:lnTo>
                <a:lnTo>
                  <a:pt x="4874463" y="457"/>
                </a:lnTo>
                <a:lnTo>
                  <a:pt x="4873345" y="0"/>
                </a:lnTo>
                <a:lnTo>
                  <a:pt x="4861191" y="0"/>
                </a:lnTo>
                <a:lnTo>
                  <a:pt x="4860074" y="457"/>
                </a:lnTo>
                <a:lnTo>
                  <a:pt x="4858207" y="2324"/>
                </a:lnTo>
                <a:lnTo>
                  <a:pt x="4857750" y="3441"/>
                </a:lnTo>
                <a:lnTo>
                  <a:pt x="4857750" y="6070"/>
                </a:lnTo>
                <a:lnTo>
                  <a:pt x="4858207" y="7188"/>
                </a:lnTo>
                <a:lnTo>
                  <a:pt x="4860074" y="9055"/>
                </a:lnTo>
                <a:lnTo>
                  <a:pt x="4861191" y="9525"/>
                </a:lnTo>
                <a:lnTo>
                  <a:pt x="4873345" y="9525"/>
                </a:lnTo>
                <a:lnTo>
                  <a:pt x="4874463" y="9055"/>
                </a:lnTo>
                <a:lnTo>
                  <a:pt x="4876330" y="7188"/>
                </a:lnTo>
                <a:lnTo>
                  <a:pt x="4876800" y="6070"/>
                </a:lnTo>
                <a:lnTo>
                  <a:pt x="4876800" y="3441"/>
                </a:lnTo>
                <a:close/>
              </a:path>
              <a:path w="5391150" h="1298575">
                <a:moveTo>
                  <a:pt x="4933937" y="1292491"/>
                </a:moveTo>
                <a:lnTo>
                  <a:pt x="4933480" y="1291374"/>
                </a:lnTo>
                <a:lnTo>
                  <a:pt x="4931613" y="1289507"/>
                </a:lnTo>
                <a:lnTo>
                  <a:pt x="4930495" y="1289050"/>
                </a:lnTo>
                <a:lnTo>
                  <a:pt x="4918341" y="1289050"/>
                </a:lnTo>
                <a:lnTo>
                  <a:pt x="4917224" y="1289507"/>
                </a:lnTo>
                <a:lnTo>
                  <a:pt x="4915357" y="1291374"/>
                </a:lnTo>
                <a:lnTo>
                  <a:pt x="4914900" y="1292491"/>
                </a:lnTo>
                <a:lnTo>
                  <a:pt x="4914900" y="1295120"/>
                </a:lnTo>
                <a:lnTo>
                  <a:pt x="4915357" y="1296238"/>
                </a:lnTo>
                <a:lnTo>
                  <a:pt x="4917224" y="1298105"/>
                </a:lnTo>
                <a:lnTo>
                  <a:pt x="4918341" y="1298575"/>
                </a:lnTo>
                <a:lnTo>
                  <a:pt x="4930495" y="1298575"/>
                </a:lnTo>
                <a:lnTo>
                  <a:pt x="4931613" y="1298105"/>
                </a:lnTo>
                <a:lnTo>
                  <a:pt x="4933480" y="1296238"/>
                </a:lnTo>
                <a:lnTo>
                  <a:pt x="4933937" y="1295120"/>
                </a:lnTo>
                <a:lnTo>
                  <a:pt x="4933937" y="1292491"/>
                </a:lnTo>
                <a:close/>
              </a:path>
              <a:path w="5391150" h="1298575">
                <a:moveTo>
                  <a:pt x="4933937" y="647966"/>
                </a:moveTo>
                <a:lnTo>
                  <a:pt x="4933480" y="646849"/>
                </a:lnTo>
                <a:lnTo>
                  <a:pt x="4931613" y="644982"/>
                </a:lnTo>
                <a:lnTo>
                  <a:pt x="4930495" y="644512"/>
                </a:lnTo>
                <a:lnTo>
                  <a:pt x="4918341" y="644512"/>
                </a:lnTo>
                <a:lnTo>
                  <a:pt x="4917224" y="644982"/>
                </a:lnTo>
                <a:lnTo>
                  <a:pt x="4915357" y="646849"/>
                </a:lnTo>
                <a:lnTo>
                  <a:pt x="4914900" y="647966"/>
                </a:lnTo>
                <a:lnTo>
                  <a:pt x="4914900" y="650595"/>
                </a:lnTo>
                <a:lnTo>
                  <a:pt x="4915357" y="651713"/>
                </a:lnTo>
                <a:lnTo>
                  <a:pt x="4917224" y="653580"/>
                </a:lnTo>
                <a:lnTo>
                  <a:pt x="4918341" y="654037"/>
                </a:lnTo>
                <a:lnTo>
                  <a:pt x="4930495" y="654037"/>
                </a:lnTo>
                <a:lnTo>
                  <a:pt x="4931613" y="653580"/>
                </a:lnTo>
                <a:lnTo>
                  <a:pt x="4933480" y="651713"/>
                </a:lnTo>
                <a:lnTo>
                  <a:pt x="4933937" y="650595"/>
                </a:lnTo>
                <a:lnTo>
                  <a:pt x="4933937" y="647966"/>
                </a:lnTo>
                <a:close/>
              </a:path>
              <a:path w="5391150" h="1298575">
                <a:moveTo>
                  <a:pt x="4933937" y="3441"/>
                </a:moveTo>
                <a:lnTo>
                  <a:pt x="4933480" y="2324"/>
                </a:lnTo>
                <a:lnTo>
                  <a:pt x="4931613" y="457"/>
                </a:lnTo>
                <a:lnTo>
                  <a:pt x="4930495" y="0"/>
                </a:lnTo>
                <a:lnTo>
                  <a:pt x="4918341" y="0"/>
                </a:lnTo>
                <a:lnTo>
                  <a:pt x="4917224" y="457"/>
                </a:lnTo>
                <a:lnTo>
                  <a:pt x="4915357" y="2324"/>
                </a:lnTo>
                <a:lnTo>
                  <a:pt x="4914900" y="3441"/>
                </a:lnTo>
                <a:lnTo>
                  <a:pt x="4914900" y="6070"/>
                </a:lnTo>
                <a:lnTo>
                  <a:pt x="4915357" y="7188"/>
                </a:lnTo>
                <a:lnTo>
                  <a:pt x="4917224" y="9055"/>
                </a:lnTo>
                <a:lnTo>
                  <a:pt x="4918341" y="9525"/>
                </a:lnTo>
                <a:lnTo>
                  <a:pt x="4930495" y="9525"/>
                </a:lnTo>
                <a:lnTo>
                  <a:pt x="4931613" y="9055"/>
                </a:lnTo>
                <a:lnTo>
                  <a:pt x="4933480" y="7188"/>
                </a:lnTo>
                <a:lnTo>
                  <a:pt x="4933937" y="6070"/>
                </a:lnTo>
                <a:lnTo>
                  <a:pt x="4933937" y="3441"/>
                </a:lnTo>
                <a:close/>
              </a:path>
              <a:path w="5391150" h="1298575">
                <a:moveTo>
                  <a:pt x="4991100" y="1292491"/>
                </a:moveTo>
                <a:lnTo>
                  <a:pt x="4990630" y="1291374"/>
                </a:lnTo>
                <a:lnTo>
                  <a:pt x="4988763" y="1289507"/>
                </a:lnTo>
                <a:lnTo>
                  <a:pt x="4987645" y="1289050"/>
                </a:lnTo>
                <a:lnTo>
                  <a:pt x="4975491" y="1289050"/>
                </a:lnTo>
                <a:lnTo>
                  <a:pt x="4974374" y="1289507"/>
                </a:lnTo>
                <a:lnTo>
                  <a:pt x="4972507" y="1291374"/>
                </a:lnTo>
                <a:lnTo>
                  <a:pt x="4972050" y="1292491"/>
                </a:lnTo>
                <a:lnTo>
                  <a:pt x="4972050" y="1295120"/>
                </a:lnTo>
                <a:lnTo>
                  <a:pt x="4972507" y="1296238"/>
                </a:lnTo>
                <a:lnTo>
                  <a:pt x="4974374" y="1298105"/>
                </a:lnTo>
                <a:lnTo>
                  <a:pt x="4975491" y="1298575"/>
                </a:lnTo>
                <a:lnTo>
                  <a:pt x="4987645" y="1298575"/>
                </a:lnTo>
                <a:lnTo>
                  <a:pt x="4988763" y="1298105"/>
                </a:lnTo>
                <a:lnTo>
                  <a:pt x="4990630" y="1296238"/>
                </a:lnTo>
                <a:lnTo>
                  <a:pt x="4991100" y="1295120"/>
                </a:lnTo>
                <a:lnTo>
                  <a:pt x="4991100" y="1292491"/>
                </a:lnTo>
                <a:close/>
              </a:path>
              <a:path w="5391150" h="1298575">
                <a:moveTo>
                  <a:pt x="4991100" y="647966"/>
                </a:moveTo>
                <a:lnTo>
                  <a:pt x="4990630" y="646849"/>
                </a:lnTo>
                <a:lnTo>
                  <a:pt x="4988763" y="644982"/>
                </a:lnTo>
                <a:lnTo>
                  <a:pt x="4987645" y="644512"/>
                </a:lnTo>
                <a:lnTo>
                  <a:pt x="4975491" y="644512"/>
                </a:lnTo>
                <a:lnTo>
                  <a:pt x="4974374" y="644982"/>
                </a:lnTo>
                <a:lnTo>
                  <a:pt x="4972507" y="646849"/>
                </a:lnTo>
                <a:lnTo>
                  <a:pt x="4972050" y="647966"/>
                </a:lnTo>
                <a:lnTo>
                  <a:pt x="4972050" y="650595"/>
                </a:lnTo>
                <a:lnTo>
                  <a:pt x="4972507" y="651713"/>
                </a:lnTo>
                <a:lnTo>
                  <a:pt x="4974374" y="653580"/>
                </a:lnTo>
                <a:lnTo>
                  <a:pt x="4975491" y="654037"/>
                </a:lnTo>
                <a:lnTo>
                  <a:pt x="4987645" y="654037"/>
                </a:lnTo>
                <a:lnTo>
                  <a:pt x="4988763" y="653580"/>
                </a:lnTo>
                <a:lnTo>
                  <a:pt x="4990630" y="651713"/>
                </a:lnTo>
                <a:lnTo>
                  <a:pt x="4991100" y="650595"/>
                </a:lnTo>
                <a:lnTo>
                  <a:pt x="4991100" y="647966"/>
                </a:lnTo>
                <a:close/>
              </a:path>
              <a:path w="5391150" h="1298575">
                <a:moveTo>
                  <a:pt x="4991100" y="3441"/>
                </a:moveTo>
                <a:lnTo>
                  <a:pt x="4990630" y="2324"/>
                </a:lnTo>
                <a:lnTo>
                  <a:pt x="4988763" y="457"/>
                </a:lnTo>
                <a:lnTo>
                  <a:pt x="4987645" y="0"/>
                </a:lnTo>
                <a:lnTo>
                  <a:pt x="4975491" y="0"/>
                </a:lnTo>
                <a:lnTo>
                  <a:pt x="4974374" y="457"/>
                </a:lnTo>
                <a:lnTo>
                  <a:pt x="4972507" y="2324"/>
                </a:lnTo>
                <a:lnTo>
                  <a:pt x="4972050" y="3441"/>
                </a:lnTo>
                <a:lnTo>
                  <a:pt x="4972050" y="6070"/>
                </a:lnTo>
                <a:lnTo>
                  <a:pt x="4972507" y="7188"/>
                </a:lnTo>
                <a:lnTo>
                  <a:pt x="4974374" y="9055"/>
                </a:lnTo>
                <a:lnTo>
                  <a:pt x="4975491" y="9525"/>
                </a:lnTo>
                <a:lnTo>
                  <a:pt x="4987645" y="9525"/>
                </a:lnTo>
                <a:lnTo>
                  <a:pt x="4988763" y="9055"/>
                </a:lnTo>
                <a:lnTo>
                  <a:pt x="4990630" y="7188"/>
                </a:lnTo>
                <a:lnTo>
                  <a:pt x="4991100" y="6070"/>
                </a:lnTo>
                <a:lnTo>
                  <a:pt x="4991100" y="3441"/>
                </a:lnTo>
                <a:close/>
              </a:path>
              <a:path w="5391150" h="1298575">
                <a:moveTo>
                  <a:pt x="5048237" y="1292491"/>
                </a:moveTo>
                <a:lnTo>
                  <a:pt x="5047780" y="1291374"/>
                </a:lnTo>
                <a:lnTo>
                  <a:pt x="5045913" y="1289507"/>
                </a:lnTo>
                <a:lnTo>
                  <a:pt x="5044795" y="1289050"/>
                </a:lnTo>
                <a:lnTo>
                  <a:pt x="5032641" y="1289050"/>
                </a:lnTo>
                <a:lnTo>
                  <a:pt x="5031524" y="1289507"/>
                </a:lnTo>
                <a:lnTo>
                  <a:pt x="5029657" y="1291374"/>
                </a:lnTo>
                <a:lnTo>
                  <a:pt x="5029187" y="1292491"/>
                </a:lnTo>
                <a:lnTo>
                  <a:pt x="5029187" y="1295120"/>
                </a:lnTo>
                <a:lnTo>
                  <a:pt x="5029657" y="1296238"/>
                </a:lnTo>
                <a:lnTo>
                  <a:pt x="5031524" y="1298105"/>
                </a:lnTo>
                <a:lnTo>
                  <a:pt x="5032641" y="1298575"/>
                </a:lnTo>
                <a:lnTo>
                  <a:pt x="5044795" y="1298575"/>
                </a:lnTo>
                <a:lnTo>
                  <a:pt x="5045913" y="1298105"/>
                </a:lnTo>
                <a:lnTo>
                  <a:pt x="5047780" y="1296238"/>
                </a:lnTo>
                <a:lnTo>
                  <a:pt x="5048237" y="1295120"/>
                </a:lnTo>
                <a:lnTo>
                  <a:pt x="5048237" y="1292491"/>
                </a:lnTo>
                <a:close/>
              </a:path>
              <a:path w="5391150" h="1298575">
                <a:moveTo>
                  <a:pt x="5048237" y="647966"/>
                </a:moveTo>
                <a:lnTo>
                  <a:pt x="5047780" y="646849"/>
                </a:lnTo>
                <a:lnTo>
                  <a:pt x="5045913" y="644982"/>
                </a:lnTo>
                <a:lnTo>
                  <a:pt x="5044795" y="644512"/>
                </a:lnTo>
                <a:lnTo>
                  <a:pt x="5032641" y="644512"/>
                </a:lnTo>
                <a:lnTo>
                  <a:pt x="5031524" y="644982"/>
                </a:lnTo>
                <a:lnTo>
                  <a:pt x="5029657" y="646849"/>
                </a:lnTo>
                <a:lnTo>
                  <a:pt x="5029187" y="647966"/>
                </a:lnTo>
                <a:lnTo>
                  <a:pt x="5029187" y="650595"/>
                </a:lnTo>
                <a:lnTo>
                  <a:pt x="5029657" y="651713"/>
                </a:lnTo>
                <a:lnTo>
                  <a:pt x="5031524" y="653580"/>
                </a:lnTo>
                <a:lnTo>
                  <a:pt x="5032641" y="654037"/>
                </a:lnTo>
                <a:lnTo>
                  <a:pt x="5044795" y="654037"/>
                </a:lnTo>
                <a:lnTo>
                  <a:pt x="5045913" y="653580"/>
                </a:lnTo>
                <a:lnTo>
                  <a:pt x="5047780" y="651713"/>
                </a:lnTo>
                <a:lnTo>
                  <a:pt x="5048237" y="650595"/>
                </a:lnTo>
                <a:lnTo>
                  <a:pt x="5048237" y="647966"/>
                </a:lnTo>
                <a:close/>
              </a:path>
              <a:path w="5391150" h="1298575">
                <a:moveTo>
                  <a:pt x="5048237" y="3441"/>
                </a:moveTo>
                <a:lnTo>
                  <a:pt x="5047780" y="2324"/>
                </a:lnTo>
                <a:lnTo>
                  <a:pt x="5045913" y="457"/>
                </a:lnTo>
                <a:lnTo>
                  <a:pt x="5044795" y="0"/>
                </a:lnTo>
                <a:lnTo>
                  <a:pt x="5032641" y="0"/>
                </a:lnTo>
                <a:lnTo>
                  <a:pt x="5031524" y="457"/>
                </a:lnTo>
                <a:lnTo>
                  <a:pt x="5029657" y="2324"/>
                </a:lnTo>
                <a:lnTo>
                  <a:pt x="5029187" y="3441"/>
                </a:lnTo>
                <a:lnTo>
                  <a:pt x="5029187" y="6070"/>
                </a:lnTo>
                <a:lnTo>
                  <a:pt x="5029657" y="7188"/>
                </a:lnTo>
                <a:lnTo>
                  <a:pt x="5031524" y="9055"/>
                </a:lnTo>
                <a:lnTo>
                  <a:pt x="5032641" y="9525"/>
                </a:lnTo>
                <a:lnTo>
                  <a:pt x="5044795" y="9525"/>
                </a:lnTo>
                <a:lnTo>
                  <a:pt x="5045913" y="9055"/>
                </a:lnTo>
                <a:lnTo>
                  <a:pt x="5047780" y="7188"/>
                </a:lnTo>
                <a:lnTo>
                  <a:pt x="5048237" y="6070"/>
                </a:lnTo>
                <a:lnTo>
                  <a:pt x="5048237" y="3441"/>
                </a:lnTo>
                <a:close/>
              </a:path>
              <a:path w="5391150" h="1298575">
                <a:moveTo>
                  <a:pt x="5105387" y="1292491"/>
                </a:moveTo>
                <a:lnTo>
                  <a:pt x="5104930" y="1291374"/>
                </a:lnTo>
                <a:lnTo>
                  <a:pt x="5103063" y="1289507"/>
                </a:lnTo>
                <a:lnTo>
                  <a:pt x="5101945" y="1289050"/>
                </a:lnTo>
                <a:lnTo>
                  <a:pt x="5089791" y="1289050"/>
                </a:lnTo>
                <a:lnTo>
                  <a:pt x="5088674" y="1289507"/>
                </a:lnTo>
                <a:lnTo>
                  <a:pt x="5086807" y="1291374"/>
                </a:lnTo>
                <a:lnTo>
                  <a:pt x="5086337" y="1292491"/>
                </a:lnTo>
                <a:lnTo>
                  <a:pt x="5086337" y="1295120"/>
                </a:lnTo>
                <a:lnTo>
                  <a:pt x="5086807" y="1296238"/>
                </a:lnTo>
                <a:lnTo>
                  <a:pt x="5088674" y="1298105"/>
                </a:lnTo>
                <a:lnTo>
                  <a:pt x="5089791" y="1298575"/>
                </a:lnTo>
                <a:lnTo>
                  <a:pt x="5101945" y="1298575"/>
                </a:lnTo>
                <a:lnTo>
                  <a:pt x="5103063" y="1298105"/>
                </a:lnTo>
                <a:lnTo>
                  <a:pt x="5104930" y="1296238"/>
                </a:lnTo>
                <a:lnTo>
                  <a:pt x="5105387" y="1295120"/>
                </a:lnTo>
                <a:lnTo>
                  <a:pt x="5105387" y="1292491"/>
                </a:lnTo>
                <a:close/>
              </a:path>
              <a:path w="5391150" h="1298575">
                <a:moveTo>
                  <a:pt x="5105387" y="647966"/>
                </a:moveTo>
                <a:lnTo>
                  <a:pt x="5104930" y="646849"/>
                </a:lnTo>
                <a:lnTo>
                  <a:pt x="5103063" y="644982"/>
                </a:lnTo>
                <a:lnTo>
                  <a:pt x="5101945" y="644512"/>
                </a:lnTo>
                <a:lnTo>
                  <a:pt x="5089791" y="644512"/>
                </a:lnTo>
                <a:lnTo>
                  <a:pt x="5088674" y="644982"/>
                </a:lnTo>
                <a:lnTo>
                  <a:pt x="5086807" y="646849"/>
                </a:lnTo>
                <a:lnTo>
                  <a:pt x="5086337" y="647966"/>
                </a:lnTo>
                <a:lnTo>
                  <a:pt x="5086337" y="650595"/>
                </a:lnTo>
                <a:lnTo>
                  <a:pt x="5086807" y="651713"/>
                </a:lnTo>
                <a:lnTo>
                  <a:pt x="5088674" y="653580"/>
                </a:lnTo>
                <a:lnTo>
                  <a:pt x="5089791" y="654037"/>
                </a:lnTo>
                <a:lnTo>
                  <a:pt x="5101945" y="654037"/>
                </a:lnTo>
                <a:lnTo>
                  <a:pt x="5103063" y="653580"/>
                </a:lnTo>
                <a:lnTo>
                  <a:pt x="5104930" y="651713"/>
                </a:lnTo>
                <a:lnTo>
                  <a:pt x="5105387" y="650595"/>
                </a:lnTo>
                <a:lnTo>
                  <a:pt x="5105387" y="647966"/>
                </a:lnTo>
                <a:close/>
              </a:path>
              <a:path w="5391150" h="1298575">
                <a:moveTo>
                  <a:pt x="5105387" y="3441"/>
                </a:moveTo>
                <a:lnTo>
                  <a:pt x="5104930" y="2324"/>
                </a:lnTo>
                <a:lnTo>
                  <a:pt x="5103063" y="457"/>
                </a:lnTo>
                <a:lnTo>
                  <a:pt x="5101945" y="0"/>
                </a:lnTo>
                <a:lnTo>
                  <a:pt x="5089791" y="0"/>
                </a:lnTo>
                <a:lnTo>
                  <a:pt x="5088674" y="457"/>
                </a:lnTo>
                <a:lnTo>
                  <a:pt x="5086807" y="2324"/>
                </a:lnTo>
                <a:lnTo>
                  <a:pt x="5086337" y="3441"/>
                </a:lnTo>
                <a:lnTo>
                  <a:pt x="5086337" y="6070"/>
                </a:lnTo>
                <a:lnTo>
                  <a:pt x="5086807" y="7188"/>
                </a:lnTo>
                <a:lnTo>
                  <a:pt x="5088674" y="9055"/>
                </a:lnTo>
                <a:lnTo>
                  <a:pt x="5089791" y="9525"/>
                </a:lnTo>
                <a:lnTo>
                  <a:pt x="5101945" y="9525"/>
                </a:lnTo>
                <a:lnTo>
                  <a:pt x="5103063" y="9055"/>
                </a:lnTo>
                <a:lnTo>
                  <a:pt x="5104930" y="7188"/>
                </a:lnTo>
                <a:lnTo>
                  <a:pt x="5105387" y="6070"/>
                </a:lnTo>
                <a:lnTo>
                  <a:pt x="5105387" y="3441"/>
                </a:lnTo>
                <a:close/>
              </a:path>
              <a:path w="5391150" h="1298575">
                <a:moveTo>
                  <a:pt x="5162537" y="1292491"/>
                </a:moveTo>
                <a:lnTo>
                  <a:pt x="5162080" y="1291374"/>
                </a:lnTo>
                <a:lnTo>
                  <a:pt x="5160213" y="1289507"/>
                </a:lnTo>
                <a:lnTo>
                  <a:pt x="5159095" y="1289050"/>
                </a:lnTo>
                <a:lnTo>
                  <a:pt x="5146941" y="1289050"/>
                </a:lnTo>
                <a:lnTo>
                  <a:pt x="5145824" y="1289507"/>
                </a:lnTo>
                <a:lnTo>
                  <a:pt x="5143957" y="1291374"/>
                </a:lnTo>
                <a:lnTo>
                  <a:pt x="5143500" y="1292491"/>
                </a:lnTo>
                <a:lnTo>
                  <a:pt x="5143500" y="1295120"/>
                </a:lnTo>
                <a:lnTo>
                  <a:pt x="5143957" y="1296238"/>
                </a:lnTo>
                <a:lnTo>
                  <a:pt x="5145824" y="1298105"/>
                </a:lnTo>
                <a:lnTo>
                  <a:pt x="5146941" y="1298575"/>
                </a:lnTo>
                <a:lnTo>
                  <a:pt x="5159095" y="1298575"/>
                </a:lnTo>
                <a:lnTo>
                  <a:pt x="5160213" y="1298105"/>
                </a:lnTo>
                <a:lnTo>
                  <a:pt x="5162080" y="1296238"/>
                </a:lnTo>
                <a:lnTo>
                  <a:pt x="5162537" y="1295120"/>
                </a:lnTo>
                <a:lnTo>
                  <a:pt x="5162537" y="1292491"/>
                </a:lnTo>
                <a:close/>
              </a:path>
              <a:path w="5391150" h="1298575">
                <a:moveTo>
                  <a:pt x="5162537" y="647966"/>
                </a:moveTo>
                <a:lnTo>
                  <a:pt x="5162080" y="646849"/>
                </a:lnTo>
                <a:lnTo>
                  <a:pt x="5160213" y="644982"/>
                </a:lnTo>
                <a:lnTo>
                  <a:pt x="5159095" y="644512"/>
                </a:lnTo>
                <a:lnTo>
                  <a:pt x="5146941" y="644512"/>
                </a:lnTo>
                <a:lnTo>
                  <a:pt x="5145824" y="644982"/>
                </a:lnTo>
                <a:lnTo>
                  <a:pt x="5143957" y="646849"/>
                </a:lnTo>
                <a:lnTo>
                  <a:pt x="5143500" y="647966"/>
                </a:lnTo>
                <a:lnTo>
                  <a:pt x="5143500" y="650595"/>
                </a:lnTo>
                <a:lnTo>
                  <a:pt x="5143957" y="651713"/>
                </a:lnTo>
                <a:lnTo>
                  <a:pt x="5145824" y="653580"/>
                </a:lnTo>
                <a:lnTo>
                  <a:pt x="5146941" y="654037"/>
                </a:lnTo>
                <a:lnTo>
                  <a:pt x="5159095" y="654037"/>
                </a:lnTo>
                <a:lnTo>
                  <a:pt x="5160213" y="653580"/>
                </a:lnTo>
                <a:lnTo>
                  <a:pt x="5162080" y="651713"/>
                </a:lnTo>
                <a:lnTo>
                  <a:pt x="5162537" y="650595"/>
                </a:lnTo>
                <a:lnTo>
                  <a:pt x="5162537" y="647966"/>
                </a:lnTo>
                <a:close/>
              </a:path>
              <a:path w="5391150" h="1298575">
                <a:moveTo>
                  <a:pt x="5162537" y="3441"/>
                </a:moveTo>
                <a:lnTo>
                  <a:pt x="5162080" y="2324"/>
                </a:lnTo>
                <a:lnTo>
                  <a:pt x="5160213" y="457"/>
                </a:lnTo>
                <a:lnTo>
                  <a:pt x="5159095" y="0"/>
                </a:lnTo>
                <a:lnTo>
                  <a:pt x="5146941" y="0"/>
                </a:lnTo>
                <a:lnTo>
                  <a:pt x="5145824" y="457"/>
                </a:lnTo>
                <a:lnTo>
                  <a:pt x="5143957" y="2324"/>
                </a:lnTo>
                <a:lnTo>
                  <a:pt x="5143500" y="3441"/>
                </a:lnTo>
                <a:lnTo>
                  <a:pt x="5143500" y="6070"/>
                </a:lnTo>
                <a:lnTo>
                  <a:pt x="5143957" y="7188"/>
                </a:lnTo>
                <a:lnTo>
                  <a:pt x="5145824" y="9055"/>
                </a:lnTo>
                <a:lnTo>
                  <a:pt x="5146941" y="9525"/>
                </a:lnTo>
                <a:lnTo>
                  <a:pt x="5159095" y="9525"/>
                </a:lnTo>
                <a:lnTo>
                  <a:pt x="5160213" y="9055"/>
                </a:lnTo>
                <a:lnTo>
                  <a:pt x="5162080" y="7188"/>
                </a:lnTo>
                <a:lnTo>
                  <a:pt x="5162537" y="6070"/>
                </a:lnTo>
                <a:lnTo>
                  <a:pt x="5162537" y="3441"/>
                </a:lnTo>
                <a:close/>
              </a:path>
              <a:path w="5391150" h="1298575">
                <a:moveTo>
                  <a:pt x="5219700" y="1292491"/>
                </a:moveTo>
                <a:lnTo>
                  <a:pt x="5219230" y="1291374"/>
                </a:lnTo>
                <a:lnTo>
                  <a:pt x="5217363" y="1289507"/>
                </a:lnTo>
                <a:lnTo>
                  <a:pt x="5216245" y="1289050"/>
                </a:lnTo>
                <a:lnTo>
                  <a:pt x="5204091" y="1289050"/>
                </a:lnTo>
                <a:lnTo>
                  <a:pt x="5202974" y="1289507"/>
                </a:lnTo>
                <a:lnTo>
                  <a:pt x="5201107" y="1291374"/>
                </a:lnTo>
                <a:lnTo>
                  <a:pt x="5200637" y="1292491"/>
                </a:lnTo>
                <a:lnTo>
                  <a:pt x="5200637" y="1295120"/>
                </a:lnTo>
                <a:lnTo>
                  <a:pt x="5201107" y="1296238"/>
                </a:lnTo>
                <a:lnTo>
                  <a:pt x="5202974" y="1298105"/>
                </a:lnTo>
                <a:lnTo>
                  <a:pt x="5204091" y="1298575"/>
                </a:lnTo>
                <a:lnTo>
                  <a:pt x="5216245" y="1298575"/>
                </a:lnTo>
                <a:lnTo>
                  <a:pt x="5217363" y="1298105"/>
                </a:lnTo>
                <a:lnTo>
                  <a:pt x="5219230" y="1296238"/>
                </a:lnTo>
                <a:lnTo>
                  <a:pt x="5219700" y="1295120"/>
                </a:lnTo>
                <a:lnTo>
                  <a:pt x="5219700" y="1292491"/>
                </a:lnTo>
                <a:close/>
              </a:path>
              <a:path w="5391150" h="1298575">
                <a:moveTo>
                  <a:pt x="5219700" y="647966"/>
                </a:moveTo>
                <a:lnTo>
                  <a:pt x="5219230" y="646849"/>
                </a:lnTo>
                <a:lnTo>
                  <a:pt x="5217363" y="644982"/>
                </a:lnTo>
                <a:lnTo>
                  <a:pt x="5216245" y="644512"/>
                </a:lnTo>
                <a:lnTo>
                  <a:pt x="5204091" y="644512"/>
                </a:lnTo>
                <a:lnTo>
                  <a:pt x="5202974" y="644982"/>
                </a:lnTo>
                <a:lnTo>
                  <a:pt x="5201107" y="646849"/>
                </a:lnTo>
                <a:lnTo>
                  <a:pt x="5200637" y="647966"/>
                </a:lnTo>
                <a:lnTo>
                  <a:pt x="5200637" y="650595"/>
                </a:lnTo>
                <a:lnTo>
                  <a:pt x="5201107" y="651713"/>
                </a:lnTo>
                <a:lnTo>
                  <a:pt x="5202974" y="653580"/>
                </a:lnTo>
                <a:lnTo>
                  <a:pt x="5204091" y="654037"/>
                </a:lnTo>
                <a:lnTo>
                  <a:pt x="5216245" y="654037"/>
                </a:lnTo>
                <a:lnTo>
                  <a:pt x="5217363" y="653580"/>
                </a:lnTo>
                <a:lnTo>
                  <a:pt x="5219230" y="651713"/>
                </a:lnTo>
                <a:lnTo>
                  <a:pt x="5219700" y="650595"/>
                </a:lnTo>
                <a:lnTo>
                  <a:pt x="5219700" y="647966"/>
                </a:lnTo>
                <a:close/>
              </a:path>
              <a:path w="5391150" h="1298575">
                <a:moveTo>
                  <a:pt x="5219700" y="3441"/>
                </a:moveTo>
                <a:lnTo>
                  <a:pt x="5219230" y="2324"/>
                </a:lnTo>
                <a:lnTo>
                  <a:pt x="5217363" y="457"/>
                </a:lnTo>
                <a:lnTo>
                  <a:pt x="5216245" y="0"/>
                </a:lnTo>
                <a:lnTo>
                  <a:pt x="5204091" y="0"/>
                </a:lnTo>
                <a:lnTo>
                  <a:pt x="5202974" y="457"/>
                </a:lnTo>
                <a:lnTo>
                  <a:pt x="5201107" y="2324"/>
                </a:lnTo>
                <a:lnTo>
                  <a:pt x="5200637" y="3441"/>
                </a:lnTo>
                <a:lnTo>
                  <a:pt x="5200637" y="6070"/>
                </a:lnTo>
                <a:lnTo>
                  <a:pt x="5201107" y="7188"/>
                </a:lnTo>
                <a:lnTo>
                  <a:pt x="5202974" y="9055"/>
                </a:lnTo>
                <a:lnTo>
                  <a:pt x="5204091" y="9525"/>
                </a:lnTo>
                <a:lnTo>
                  <a:pt x="5216245" y="9525"/>
                </a:lnTo>
                <a:lnTo>
                  <a:pt x="5217363" y="9055"/>
                </a:lnTo>
                <a:lnTo>
                  <a:pt x="5219230" y="7188"/>
                </a:lnTo>
                <a:lnTo>
                  <a:pt x="5219700" y="6070"/>
                </a:lnTo>
                <a:lnTo>
                  <a:pt x="5219700" y="3441"/>
                </a:lnTo>
                <a:close/>
              </a:path>
              <a:path w="5391150" h="1298575">
                <a:moveTo>
                  <a:pt x="5276837" y="1292491"/>
                </a:moveTo>
                <a:lnTo>
                  <a:pt x="5276380" y="1291374"/>
                </a:lnTo>
                <a:lnTo>
                  <a:pt x="5274513" y="1289507"/>
                </a:lnTo>
                <a:lnTo>
                  <a:pt x="5273395" y="1289050"/>
                </a:lnTo>
                <a:lnTo>
                  <a:pt x="5261241" y="1289050"/>
                </a:lnTo>
                <a:lnTo>
                  <a:pt x="5260124" y="1289507"/>
                </a:lnTo>
                <a:lnTo>
                  <a:pt x="5258257" y="1291374"/>
                </a:lnTo>
                <a:lnTo>
                  <a:pt x="5257787" y="1292491"/>
                </a:lnTo>
                <a:lnTo>
                  <a:pt x="5257787" y="1295120"/>
                </a:lnTo>
                <a:lnTo>
                  <a:pt x="5258257" y="1296238"/>
                </a:lnTo>
                <a:lnTo>
                  <a:pt x="5260124" y="1298105"/>
                </a:lnTo>
                <a:lnTo>
                  <a:pt x="5261241" y="1298575"/>
                </a:lnTo>
                <a:lnTo>
                  <a:pt x="5273395" y="1298575"/>
                </a:lnTo>
                <a:lnTo>
                  <a:pt x="5274513" y="1298105"/>
                </a:lnTo>
                <a:lnTo>
                  <a:pt x="5276380" y="1296238"/>
                </a:lnTo>
                <a:lnTo>
                  <a:pt x="5276837" y="1295120"/>
                </a:lnTo>
                <a:lnTo>
                  <a:pt x="5276837" y="1292491"/>
                </a:lnTo>
                <a:close/>
              </a:path>
              <a:path w="5391150" h="1298575">
                <a:moveTo>
                  <a:pt x="5276837" y="647966"/>
                </a:moveTo>
                <a:lnTo>
                  <a:pt x="5276380" y="646849"/>
                </a:lnTo>
                <a:lnTo>
                  <a:pt x="5274513" y="644982"/>
                </a:lnTo>
                <a:lnTo>
                  <a:pt x="5273395" y="644512"/>
                </a:lnTo>
                <a:lnTo>
                  <a:pt x="5261241" y="644512"/>
                </a:lnTo>
                <a:lnTo>
                  <a:pt x="5260124" y="644982"/>
                </a:lnTo>
                <a:lnTo>
                  <a:pt x="5258257" y="646849"/>
                </a:lnTo>
                <a:lnTo>
                  <a:pt x="5257787" y="647966"/>
                </a:lnTo>
                <a:lnTo>
                  <a:pt x="5257787" y="650595"/>
                </a:lnTo>
                <a:lnTo>
                  <a:pt x="5258257" y="651713"/>
                </a:lnTo>
                <a:lnTo>
                  <a:pt x="5260124" y="653580"/>
                </a:lnTo>
                <a:lnTo>
                  <a:pt x="5261241" y="654037"/>
                </a:lnTo>
                <a:lnTo>
                  <a:pt x="5273395" y="654037"/>
                </a:lnTo>
                <a:lnTo>
                  <a:pt x="5274513" y="653580"/>
                </a:lnTo>
                <a:lnTo>
                  <a:pt x="5276380" y="651713"/>
                </a:lnTo>
                <a:lnTo>
                  <a:pt x="5276837" y="650595"/>
                </a:lnTo>
                <a:lnTo>
                  <a:pt x="5276837" y="647966"/>
                </a:lnTo>
                <a:close/>
              </a:path>
              <a:path w="5391150" h="1298575">
                <a:moveTo>
                  <a:pt x="5276837" y="3441"/>
                </a:moveTo>
                <a:lnTo>
                  <a:pt x="5276380" y="2324"/>
                </a:lnTo>
                <a:lnTo>
                  <a:pt x="5274513" y="457"/>
                </a:lnTo>
                <a:lnTo>
                  <a:pt x="5273395" y="0"/>
                </a:lnTo>
                <a:lnTo>
                  <a:pt x="5261241" y="0"/>
                </a:lnTo>
                <a:lnTo>
                  <a:pt x="5260124" y="457"/>
                </a:lnTo>
                <a:lnTo>
                  <a:pt x="5258257" y="2324"/>
                </a:lnTo>
                <a:lnTo>
                  <a:pt x="5257787" y="3441"/>
                </a:lnTo>
                <a:lnTo>
                  <a:pt x="5257787" y="6070"/>
                </a:lnTo>
                <a:lnTo>
                  <a:pt x="5258257" y="7188"/>
                </a:lnTo>
                <a:lnTo>
                  <a:pt x="5260124" y="9055"/>
                </a:lnTo>
                <a:lnTo>
                  <a:pt x="5261241" y="9525"/>
                </a:lnTo>
                <a:lnTo>
                  <a:pt x="5273395" y="9525"/>
                </a:lnTo>
                <a:lnTo>
                  <a:pt x="5274513" y="9055"/>
                </a:lnTo>
                <a:lnTo>
                  <a:pt x="5276380" y="7188"/>
                </a:lnTo>
                <a:lnTo>
                  <a:pt x="5276837" y="6070"/>
                </a:lnTo>
                <a:lnTo>
                  <a:pt x="5276837" y="3441"/>
                </a:lnTo>
                <a:close/>
              </a:path>
              <a:path w="5391150" h="1298575">
                <a:moveTo>
                  <a:pt x="5333987" y="1292491"/>
                </a:moveTo>
                <a:lnTo>
                  <a:pt x="5333530" y="1291374"/>
                </a:lnTo>
                <a:lnTo>
                  <a:pt x="5331663" y="1289507"/>
                </a:lnTo>
                <a:lnTo>
                  <a:pt x="5330545" y="1289050"/>
                </a:lnTo>
                <a:lnTo>
                  <a:pt x="5318391" y="1289050"/>
                </a:lnTo>
                <a:lnTo>
                  <a:pt x="5317274" y="1289507"/>
                </a:lnTo>
                <a:lnTo>
                  <a:pt x="5315407" y="1291374"/>
                </a:lnTo>
                <a:lnTo>
                  <a:pt x="5314950" y="1292491"/>
                </a:lnTo>
                <a:lnTo>
                  <a:pt x="5314950" y="1295120"/>
                </a:lnTo>
                <a:lnTo>
                  <a:pt x="5315407" y="1296238"/>
                </a:lnTo>
                <a:lnTo>
                  <a:pt x="5317274" y="1298105"/>
                </a:lnTo>
                <a:lnTo>
                  <a:pt x="5318391" y="1298575"/>
                </a:lnTo>
                <a:lnTo>
                  <a:pt x="5330545" y="1298575"/>
                </a:lnTo>
                <a:lnTo>
                  <a:pt x="5331663" y="1298105"/>
                </a:lnTo>
                <a:lnTo>
                  <a:pt x="5333530" y="1296238"/>
                </a:lnTo>
                <a:lnTo>
                  <a:pt x="5333987" y="1295120"/>
                </a:lnTo>
                <a:lnTo>
                  <a:pt x="5333987" y="1292491"/>
                </a:lnTo>
                <a:close/>
              </a:path>
              <a:path w="5391150" h="1298575">
                <a:moveTo>
                  <a:pt x="5333987" y="647966"/>
                </a:moveTo>
                <a:lnTo>
                  <a:pt x="5333530" y="646849"/>
                </a:lnTo>
                <a:lnTo>
                  <a:pt x="5331663" y="644982"/>
                </a:lnTo>
                <a:lnTo>
                  <a:pt x="5330545" y="644512"/>
                </a:lnTo>
                <a:lnTo>
                  <a:pt x="5318391" y="644512"/>
                </a:lnTo>
                <a:lnTo>
                  <a:pt x="5317274" y="644982"/>
                </a:lnTo>
                <a:lnTo>
                  <a:pt x="5315407" y="646849"/>
                </a:lnTo>
                <a:lnTo>
                  <a:pt x="5314950" y="647966"/>
                </a:lnTo>
                <a:lnTo>
                  <a:pt x="5314950" y="650595"/>
                </a:lnTo>
                <a:lnTo>
                  <a:pt x="5315407" y="651713"/>
                </a:lnTo>
                <a:lnTo>
                  <a:pt x="5317274" y="653580"/>
                </a:lnTo>
                <a:lnTo>
                  <a:pt x="5318391" y="654037"/>
                </a:lnTo>
                <a:lnTo>
                  <a:pt x="5330545" y="654037"/>
                </a:lnTo>
                <a:lnTo>
                  <a:pt x="5331663" y="653580"/>
                </a:lnTo>
                <a:lnTo>
                  <a:pt x="5333530" y="651713"/>
                </a:lnTo>
                <a:lnTo>
                  <a:pt x="5333987" y="650595"/>
                </a:lnTo>
                <a:lnTo>
                  <a:pt x="5333987" y="647966"/>
                </a:lnTo>
                <a:close/>
              </a:path>
              <a:path w="5391150" h="1298575">
                <a:moveTo>
                  <a:pt x="5333987" y="3441"/>
                </a:moveTo>
                <a:lnTo>
                  <a:pt x="5333530" y="2324"/>
                </a:lnTo>
                <a:lnTo>
                  <a:pt x="5331663" y="457"/>
                </a:lnTo>
                <a:lnTo>
                  <a:pt x="5330545" y="0"/>
                </a:lnTo>
                <a:lnTo>
                  <a:pt x="5318391" y="0"/>
                </a:lnTo>
                <a:lnTo>
                  <a:pt x="5317274" y="457"/>
                </a:lnTo>
                <a:lnTo>
                  <a:pt x="5315407" y="2324"/>
                </a:lnTo>
                <a:lnTo>
                  <a:pt x="5314950" y="3441"/>
                </a:lnTo>
                <a:lnTo>
                  <a:pt x="5314950" y="6070"/>
                </a:lnTo>
                <a:lnTo>
                  <a:pt x="5315407" y="7188"/>
                </a:lnTo>
                <a:lnTo>
                  <a:pt x="5317274" y="9055"/>
                </a:lnTo>
                <a:lnTo>
                  <a:pt x="5318391" y="9525"/>
                </a:lnTo>
                <a:lnTo>
                  <a:pt x="5330545" y="9525"/>
                </a:lnTo>
                <a:lnTo>
                  <a:pt x="5331663" y="9055"/>
                </a:lnTo>
                <a:lnTo>
                  <a:pt x="5333530" y="7188"/>
                </a:lnTo>
                <a:lnTo>
                  <a:pt x="5333987" y="6070"/>
                </a:lnTo>
                <a:lnTo>
                  <a:pt x="5333987" y="3441"/>
                </a:lnTo>
                <a:close/>
              </a:path>
              <a:path w="5391150" h="1298575">
                <a:moveTo>
                  <a:pt x="5391150" y="1292491"/>
                </a:moveTo>
                <a:lnTo>
                  <a:pt x="5390680" y="1291374"/>
                </a:lnTo>
                <a:lnTo>
                  <a:pt x="5388813" y="1289507"/>
                </a:lnTo>
                <a:lnTo>
                  <a:pt x="5387695" y="1289050"/>
                </a:lnTo>
                <a:lnTo>
                  <a:pt x="5375541" y="1289050"/>
                </a:lnTo>
                <a:lnTo>
                  <a:pt x="5374424" y="1289507"/>
                </a:lnTo>
                <a:lnTo>
                  <a:pt x="5372557" y="1291374"/>
                </a:lnTo>
                <a:lnTo>
                  <a:pt x="5372087" y="1292491"/>
                </a:lnTo>
                <a:lnTo>
                  <a:pt x="5372087" y="1295120"/>
                </a:lnTo>
                <a:lnTo>
                  <a:pt x="5372557" y="1296238"/>
                </a:lnTo>
                <a:lnTo>
                  <a:pt x="5374424" y="1298105"/>
                </a:lnTo>
                <a:lnTo>
                  <a:pt x="5375541" y="1298575"/>
                </a:lnTo>
                <a:lnTo>
                  <a:pt x="5387695" y="1298575"/>
                </a:lnTo>
                <a:lnTo>
                  <a:pt x="5388813" y="1298105"/>
                </a:lnTo>
                <a:lnTo>
                  <a:pt x="5390680" y="1296238"/>
                </a:lnTo>
                <a:lnTo>
                  <a:pt x="5391150" y="1295120"/>
                </a:lnTo>
                <a:lnTo>
                  <a:pt x="5391150" y="1292491"/>
                </a:lnTo>
                <a:close/>
              </a:path>
              <a:path w="5391150" h="1298575">
                <a:moveTo>
                  <a:pt x="5391150" y="647966"/>
                </a:moveTo>
                <a:lnTo>
                  <a:pt x="5390680" y="646849"/>
                </a:lnTo>
                <a:lnTo>
                  <a:pt x="5388813" y="644982"/>
                </a:lnTo>
                <a:lnTo>
                  <a:pt x="5387695" y="644512"/>
                </a:lnTo>
                <a:lnTo>
                  <a:pt x="5375541" y="644512"/>
                </a:lnTo>
                <a:lnTo>
                  <a:pt x="5374424" y="644982"/>
                </a:lnTo>
                <a:lnTo>
                  <a:pt x="5372557" y="646849"/>
                </a:lnTo>
                <a:lnTo>
                  <a:pt x="5372087" y="647966"/>
                </a:lnTo>
                <a:lnTo>
                  <a:pt x="5372087" y="650595"/>
                </a:lnTo>
                <a:lnTo>
                  <a:pt x="5372557" y="651713"/>
                </a:lnTo>
                <a:lnTo>
                  <a:pt x="5374424" y="653580"/>
                </a:lnTo>
                <a:lnTo>
                  <a:pt x="5375541" y="654037"/>
                </a:lnTo>
                <a:lnTo>
                  <a:pt x="5387695" y="654037"/>
                </a:lnTo>
                <a:lnTo>
                  <a:pt x="5388813" y="653580"/>
                </a:lnTo>
                <a:lnTo>
                  <a:pt x="5390680" y="651713"/>
                </a:lnTo>
                <a:lnTo>
                  <a:pt x="5391150" y="650595"/>
                </a:lnTo>
                <a:lnTo>
                  <a:pt x="5391150" y="647966"/>
                </a:lnTo>
                <a:close/>
              </a:path>
              <a:path w="5391150" h="1298575">
                <a:moveTo>
                  <a:pt x="5391150" y="3441"/>
                </a:moveTo>
                <a:lnTo>
                  <a:pt x="5390680" y="2324"/>
                </a:lnTo>
                <a:lnTo>
                  <a:pt x="5388813" y="457"/>
                </a:lnTo>
                <a:lnTo>
                  <a:pt x="5387695" y="0"/>
                </a:lnTo>
                <a:lnTo>
                  <a:pt x="5375541" y="0"/>
                </a:lnTo>
                <a:lnTo>
                  <a:pt x="5374424" y="457"/>
                </a:lnTo>
                <a:lnTo>
                  <a:pt x="5372557" y="2324"/>
                </a:lnTo>
                <a:lnTo>
                  <a:pt x="5372087" y="3441"/>
                </a:lnTo>
                <a:lnTo>
                  <a:pt x="5372087" y="6070"/>
                </a:lnTo>
                <a:lnTo>
                  <a:pt x="5372557" y="7188"/>
                </a:lnTo>
                <a:lnTo>
                  <a:pt x="5374424" y="9055"/>
                </a:lnTo>
                <a:lnTo>
                  <a:pt x="5375541" y="9525"/>
                </a:lnTo>
                <a:lnTo>
                  <a:pt x="5387695" y="9525"/>
                </a:lnTo>
                <a:lnTo>
                  <a:pt x="5388813" y="9055"/>
                </a:lnTo>
                <a:lnTo>
                  <a:pt x="5390680" y="7188"/>
                </a:lnTo>
                <a:lnTo>
                  <a:pt x="5391150" y="6070"/>
                </a:lnTo>
                <a:lnTo>
                  <a:pt x="5391150" y="3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6783685" y="6400899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783685" y="5756374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783685" y="5111849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948487" y="4552950"/>
            <a:ext cx="5391150" cy="9525"/>
          </a:xfrm>
          <a:custGeom>
            <a:avLst/>
            <a:gdLst/>
            <a:ahLst/>
            <a:cxnLst/>
            <a:rect l="l" t="t" r="r" b="b"/>
            <a:pathLst>
              <a:path w="5391150" h="9525">
                <a:moveTo>
                  <a:pt x="15602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15602" y="0"/>
                </a:lnTo>
                <a:lnTo>
                  <a:pt x="16725" y="464"/>
                </a:lnTo>
                <a:lnTo>
                  <a:pt x="18585" y="2324"/>
                </a:lnTo>
                <a:lnTo>
                  <a:pt x="19049" y="3447"/>
                </a:lnTo>
                <a:lnTo>
                  <a:pt x="19049" y="6077"/>
                </a:lnTo>
                <a:lnTo>
                  <a:pt x="18585" y="7200"/>
                </a:lnTo>
                <a:lnTo>
                  <a:pt x="16725" y="9060"/>
                </a:lnTo>
                <a:lnTo>
                  <a:pt x="15602" y="9524"/>
                </a:lnTo>
                <a:close/>
              </a:path>
              <a:path w="5391150" h="9525">
                <a:moveTo>
                  <a:pt x="72752" y="9524"/>
                </a:moveTo>
                <a:lnTo>
                  <a:pt x="60597" y="9524"/>
                </a:lnTo>
                <a:lnTo>
                  <a:pt x="59474" y="9060"/>
                </a:lnTo>
                <a:lnTo>
                  <a:pt x="57614" y="7200"/>
                </a:lnTo>
                <a:lnTo>
                  <a:pt x="57150" y="6077"/>
                </a:lnTo>
                <a:lnTo>
                  <a:pt x="57150" y="3447"/>
                </a:lnTo>
                <a:lnTo>
                  <a:pt x="57614" y="2324"/>
                </a:lnTo>
                <a:lnTo>
                  <a:pt x="59474" y="464"/>
                </a:lnTo>
                <a:lnTo>
                  <a:pt x="60597" y="0"/>
                </a:lnTo>
                <a:lnTo>
                  <a:pt x="72752" y="0"/>
                </a:lnTo>
                <a:lnTo>
                  <a:pt x="73875" y="464"/>
                </a:lnTo>
                <a:lnTo>
                  <a:pt x="75735" y="2324"/>
                </a:lnTo>
                <a:lnTo>
                  <a:pt x="76199" y="3447"/>
                </a:lnTo>
                <a:lnTo>
                  <a:pt x="76199" y="6077"/>
                </a:lnTo>
                <a:lnTo>
                  <a:pt x="75735" y="7200"/>
                </a:lnTo>
                <a:lnTo>
                  <a:pt x="73875" y="9060"/>
                </a:lnTo>
                <a:lnTo>
                  <a:pt x="72752" y="9524"/>
                </a:lnTo>
                <a:close/>
              </a:path>
              <a:path w="5391150" h="9525">
                <a:moveTo>
                  <a:pt x="129902" y="9524"/>
                </a:moveTo>
                <a:lnTo>
                  <a:pt x="117747" y="9524"/>
                </a:lnTo>
                <a:lnTo>
                  <a:pt x="116624" y="9060"/>
                </a:lnTo>
                <a:lnTo>
                  <a:pt x="114764" y="7200"/>
                </a:lnTo>
                <a:lnTo>
                  <a:pt x="114300" y="6077"/>
                </a:lnTo>
                <a:lnTo>
                  <a:pt x="114300" y="3447"/>
                </a:lnTo>
                <a:lnTo>
                  <a:pt x="114764" y="2324"/>
                </a:lnTo>
                <a:lnTo>
                  <a:pt x="116624" y="464"/>
                </a:lnTo>
                <a:lnTo>
                  <a:pt x="117747" y="0"/>
                </a:lnTo>
                <a:lnTo>
                  <a:pt x="129902" y="0"/>
                </a:lnTo>
                <a:lnTo>
                  <a:pt x="131025" y="464"/>
                </a:lnTo>
                <a:lnTo>
                  <a:pt x="132885" y="2324"/>
                </a:lnTo>
                <a:lnTo>
                  <a:pt x="133350" y="3447"/>
                </a:lnTo>
                <a:lnTo>
                  <a:pt x="133350" y="6077"/>
                </a:lnTo>
                <a:lnTo>
                  <a:pt x="132885" y="7200"/>
                </a:lnTo>
                <a:lnTo>
                  <a:pt x="131025" y="9060"/>
                </a:lnTo>
                <a:lnTo>
                  <a:pt x="129902" y="9524"/>
                </a:lnTo>
                <a:close/>
              </a:path>
              <a:path w="5391150" h="9525">
                <a:moveTo>
                  <a:pt x="187052" y="9524"/>
                </a:moveTo>
                <a:lnTo>
                  <a:pt x="174897" y="9524"/>
                </a:lnTo>
                <a:lnTo>
                  <a:pt x="173774" y="9060"/>
                </a:lnTo>
                <a:lnTo>
                  <a:pt x="171914" y="7200"/>
                </a:lnTo>
                <a:lnTo>
                  <a:pt x="171449" y="6077"/>
                </a:lnTo>
                <a:lnTo>
                  <a:pt x="171449" y="3447"/>
                </a:lnTo>
                <a:lnTo>
                  <a:pt x="171914" y="2324"/>
                </a:lnTo>
                <a:lnTo>
                  <a:pt x="173774" y="464"/>
                </a:lnTo>
                <a:lnTo>
                  <a:pt x="174897" y="0"/>
                </a:lnTo>
                <a:lnTo>
                  <a:pt x="187052" y="0"/>
                </a:lnTo>
                <a:lnTo>
                  <a:pt x="188175" y="464"/>
                </a:lnTo>
                <a:lnTo>
                  <a:pt x="190035" y="2324"/>
                </a:lnTo>
                <a:lnTo>
                  <a:pt x="190499" y="3447"/>
                </a:lnTo>
                <a:lnTo>
                  <a:pt x="190499" y="6077"/>
                </a:lnTo>
                <a:lnTo>
                  <a:pt x="190035" y="7200"/>
                </a:lnTo>
                <a:lnTo>
                  <a:pt x="188175" y="9060"/>
                </a:lnTo>
                <a:lnTo>
                  <a:pt x="187052" y="9524"/>
                </a:lnTo>
                <a:close/>
              </a:path>
              <a:path w="5391150" h="9525">
                <a:moveTo>
                  <a:pt x="244202" y="9524"/>
                </a:moveTo>
                <a:lnTo>
                  <a:pt x="232047" y="9524"/>
                </a:lnTo>
                <a:lnTo>
                  <a:pt x="230924" y="9060"/>
                </a:lnTo>
                <a:lnTo>
                  <a:pt x="229064" y="7200"/>
                </a:lnTo>
                <a:lnTo>
                  <a:pt x="228599" y="6077"/>
                </a:lnTo>
                <a:lnTo>
                  <a:pt x="228599" y="3447"/>
                </a:lnTo>
                <a:lnTo>
                  <a:pt x="229064" y="2324"/>
                </a:lnTo>
                <a:lnTo>
                  <a:pt x="230924" y="464"/>
                </a:lnTo>
                <a:lnTo>
                  <a:pt x="232047" y="0"/>
                </a:lnTo>
                <a:lnTo>
                  <a:pt x="244202" y="0"/>
                </a:lnTo>
                <a:lnTo>
                  <a:pt x="245325" y="464"/>
                </a:lnTo>
                <a:lnTo>
                  <a:pt x="247185" y="2324"/>
                </a:lnTo>
                <a:lnTo>
                  <a:pt x="247649" y="3447"/>
                </a:lnTo>
                <a:lnTo>
                  <a:pt x="247649" y="6077"/>
                </a:lnTo>
                <a:lnTo>
                  <a:pt x="247185" y="7200"/>
                </a:lnTo>
                <a:lnTo>
                  <a:pt x="245325" y="9060"/>
                </a:lnTo>
                <a:lnTo>
                  <a:pt x="244202" y="9524"/>
                </a:lnTo>
                <a:close/>
              </a:path>
              <a:path w="5391150" h="9525">
                <a:moveTo>
                  <a:pt x="301352" y="9524"/>
                </a:moveTo>
                <a:lnTo>
                  <a:pt x="289197" y="9524"/>
                </a:lnTo>
                <a:lnTo>
                  <a:pt x="288074" y="9060"/>
                </a:lnTo>
                <a:lnTo>
                  <a:pt x="286214" y="7200"/>
                </a:lnTo>
                <a:lnTo>
                  <a:pt x="285749" y="6077"/>
                </a:lnTo>
                <a:lnTo>
                  <a:pt x="285749" y="3447"/>
                </a:lnTo>
                <a:lnTo>
                  <a:pt x="286214" y="2324"/>
                </a:lnTo>
                <a:lnTo>
                  <a:pt x="288074" y="464"/>
                </a:lnTo>
                <a:lnTo>
                  <a:pt x="289197" y="0"/>
                </a:lnTo>
                <a:lnTo>
                  <a:pt x="301352" y="0"/>
                </a:lnTo>
                <a:lnTo>
                  <a:pt x="302475" y="464"/>
                </a:lnTo>
                <a:lnTo>
                  <a:pt x="304335" y="2324"/>
                </a:lnTo>
                <a:lnTo>
                  <a:pt x="304799" y="3447"/>
                </a:lnTo>
                <a:lnTo>
                  <a:pt x="304799" y="6077"/>
                </a:lnTo>
                <a:lnTo>
                  <a:pt x="304335" y="7200"/>
                </a:lnTo>
                <a:lnTo>
                  <a:pt x="302475" y="9060"/>
                </a:lnTo>
                <a:lnTo>
                  <a:pt x="301352" y="9524"/>
                </a:lnTo>
                <a:close/>
              </a:path>
              <a:path w="5391150" h="9525">
                <a:moveTo>
                  <a:pt x="358502" y="9524"/>
                </a:moveTo>
                <a:lnTo>
                  <a:pt x="346347" y="9524"/>
                </a:lnTo>
                <a:lnTo>
                  <a:pt x="345224" y="9060"/>
                </a:lnTo>
                <a:lnTo>
                  <a:pt x="343364" y="7200"/>
                </a:lnTo>
                <a:lnTo>
                  <a:pt x="342899" y="6077"/>
                </a:lnTo>
                <a:lnTo>
                  <a:pt x="342899" y="3447"/>
                </a:lnTo>
                <a:lnTo>
                  <a:pt x="343364" y="2324"/>
                </a:lnTo>
                <a:lnTo>
                  <a:pt x="345224" y="464"/>
                </a:lnTo>
                <a:lnTo>
                  <a:pt x="346347" y="0"/>
                </a:lnTo>
                <a:lnTo>
                  <a:pt x="358502" y="0"/>
                </a:lnTo>
                <a:lnTo>
                  <a:pt x="359625" y="464"/>
                </a:lnTo>
                <a:lnTo>
                  <a:pt x="361484" y="2324"/>
                </a:lnTo>
                <a:lnTo>
                  <a:pt x="361949" y="3447"/>
                </a:lnTo>
                <a:lnTo>
                  <a:pt x="361949" y="6077"/>
                </a:lnTo>
                <a:lnTo>
                  <a:pt x="361484" y="7200"/>
                </a:lnTo>
                <a:lnTo>
                  <a:pt x="359625" y="9060"/>
                </a:lnTo>
                <a:lnTo>
                  <a:pt x="358502" y="9524"/>
                </a:lnTo>
                <a:close/>
              </a:path>
              <a:path w="5391150" h="9525">
                <a:moveTo>
                  <a:pt x="415652" y="9524"/>
                </a:moveTo>
                <a:lnTo>
                  <a:pt x="403497" y="9524"/>
                </a:lnTo>
                <a:lnTo>
                  <a:pt x="402374" y="9060"/>
                </a:lnTo>
                <a:lnTo>
                  <a:pt x="400514" y="7200"/>
                </a:lnTo>
                <a:lnTo>
                  <a:pt x="400050" y="6077"/>
                </a:lnTo>
                <a:lnTo>
                  <a:pt x="400050" y="3447"/>
                </a:lnTo>
                <a:lnTo>
                  <a:pt x="400514" y="2324"/>
                </a:lnTo>
                <a:lnTo>
                  <a:pt x="402374" y="464"/>
                </a:lnTo>
                <a:lnTo>
                  <a:pt x="403497" y="0"/>
                </a:lnTo>
                <a:lnTo>
                  <a:pt x="415652" y="0"/>
                </a:lnTo>
                <a:lnTo>
                  <a:pt x="416775" y="464"/>
                </a:lnTo>
                <a:lnTo>
                  <a:pt x="418635" y="2324"/>
                </a:lnTo>
                <a:lnTo>
                  <a:pt x="419099" y="3447"/>
                </a:lnTo>
                <a:lnTo>
                  <a:pt x="419099" y="6077"/>
                </a:lnTo>
                <a:lnTo>
                  <a:pt x="418635" y="7200"/>
                </a:lnTo>
                <a:lnTo>
                  <a:pt x="416775" y="9060"/>
                </a:lnTo>
                <a:lnTo>
                  <a:pt x="415652" y="9524"/>
                </a:lnTo>
                <a:close/>
              </a:path>
              <a:path w="5391150" h="9525">
                <a:moveTo>
                  <a:pt x="472802" y="9524"/>
                </a:moveTo>
                <a:lnTo>
                  <a:pt x="460647" y="9524"/>
                </a:lnTo>
                <a:lnTo>
                  <a:pt x="459524" y="9060"/>
                </a:lnTo>
                <a:lnTo>
                  <a:pt x="457664" y="7200"/>
                </a:lnTo>
                <a:lnTo>
                  <a:pt x="457199" y="6077"/>
                </a:lnTo>
                <a:lnTo>
                  <a:pt x="457199" y="3447"/>
                </a:lnTo>
                <a:lnTo>
                  <a:pt x="457664" y="2324"/>
                </a:lnTo>
                <a:lnTo>
                  <a:pt x="459524" y="464"/>
                </a:lnTo>
                <a:lnTo>
                  <a:pt x="460647" y="0"/>
                </a:lnTo>
                <a:lnTo>
                  <a:pt x="472802" y="0"/>
                </a:lnTo>
                <a:lnTo>
                  <a:pt x="473925" y="464"/>
                </a:lnTo>
                <a:lnTo>
                  <a:pt x="475785" y="2324"/>
                </a:lnTo>
                <a:lnTo>
                  <a:pt x="476249" y="3447"/>
                </a:lnTo>
                <a:lnTo>
                  <a:pt x="476249" y="6077"/>
                </a:lnTo>
                <a:lnTo>
                  <a:pt x="475785" y="7200"/>
                </a:lnTo>
                <a:lnTo>
                  <a:pt x="473925" y="9060"/>
                </a:lnTo>
                <a:lnTo>
                  <a:pt x="472802" y="9524"/>
                </a:lnTo>
                <a:close/>
              </a:path>
              <a:path w="5391150" h="9525">
                <a:moveTo>
                  <a:pt x="529952" y="9524"/>
                </a:moveTo>
                <a:lnTo>
                  <a:pt x="517797" y="9524"/>
                </a:lnTo>
                <a:lnTo>
                  <a:pt x="516674" y="9060"/>
                </a:lnTo>
                <a:lnTo>
                  <a:pt x="514814" y="7200"/>
                </a:lnTo>
                <a:lnTo>
                  <a:pt x="514350" y="6077"/>
                </a:lnTo>
                <a:lnTo>
                  <a:pt x="514350" y="3447"/>
                </a:lnTo>
                <a:lnTo>
                  <a:pt x="514814" y="2324"/>
                </a:lnTo>
                <a:lnTo>
                  <a:pt x="516674" y="464"/>
                </a:lnTo>
                <a:lnTo>
                  <a:pt x="517797" y="0"/>
                </a:lnTo>
                <a:lnTo>
                  <a:pt x="529952" y="0"/>
                </a:lnTo>
                <a:lnTo>
                  <a:pt x="531075" y="464"/>
                </a:lnTo>
                <a:lnTo>
                  <a:pt x="532935" y="2324"/>
                </a:lnTo>
                <a:lnTo>
                  <a:pt x="533400" y="3447"/>
                </a:lnTo>
                <a:lnTo>
                  <a:pt x="533400" y="6077"/>
                </a:lnTo>
                <a:lnTo>
                  <a:pt x="532935" y="7200"/>
                </a:lnTo>
                <a:lnTo>
                  <a:pt x="531075" y="9060"/>
                </a:lnTo>
                <a:lnTo>
                  <a:pt x="529952" y="9524"/>
                </a:lnTo>
                <a:close/>
              </a:path>
              <a:path w="5391150" h="9525">
                <a:moveTo>
                  <a:pt x="587102" y="9524"/>
                </a:moveTo>
                <a:lnTo>
                  <a:pt x="574947" y="9524"/>
                </a:lnTo>
                <a:lnTo>
                  <a:pt x="573824" y="9060"/>
                </a:lnTo>
                <a:lnTo>
                  <a:pt x="571964" y="7200"/>
                </a:lnTo>
                <a:lnTo>
                  <a:pt x="571499" y="6077"/>
                </a:lnTo>
                <a:lnTo>
                  <a:pt x="571499" y="3447"/>
                </a:lnTo>
                <a:lnTo>
                  <a:pt x="571964" y="2324"/>
                </a:lnTo>
                <a:lnTo>
                  <a:pt x="573824" y="464"/>
                </a:lnTo>
                <a:lnTo>
                  <a:pt x="574947" y="0"/>
                </a:lnTo>
                <a:lnTo>
                  <a:pt x="587102" y="0"/>
                </a:lnTo>
                <a:lnTo>
                  <a:pt x="588225" y="464"/>
                </a:lnTo>
                <a:lnTo>
                  <a:pt x="590085" y="2324"/>
                </a:lnTo>
                <a:lnTo>
                  <a:pt x="590549" y="3447"/>
                </a:lnTo>
                <a:lnTo>
                  <a:pt x="590549" y="6077"/>
                </a:lnTo>
                <a:lnTo>
                  <a:pt x="590085" y="7200"/>
                </a:lnTo>
                <a:lnTo>
                  <a:pt x="588225" y="9060"/>
                </a:lnTo>
                <a:lnTo>
                  <a:pt x="587102" y="9524"/>
                </a:lnTo>
                <a:close/>
              </a:path>
              <a:path w="5391150" h="9525">
                <a:moveTo>
                  <a:pt x="644252" y="9524"/>
                </a:moveTo>
                <a:lnTo>
                  <a:pt x="632097" y="9524"/>
                </a:lnTo>
                <a:lnTo>
                  <a:pt x="630974" y="9060"/>
                </a:lnTo>
                <a:lnTo>
                  <a:pt x="629114" y="7200"/>
                </a:lnTo>
                <a:lnTo>
                  <a:pt x="628649" y="6077"/>
                </a:lnTo>
                <a:lnTo>
                  <a:pt x="628649" y="3447"/>
                </a:lnTo>
                <a:lnTo>
                  <a:pt x="629114" y="2324"/>
                </a:lnTo>
                <a:lnTo>
                  <a:pt x="630974" y="464"/>
                </a:lnTo>
                <a:lnTo>
                  <a:pt x="632097" y="0"/>
                </a:lnTo>
                <a:lnTo>
                  <a:pt x="644252" y="0"/>
                </a:lnTo>
                <a:lnTo>
                  <a:pt x="645375" y="464"/>
                </a:lnTo>
                <a:lnTo>
                  <a:pt x="647235" y="2324"/>
                </a:lnTo>
                <a:lnTo>
                  <a:pt x="647699" y="3447"/>
                </a:lnTo>
                <a:lnTo>
                  <a:pt x="647699" y="6077"/>
                </a:lnTo>
                <a:lnTo>
                  <a:pt x="647235" y="7200"/>
                </a:lnTo>
                <a:lnTo>
                  <a:pt x="645375" y="9060"/>
                </a:lnTo>
                <a:lnTo>
                  <a:pt x="644252" y="9524"/>
                </a:lnTo>
                <a:close/>
              </a:path>
              <a:path w="5391150" h="9525">
                <a:moveTo>
                  <a:pt x="701402" y="9524"/>
                </a:moveTo>
                <a:lnTo>
                  <a:pt x="689247" y="9524"/>
                </a:lnTo>
                <a:lnTo>
                  <a:pt x="688124" y="9060"/>
                </a:lnTo>
                <a:lnTo>
                  <a:pt x="686264" y="7200"/>
                </a:lnTo>
                <a:lnTo>
                  <a:pt x="685800" y="6077"/>
                </a:lnTo>
                <a:lnTo>
                  <a:pt x="685800" y="3447"/>
                </a:lnTo>
                <a:lnTo>
                  <a:pt x="686264" y="2324"/>
                </a:lnTo>
                <a:lnTo>
                  <a:pt x="688124" y="464"/>
                </a:lnTo>
                <a:lnTo>
                  <a:pt x="689247" y="0"/>
                </a:lnTo>
                <a:lnTo>
                  <a:pt x="701402" y="0"/>
                </a:lnTo>
                <a:lnTo>
                  <a:pt x="702525" y="464"/>
                </a:lnTo>
                <a:lnTo>
                  <a:pt x="704385" y="2324"/>
                </a:lnTo>
                <a:lnTo>
                  <a:pt x="704850" y="3447"/>
                </a:lnTo>
                <a:lnTo>
                  <a:pt x="704850" y="6077"/>
                </a:lnTo>
                <a:lnTo>
                  <a:pt x="704385" y="7200"/>
                </a:lnTo>
                <a:lnTo>
                  <a:pt x="702525" y="9060"/>
                </a:lnTo>
                <a:lnTo>
                  <a:pt x="701402" y="9524"/>
                </a:lnTo>
                <a:close/>
              </a:path>
              <a:path w="5391150" h="9525">
                <a:moveTo>
                  <a:pt x="758552" y="9524"/>
                </a:moveTo>
                <a:lnTo>
                  <a:pt x="746397" y="9524"/>
                </a:lnTo>
                <a:lnTo>
                  <a:pt x="745274" y="9060"/>
                </a:lnTo>
                <a:lnTo>
                  <a:pt x="743414" y="7200"/>
                </a:lnTo>
                <a:lnTo>
                  <a:pt x="742950" y="6077"/>
                </a:lnTo>
                <a:lnTo>
                  <a:pt x="742950" y="3447"/>
                </a:lnTo>
                <a:lnTo>
                  <a:pt x="743414" y="2324"/>
                </a:lnTo>
                <a:lnTo>
                  <a:pt x="745274" y="464"/>
                </a:lnTo>
                <a:lnTo>
                  <a:pt x="746397" y="0"/>
                </a:lnTo>
                <a:lnTo>
                  <a:pt x="758552" y="0"/>
                </a:lnTo>
                <a:lnTo>
                  <a:pt x="759675" y="464"/>
                </a:lnTo>
                <a:lnTo>
                  <a:pt x="761535" y="2324"/>
                </a:lnTo>
                <a:lnTo>
                  <a:pt x="762000" y="3447"/>
                </a:lnTo>
                <a:lnTo>
                  <a:pt x="762000" y="6077"/>
                </a:lnTo>
                <a:lnTo>
                  <a:pt x="761535" y="7200"/>
                </a:lnTo>
                <a:lnTo>
                  <a:pt x="759675" y="9060"/>
                </a:lnTo>
                <a:lnTo>
                  <a:pt x="758552" y="9524"/>
                </a:lnTo>
                <a:close/>
              </a:path>
              <a:path w="5391150" h="9525">
                <a:moveTo>
                  <a:pt x="815702" y="9524"/>
                </a:moveTo>
                <a:lnTo>
                  <a:pt x="803547" y="9524"/>
                </a:lnTo>
                <a:lnTo>
                  <a:pt x="802424" y="9060"/>
                </a:lnTo>
                <a:lnTo>
                  <a:pt x="800564" y="7200"/>
                </a:lnTo>
                <a:lnTo>
                  <a:pt x="800099" y="6077"/>
                </a:lnTo>
                <a:lnTo>
                  <a:pt x="800099" y="3447"/>
                </a:lnTo>
                <a:lnTo>
                  <a:pt x="800564" y="2324"/>
                </a:lnTo>
                <a:lnTo>
                  <a:pt x="802424" y="464"/>
                </a:lnTo>
                <a:lnTo>
                  <a:pt x="803547" y="0"/>
                </a:lnTo>
                <a:lnTo>
                  <a:pt x="815702" y="0"/>
                </a:lnTo>
                <a:lnTo>
                  <a:pt x="816825" y="464"/>
                </a:lnTo>
                <a:lnTo>
                  <a:pt x="818685" y="2324"/>
                </a:lnTo>
                <a:lnTo>
                  <a:pt x="819149" y="3447"/>
                </a:lnTo>
                <a:lnTo>
                  <a:pt x="819149" y="6077"/>
                </a:lnTo>
                <a:lnTo>
                  <a:pt x="818685" y="7200"/>
                </a:lnTo>
                <a:lnTo>
                  <a:pt x="816825" y="9060"/>
                </a:lnTo>
                <a:lnTo>
                  <a:pt x="815702" y="9524"/>
                </a:lnTo>
                <a:close/>
              </a:path>
              <a:path w="5391150" h="9525">
                <a:moveTo>
                  <a:pt x="872852" y="9524"/>
                </a:moveTo>
                <a:lnTo>
                  <a:pt x="860697" y="9524"/>
                </a:lnTo>
                <a:lnTo>
                  <a:pt x="859574" y="9060"/>
                </a:lnTo>
                <a:lnTo>
                  <a:pt x="857714" y="7200"/>
                </a:lnTo>
                <a:lnTo>
                  <a:pt x="857249" y="6077"/>
                </a:lnTo>
                <a:lnTo>
                  <a:pt x="857249" y="3447"/>
                </a:lnTo>
                <a:lnTo>
                  <a:pt x="857714" y="2324"/>
                </a:lnTo>
                <a:lnTo>
                  <a:pt x="859574" y="464"/>
                </a:lnTo>
                <a:lnTo>
                  <a:pt x="860697" y="0"/>
                </a:lnTo>
                <a:lnTo>
                  <a:pt x="872852" y="0"/>
                </a:lnTo>
                <a:lnTo>
                  <a:pt x="873975" y="464"/>
                </a:lnTo>
                <a:lnTo>
                  <a:pt x="875835" y="2324"/>
                </a:lnTo>
                <a:lnTo>
                  <a:pt x="876299" y="3447"/>
                </a:lnTo>
                <a:lnTo>
                  <a:pt x="876299" y="6077"/>
                </a:lnTo>
                <a:lnTo>
                  <a:pt x="875835" y="7200"/>
                </a:lnTo>
                <a:lnTo>
                  <a:pt x="873975" y="9060"/>
                </a:lnTo>
                <a:lnTo>
                  <a:pt x="872852" y="9524"/>
                </a:lnTo>
                <a:close/>
              </a:path>
              <a:path w="5391150" h="9525">
                <a:moveTo>
                  <a:pt x="930002" y="9524"/>
                </a:moveTo>
                <a:lnTo>
                  <a:pt x="917847" y="9524"/>
                </a:lnTo>
                <a:lnTo>
                  <a:pt x="916724" y="9060"/>
                </a:lnTo>
                <a:lnTo>
                  <a:pt x="914864" y="7200"/>
                </a:lnTo>
                <a:lnTo>
                  <a:pt x="914399" y="6077"/>
                </a:lnTo>
                <a:lnTo>
                  <a:pt x="914399" y="3447"/>
                </a:lnTo>
                <a:lnTo>
                  <a:pt x="914864" y="2324"/>
                </a:lnTo>
                <a:lnTo>
                  <a:pt x="916724" y="464"/>
                </a:lnTo>
                <a:lnTo>
                  <a:pt x="917847" y="0"/>
                </a:lnTo>
                <a:lnTo>
                  <a:pt x="930002" y="0"/>
                </a:lnTo>
                <a:lnTo>
                  <a:pt x="931125" y="464"/>
                </a:lnTo>
                <a:lnTo>
                  <a:pt x="932984" y="2324"/>
                </a:lnTo>
                <a:lnTo>
                  <a:pt x="933449" y="3447"/>
                </a:lnTo>
                <a:lnTo>
                  <a:pt x="933449" y="6077"/>
                </a:lnTo>
                <a:lnTo>
                  <a:pt x="932984" y="7200"/>
                </a:lnTo>
                <a:lnTo>
                  <a:pt x="931125" y="9060"/>
                </a:lnTo>
                <a:lnTo>
                  <a:pt x="930002" y="9524"/>
                </a:lnTo>
                <a:close/>
              </a:path>
              <a:path w="5391150" h="9525">
                <a:moveTo>
                  <a:pt x="987152" y="9524"/>
                </a:moveTo>
                <a:lnTo>
                  <a:pt x="974997" y="9524"/>
                </a:lnTo>
                <a:lnTo>
                  <a:pt x="973874" y="9060"/>
                </a:lnTo>
                <a:lnTo>
                  <a:pt x="972014" y="7200"/>
                </a:lnTo>
                <a:lnTo>
                  <a:pt x="971549" y="6077"/>
                </a:lnTo>
                <a:lnTo>
                  <a:pt x="971549" y="3447"/>
                </a:lnTo>
                <a:lnTo>
                  <a:pt x="972014" y="2324"/>
                </a:lnTo>
                <a:lnTo>
                  <a:pt x="973874" y="464"/>
                </a:lnTo>
                <a:lnTo>
                  <a:pt x="974997" y="0"/>
                </a:lnTo>
                <a:lnTo>
                  <a:pt x="987152" y="0"/>
                </a:lnTo>
                <a:lnTo>
                  <a:pt x="988275" y="464"/>
                </a:lnTo>
                <a:lnTo>
                  <a:pt x="990135" y="2324"/>
                </a:lnTo>
                <a:lnTo>
                  <a:pt x="990599" y="3447"/>
                </a:lnTo>
                <a:lnTo>
                  <a:pt x="990599" y="6077"/>
                </a:lnTo>
                <a:lnTo>
                  <a:pt x="990135" y="7200"/>
                </a:lnTo>
                <a:lnTo>
                  <a:pt x="988275" y="9060"/>
                </a:lnTo>
                <a:lnTo>
                  <a:pt x="987152" y="9524"/>
                </a:lnTo>
                <a:close/>
              </a:path>
              <a:path w="5391150" h="9525">
                <a:moveTo>
                  <a:pt x="1044302" y="9524"/>
                </a:moveTo>
                <a:lnTo>
                  <a:pt x="1032147" y="9524"/>
                </a:lnTo>
                <a:lnTo>
                  <a:pt x="1031024" y="9060"/>
                </a:lnTo>
                <a:lnTo>
                  <a:pt x="1029164" y="7200"/>
                </a:lnTo>
                <a:lnTo>
                  <a:pt x="1028699" y="6077"/>
                </a:lnTo>
                <a:lnTo>
                  <a:pt x="1028699" y="3447"/>
                </a:lnTo>
                <a:lnTo>
                  <a:pt x="1029164" y="2324"/>
                </a:lnTo>
                <a:lnTo>
                  <a:pt x="1031024" y="464"/>
                </a:lnTo>
                <a:lnTo>
                  <a:pt x="1032147" y="0"/>
                </a:lnTo>
                <a:lnTo>
                  <a:pt x="1044302" y="0"/>
                </a:lnTo>
                <a:lnTo>
                  <a:pt x="1045425" y="464"/>
                </a:lnTo>
                <a:lnTo>
                  <a:pt x="1047285" y="2324"/>
                </a:lnTo>
                <a:lnTo>
                  <a:pt x="1047749" y="3447"/>
                </a:lnTo>
                <a:lnTo>
                  <a:pt x="1047749" y="6077"/>
                </a:lnTo>
                <a:lnTo>
                  <a:pt x="1047285" y="7200"/>
                </a:lnTo>
                <a:lnTo>
                  <a:pt x="1045425" y="9060"/>
                </a:lnTo>
                <a:lnTo>
                  <a:pt x="1044302" y="9524"/>
                </a:lnTo>
                <a:close/>
              </a:path>
              <a:path w="5391150" h="9525">
                <a:moveTo>
                  <a:pt x="1101452" y="9524"/>
                </a:moveTo>
                <a:lnTo>
                  <a:pt x="1089297" y="9524"/>
                </a:lnTo>
                <a:lnTo>
                  <a:pt x="1088174" y="9060"/>
                </a:lnTo>
                <a:lnTo>
                  <a:pt x="1086314" y="7200"/>
                </a:lnTo>
                <a:lnTo>
                  <a:pt x="1085849" y="6077"/>
                </a:lnTo>
                <a:lnTo>
                  <a:pt x="1085849" y="3447"/>
                </a:lnTo>
                <a:lnTo>
                  <a:pt x="1086314" y="2324"/>
                </a:lnTo>
                <a:lnTo>
                  <a:pt x="1088174" y="464"/>
                </a:lnTo>
                <a:lnTo>
                  <a:pt x="1089297" y="0"/>
                </a:lnTo>
                <a:lnTo>
                  <a:pt x="1101452" y="0"/>
                </a:lnTo>
                <a:lnTo>
                  <a:pt x="1102575" y="464"/>
                </a:lnTo>
                <a:lnTo>
                  <a:pt x="1104435" y="2324"/>
                </a:lnTo>
                <a:lnTo>
                  <a:pt x="1104899" y="3447"/>
                </a:lnTo>
                <a:lnTo>
                  <a:pt x="1104899" y="6077"/>
                </a:lnTo>
                <a:lnTo>
                  <a:pt x="1104435" y="7200"/>
                </a:lnTo>
                <a:lnTo>
                  <a:pt x="1102575" y="9060"/>
                </a:lnTo>
                <a:lnTo>
                  <a:pt x="1101452" y="9524"/>
                </a:lnTo>
                <a:close/>
              </a:path>
              <a:path w="5391150" h="9525">
                <a:moveTo>
                  <a:pt x="1158602" y="9524"/>
                </a:moveTo>
                <a:lnTo>
                  <a:pt x="1146447" y="9524"/>
                </a:lnTo>
                <a:lnTo>
                  <a:pt x="1145324" y="9060"/>
                </a:lnTo>
                <a:lnTo>
                  <a:pt x="1143464" y="7200"/>
                </a:lnTo>
                <a:lnTo>
                  <a:pt x="1143000" y="6077"/>
                </a:lnTo>
                <a:lnTo>
                  <a:pt x="1143000" y="3447"/>
                </a:lnTo>
                <a:lnTo>
                  <a:pt x="1143464" y="2324"/>
                </a:lnTo>
                <a:lnTo>
                  <a:pt x="1145324" y="464"/>
                </a:lnTo>
                <a:lnTo>
                  <a:pt x="1146447" y="0"/>
                </a:lnTo>
                <a:lnTo>
                  <a:pt x="1158602" y="0"/>
                </a:lnTo>
                <a:lnTo>
                  <a:pt x="1159725" y="464"/>
                </a:lnTo>
                <a:lnTo>
                  <a:pt x="1161585" y="2324"/>
                </a:lnTo>
                <a:lnTo>
                  <a:pt x="1162050" y="3447"/>
                </a:lnTo>
                <a:lnTo>
                  <a:pt x="1162050" y="6077"/>
                </a:lnTo>
                <a:lnTo>
                  <a:pt x="1161585" y="7200"/>
                </a:lnTo>
                <a:lnTo>
                  <a:pt x="1159725" y="9060"/>
                </a:lnTo>
                <a:lnTo>
                  <a:pt x="1158602" y="9524"/>
                </a:lnTo>
                <a:close/>
              </a:path>
              <a:path w="5391150" h="9525">
                <a:moveTo>
                  <a:pt x="1215752" y="9524"/>
                </a:moveTo>
                <a:lnTo>
                  <a:pt x="1203597" y="9524"/>
                </a:lnTo>
                <a:lnTo>
                  <a:pt x="1202474" y="9060"/>
                </a:lnTo>
                <a:lnTo>
                  <a:pt x="1200614" y="7200"/>
                </a:lnTo>
                <a:lnTo>
                  <a:pt x="1200149" y="6077"/>
                </a:lnTo>
                <a:lnTo>
                  <a:pt x="1200149" y="3447"/>
                </a:lnTo>
                <a:lnTo>
                  <a:pt x="1200614" y="2324"/>
                </a:lnTo>
                <a:lnTo>
                  <a:pt x="1202474" y="464"/>
                </a:lnTo>
                <a:lnTo>
                  <a:pt x="1203597" y="0"/>
                </a:lnTo>
                <a:lnTo>
                  <a:pt x="1215752" y="0"/>
                </a:lnTo>
                <a:lnTo>
                  <a:pt x="1216875" y="464"/>
                </a:lnTo>
                <a:lnTo>
                  <a:pt x="1218735" y="2324"/>
                </a:lnTo>
                <a:lnTo>
                  <a:pt x="1219199" y="3447"/>
                </a:lnTo>
                <a:lnTo>
                  <a:pt x="1219199" y="6077"/>
                </a:lnTo>
                <a:lnTo>
                  <a:pt x="1218735" y="7200"/>
                </a:lnTo>
                <a:lnTo>
                  <a:pt x="1216875" y="9060"/>
                </a:lnTo>
                <a:lnTo>
                  <a:pt x="1215752" y="9524"/>
                </a:lnTo>
                <a:close/>
              </a:path>
              <a:path w="5391150" h="9525">
                <a:moveTo>
                  <a:pt x="1272902" y="9524"/>
                </a:moveTo>
                <a:lnTo>
                  <a:pt x="1260747" y="9524"/>
                </a:lnTo>
                <a:lnTo>
                  <a:pt x="1259624" y="9060"/>
                </a:lnTo>
                <a:lnTo>
                  <a:pt x="1257764" y="7200"/>
                </a:lnTo>
                <a:lnTo>
                  <a:pt x="1257300" y="6077"/>
                </a:lnTo>
                <a:lnTo>
                  <a:pt x="1257300" y="3447"/>
                </a:lnTo>
                <a:lnTo>
                  <a:pt x="1257764" y="2324"/>
                </a:lnTo>
                <a:lnTo>
                  <a:pt x="1259624" y="464"/>
                </a:lnTo>
                <a:lnTo>
                  <a:pt x="1260747" y="0"/>
                </a:lnTo>
                <a:lnTo>
                  <a:pt x="1272902" y="0"/>
                </a:lnTo>
                <a:lnTo>
                  <a:pt x="1274025" y="464"/>
                </a:lnTo>
                <a:lnTo>
                  <a:pt x="1275884" y="2324"/>
                </a:lnTo>
                <a:lnTo>
                  <a:pt x="1276349" y="3447"/>
                </a:lnTo>
                <a:lnTo>
                  <a:pt x="1276349" y="6077"/>
                </a:lnTo>
                <a:lnTo>
                  <a:pt x="1275884" y="7200"/>
                </a:lnTo>
                <a:lnTo>
                  <a:pt x="1274025" y="9060"/>
                </a:lnTo>
                <a:lnTo>
                  <a:pt x="1272902" y="9524"/>
                </a:lnTo>
                <a:close/>
              </a:path>
              <a:path w="5391150" h="9525">
                <a:moveTo>
                  <a:pt x="1330052" y="9524"/>
                </a:moveTo>
                <a:lnTo>
                  <a:pt x="1317897" y="9524"/>
                </a:lnTo>
                <a:lnTo>
                  <a:pt x="1316774" y="9060"/>
                </a:lnTo>
                <a:lnTo>
                  <a:pt x="1314914" y="7200"/>
                </a:lnTo>
                <a:lnTo>
                  <a:pt x="1314449" y="6077"/>
                </a:lnTo>
                <a:lnTo>
                  <a:pt x="1314449" y="3447"/>
                </a:lnTo>
                <a:lnTo>
                  <a:pt x="1314914" y="2324"/>
                </a:lnTo>
                <a:lnTo>
                  <a:pt x="1316774" y="464"/>
                </a:lnTo>
                <a:lnTo>
                  <a:pt x="1317897" y="0"/>
                </a:lnTo>
                <a:lnTo>
                  <a:pt x="1330052" y="0"/>
                </a:lnTo>
                <a:lnTo>
                  <a:pt x="1331175" y="464"/>
                </a:lnTo>
                <a:lnTo>
                  <a:pt x="1333034" y="2324"/>
                </a:lnTo>
                <a:lnTo>
                  <a:pt x="1333499" y="3447"/>
                </a:lnTo>
                <a:lnTo>
                  <a:pt x="1333499" y="6077"/>
                </a:lnTo>
                <a:lnTo>
                  <a:pt x="1333034" y="7200"/>
                </a:lnTo>
                <a:lnTo>
                  <a:pt x="1331175" y="9060"/>
                </a:lnTo>
                <a:lnTo>
                  <a:pt x="1330052" y="9524"/>
                </a:lnTo>
                <a:close/>
              </a:path>
              <a:path w="5391150" h="9525">
                <a:moveTo>
                  <a:pt x="1387202" y="9524"/>
                </a:moveTo>
                <a:lnTo>
                  <a:pt x="1375047" y="9524"/>
                </a:lnTo>
                <a:lnTo>
                  <a:pt x="1373924" y="9060"/>
                </a:lnTo>
                <a:lnTo>
                  <a:pt x="1372064" y="7200"/>
                </a:lnTo>
                <a:lnTo>
                  <a:pt x="1371599" y="6077"/>
                </a:lnTo>
                <a:lnTo>
                  <a:pt x="1371599" y="3447"/>
                </a:lnTo>
                <a:lnTo>
                  <a:pt x="1372064" y="2324"/>
                </a:lnTo>
                <a:lnTo>
                  <a:pt x="1373924" y="464"/>
                </a:lnTo>
                <a:lnTo>
                  <a:pt x="1375047" y="0"/>
                </a:lnTo>
                <a:lnTo>
                  <a:pt x="1387202" y="0"/>
                </a:lnTo>
                <a:lnTo>
                  <a:pt x="1388325" y="464"/>
                </a:lnTo>
                <a:lnTo>
                  <a:pt x="1390184" y="2324"/>
                </a:lnTo>
                <a:lnTo>
                  <a:pt x="1390649" y="3447"/>
                </a:lnTo>
                <a:lnTo>
                  <a:pt x="1390649" y="6077"/>
                </a:lnTo>
                <a:lnTo>
                  <a:pt x="1390184" y="7200"/>
                </a:lnTo>
                <a:lnTo>
                  <a:pt x="1388325" y="9060"/>
                </a:lnTo>
                <a:lnTo>
                  <a:pt x="1387202" y="9524"/>
                </a:lnTo>
                <a:close/>
              </a:path>
              <a:path w="5391150" h="9525">
                <a:moveTo>
                  <a:pt x="1444352" y="9524"/>
                </a:moveTo>
                <a:lnTo>
                  <a:pt x="1432197" y="9524"/>
                </a:lnTo>
                <a:lnTo>
                  <a:pt x="1431074" y="9060"/>
                </a:lnTo>
                <a:lnTo>
                  <a:pt x="1429214" y="7200"/>
                </a:lnTo>
                <a:lnTo>
                  <a:pt x="1428749" y="6077"/>
                </a:lnTo>
                <a:lnTo>
                  <a:pt x="1428749" y="3447"/>
                </a:lnTo>
                <a:lnTo>
                  <a:pt x="1429214" y="2324"/>
                </a:lnTo>
                <a:lnTo>
                  <a:pt x="1431074" y="464"/>
                </a:lnTo>
                <a:lnTo>
                  <a:pt x="1432197" y="0"/>
                </a:lnTo>
                <a:lnTo>
                  <a:pt x="1444352" y="0"/>
                </a:lnTo>
                <a:lnTo>
                  <a:pt x="1445475" y="464"/>
                </a:lnTo>
                <a:lnTo>
                  <a:pt x="1447334" y="2324"/>
                </a:lnTo>
                <a:lnTo>
                  <a:pt x="1447799" y="3447"/>
                </a:lnTo>
                <a:lnTo>
                  <a:pt x="1447799" y="6077"/>
                </a:lnTo>
                <a:lnTo>
                  <a:pt x="1447334" y="7200"/>
                </a:lnTo>
                <a:lnTo>
                  <a:pt x="1445475" y="9060"/>
                </a:lnTo>
                <a:lnTo>
                  <a:pt x="1444352" y="9524"/>
                </a:lnTo>
                <a:close/>
              </a:path>
              <a:path w="5391150" h="9525">
                <a:moveTo>
                  <a:pt x="1501502" y="9524"/>
                </a:moveTo>
                <a:lnTo>
                  <a:pt x="1489347" y="9524"/>
                </a:lnTo>
                <a:lnTo>
                  <a:pt x="1488224" y="9060"/>
                </a:lnTo>
                <a:lnTo>
                  <a:pt x="1486364" y="7200"/>
                </a:lnTo>
                <a:lnTo>
                  <a:pt x="1485900" y="6077"/>
                </a:lnTo>
                <a:lnTo>
                  <a:pt x="1485900" y="3447"/>
                </a:lnTo>
                <a:lnTo>
                  <a:pt x="1486364" y="2324"/>
                </a:lnTo>
                <a:lnTo>
                  <a:pt x="1488224" y="464"/>
                </a:lnTo>
                <a:lnTo>
                  <a:pt x="1489347" y="0"/>
                </a:lnTo>
                <a:lnTo>
                  <a:pt x="1501502" y="0"/>
                </a:lnTo>
                <a:lnTo>
                  <a:pt x="1502625" y="464"/>
                </a:lnTo>
                <a:lnTo>
                  <a:pt x="1504485" y="2324"/>
                </a:lnTo>
                <a:lnTo>
                  <a:pt x="1504950" y="3447"/>
                </a:lnTo>
                <a:lnTo>
                  <a:pt x="1504950" y="6077"/>
                </a:lnTo>
                <a:lnTo>
                  <a:pt x="1504485" y="7200"/>
                </a:lnTo>
                <a:lnTo>
                  <a:pt x="1502625" y="9060"/>
                </a:lnTo>
                <a:lnTo>
                  <a:pt x="1501502" y="9524"/>
                </a:lnTo>
                <a:close/>
              </a:path>
              <a:path w="5391150" h="9525">
                <a:moveTo>
                  <a:pt x="1558652" y="9524"/>
                </a:moveTo>
                <a:lnTo>
                  <a:pt x="1546497" y="9524"/>
                </a:lnTo>
                <a:lnTo>
                  <a:pt x="1545374" y="9060"/>
                </a:lnTo>
                <a:lnTo>
                  <a:pt x="1543514" y="7200"/>
                </a:lnTo>
                <a:lnTo>
                  <a:pt x="1543050" y="6077"/>
                </a:lnTo>
                <a:lnTo>
                  <a:pt x="1543050" y="3447"/>
                </a:lnTo>
                <a:lnTo>
                  <a:pt x="1543514" y="2324"/>
                </a:lnTo>
                <a:lnTo>
                  <a:pt x="1545374" y="464"/>
                </a:lnTo>
                <a:lnTo>
                  <a:pt x="1546497" y="0"/>
                </a:lnTo>
                <a:lnTo>
                  <a:pt x="1558652" y="0"/>
                </a:lnTo>
                <a:lnTo>
                  <a:pt x="1559775" y="464"/>
                </a:lnTo>
                <a:lnTo>
                  <a:pt x="1561634" y="2324"/>
                </a:lnTo>
                <a:lnTo>
                  <a:pt x="1562099" y="3447"/>
                </a:lnTo>
                <a:lnTo>
                  <a:pt x="1562099" y="6077"/>
                </a:lnTo>
                <a:lnTo>
                  <a:pt x="1561634" y="7200"/>
                </a:lnTo>
                <a:lnTo>
                  <a:pt x="1559775" y="9060"/>
                </a:lnTo>
                <a:lnTo>
                  <a:pt x="1558652" y="9524"/>
                </a:lnTo>
                <a:close/>
              </a:path>
              <a:path w="5391150" h="9525">
                <a:moveTo>
                  <a:pt x="1615802" y="9524"/>
                </a:moveTo>
                <a:lnTo>
                  <a:pt x="1603647" y="9524"/>
                </a:lnTo>
                <a:lnTo>
                  <a:pt x="1602524" y="9060"/>
                </a:lnTo>
                <a:lnTo>
                  <a:pt x="1600664" y="7200"/>
                </a:lnTo>
                <a:lnTo>
                  <a:pt x="1600199" y="6077"/>
                </a:lnTo>
                <a:lnTo>
                  <a:pt x="1600199" y="3447"/>
                </a:lnTo>
                <a:lnTo>
                  <a:pt x="1600664" y="2324"/>
                </a:lnTo>
                <a:lnTo>
                  <a:pt x="1602524" y="464"/>
                </a:lnTo>
                <a:lnTo>
                  <a:pt x="1603647" y="0"/>
                </a:lnTo>
                <a:lnTo>
                  <a:pt x="1615802" y="0"/>
                </a:lnTo>
                <a:lnTo>
                  <a:pt x="1616925" y="464"/>
                </a:lnTo>
                <a:lnTo>
                  <a:pt x="1618785" y="2324"/>
                </a:lnTo>
                <a:lnTo>
                  <a:pt x="1619250" y="3447"/>
                </a:lnTo>
                <a:lnTo>
                  <a:pt x="1619250" y="6077"/>
                </a:lnTo>
                <a:lnTo>
                  <a:pt x="1618785" y="7200"/>
                </a:lnTo>
                <a:lnTo>
                  <a:pt x="1616925" y="9060"/>
                </a:lnTo>
                <a:lnTo>
                  <a:pt x="1615802" y="9524"/>
                </a:lnTo>
                <a:close/>
              </a:path>
              <a:path w="5391150" h="9525">
                <a:moveTo>
                  <a:pt x="1672952" y="9524"/>
                </a:moveTo>
                <a:lnTo>
                  <a:pt x="1660797" y="9524"/>
                </a:lnTo>
                <a:lnTo>
                  <a:pt x="1659674" y="9060"/>
                </a:lnTo>
                <a:lnTo>
                  <a:pt x="1657814" y="7200"/>
                </a:lnTo>
                <a:lnTo>
                  <a:pt x="1657350" y="6077"/>
                </a:lnTo>
                <a:lnTo>
                  <a:pt x="1657350" y="3447"/>
                </a:lnTo>
                <a:lnTo>
                  <a:pt x="1657814" y="2324"/>
                </a:lnTo>
                <a:lnTo>
                  <a:pt x="1659674" y="464"/>
                </a:lnTo>
                <a:lnTo>
                  <a:pt x="1660797" y="0"/>
                </a:lnTo>
                <a:lnTo>
                  <a:pt x="1672952" y="0"/>
                </a:lnTo>
                <a:lnTo>
                  <a:pt x="1674075" y="464"/>
                </a:lnTo>
                <a:lnTo>
                  <a:pt x="1675934" y="2324"/>
                </a:lnTo>
                <a:lnTo>
                  <a:pt x="1676399" y="3447"/>
                </a:lnTo>
                <a:lnTo>
                  <a:pt x="1676399" y="6077"/>
                </a:lnTo>
                <a:lnTo>
                  <a:pt x="1675934" y="7200"/>
                </a:lnTo>
                <a:lnTo>
                  <a:pt x="1674075" y="9060"/>
                </a:lnTo>
                <a:lnTo>
                  <a:pt x="1672952" y="9524"/>
                </a:lnTo>
                <a:close/>
              </a:path>
              <a:path w="5391150" h="9525">
                <a:moveTo>
                  <a:pt x="1730102" y="9524"/>
                </a:moveTo>
                <a:lnTo>
                  <a:pt x="1717947" y="9524"/>
                </a:lnTo>
                <a:lnTo>
                  <a:pt x="1716824" y="9060"/>
                </a:lnTo>
                <a:lnTo>
                  <a:pt x="1714964" y="7200"/>
                </a:lnTo>
                <a:lnTo>
                  <a:pt x="1714499" y="6077"/>
                </a:lnTo>
                <a:lnTo>
                  <a:pt x="1714499" y="3447"/>
                </a:lnTo>
                <a:lnTo>
                  <a:pt x="1714964" y="2324"/>
                </a:lnTo>
                <a:lnTo>
                  <a:pt x="1716824" y="464"/>
                </a:lnTo>
                <a:lnTo>
                  <a:pt x="1717947" y="0"/>
                </a:lnTo>
                <a:lnTo>
                  <a:pt x="1730102" y="0"/>
                </a:lnTo>
                <a:lnTo>
                  <a:pt x="1731225" y="464"/>
                </a:lnTo>
                <a:lnTo>
                  <a:pt x="1733084" y="2324"/>
                </a:lnTo>
                <a:lnTo>
                  <a:pt x="1733549" y="3447"/>
                </a:lnTo>
                <a:lnTo>
                  <a:pt x="1733549" y="6077"/>
                </a:lnTo>
                <a:lnTo>
                  <a:pt x="1733084" y="7200"/>
                </a:lnTo>
                <a:lnTo>
                  <a:pt x="1731225" y="9060"/>
                </a:lnTo>
                <a:lnTo>
                  <a:pt x="1730102" y="9524"/>
                </a:lnTo>
                <a:close/>
              </a:path>
              <a:path w="5391150" h="9525">
                <a:moveTo>
                  <a:pt x="1787252" y="9524"/>
                </a:moveTo>
                <a:lnTo>
                  <a:pt x="1775097" y="9524"/>
                </a:lnTo>
                <a:lnTo>
                  <a:pt x="1773974" y="9060"/>
                </a:lnTo>
                <a:lnTo>
                  <a:pt x="1772114" y="7200"/>
                </a:lnTo>
                <a:lnTo>
                  <a:pt x="1771649" y="6077"/>
                </a:lnTo>
                <a:lnTo>
                  <a:pt x="1771649" y="3447"/>
                </a:lnTo>
                <a:lnTo>
                  <a:pt x="1772114" y="2324"/>
                </a:lnTo>
                <a:lnTo>
                  <a:pt x="1773974" y="464"/>
                </a:lnTo>
                <a:lnTo>
                  <a:pt x="1775097" y="0"/>
                </a:lnTo>
                <a:lnTo>
                  <a:pt x="1787252" y="0"/>
                </a:lnTo>
                <a:lnTo>
                  <a:pt x="1788375" y="464"/>
                </a:lnTo>
                <a:lnTo>
                  <a:pt x="1790234" y="2324"/>
                </a:lnTo>
                <a:lnTo>
                  <a:pt x="1790699" y="3447"/>
                </a:lnTo>
                <a:lnTo>
                  <a:pt x="1790699" y="6077"/>
                </a:lnTo>
                <a:lnTo>
                  <a:pt x="1790234" y="7200"/>
                </a:lnTo>
                <a:lnTo>
                  <a:pt x="1788375" y="9060"/>
                </a:lnTo>
                <a:lnTo>
                  <a:pt x="1787252" y="9524"/>
                </a:lnTo>
                <a:close/>
              </a:path>
              <a:path w="5391150" h="9525">
                <a:moveTo>
                  <a:pt x="1844402" y="9524"/>
                </a:moveTo>
                <a:lnTo>
                  <a:pt x="1832247" y="9524"/>
                </a:lnTo>
                <a:lnTo>
                  <a:pt x="1831124" y="9060"/>
                </a:lnTo>
                <a:lnTo>
                  <a:pt x="1829264" y="7200"/>
                </a:lnTo>
                <a:lnTo>
                  <a:pt x="1828799" y="6077"/>
                </a:lnTo>
                <a:lnTo>
                  <a:pt x="1828799" y="3447"/>
                </a:lnTo>
                <a:lnTo>
                  <a:pt x="1829264" y="2324"/>
                </a:lnTo>
                <a:lnTo>
                  <a:pt x="1831124" y="464"/>
                </a:lnTo>
                <a:lnTo>
                  <a:pt x="1832247" y="0"/>
                </a:lnTo>
                <a:lnTo>
                  <a:pt x="1844402" y="0"/>
                </a:lnTo>
                <a:lnTo>
                  <a:pt x="1845525" y="464"/>
                </a:lnTo>
                <a:lnTo>
                  <a:pt x="1847384" y="2324"/>
                </a:lnTo>
                <a:lnTo>
                  <a:pt x="1847849" y="3447"/>
                </a:lnTo>
                <a:lnTo>
                  <a:pt x="1847849" y="6077"/>
                </a:lnTo>
                <a:lnTo>
                  <a:pt x="1847384" y="7200"/>
                </a:lnTo>
                <a:lnTo>
                  <a:pt x="1845525" y="9060"/>
                </a:lnTo>
                <a:lnTo>
                  <a:pt x="1844402" y="9524"/>
                </a:lnTo>
                <a:close/>
              </a:path>
              <a:path w="5391150" h="9525">
                <a:moveTo>
                  <a:pt x="1901552" y="9524"/>
                </a:moveTo>
                <a:lnTo>
                  <a:pt x="1889397" y="9524"/>
                </a:lnTo>
                <a:lnTo>
                  <a:pt x="1888274" y="9060"/>
                </a:lnTo>
                <a:lnTo>
                  <a:pt x="1886414" y="7200"/>
                </a:lnTo>
                <a:lnTo>
                  <a:pt x="1885949" y="6077"/>
                </a:lnTo>
                <a:lnTo>
                  <a:pt x="1885949" y="3447"/>
                </a:lnTo>
                <a:lnTo>
                  <a:pt x="1886414" y="2324"/>
                </a:lnTo>
                <a:lnTo>
                  <a:pt x="1888274" y="464"/>
                </a:lnTo>
                <a:lnTo>
                  <a:pt x="1889397" y="0"/>
                </a:lnTo>
                <a:lnTo>
                  <a:pt x="1901552" y="0"/>
                </a:lnTo>
                <a:lnTo>
                  <a:pt x="1902675" y="464"/>
                </a:lnTo>
                <a:lnTo>
                  <a:pt x="1904534" y="2324"/>
                </a:lnTo>
                <a:lnTo>
                  <a:pt x="1904999" y="3447"/>
                </a:lnTo>
                <a:lnTo>
                  <a:pt x="1904999" y="6077"/>
                </a:lnTo>
                <a:lnTo>
                  <a:pt x="1904534" y="7200"/>
                </a:lnTo>
                <a:lnTo>
                  <a:pt x="1902675" y="9060"/>
                </a:lnTo>
                <a:lnTo>
                  <a:pt x="1901552" y="9524"/>
                </a:lnTo>
                <a:close/>
              </a:path>
              <a:path w="5391150" h="9525">
                <a:moveTo>
                  <a:pt x="1958702" y="9524"/>
                </a:moveTo>
                <a:lnTo>
                  <a:pt x="1946547" y="9524"/>
                </a:lnTo>
                <a:lnTo>
                  <a:pt x="1945424" y="9060"/>
                </a:lnTo>
                <a:lnTo>
                  <a:pt x="1943564" y="7200"/>
                </a:lnTo>
                <a:lnTo>
                  <a:pt x="1943100" y="6077"/>
                </a:lnTo>
                <a:lnTo>
                  <a:pt x="1943100" y="3447"/>
                </a:lnTo>
                <a:lnTo>
                  <a:pt x="1943564" y="2324"/>
                </a:lnTo>
                <a:lnTo>
                  <a:pt x="1945424" y="464"/>
                </a:lnTo>
                <a:lnTo>
                  <a:pt x="1946547" y="0"/>
                </a:lnTo>
                <a:lnTo>
                  <a:pt x="1958702" y="0"/>
                </a:lnTo>
                <a:lnTo>
                  <a:pt x="1959824" y="464"/>
                </a:lnTo>
                <a:lnTo>
                  <a:pt x="1961684" y="2324"/>
                </a:lnTo>
                <a:lnTo>
                  <a:pt x="1962149" y="3447"/>
                </a:lnTo>
                <a:lnTo>
                  <a:pt x="1962149" y="6077"/>
                </a:lnTo>
                <a:lnTo>
                  <a:pt x="1961684" y="7200"/>
                </a:lnTo>
                <a:lnTo>
                  <a:pt x="1959824" y="9060"/>
                </a:lnTo>
                <a:lnTo>
                  <a:pt x="1958702" y="9524"/>
                </a:lnTo>
                <a:close/>
              </a:path>
              <a:path w="5391150" h="9525">
                <a:moveTo>
                  <a:pt x="2015852" y="9524"/>
                </a:moveTo>
                <a:lnTo>
                  <a:pt x="2003697" y="9524"/>
                </a:lnTo>
                <a:lnTo>
                  <a:pt x="2002574" y="9060"/>
                </a:lnTo>
                <a:lnTo>
                  <a:pt x="2000714" y="7200"/>
                </a:lnTo>
                <a:lnTo>
                  <a:pt x="2000249" y="6077"/>
                </a:lnTo>
                <a:lnTo>
                  <a:pt x="2000249" y="3447"/>
                </a:lnTo>
                <a:lnTo>
                  <a:pt x="2000714" y="2324"/>
                </a:lnTo>
                <a:lnTo>
                  <a:pt x="2002574" y="464"/>
                </a:lnTo>
                <a:lnTo>
                  <a:pt x="2003697" y="0"/>
                </a:lnTo>
                <a:lnTo>
                  <a:pt x="2015852" y="0"/>
                </a:lnTo>
                <a:lnTo>
                  <a:pt x="2016975" y="464"/>
                </a:lnTo>
                <a:lnTo>
                  <a:pt x="2018835" y="2324"/>
                </a:lnTo>
                <a:lnTo>
                  <a:pt x="2019300" y="3447"/>
                </a:lnTo>
                <a:lnTo>
                  <a:pt x="2019300" y="6077"/>
                </a:lnTo>
                <a:lnTo>
                  <a:pt x="2018835" y="7200"/>
                </a:lnTo>
                <a:lnTo>
                  <a:pt x="2016975" y="9060"/>
                </a:lnTo>
                <a:lnTo>
                  <a:pt x="2015852" y="9524"/>
                </a:lnTo>
                <a:close/>
              </a:path>
              <a:path w="5391150" h="9525">
                <a:moveTo>
                  <a:pt x="2073002" y="9524"/>
                </a:moveTo>
                <a:lnTo>
                  <a:pt x="2060847" y="9524"/>
                </a:lnTo>
                <a:lnTo>
                  <a:pt x="2059724" y="9060"/>
                </a:lnTo>
                <a:lnTo>
                  <a:pt x="2057864" y="7200"/>
                </a:lnTo>
                <a:lnTo>
                  <a:pt x="2057400" y="6077"/>
                </a:lnTo>
                <a:lnTo>
                  <a:pt x="2057400" y="3447"/>
                </a:lnTo>
                <a:lnTo>
                  <a:pt x="2057864" y="2324"/>
                </a:lnTo>
                <a:lnTo>
                  <a:pt x="2059724" y="464"/>
                </a:lnTo>
                <a:lnTo>
                  <a:pt x="2060847" y="0"/>
                </a:lnTo>
                <a:lnTo>
                  <a:pt x="2073002" y="0"/>
                </a:lnTo>
                <a:lnTo>
                  <a:pt x="2074125" y="464"/>
                </a:lnTo>
                <a:lnTo>
                  <a:pt x="2075984" y="2324"/>
                </a:lnTo>
                <a:lnTo>
                  <a:pt x="2076449" y="3447"/>
                </a:lnTo>
                <a:lnTo>
                  <a:pt x="2076449" y="6077"/>
                </a:lnTo>
                <a:lnTo>
                  <a:pt x="2075984" y="7200"/>
                </a:lnTo>
                <a:lnTo>
                  <a:pt x="2074125" y="9060"/>
                </a:lnTo>
                <a:lnTo>
                  <a:pt x="2073002" y="9524"/>
                </a:lnTo>
                <a:close/>
              </a:path>
              <a:path w="5391150" h="9525">
                <a:moveTo>
                  <a:pt x="2130152" y="9524"/>
                </a:moveTo>
                <a:lnTo>
                  <a:pt x="2117997" y="9524"/>
                </a:lnTo>
                <a:lnTo>
                  <a:pt x="2116874" y="9060"/>
                </a:lnTo>
                <a:lnTo>
                  <a:pt x="2115014" y="7200"/>
                </a:lnTo>
                <a:lnTo>
                  <a:pt x="2114549" y="6077"/>
                </a:lnTo>
                <a:lnTo>
                  <a:pt x="2114549" y="3447"/>
                </a:lnTo>
                <a:lnTo>
                  <a:pt x="2115014" y="2324"/>
                </a:lnTo>
                <a:lnTo>
                  <a:pt x="2116874" y="464"/>
                </a:lnTo>
                <a:lnTo>
                  <a:pt x="2117997" y="0"/>
                </a:lnTo>
                <a:lnTo>
                  <a:pt x="2130152" y="0"/>
                </a:lnTo>
                <a:lnTo>
                  <a:pt x="2131275" y="464"/>
                </a:lnTo>
                <a:lnTo>
                  <a:pt x="2133134" y="2324"/>
                </a:lnTo>
                <a:lnTo>
                  <a:pt x="2133599" y="3447"/>
                </a:lnTo>
                <a:lnTo>
                  <a:pt x="2133599" y="6077"/>
                </a:lnTo>
                <a:lnTo>
                  <a:pt x="2133134" y="7200"/>
                </a:lnTo>
                <a:lnTo>
                  <a:pt x="2131275" y="9060"/>
                </a:lnTo>
                <a:lnTo>
                  <a:pt x="2130152" y="9524"/>
                </a:lnTo>
                <a:close/>
              </a:path>
              <a:path w="5391150" h="9525">
                <a:moveTo>
                  <a:pt x="2187302" y="9524"/>
                </a:moveTo>
                <a:lnTo>
                  <a:pt x="2175147" y="9524"/>
                </a:lnTo>
                <a:lnTo>
                  <a:pt x="2174024" y="9060"/>
                </a:lnTo>
                <a:lnTo>
                  <a:pt x="2172164" y="7200"/>
                </a:lnTo>
                <a:lnTo>
                  <a:pt x="2171699" y="6077"/>
                </a:lnTo>
                <a:lnTo>
                  <a:pt x="2171699" y="3447"/>
                </a:lnTo>
                <a:lnTo>
                  <a:pt x="2172164" y="2324"/>
                </a:lnTo>
                <a:lnTo>
                  <a:pt x="2174024" y="464"/>
                </a:lnTo>
                <a:lnTo>
                  <a:pt x="2175147" y="0"/>
                </a:lnTo>
                <a:lnTo>
                  <a:pt x="2187302" y="0"/>
                </a:lnTo>
                <a:lnTo>
                  <a:pt x="2188425" y="464"/>
                </a:lnTo>
                <a:lnTo>
                  <a:pt x="2190284" y="2324"/>
                </a:lnTo>
                <a:lnTo>
                  <a:pt x="2190749" y="3447"/>
                </a:lnTo>
                <a:lnTo>
                  <a:pt x="2190749" y="6077"/>
                </a:lnTo>
                <a:lnTo>
                  <a:pt x="2190284" y="7200"/>
                </a:lnTo>
                <a:lnTo>
                  <a:pt x="2188425" y="9060"/>
                </a:lnTo>
                <a:lnTo>
                  <a:pt x="2187302" y="9524"/>
                </a:lnTo>
                <a:close/>
              </a:path>
              <a:path w="5391150" h="9525">
                <a:moveTo>
                  <a:pt x="2244452" y="9524"/>
                </a:moveTo>
                <a:lnTo>
                  <a:pt x="2232297" y="9524"/>
                </a:lnTo>
                <a:lnTo>
                  <a:pt x="2231174" y="9060"/>
                </a:lnTo>
                <a:lnTo>
                  <a:pt x="2229314" y="7200"/>
                </a:lnTo>
                <a:lnTo>
                  <a:pt x="2228849" y="6077"/>
                </a:lnTo>
                <a:lnTo>
                  <a:pt x="2228849" y="3447"/>
                </a:lnTo>
                <a:lnTo>
                  <a:pt x="2229314" y="2324"/>
                </a:lnTo>
                <a:lnTo>
                  <a:pt x="2231174" y="464"/>
                </a:lnTo>
                <a:lnTo>
                  <a:pt x="2232297" y="0"/>
                </a:lnTo>
                <a:lnTo>
                  <a:pt x="2244452" y="0"/>
                </a:lnTo>
                <a:lnTo>
                  <a:pt x="2245575" y="464"/>
                </a:lnTo>
                <a:lnTo>
                  <a:pt x="2247434" y="2324"/>
                </a:lnTo>
                <a:lnTo>
                  <a:pt x="2247899" y="3447"/>
                </a:lnTo>
                <a:lnTo>
                  <a:pt x="2247899" y="6077"/>
                </a:lnTo>
                <a:lnTo>
                  <a:pt x="2247434" y="7200"/>
                </a:lnTo>
                <a:lnTo>
                  <a:pt x="2245575" y="9060"/>
                </a:lnTo>
                <a:lnTo>
                  <a:pt x="2244452" y="9524"/>
                </a:lnTo>
                <a:close/>
              </a:path>
              <a:path w="5391150" h="9525">
                <a:moveTo>
                  <a:pt x="2301602" y="9524"/>
                </a:moveTo>
                <a:lnTo>
                  <a:pt x="2289447" y="9524"/>
                </a:lnTo>
                <a:lnTo>
                  <a:pt x="2288324" y="9060"/>
                </a:lnTo>
                <a:lnTo>
                  <a:pt x="2286464" y="7200"/>
                </a:lnTo>
                <a:lnTo>
                  <a:pt x="2285999" y="6077"/>
                </a:lnTo>
                <a:lnTo>
                  <a:pt x="2285999" y="3447"/>
                </a:lnTo>
                <a:lnTo>
                  <a:pt x="2286464" y="2324"/>
                </a:lnTo>
                <a:lnTo>
                  <a:pt x="2288324" y="464"/>
                </a:lnTo>
                <a:lnTo>
                  <a:pt x="2289447" y="0"/>
                </a:lnTo>
                <a:lnTo>
                  <a:pt x="2301602" y="0"/>
                </a:lnTo>
                <a:lnTo>
                  <a:pt x="2302725" y="464"/>
                </a:lnTo>
                <a:lnTo>
                  <a:pt x="2304584" y="2324"/>
                </a:lnTo>
                <a:lnTo>
                  <a:pt x="2305049" y="3447"/>
                </a:lnTo>
                <a:lnTo>
                  <a:pt x="2305049" y="6077"/>
                </a:lnTo>
                <a:lnTo>
                  <a:pt x="2304584" y="7200"/>
                </a:lnTo>
                <a:lnTo>
                  <a:pt x="2302725" y="9060"/>
                </a:lnTo>
                <a:lnTo>
                  <a:pt x="2301602" y="9524"/>
                </a:lnTo>
                <a:close/>
              </a:path>
              <a:path w="5391150" h="9525">
                <a:moveTo>
                  <a:pt x="2358752" y="9524"/>
                </a:moveTo>
                <a:lnTo>
                  <a:pt x="2346597" y="9524"/>
                </a:lnTo>
                <a:lnTo>
                  <a:pt x="2345474" y="9060"/>
                </a:lnTo>
                <a:lnTo>
                  <a:pt x="2343614" y="7200"/>
                </a:lnTo>
                <a:lnTo>
                  <a:pt x="2343149" y="6077"/>
                </a:lnTo>
                <a:lnTo>
                  <a:pt x="2343149" y="3447"/>
                </a:lnTo>
                <a:lnTo>
                  <a:pt x="2343614" y="2324"/>
                </a:lnTo>
                <a:lnTo>
                  <a:pt x="2345474" y="464"/>
                </a:lnTo>
                <a:lnTo>
                  <a:pt x="2346597" y="0"/>
                </a:lnTo>
                <a:lnTo>
                  <a:pt x="2358752" y="0"/>
                </a:lnTo>
                <a:lnTo>
                  <a:pt x="2359874" y="464"/>
                </a:lnTo>
                <a:lnTo>
                  <a:pt x="2361734" y="2324"/>
                </a:lnTo>
                <a:lnTo>
                  <a:pt x="2362199" y="3447"/>
                </a:lnTo>
                <a:lnTo>
                  <a:pt x="2362199" y="6077"/>
                </a:lnTo>
                <a:lnTo>
                  <a:pt x="2361734" y="7200"/>
                </a:lnTo>
                <a:lnTo>
                  <a:pt x="2359874" y="9060"/>
                </a:lnTo>
                <a:lnTo>
                  <a:pt x="2358752" y="9524"/>
                </a:lnTo>
                <a:close/>
              </a:path>
              <a:path w="5391150" h="9525">
                <a:moveTo>
                  <a:pt x="2415902" y="9524"/>
                </a:moveTo>
                <a:lnTo>
                  <a:pt x="2403747" y="9524"/>
                </a:lnTo>
                <a:lnTo>
                  <a:pt x="2402624" y="9060"/>
                </a:lnTo>
                <a:lnTo>
                  <a:pt x="2400764" y="7200"/>
                </a:lnTo>
                <a:lnTo>
                  <a:pt x="2400299" y="6077"/>
                </a:lnTo>
                <a:lnTo>
                  <a:pt x="2400299" y="3447"/>
                </a:lnTo>
                <a:lnTo>
                  <a:pt x="2400764" y="2324"/>
                </a:lnTo>
                <a:lnTo>
                  <a:pt x="2402624" y="464"/>
                </a:lnTo>
                <a:lnTo>
                  <a:pt x="2403747" y="0"/>
                </a:lnTo>
                <a:lnTo>
                  <a:pt x="2415902" y="0"/>
                </a:lnTo>
                <a:lnTo>
                  <a:pt x="2417025" y="464"/>
                </a:lnTo>
                <a:lnTo>
                  <a:pt x="2418885" y="2324"/>
                </a:lnTo>
                <a:lnTo>
                  <a:pt x="2419350" y="3447"/>
                </a:lnTo>
                <a:lnTo>
                  <a:pt x="2419350" y="6077"/>
                </a:lnTo>
                <a:lnTo>
                  <a:pt x="2418885" y="7200"/>
                </a:lnTo>
                <a:lnTo>
                  <a:pt x="2417025" y="9060"/>
                </a:lnTo>
                <a:lnTo>
                  <a:pt x="2415902" y="9524"/>
                </a:lnTo>
                <a:close/>
              </a:path>
              <a:path w="5391150" h="9525">
                <a:moveTo>
                  <a:pt x="2473052" y="9524"/>
                </a:moveTo>
                <a:lnTo>
                  <a:pt x="2460897" y="9524"/>
                </a:lnTo>
                <a:lnTo>
                  <a:pt x="2459774" y="9060"/>
                </a:lnTo>
                <a:lnTo>
                  <a:pt x="2457914" y="7200"/>
                </a:lnTo>
                <a:lnTo>
                  <a:pt x="2457449" y="6077"/>
                </a:lnTo>
                <a:lnTo>
                  <a:pt x="2457449" y="3447"/>
                </a:lnTo>
                <a:lnTo>
                  <a:pt x="2457914" y="2324"/>
                </a:lnTo>
                <a:lnTo>
                  <a:pt x="2459774" y="464"/>
                </a:lnTo>
                <a:lnTo>
                  <a:pt x="2460897" y="0"/>
                </a:lnTo>
                <a:lnTo>
                  <a:pt x="2473052" y="0"/>
                </a:lnTo>
                <a:lnTo>
                  <a:pt x="2474175" y="464"/>
                </a:lnTo>
                <a:lnTo>
                  <a:pt x="2476034" y="2324"/>
                </a:lnTo>
                <a:lnTo>
                  <a:pt x="2476499" y="3447"/>
                </a:lnTo>
                <a:lnTo>
                  <a:pt x="2476499" y="6077"/>
                </a:lnTo>
                <a:lnTo>
                  <a:pt x="2476034" y="7200"/>
                </a:lnTo>
                <a:lnTo>
                  <a:pt x="2474175" y="9060"/>
                </a:lnTo>
                <a:lnTo>
                  <a:pt x="2473052" y="9524"/>
                </a:lnTo>
                <a:close/>
              </a:path>
              <a:path w="5391150" h="9525">
                <a:moveTo>
                  <a:pt x="2530202" y="9524"/>
                </a:moveTo>
                <a:lnTo>
                  <a:pt x="2518047" y="9524"/>
                </a:lnTo>
                <a:lnTo>
                  <a:pt x="2516924" y="9060"/>
                </a:lnTo>
                <a:lnTo>
                  <a:pt x="2515064" y="7200"/>
                </a:lnTo>
                <a:lnTo>
                  <a:pt x="2514599" y="6077"/>
                </a:lnTo>
                <a:lnTo>
                  <a:pt x="2514599" y="3447"/>
                </a:lnTo>
                <a:lnTo>
                  <a:pt x="2515064" y="2324"/>
                </a:lnTo>
                <a:lnTo>
                  <a:pt x="2516924" y="464"/>
                </a:lnTo>
                <a:lnTo>
                  <a:pt x="2518047" y="0"/>
                </a:lnTo>
                <a:lnTo>
                  <a:pt x="2530202" y="0"/>
                </a:lnTo>
                <a:lnTo>
                  <a:pt x="2531325" y="464"/>
                </a:lnTo>
                <a:lnTo>
                  <a:pt x="2533184" y="2324"/>
                </a:lnTo>
                <a:lnTo>
                  <a:pt x="2533649" y="3447"/>
                </a:lnTo>
                <a:lnTo>
                  <a:pt x="2533649" y="6077"/>
                </a:lnTo>
                <a:lnTo>
                  <a:pt x="2533184" y="7200"/>
                </a:lnTo>
                <a:lnTo>
                  <a:pt x="2531325" y="9060"/>
                </a:lnTo>
                <a:lnTo>
                  <a:pt x="2530202" y="9524"/>
                </a:lnTo>
                <a:close/>
              </a:path>
              <a:path w="5391150" h="9525">
                <a:moveTo>
                  <a:pt x="2587352" y="9524"/>
                </a:moveTo>
                <a:lnTo>
                  <a:pt x="2575197" y="9524"/>
                </a:lnTo>
                <a:lnTo>
                  <a:pt x="2574074" y="9060"/>
                </a:lnTo>
                <a:lnTo>
                  <a:pt x="2572214" y="7200"/>
                </a:lnTo>
                <a:lnTo>
                  <a:pt x="2571749" y="6077"/>
                </a:lnTo>
                <a:lnTo>
                  <a:pt x="2571749" y="3447"/>
                </a:lnTo>
                <a:lnTo>
                  <a:pt x="2572214" y="2324"/>
                </a:lnTo>
                <a:lnTo>
                  <a:pt x="2574074" y="464"/>
                </a:lnTo>
                <a:lnTo>
                  <a:pt x="2575197" y="0"/>
                </a:lnTo>
                <a:lnTo>
                  <a:pt x="2587352" y="0"/>
                </a:lnTo>
                <a:lnTo>
                  <a:pt x="2588475" y="464"/>
                </a:lnTo>
                <a:lnTo>
                  <a:pt x="2590334" y="2324"/>
                </a:lnTo>
                <a:lnTo>
                  <a:pt x="2590799" y="3447"/>
                </a:lnTo>
                <a:lnTo>
                  <a:pt x="2590799" y="6077"/>
                </a:lnTo>
                <a:lnTo>
                  <a:pt x="2590334" y="7200"/>
                </a:lnTo>
                <a:lnTo>
                  <a:pt x="2588475" y="9060"/>
                </a:lnTo>
                <a:lnTo>
                  <a:pt x="2587352" y="9524"/>
                </a:lnTo>
                <a:close/>
              </a:path>
              <a:path w="5391150" h="9525">
                <a:moveTo>
                  <a:pt x="2644502" y="9524"/>
                </a:moveTo>
                <a:lnTo>
                  <a:pt x="2632347" y="9524"/>
                </a:lnTo>
                <a:lnTo>
                  <a:pt x="2631224" y="9060"/>
                </a:lnTo>
                <a:lnTo>
                  <a:pt x="2629364" y="7200"/>
                </a:lnTo>
                <a:lnTo>
                  <a:pt x="2628900" y="6077"/>
                </a:lnTo>
                <a:lnTo>
                  <a:pt x="2628900" y="3447"/>
                </a:lnTo>
                <a:lnTo>
                  <a:pt x="2629364" y="2324"/>
                </a:lnTo>
                <a:lnTo>
                  <a:pt x="2631224" y="464"/>
                </a:lnTo>
                <a:lnTo>
                  <a:pt x="2632347" y="0"/>
                </a:lnTo>
                <a:lnTo>
                  <a:pt x="2644502" y="0"/>
                </a:lnTo>
                <a:lnTo>
                  <a:pt x="2645624" y="464"/>
                </a:lnTo>
                <a:lnTo>
                  <a:pt x="2647484" y="2324"/>
                </a:lnTo>
                <a:lnTo>
                  <a:pt x="2647949" y="3447"/>
                </a:lnTo>
                <a:lnTo>
                  <a:pt x="2647949" y="6077"/>
                </a:lnTo>
                <a:lnTo>
                  <a:pt x="2647484" y="7200"/>
                </a:lnTo>
                <a:lnTo>
                  <a:pt x="2645624" y="9060"/>
                </a:lnTo>
                <a:lnTo>
                  <a:pt x="2644502" y="9524"/>
                </a:lnTo>
                <a:close/>
              </a:path>
              <a:path w="5391150" h="9525">
                <a:moveTo>
                  <a:pt x="2701652" y="9524"/>
                </a:moveTo>
                <a:lnTo>
                  <a:pt x="2689497" y="9524"/>
                </a:lnTo>
                <a:lnTo>
                  <a:pt x="2688374" y="9060"/>
                </a:lnTo>
                <a:lnTo>
                  <a:pt x="2686514" y="7200"/>
                </a:lnTo>
                <a:lnTo>
                  <a:pt x="2686049" y="6077"/>
                </a:lnTo>
                <a:lnTo>
                  <a:pt x="2686049" y="3447"/>
                </a:lnTo>
                <a:lnTo>
                  <a:pt x="2686514" y="2324"/>
                </a:lnTo>
                <a:lnTo>
                  <a:pt x="2688374" y="464"/>
                </a:lnTo>
                <a:lnTo>
                  <a:pt x="2689497" y="0"/>
                </a:lnTo>
                <a:lnTo>
                  <a:pt x="2701652" y="0"/>
                </a:lnTo>
                <a:lnTo>
                  <a:pt x="2702775" y="464"/>
                </a:lnTo>
                <a:lnTo>
                  <a:pt x="2704634" y="2324"/>
                </a:lnTo>
                <a:lnTo>
                  <a:pt x="2705100" y="3447"/>
                </a:lnTo>
                <a:lnTo>
                  <a:pt x="2705100" y="6077"/>
                </a:lnTo>
                <a:lnTo>
                  <a:pt x="2704634" y="7200"/>
                </a:lnTo>
                <a:lnTo>
                  <a:pt x="2702775" y="9060"/>
                </a:lnTo>
                <a:lnTo>
                  <a:pt x="2701652" y="9524"/>
                </a:lnTo>
                <a:close/>
              </a:path>
              <a:path w="5391150" h="9525">
                <a:moveTo>
                  <a:pt x="2758802" y="9524"/>
                </a:moveTo>
                <a:lnTo>
                  <a:pt x="2746647" y="9524"/>
                </a:lnTo>
                <a:lnTo>
                  <a:pt x="2745524" y="9060"/>
                </a:lnTo>
                <a:lnTo>
                  <a:pt x="2743664" y="7200"/>
                </a:lnTo>
                <a:lnTo>
                  <a:pt x="2743200" y="6077"/>
                </a:lnTo>
                <a:lnTo>
                  <a:pt x="2743200" y="3447"/>
                </a:lnTo>
                <a:lnTo>
                  <a:pt x="2743664" y="2324"/>
                </a:lnTo>
                <a:lnTo>
                  <a:pt x="2745524" y="464"/>
                </a:lnTo>
                <a:lnTo>
                  <a:pt x="2746647" y="0"/>
                </a:lnTo>
                <a:lnTo>
                  <a:pt x="2758802" y="0"/>
                </a:lnTo>
                <a:lnTo>
                  <a:pt x="2759924" y="464"/>
                </a:lnTo>
                <a:lnTo>
                  <a:pt x="2761784" y="2324"/>
                </a:lnTo>
                <a:lnTo>
                  <a:pt x="2762249" y="3447"/>
                </a:lnTo>
                <a:lnTo>
                  <a:pt x="2762249" y="6077"/>
                </a:lnTo>
                <a:lnTo>
                  <a:pt x="2761784" y="7200"/>
                </a:lnTo>
                <a:lnTo>
                  <a:pt x="2759924" y="9060"/>
                </a:lnTo>
                <a:lnTo>
                  <a:pt x="2758802" y="9524"/>
                </a:lnTo>
                <a:close/>
              </a:path>
              <a:path w="5391150" h="9525">
                <a:moveTo>
                  <a:pt x="2815952" y="9524"/>
                </a:moveTo>
                <a:lnTo>
                  <a:pt x="2803797" y="9524"/>
                </a:lnTo>
                <a:lnTo>
                  <a:pt x="2802674" y="9060"/>
                </a:lnTo>
                <a:lnTo>
                  <a:pt x="2800814" y="7200"/>
                </a:lnTo>
                <a:lnTo>
                  <a:pt x="2800349" y="6077"/>
                </a:lnTo>
                <a:lnTo>
                  <a:pt x="2800349" y="3447"/>
                </a:lnTo>
                <a:lnTo>
                  <a:pt x="2800814" y="2324"/>
                </a:lnTo>
                <a:lnTo>
                  <a:pt x="2802674" y="464"/>
                </a:lnTo>
                <a:lnTo>
                  <a:pt x="2803797" y="0"/>
                </a:lnTo>
                <a:lnTo>
                  <a:pt x="2815952" y="0"/>
                </a:lnTo>
                <a:lnTo>
                  <a:pt x="2817074" y="464"/>
                </a:lnTo>
                <a:lnTo>
                  <a:pt x="2818934" y="2324"/>
                </a:lnTo>
                <a:lnTo>
                  <a:pt x="2819399" y="3447"/>
                </a:lnTo>
                <a:lnTo>
                  <a:pt x="2819399" y="6077"/>
                </a:lnTo>
                <a:lnTo>
                  <a:pt x="2818934" y="7200"/>
                </a:lnTo>
                <a:lnTo>
                  <a:pt x="2817074" y="9060"/>
                </a:lnTo>
                <a:lnTo>
                  <a:pt x="2815952" y="9524"/>
                </a:lnTo>
                <a:close/>
              </a:path>
              <a:path w="5391150" h="9525">
                <a:moveTo>
                  <a:pt x="2873102" y="9524"/>
                </a:moveTo>
                <a:lnTo>
                  <a:pt x="2860947" y="9524"/>
                </a:lnTo>
                <a:lnTo>
                  <a:pt x="2859824" y="9060"/>
                </a:lnTo>
                <a:lnTo>
                  <a:pt x="2857964" y="7200"/>
                </a:lnTo>
                <a:lnTo>
                  <a:pt x="2857499" y="6077"/>
                </a:lnTo>
                <a:lnTo>
                  <a:pt x="2857499" y="3447"/>
                </a:lnTo>
                <a:lnTo>
                  <a:pt x="2857964" y="2324"/>
                </a:lnTo>
                <a:lnTo>
                  <a:pt x="2859824" y="464"/>
                </a:lnTo>
                <a:lnTo>
                  <a:pt x="2860947" y="0"/>
                </a:lnTo>
                <a:lnTo>
                  <a:pt x="2873102" y="0"/>
                </a:lnTo>
                <a:lnTo>
                  <a:pt x="2874225" y="464"/>
                </a:lnTo>
                <a:lnTo>
                  <a:pt x="2876084" y="2324"/>
                </a:lnTo>
                <a:lnTo>
                  <a:pt x="2876549" y="3447"/>
                </a:lnTo>
                <a:lnTo>
                  <a:pt x="2876549" y="6077"/>
                </a:lnTo>
                <a:lnTo>
                  <a:pt x="2876084" y="7200"/>
                </a:lnTo>
                <a:lnTo>
                  <a:pt x="2874225" y="9060"/>
                </a:lnTo>
                <a:lnTo>
                  <a:pt x="2873102" y="9524"/>
                </a:lnTo>
                <a:close/>
              </a:path>
              <a:path w="5391150" h="9525">
                <a:moveTo>
                  <a:pt x="2930252" y="9524"/>
                </a:moveTo>
                <a:lnTo>
                  <a:pt x="2918097" y="9524"/>
                </a:lnTo>
                <a:lnTo>
                  <a:pt x="2916974" y="9060"/>
                </a:lnTo>
                <a:lnTo>
                  <a:pt x="2915114" y="7200"/>
                </a:lnTo>
                <a:lnTo>
                  <a:pt x="2914649" y="6077"/>
                </a:lnTo>
                <a:lnTo>
                  <a:pt x="2914649" y="3447"/>
                </a:lnTo>
                <a:lnTo>
                  <a:pt x="2915114" y="2324"/>
                </a:lnTo>
                <a:lnTo>
                  <a:pt x="2916974" y="464"/>
                </a:lnTo>
                <a:lnTo>
                  <a:pt x="2918097" y="0"/>
                </a:lnTo>
                <a:lnTo>
                  <a:pt x="2930252" y="0"/>
                </a:lnTo>
                <a:lnTo>
                  <a:pt x="2931374" y="464"/>
                </a:lnTo>
                <a:lnTo>
                  <a:pt x="2933234" y="2324"/>
                </a:lnTo>
                <a:lnTo>
                  <a:pt x="2933699" y="3447"/>
                </a:lnTo>
                <a:lnTo>
                  <a:pt x="2933699" y="6077"/>
                </a:lnTo>
                <a:lnTo>
                  <a:pt x="2933234" y="7200"/>
                </a:lnTo>
                <a:lnTo>
                  <a:pt x="2931374" y="9060"/>
                </a:lnTo>
                <a:lnTo>
                  <a:pt x="2930252" y="9524"/>
                </a:lnTo>
                <a:close/>
              </a:path>
              <a:path w="5391150" h="9525">
                <a:moveTo>
                  <a:pt x="2987402" y="9524"/>
                </a:moveTo>
                <a:lnTo>
                  <a:pt x="2975247" y="9524"/>
                </a:lnTo>
                <a:lnTo>
                  <a:pt x="2974124" y="9060"/>
                </a:lnTo>
                <a:lnTo>
                  <a:pt x="2972265" y="7200"/>
                </a:lnTo>
                <a:lnTo>
                  <a:pt x="2971800" y="6077"/>
                </a:lnTo>
                <a:lnTo>
                  <a:pt x="2971800" y="3447"/>
                </a:lnTo>
                <a:lnTo>
                  <a:pt x="2972265" y="2324"/>
                </a:lnTo>
                <a:lnTo>
                  <a:pt x="2974124" y="464"/>
                </a:lnTo>
                <a:lnTo>
                  <a:pt x="2975247" y="0"/>
                </a:lnTo>
                <a:lnTo>
                  <a:pt x="2987402" y="0"/>
                </a:lnTo>
                <a:lnTo>
                  <a:pt x="2988525" y="464"/>
                </a:lnTo>
                <a:lnTo>
                  <a:pt x="2990384" y="2324"/>
                </a:lnTo>
                <a:lnTo>
                  <a:pt x="2990849" y="3447"/>
                </a:lnTo>
                <a:lnTo>
                  <a:pt x="2990849" y="6077"/>
                </a:lnTo>
                <a:lnTo>
                  <a:pt x="2990384" y="7200"/>
                </a:lnTo>
                <a:lnTo>
                  <a:pt x="2988525" y="9060"/>
                </a:lnTo>
                <a:lnTo>
                  <a:pt x="2987402" y="9524"/>
                </a:lnTo>
                <a:close/>
              </a:path>
              <a:path w="5391150" h="9525">
                <a:moveTo>
                  <a:pt x="3044552" y="9524"/>
                </a:moveTo>
                <a:lnTo>
                  <a:pt x="3032397" y="9524"/>
                </a:lnTo>
                <a:lnTo>
                  <a:pt x="3031274" y="9060"/>
                </a:lnTo>
                <a:lnTo>
                  <a:pt x="3029414" y="7200"/>
                </a:lnTo>
                <a:lnTo>
                  <a:pt x="3028949" y="6077"/>
                </a:lnTo>
                <a:lnTo>
                  <a:pt x="3028949" y="3447"/>
                </a:lnTo>
                <a:lnTo>
                  <a:pt x="3029414" y="2324"/>
                </a:lnTo>
                <a:lnTo>
                  <a:pt x="3031274" y="464"/>
                </a:lnTo>
                <a:lnTo>
                  <a:pt x="3032397" y="0"/>
                </a:lnTo>
                <a:lnTo>
                  <a:pt x="3044552" y="0"/>
                </a:lnTo>
                <a:lnTo>
                  <a:pt x="3045674" y="464"/>
                </a:lnTo>
                <a:lnTo>
                  <a:pt x="3047534" y="2324"/>
                </a:lnTo>
                <a:lnTo>
                  <a:pt x="3047999" y="3447"/>
                </a:lnTo>
                <a:lnTo>
                  <a:pt x="3047999" y="6077"/>
                </a:lnTo>
                <a:lnTo>
                  <a:pt x="3047534" y="7200"/>
                </a:lnTo>
                <a:lnTo>
                  <a:pt x="3045674" y="9060"/>
                </a:lnTo>
                <a:lnTo>
                  <a:pt x="3044552" y="9524"/>
                </a:lnTo>
                <a:close/>
              </a:path>
              <a:path w="5391150" h="9525">
                <a:moveTo>
                  <a:pt x="3101702" y="9524"/>
                </a:moveTo>
                <a:lnTo>
                  <a:pt x="3089547" y="9524"/>
                </a:lnTo>
                <a:lnTo>
                  <a:pt x="3088424" y="9060"/>
                </a:lnTo>
                <a:lnTo>
                  <a:pt x="3086564" y="7200"/>
                </a:lnTo>
                <a:lnTo>
                  <a:pt x="3086099" y="6077"/>
                </a:lnTo>
                <a:lnTo>
                  <a:pt x="3086099" y="3447"/>
                </a:lnTo>
                <a:lnTo>
                  <a:pt x="3086564" y="2324"/>
                </a:lnTo>
                <a:lnTo>
                  <a:pt x="3088424" y="464"/>
                </a:lnTo>
                <a:lnTo>
                  <a:pt x="3089547" y="0"/>
                </a:lnTo>
                <a:lnTo>
                  <a:pt x="3101702" y="0"/>
                </a:lnTo>
                <a:lnTo>
                  <a:pt x="3102825" y="464"/>
                </a:lnTo>
                <a:lnTo>
                  <a:pt x="3104684" y="2324"/>
                </a:lnTo>
                <a:lnTo>
                  <a:pt x="3105150" y="3447"/>
                </a:lnTo>
                <a:lnTo>
                  <a:pt x="3105150" y="6077"/>
                </a:lnTo>
                <a:lnTo>
                  <a:pt x="3104684" y="7200"/>
                </a:lnTo>
                <a:lnTo>
                  <a:pt x="3102825" y="9060"/>
                </a:lnTo>
                <a:lnTo>
                  <a:pt x="3101702" y="9524"/>
                </a:lnTo>
                <a:close/>
              </a:path>
              <a:path w="5391150" h="9525">
                <a:moveTo>
                  <a:pt x="3158852" y="9524"/>
                </a:moveTo>
                <a:lnTo>
                  <a:pt x="3146697" y="9524"/>
                </a:lnTo>
                <a:lnTo>
                  <a:pt x="3145574" y="9060"/>
                </a:lnTo>
                <a:lnTo>
                  <a:pt x="3143714" y="7200"/>
                </a:lnTo>
                <a:lnTo>
                  <a:pt x="3143250" y="6077"/>
                </a:lnTo>
                <a:lnTo>
                  <a:pt x="3143250" y="3447"/>
                </a:lnTo>
                <a:lnTo>
                  <a:pt x="3143714" y="2324"/>
                </a:lnTo>
                <a:lnTo>
                  <a:pt x="3145574" y="464"/>
                </a:lnTo>
                <a:lnTo>
                  <a:pt x="3146697" y="0"/>
                </a:lnTo>
                <a:lnTo>
                  <a:pt x="3158852" y="0"/>
                </a:lnTo>
                <a:lnTo>
                  <a:pt x="3159974" y="464"/>
                </a:lnTo>
                <a:lnTo>
                  <a:pt x="3161834" y="2324"/>
                </a:lnTo>
                <a:lnTo>
                  <a:pt x="3162299" y="3447"/>
                </a:lnTo>
                <a:lnTo>
                  <a:pt x="3162299" y="6077"/>
                </a:lnTo>
                <a:lnTo>
                  <a:pt x="3161834" y="7200"/>
                </a:lnTo>
                <a:lnTo>
                  <a:pt x="3159974" y="9060"/>
                </a:lnTo>
                <a:lnTo>
                  <a:pt x="3158852" y="9524"/>
                </a:lnTo>
                <a:close/>
              </a:path>
              <a:path w="5391150" h="9525">
                <a:moveTo>
                  <a:pt x="3216002" y="9524"/>
                </a:moveTo>
                <a:lnTo>
                  <a:pt x="3203847" y="9524"/>
                </a:lnTo>
                <a:lnTo>
                  <a:pt x="3202724" y="9060"/>
                </a:lnTo>
                <a:lnTo>
                  <a:pt x="3200864" y="7200"/>
                </a:lnTo>
                <a:lnTo>
                  <a:pt x="3200399" y="6077"/>
                </a:lnTo>
                <a:lnTo>
                  <a:pt x="3200399" y="3447"/>
                </a:lnTo>
                <a:lnTo>
                  <a:pt x="3200864" y="2324"/>
                </a:lnTo>
                <a:lnTo>
                  <a:pt x="3202724" y="464"/>
                </a:lnTo>
                <a:lnTo>
                  <a:pt x="3203847" y="0"/>
                </a:lnTo>
                <a:lnTo>
                  <a:pt x="3216002" y="0"/>
                </a:lnTo>
                <a:lnTo>
                  <a:pt x="3217125" y="464"/>
                </a:lnTo>
                <a:lnTo>
                  <a:pt x="3218984" y="2324"/>
                </a:lnTo>
                <a:lnTo>
                  <a:pt x="3219450" y="3447"/>
                </a:lnTo>
                <a:lnTo>
                  <a:pt x="3219450" y="6077"/>
                </a:lnTo>
                <a:lnTo>
                  <a:pt x="3218984" y="7200"/>
                </a:lnTo>
                <a:lnTo>
                  <a:pt x="3217125" y="9060"/>
                </a:lnTo>
                <a:lnTo>
                  <a:pt x="3216002" y="9524"/>
                </a:lnTo>
                <a:close/>
              </a:path>
              <a:path w="5391150" h="9525">
                <a:moveTo>
                  <a:pt x="3273152" y="9524"/>
                </a:moveTo>
                <a:lnTo>
                  <a:pt x="3260997" y="9524"/>
                </a:lnTo>
                <a:lnTo>
                  <a:pt x="3259874" y="9060"/>
                </a:lnTo>
                <a:lnTo>
                  <a:pt x="3258014" y="7200"/>
                </a:lnTo>
                <a:lnTo>
                  <a:pt x="3257549" y="6077"/>
                </a:lnTo>
                <a:lnTo>
                  <a:pt x="3257549" y="3447"/>
                </a:lnTo>
                <a:lnTo>
                  <a:pt x="3258014" y="2324"/>
                </a:lnTo>
                <a:lnTo>
                  <a:pt x="3259874" y="464"/>
                </a:lnTo>
                <a:lnTo>
                  <a:pt x="3260997" y="0"/>
                </a:lnTo>
                <a:lnTo>
                  <a:pt x="3273152" y="0"/>
                </a:lnTo>
                <a:lnTo>
                  <a:pt x="3274274" y="464"/>
                </a:lnTo>
                <a:lnTo>
                  <a:pt x="3276134" y="2324"/>
                </a:lnTo>
                <a:lnTo>
                  <a:pt x="3276599" y="3447"/>
                </a:lnTo>
                <a:lnTo>
                  <a:pt x="3276599" y="6077"/>
                </a:lnTo>
                <a:lnTo>
                  <a:pt x="3276134" y="7200"/>
                </a:lnTo>
                <a:lnTo>
                  <a:pt x="3274274" y="9060"/>
                </a:lnTo>
                <a:lnTo>
                  <a:pt x="3273152" y="9524"/>
                </a:lnTo>
                <a:close/>
              </a:path>
              <a:path w="5391150" h="9525">
                <a:moveTo>
                  <a:pt x="3330302" y="9524"/>
                </a:moveTo>
                <a:lnTo>
                  <a:pt x="3318147" y="9524"/>
                </a:lnTo>
                <a:lnTo>
                  <a:pt x="3317024" y="9060"/>
                </a:lnTo>
                <a:lnTo>
                  <a:pt x="3315165" y="7200"/>
                </a:lnTo>
                <a:lnTo>
                  <a:pt x="3314700" y="6077"/>
                </a:lnTo>
                <a:lnTo>
                  <a:pt x="3314700" y="3447"/>
                </a:lnTo>
                <a:lnTo>
                  <a:pt x="3315165" y="2324"/>
                </a:lnTo>
                <a:lnTo>
                  <a:pt x="3317024" y="464"/>
                </a:lnTo>
                <a:lnTo>
                  <a:pt x="3318147" y="0"/>
                </a:lnTo>
                <a:lnTo>
                  <a:pt x="3330302" y="0"/>
                </a:lnTo>
                <a:lnTo>
                  <a:pt x="3331424" y="464"/>
                </a:lnTo>
                <a:lnTo>
                  <a:pt x="3333284" y="2324"/>
                </a:lnTo>
                <a:lnTo>
                  <a:pt x="3333749" y="3447"/>
                </a:lnTo>
                <a:lnTo>
                  <a:pt x="3333749" y="6077"/>
                </a:lnTo>
                <a:lnTo>
                  <a:pt x="3333284" y="7200"/>
                </a:lnTo>
                <a:lnTo>
                  <a:pt x="3331424" y="9060"/>
                </a:lnTo>
                <a:lnTo>
                  <a:pt x="3330302" y="9524"/>
                </a:lnTo>
                <a:close/>
              </a:path>
              <a:path w="5391150" h="9525">
                <a:moveTo>
                  <a:pt x="3387452" y="9524"/>
                </a:moveTo>
                <a:lnTo>
                  <a:pt x="3375297" y="9524"/>
                </a:lnTo>
                <a:lnTo>
                  <a:pt x="3374174" y="9060"/>
                </a:lnTo>
                <a:lnTo>
                  <a:pt x="3372315" y="7200"/>
                </a:lnTo>
                <a:lnTo>
                  <a:pt x="3371850" y="6077"/>
                </a:lnTo>
                <a:lnTo>
                  <a:pt x="3371850" y="3447"/>
                </a:lnTo>
                <a:lnTo>
                  <a:pt x="3372315" y="2324"/>
                </a:lnTo>
                <a:lnTo>
                  <a:pt x="3374174" y="464"/>
                </a:lnTo>
                <a:lnTo>
                  <a:pt x="3375297" y="0"/>
                </a:lnTo>
                <a:lnTo>
                  <a:pt x="3387452" y="0"/>
                </a:lnTo>
                <a:lnTo>
                  <a:pt x="3388575" y="464"/>
                </a:lnTo>
                <a:lnTo>
                  <a:pt x="3390434" y="2324"/>
                </a:lnTo>
                <a:lnTo>
                  <a:pt x="3390899" y="3447"/>
                </a:lnTo>
                <a:lnTo>
                  <a:pt x="3390899" y="6077"/>
                </a:lnTo>
                <a:lnTo>
                  <a:pt x="3390434" y="7200"/>
                </a:lnTo>
                <a:lnTo>
                  <a:pt x="3388575" y="9060"/>
                </a:lnTo>
                <a:lnTo>
                  <a:pt x="3387452" y="9524"/>
                </a:lnTo>
                <a:close/>
              </a:path>
              <a:path w="5391150" h="9525">
                <a:moveTo>
                  <a:pt x="3444602" y="9524"/>
                </a:moveTo>
                <a:lnTo>
                  <a:pt x="3432447" y="9524"/>
                </a:lnTo>
                <a:lnTo>
                  <a:pt x="3431324" y="9060"/>
                </a:lnTo>
                <a:lnTo>
                  <a:pt x="3429464" y="7200"/>
                </a:lnTo>
                <a:lnTo>
                  <a:pt x="3428999" y="6077"/>
                </a:lnTo>
                <a:lnTo>
                  <a:pt x="3428999" y="3447"/>
                </a:lnTo>
                <a:lnTo>
                  <a:pt x="3429464" y="2324"/>
                </a:lnTo>
                <a:lnTo>
                  <a:pt x="3431324" y="464"/>
                </a:lnTo>
                <a:lnTo>
                  <a:pt x="3432447" y="0"/>
                </a:lnTo>
                <a:lnTo>
                  <a:pt x="3444602" y="0"/>
                </a:lnTo>
                <a:lnTo>
                  <a:pt x="3445724" y="464"/>
                </a:lnTo>
                <a:lnTo>
                  <a:pt x="3447584" y="2324"/>
                </a:lnTo>
                <a:lnTo>
                  <a:pt x="3448049" y="3447"/>
                </a:lnTo>
                <a:lnTo>
                  <a:pt x="3448049" y="6077"/>
                </a:lnTo>
                <a:lnTo>
                  <a:pt x="3447584" y="7200"/>
                </a:lnTo>
                <a:lnTo>
                  <a:pt x="3445724" y="9060"/>
                </a:lnTo>
                <a:lnTo>
                  <a:pt x="3444602" y="9524"/>
                </a:lnTo>
                <a:close/>
              </a:path>
              <a:path w="5391150" h="9525">
                <a:moveTo>
                  <a:pt x="3501752" y="9524"/>
                </a:moveTo>
                <a:lnTo>
                  <a:pt x="3489597" y="9524"/>
                </a:lnTo>
                <a:lnTo>
                  <a:pt x="3488474" y="9060"/>
                </a:lnTo>
                <a:lnTo>
                  <a:pt x="3486614" y="7200"/>
                </a:lnTo>
                <a:lnTo>
                  <a:pt x="3486149" y="6077"/>
                </a:lnTo>
                <a:lnTo>
                  <a:pt x="3486149" y="3447"/>
                </a:lnTo>
                <a:lnTo>
                  <a:pt x="3486614" y="2324"/>
                </a:lnTo>
                <a:lnTo>
                  <a:pt x="3488474" y="464"/>
                </a:lnTo>
                <a:lnTo>
                  <a:pt x="3489597" y="0"/>
                </a:lnTo>
                <a:lnTo>
                  <a:pt x="3501752" y="0"/>
                </a:lnTo>
                <a:lnTo>
                  <a:pt x="3502874" y="464"/>
                </a:lnTo>
                <a:lnTo>
                  <a:pt x="3504734" y="2324"/>
                </a:lnTo>
                <a:lnTo>
                  <a:pt x="3505199" y="3447"/>
                </a:lnTo>
                <a:lnTo>
                  <a:pt x="3505199" y="6077"/>
                </a:lnTo>
                <a:lnTo>
                  <a:pt x="3504734" y="7200"/>
                </a:lnTo>
                <a:lnTo>
                  <a:pt x="3502874" y="9060"/>
                </a:lnTo>
                <a:lnTo>
                  <a:pt x="3501752" y="9524"/>
                </a:lnTo>
                <a:close/>
              </a:path>
              <a:path w="5391150" h="9525">
                <a:moveTo>
                  <a:pt x="3558902" y="9524"/>
                </a:moveTo>
                <a:lnTo>
                  <a:pt x="3546747" y="9524"/>
                </a:lnTo>
                <a:lnTo>
                  <a:pt x="3545624" y="9060"/>
                </a:lnTo>
                <a:lnTo>
                  <a:pt x="3543764" y="7200"/>
                </a:lnTo>
                <a:lnTo>
                  <a:pt x="3543300" y="6077"/>
                </a:lnTo>
                <a:lnTo>
                  <a:pt x="3543300" y="3447"/>
                </a:lnTo>
                <a:lnTo>
                  <a:pt x="3543764" y="2324"/>
                </a:lnTo>
                <a:lnTo>
                  <a:pt x="3545624" y="464"/>
                </a:lnTo>
                <a:lnTo>
                  <a:pt x="3546747" y="0"/>
                </a:lnTo>
                <a:lnTo>
                  <a:pt x="3558902" y="0"/>
                </a:lnTo>
                <a:lnTo>
                  <a:pt x="3560025" y="464"/>
                </a:lnTo>
                <a:lnTo>
                  <a:pt x="3561885" y="2324"/>
                </a:lnTo>
                <a:lnTo>
                  <a:pt x="3562350" y="3447"/>
                </a:lnTo>
                <a:lnTo>
                  <a:pt x="3562350" y="6077"/>
                </a:lnTo>
                <a:lnTo>
                  <a:pt x="3561885" y="7200"/>
                </a:lnTo>
                <a:lnTo>
                  <a:pt x="3560025" y="9060"/>
                </a:lnTo>
                <a:lnTo>
                  <a:pt x="3558902" y="9524"/>
                </a:lnTo>
                <a:close/>
              </a:path>
              <a:path w="5391150" h="9525">
                <a:moveTo>
                  <a:pt x="3616052" y="9524"/>
                </a:moveTo>
                <a:lnTo>
                  <a:pt x="3603897" y="9524"/>
                </a:lnTo>
                <a:lnTo>
                  <a:pt x="3602774" y="9060"/>
                </a:lnTo>
                <a:lnTo>
                  <a:pt x="3600914" y="7200"/>
                </a:lnTo>
                <a:lnTo>
                  <a:pt x="3600449" y="6077"/>
                </a:lnTo>
                <a:lnTo>
                  <a:pt x="3600449" y="3447"/>
                </a:lnTo>
                <a:lnTo>
                  <a:pt x="3600914" y="2324"/>
                </a:lnTo>
                <a:lnTo>
                  <a:pt x="3602774" y="464"/>
                </a:lnTo>
                <a:lnTo>
                  <a:pt x="3603897" y="0"/>
                </a:lnTo>
                <a:lnTo>
                  <a:pt x="3616052" y="0"/>
                </a:lnTo>
                <a:lnTo>
                  <a:pt x="3617175" y="464"/>
                </a:lnTo>
                <a:lnTo>
                  <a:pt x="3619035" y="2324"/>
                </a:lnTo>
                <a:lnTo>
                  <a:pt x="3619500" y="3447"/>
                </a:lnTo>
                <a:lnTo>
                  <a:pt x="3619500" y="6077"/>
                </a:lnTo>
                <a:lnTo>
                  <a:pt x="3619035" y="7200"/>
                </a:lnTo>
                <a:lnTo>
                  <a:pt x="3617175" y="9060"/>
                </a:lnTo>
                <a:lnTo>
                  <a:pt x="3616052" y="9524"/>
                </a:lnTo>
                <a:close/>
              </a:path>
              <a:path w="5391150" h="9525">
                <a:moveTo>
                  <a:pt x="3673202" y="9524"/>
                </a:moveTo>
                <a:lnTo>
                  <a:pt x="3661047" y="9524"/>
                </a:lnTo>
                <a:lnTo>
                  <a:pt x="3659924" y="9060"/>
                </a:lnTo>
                <a:lnTo>
                  <a:pt x="3658064" y="7200"/>
                </a:lnTo>
                <a:lnTo>
                  <a:pt x="3657599" y="6077"/>
                </a:lnTo>
                <a:lnTo>
                  <a:pt x="3657599" y="3447"/>
                </a:lnTo>
                <a:lnTo>
                  <a:pt x="3658064" y="2324"/>
                </a:lnTo>
                <a:lnTo>
                  <a:pt x="3659924" y="464"/>
                </a:lnTo>
                <a:lnTo>
                  <a:pt x="3661047" y="0"/>
                </a:lnTo>
                <a:lnTo>
                  <a:pt x="3673202" y="0"/>
                </a:lnTo>
                <a:lnTo>
                  <a:pt x="3674324" y="464"/>
                </a:lnTo>
                <a:lnTo>
                  <a:pt x="3676184" y="2324"/>
                </a:lnTo>
                <a:lnTo>
                  <a:pt x="3676649" y="3447"/>
                </a:lnTo>
                <a:lnTo>
                  <a:pt x="3676649" y="6077"/>
                </a:lnTo>
                <a:lnTo>
                  <a:pt x="3676184" y="7200"/>
                </a:lnTo>
                <a:lnTo>
                  <a:pt x="3674324" y="9060"/>
                </a:lnTo>
                <a:lnTo>
                  <a:pt x="3673202" y="9524"/>
                </a:lnTo>
                <a:close/>
              </a:path>
              <a:path w="5391150" h="9525">
                <a:moveTo>
                  <a:pt x="3730352" y="9524"/>
                </a:moveTo>
                <a:lnTo>
                  <a:pt x="3718197" y="9524"/>
                </a:lnTo>
                <a:lnTo>
                  <a:pt x="3717074" y="9060"/>
                </a:lnTo>
                <a:lnTo>
                  <a:pt x="3715214" y="7200"/>
                </a:lnTo>
                <a:lnTo>
                  <a:pt x="3714749" y="6077"/>
                </a:lnTo>
                <a:lnTo>
                  <a:pt x="3714749" y="3447"/>
                </a:lnTo>
                <a:lnTo>
                  <a:pt x="3715214" y="2324"/>
                </a:lnTo>
                <a:lnTo>
                  <a:pt x="3717074" y="464"/>
                </a:lnTo>
                <a:lnTo>
                  <a:pt x="3718197" y="0"/>
                </a:lnTo>
                <a:lnTo>
                  <a:pt x="3730352" y="0"/>
                </a:lnTo>
                <a:lnTo>
                  <a:pt x="3731474" y="464"/>
                </a:lnTo>
                <a:lnTo>
                  <a:pt x="3733334" y="2324"/>
                </a:lnTo>
                <a:lnTo>
                  <a:pt x="3733799" y="3447"/>
                </a:lnTo>
                <a:lnTo>
                  <a:pt x="3733799" y="6077"/>
                </a:lnTo>
                <a:lnTo>
                  <a:pt x="3733334" y="7200"/>
                </a:lnTo>
                <a:lnTo>
                  <a:pt x="3731474" y="9060"/>
                </a:lnTo>
                <a:lnTo>
                  <a:pt x="3730352" y="9524"/>
                </a:lnTo>
                <a:close/>
              </a:path>
              <a:path w="5391150" h="9525">
                <a:moveTo>
                  <a:pt x="3787502" y="9524"/>
                </a:moveTo>
                <a:lnTo>
                  <a:pt x="3775347" y="9524"/>
                </a:lnTo>
                <a:lnTo>
                  <a:pt x="3774224" y="9060"/>
                </a:lnTo>
                <a:lnTo>
                  <a:pt x="3772365" y="7200"/>
                </a:lnTo>
                <a:lnTo>
                  <a:pt x="3771900" y="6077"/>
                </a:lnTo>
                <a:lnTo>
                  <a:pt x="3771900" y="3447"/>
                </a:lnTo>
                <a:lnTo>
                  <a:pt x="3772365" y="2324"/>
                </a:lnTo>
                <a:lnTo>
                  <a:pt x="3774224" y="464"/>
                </a:lnTo>
                <a:lnTo>
                  <a:pt x="3775347" y="0"/>
                </a:lnTo>
                <a:lnTo>
                  <a:pt x="3787502" y="0"/>
                </a:lnTo>
                <a:lnTo>
                  <a:pt x="3788625" y="464"/>
                </a:lnTo>
                <a:lnTo>
                  <a:pt x="3790485" y="2324"/>
                </a:lnTo>
                <a:lnTo>
                  <a:pt x="3790949" y="3447"/>
                </a:lnTo>
                <a:lnTo>
                  <a:pt x="3790949" y="6077"/>
                </a:lnTo>
                <a:lnTo>
                  <a:pt x="3790485" y="7200"/>
                </a:lnTo>
                <a:lnTo>
                  <a:pt x="3788625" y="9060"/>
                </a:lnTo>
                <a:lnTo>
                  <a:pt x="3787502" y="9524"/>
                </a:lnTo>
                <a:close/>
              </a:path>
              <a:path w="5391150" h="9525">
                <a:moveTo>
                  <a:pt x="3844652" y="9524"/>
                </a:moveTo>
                <a:lnTo>
                  <a:pt x="3832497" y="9524"/>
                </a:lnTo>
                <a:lnTo>
                  <a:pt x="3831374" y="9060"/>
                </a:lnTo>
                <a:lnTo>
                  <a:pt x="3829514" y="7200"/>
                </a:lnTo>
                <a:lnTo>
                  <a:pt x="3829049" y="6077"/>
                </a:lnTo>
                <a:lnTo>
                  <a:pt x="3829049" y="3447"/>
                </a:lnTo>
                <a:lnTo>
                  <a:pt x="3829514" y="2324"/>
                </a:lnTo>
                <a:lnTo>
                  <a:pt x="3831374" y="464"/>
                </a:lnTo>
                <a:lnTo>
                  <a:pt x="3832497" y="0"/>
                </a:lnTo>
                <a:lnTo>
                  <a:pt x="3844652" y="0"/>
                </a:lnTo>
                <a:lnTo>
                  <a:pt x="3845775" y="464"/>
                </a:lnTo>
                <a:lnTo>
                  <a:pt x="3847635" y="2324"/>
                </a:lnTo>
                <a:lnTo>
                  <a:pt x="3848100" y="3447"/>
                </a:lnTo>
                <a:lnTo>
                  <a:pt x="3848100" y="6077"/>
                </a:lnTo>
                <a:lnTo>
                  <a:pt x="3847635" y="7200"/>
                </a:lnTo>
                <a:lnTo>
                  <a:pt x="3845775" y="9060"/>
                </a:lnTo>
                <a:lnTo>
                  <a:pt x="3844652" y="9524"/>
                </a:lnTo>
                <a:close/>
              </a:path>
              <a:path w="5391150" h="9525">
                <a:moveTo>
                  <a:pt x="3901802" y="9524"/>
                </a:moveTo>
                <a:lnTo>
                  <a:pt x="3889647" y="9524"/>
                </a:lnTo>
                <a:lnTo>
                  <a:pt x="3888524" y="9060"/>
                </a:lnTo>
                <a:lnTo>
                  <a:pt x="3886664" y="7200"/>
                </a:lnTo>
                <a:lnTo>
                  <a:pt x="3886199" y="6077"/>
                </a:lnTo>
                <a:lnTo>
                  <a:pt x="3886199" y="3447"/>
                </a:lnTo>
                <a:lnTo>
                  <a:pt x="3886664" y="2324"/>
                </a:lnTo>
                <a:lnTo>
                  <a:pt x="3888524" y="464"/>
                </a:lnTo>
                <a:lnTo>
                  <a:pt x="3889647" y="0"/>
                </a:lnTo>
                <a:lnTo>
                  <a:pt x="3901802" y="0"/>
                </a:lnTo>
                <a:lnTo>
                  <a:pt x="3902924" y="464"/>
                </a:lnTo>
                <a:lnTo>
                  <a:pt x="3904784" y="2324"/>
                </a:lnTo>
                <a:lnTo>
                  <a:pt x="3905249" y="3447"/>
                </a:lnTo>
                <a:lnTo>
                  <a:pt x="3905249" y="6077"/>
                </a:lnTo>
                <a:lnTo>
                  <a:pt x="3904784" y="7200"/>
                </a:lnTo>
                <a:lnTo>
                  <a:pt x="3902924" y="9060"/>
                </a:lnTo>
                <a:lnTo>
                  <a:pt x="3901802" y="9524"/>
                </a:lnTo>
                <a:close/>
              </a:path>
              <a:path w="5391150" h="9525">
                <a:moveTo>
                  <a:pt x="3958952" y="9524"/>
                </a:moveTo>
                <a:lnTo>
                  <a:pt x="3946797" y="9524"/>
                </a:lnTo>
                <a:lnTo>
                  <a:pt x="3945674" y="9060"/>
                </a:lnTo>
                <a:lnTo>
                  <a:pt x="3943814" y="7200"/>
                </a:lnTo>
                <a:lnTo>
                  <a:pt x="3943350" y="6077"/>
                </a:lnTo>
                <a:lnTo>
                  <a:pt x="3943350" y="3447"/>
                </a:lnTo>
                <a:lnTo>
                  <a:pt x="3943814" y="2324"/>
                </a:lnTo>
                <a:lnTo>
                  <a:pt x="3945674" y="464"/>
                </a:lnTo>
                <a:lnTo>
                  <a:pt x="3946797" y="0"/>
                </a:lnTo>
                <a:lnTo>
                  <a:pt x="3958952" y="0"/>
                </a:lnTo>
                <a:lnTo>
                  <a:pt x="3960074" y="464"/>
                </a:lnTo>
                <a:lnTo>
                  <a:pt x="3961934" y="2324"/>
                </a:lnTo>
                <a:lnTo>
                  <a:pt x="3962399" y="3447"/>
                </a:lnTo>
                <a:lnTo>
                  <a:pt x="3962399" y="6077"/>
                </a:lnTo>
                <a:lnTo>
                  <a:pt x="3961934" y="7200"/>
                </a:lnTo>
                <a:lnTo>
                  <a:pt x="3960074" y="9060"/>
                </a:lnTo>
                <a:lnTo>
                  <a:pt x="3958952" y="9524"/>
                </a:lnTo>
                <a:close/>
              </a:path>
              <a:path w="5391150" h="9525">
                <a:moveTo>
                  <a:pt x="4016102" y="9524"/>
                </a:moveTo>
                <a:lnTo>
                  <a:pt x="4003947" y="9524"/>
                </a:lnTo>
                <a:lnTo>
                  <a:pt x="4002824" y="9060"/>
                </a:lnTo>
                <a:lnTo>
                  <a:pt x="4000964" y="7200"/>
                </a:lnTo>
                <a:lnTo>
                  <a:pt x="4000499" y="6077"/>
                </a:lnTo>
                <a:lnTo>
                  <a:pt x="4000499" y="3447"/>
                </a:lnTo>
                <a:lnTo>
                  <a:pt x="4000964" y="2324"/>
                </a:lnTo>
                <a:lnTo>
                  <a:pt x="4002824" y="464"/>
                </a:lnTo>
                <a:lnTo>
                  <a:pt x="4003947" y="0"/>
                </a:lnTo>
                <a:lnTo>
                  <a:pt x="4016102" y="0"/>
                </a:lnTo>
                <a:lnTo>
                  <a:pt x="4017225" y="464"/>
                </a:lnTo>
                <a:lnTo>
                  <a:pt x="4019085" y="2324"/>
                </a:lnTo>
                <a:lnTo>
                  <a:pt x="4019550" y="3447"/>
                </a:lnTo>
                <a:lnTo>
                  <a:pt x="4019550" y="6077"/>
                </a:lnTo>
                <a:lnTo>
                  <a:pt x="4019085" y="7200"/>
                </a:lnTo>
                <a:lnTo>
                  <a:pt x="4017225" y="9060"/>
                </a:lnTo>
                <a:lnTo>
                  <a:pt x="4016102" y="9524"/>
                </a:lnTo>
                <a:close/>
              </a:path>
              <a:path w="5391150" h="9525">
                <a:moveTo>
                  <a:pt x="4073252" y="9524"/>
                </a:moveTo>
                <a:lnTo>
                  <a:pt x="4061097" y="9524"/>
                </a:lnTo>
                <a:lnTo>
                  <a:pt x="4059974" y="9060"/>
                </a:lnTo>
                <a:lnTo>
                  <a:pt x="4058114" y="7200"/>
                </a:lnTo>
                <a:lnTo>
                  <a:pt x="4057649" y="6077"/>
                </a:lnTo>
                <a:lnTo>
                  <a:pt x="4057649" y="3447"/>
                </a:lnTo>
                <a:lnTo>
                  <a:pt x="4058114" y="2324"/>
                </a:lnTo>
                <a:lnTo>
                  <a:pt x="4059974" y="464"/>
                </a:lnTo>
                <a:lnTo>
                  <a:pt x="4061097" y="0"/>
                </a:lnTo>
                <a:lnTo>
                  <a:pt x="4073252" y="0"/>
                </a:lnTo>
                <a:lnTo>
                  <a:pt x="4074374" y="464"/>
                </a:lnTo>
                <a:lnTo>
                  <a:pt x="4076234" y="2324"/>
                </a:lnTo>
                <a:lnTo>
                  <a:pt x="4076699" y="3447"/>
                </a:lnTo>
                <a:lnTo>
                  <a:pt x="4076699" y="6077"/>
                </a:lnTo>
                <a:lnTo>
                  <a:pt x="4076234" y="7200"/>
                </a:lnTo>
                <a:lnTo>
                  <a:pt x="4074374" y="9060"/>
                </a:lnTo>
                <a:lnTo>
                  <a:pt x="4073252" y="9524"/>
                </a:lnTo>
                <a:close/>
              </a:path>
              <a:path w="5391150" h="9525">
                <a:moveTo>
                  <a:pt x="4130402" y="9524"/>
                </a:moveTo>
                <a:lnTo>
                  <a:pt x="4118247" y="9524"/>
                </a:lnTo>
                <a:lnTo>
                  <a:pt x="4117124" y="9060"/>
                </a:lnTo>
                <a:lnTo>
                  <a:pt x="4115264" y="7200"/>
                </a:lnTo>
                <a:lnTo>
                  <a:pt x="4114799" y="6077"/>
                </a:lnTo>
                <a:lnTo>
                  <a:pt x="4114799" y="3447"/>
                </a:lnTo>
                <a:lnTo>
                  <a:pt x="4115264" y="2324"/>
                </a:lnTo>
                <a:lnTo>
                  <a:pt x="4117124" y="464"/>
                </a:lnTo>
                <a:lnTo>
                  <a:pt x="4118247" y="0"/>
                </a:lnTo>
                <a:lnTo>
                  <a:pt x="4130402" y="0"/>
                </a:lnTo>
                <a:lnTo>
                  <a:pt x="4131524" y="464"/>
                </a:lnTo>
                <a:lnTo>
                  <a:pt x="4133384" y="2324"/>
                </a:lnTo>
                <a:lnTo>
                  <a:pt x="4133849" y="3447"/>
                </a:lnTo>
                <a:lnTo>
                  <a:pt x="4133849" y="6077"/>
                </a:lnTo>
                <a:lnTo>
                  <a:pt x="4133384" y="7200"/>
                </a:lnTo>
                <a:lnTo>
                  <a:pt x="4131524" y="9060"/>
                </a:lnTo>
                <a:lnTo>
                  <a:pt x="4130402" y="9524"/>
                </a:lnTo>
                <a:close/>
              </a:path>
              <a:path w="5391150" h="9525">
                <a:moveTo>
                  <a:pt x="4187552" y="9524"/>
                </a:moveTo>
                <a:lnTo>
                  <a:pt x="4175397" y="9524"/>
                </a:lnTo>
                <a:lnTo>
                  <a:pt x="4174274" y="9060"/>
                </a:lnTo>
                <a:lnTo>
                  <a:pt x="4172415" y="7200"/>
                </a:lnTo>
                <a:lnTo>
                  <a:pt x="4171950" y="6077"/>
                </a:lnTo>
                <a:lnTo>
                  <a:pt x="4171950" y="3447"/>
                </a:lnTo>
                <a:lnTo>
                  <a:pt x="4172415" y="2324"/>
                </a:lnTo>
                <a:lnTo>
                  <a:pt x="4174274" y="464"/>
                </a:lnTo>
                <a:lnTo>
                  <a:pt x="4175397" y="0"/>
                </a:lnTo>
                <a:lnTo>
                  <a:pt x="4187552" y="0"/>
                </a:lnTo>
                <a:lnTo>
                  <a:pt x="4188675" y="464"/>
                </a:lnTo>
                <a:lnTo>
                  <a:pt x="4190535" y="2324"/>
                </a:lnTo>
                <a:lnTo>
                  <a:pt x="4190999" y="3447"/>
                </a:lnTo>
                <a:lnTo>
                  <a:pt x="4190999" y="6077"/>
                </a:lnTo>
                <a:lnTo>
                  <a:pt x="4190535" y="7200"/>
                </a:lnTo>
                <a:lnTo>
                  <a:pt x="4188675" y="9060"/>
                </a:lnTo>
                <a:lnTo>
                  <a:pt x="4187552" y="9524"/>
                </a:lnTo>
                <a:close/>
              </a:path>
              <a:path w="5391150" h="9525">
                <a:moveTo>
                  <a:pt x="4244702" y="9524"/>
                </a:moveTo>
                <a:lnTo>
                  <a:pt x="4232547" y="9524"/>
                </a:lnTo>
                <a:lnTo>
                  <a:pt x="4231424" y="9060"/>
                </a:lnTo>
                <a:lnTo>
                  <a:pt x="4229564" y="7200"/>
                </a:lnTo>
                <a:lnTo>
                  <a:pt x="4229099" y="6077"/>
                </a:lnTo>
                <a:lnTo>
                  <a:pt x="4229099" y="3447"/>
                </a:lnTo>
                <a:lnTo>
                  <a:pt x="4229564" y="2324"/>
                </a:lnTo>
                <a:lnTo>
                  <a:pt x="4231424" y="464"/>
                </a:lnTo>
                <a:lnTo>
                  <a:pt x="4232547" y="0"/>
                </a:lnTo>
                <a:lnTo>
                  <a:pt x="4244702" y="0"/>
                </a:lnTo>
                <a:lnTo>
                  <a:pt x="4245824" y="464"/>
                </a:lnTo>
                <a:lnTo>
                  <a:pt x="4247684" y="2324"/>
                </a:lnTo>
                <a:lnTo>
                  <a:pt x="4248149" y="3447"/>
                </a:lnTo>
                <a:lnTo>
                  <a:pt x="4248149" y="6077"/>
                </a:lnTo>
                <a:lnTo>
                  <a:pt x="4247684" y="7200"/>
                </a:lnTo>
                <a:lnTo>
                  <a:pt x="4245824" y="9060"/>
                </a:lnTo>
                <a:lnTo>
                  <a:pt x="4244702" y="9524"/>
                </a:lnTo>
                <a:close/>
              </a:path>
              <a:path w="5391150" h="9525">
                <a:moveTo>
                  <a:pt x="4301852" y="9524"/>
                </a:moveTo>
                <a:lnTo>
                  <a:pt x="4289697" y="9524"/>
                </a:lnTo>
                <a:lnTo>
                  <a:pt x="4288574" y="9060"/>
                </a:lnTo>
                <a:lnTo>
                  <a:pt x="4286715" y="7200"/>
                </a:lnTo>
                <a:lnTo>
                  <a:pt x="4286250" y="6077"/>
                </a:lnTo>
                <a:lnTo>
                  <a:pt x="4286250" y="3447"/>
                </a:lnTo>
                <a:lnTo>
                  <a:pt x="4286715" y="2324"/>
                </a:lnTo>
                <a:lnTo>
                  <a:pt x="4288574" y="464"/>
                </a:lnTo>
                <a:lnTo>
                  <a:pt x="4289697" y="0"/>
                </a:lnTo>
                <a:lnTo>
                  <a:pt x="4301852" y="0"/>
                </a:lnTo>
                <a:lnTo>
                  <a:pt x="4302974" y="464"/>
                </a:lnTo>
                <a:lnTo>
                  <a:pt x="4304834" y="2324"/>
                </a:lnTo>
                <a:lnTo>
                  <a:pt x="4305299" y="3447"/>
                </a:lnTo>
                <a:lnTo>
                  <a:pt x="4305299" y="6077"/>
                </a:lnTo>
                <a:lnTo>
                  <a:pt x="4304834" y="7200"/>
                </a:lnTo>
                <a:lnTo>
                  <a:pt x="4302974" y="9060"/>
                </a:lnTo>
                <a:lnTo>
                  <a:pt x="4301852" y="9524"/>
                </a:lnTo>
                <a:close/>
              </a:path>
              <a:path w="5391150" h="9525">
                <a:moveTo>
                  <a:pt x="4359002" y="9524"/>
                </a:moveTo>
                <a:lnTo>
                  <a:pt x="4346847" y="9524"/>
                </a:lnTo>
                <a:lnTo>
                  <a:pt x="4345724" y="9060"/>
                </a:lnTo>
                <a:lnTo>
                  <a:pt x="4343864" y="7200"/>
                </a:lnTo>
                <a:lnTo>
                  <a:pt x="4343399" y="6077"/>
                </a:lnTo>
                <a:lnTo>
                  <a:pt x="4343399" y="3447"/>
                </a:lnTo>
                <a:lnTo>
                  <a:pt x="4343864" y="2324"/>
                </a:lnTo>
                <a:lnTo>
                  <a:pt x="4345724" y="464"/>
                </a:lnTo>
                <a:lnTo>
                  <a:pt x="4346847" y="0"/>
                </a:lnTo>
                <a:lnTo>
                  <a:pt x="4359002" y="0"/>
                </a:lnTo>
                <a:lnTo>
                  <a:pt x="4360124" y="464"/>
                </a:lnTo>
                <a:lnTo>
                  <a:pt x="4361984" y="2324"/>
                </a:lnTo>
                <a:lnTo>
                  <a:pt x="4362449" y="3447"/>
                </a:lnTo>
                <a:lnTo>
                  <a:pt x="4362449" y="6077"/>
                </a:lnTo>
                <a:lnTo>
                  <a:pt x="4361984" y="7200"/>
                </a:lnTo>
                <a:lnTo>
                  <a:pt x="4360124" y="9060"/>
                </a:lnTo>
                <a:lnTo>
                  <a:pt x="4359002" y="9524"/>
                </a:lnTo>
                <a:close/>
              </a:path>
              <a:path w="5391150" h="9525">
                <a:moveTo>
                  <a:pt x="4416152" y="9524"/>
                </a:moveTo>
                <a:lnTo>
                  <a:pt x="4403997" y="9524"/>
                </a:lnTo>
                <a:lnTo>
                  <a:pt x="4402874" y="9060"/>
                </a:lnTo>
                <a:lnTo>
                  <a:pt x="4401014" y="7200"/>
                </a:lnTo>
                <a:lnTo>
                  <a:pt x="4400549" y="6077"/>
                </a:lnTo>
                <a:lnTo>
                  <a:pt x="4400549" y="3447"/>
                </a:lnTo>
                <a:lnTo>
                  <a:pt x="4401014" y="2324"/>
                </a:lnTo>
                <a:lnTo>
                  <a:pt x="4402874" y="464"/>
                </a:lnTo>
                <a:lnTo>
                  <a:pt x="4403997" y="0"/>
                </a:lnTo>
                <a:lnTo>
                  <a:pt x="4416152" y="0"/>
                </a:lnTo>
                <a:lnTo>
                  <a:pt x="4417275" y="464"/>
                </a:lnTo>
                <a:lnTo>
                  <a:pt x="4419135" y="2324"/>
                </a:lnTo>
                <a:lnTo>
                  <a:pt x="4419600" y="3447"/>
                </a:lnTo>
                <a:lnTo>
                  <a:pt x="4419600" y="6077"/>
                </a:lnTo>
                <a:lnTo>
                  <a:pt x="4419135" y="7200"/>
                </a:lnTo>
                <a:lnTo>
                  <a:pt x="4417275" y="9060"/>
                </a:lnTo>
                <a:lnTo>
                  <a:pt x="4416152" y="9524"/>
                </a:lnTo>
                <a:close/>
              </a:path>
              <a:path w="5391150" h="9525">
                <a:moveTo>
                  <a:pt x="4473302" y="9524"/>
                </a:moveTo>
                <a:lnTo>
                  <a:pt x="4461147" y="9524"/>
                </a:lnTo>
                <a:lnTo>
                  <a:pt x="4460024" y="9060"/>
                </a:lnTo>
                <a:lnTo>
                  <a:pt x="4458164" y="7200"/>
                </a:lnTo>
                <a:lnTo>
                  <a:pt x="4457699" y="6077"/>
                </a:lnTo>
                <a:lnTo>
                  <a:pt x="4457699" y="3447"/>
                </a:lnTo>
                <a:lnTo>
                  <a:pt x="4458164" y="2324"/>
                </a:lnTo>
                <a:lnTo>
                  <a:pt x="4460024" y="464"/>
                </a:lnTo>
                <a:lnTo>
                  <a:pt x="4461147" y="0"/>
                </a:lnTo>
                <a:lnTo>
                  <a:pt x="4473302" y="0"/>
                </a:lnTo>
                <a:lnTo>
                  <a:pt x="4474424" y="464"/>
                </a:lnTo>
                <a:lnTo>
                  <a:pt x="4476284" y="2324"/>
                </a:lnTo>
                <a:lnTo>
                  <a:pt x="4476749" y="3447"/>
                </a:lnTo>
                <a:lnTo>
                  <a:pt x="4476749" y="6077"/>
                </a:lnTo>
                <a:lnTo>
                  <a:pt x="4476284" y="7200"/>
                </a:lnTo>
                <a:lnTo>
                  <a:pt x="4474424" y="9060"/>
                </a:lnTo>
                <a:lnTo>
                  <a:pt x="4473302" y="9524"/>
                </a:lnTo>
                <a:close/>
              </a:path>
              <a:path w="5391150" h="9525">
                <a:moveTo>
                  <a:pt x="4530452" y="9524"/>
                </a:moveTo>
                <a:lnTo>
                  <a:pt x="4518297" y="9524"/>
                </a:lnTo>
                <a:lnTo>
                  <a:pt x="4517174" y="9060"/>
                </a:lnTo>
                <a:lnTo>
                  <a:pt x="4515314" y="7200"/>
                </a:lnTo>
                <a:lnTo>
                  <a:pt x="4514849" y="6077"/>
                </a:lnTo>
                <a:lnTo>
                  <a:pt x="4514849" y="3447"/>
                </a:lnTo>
                <a:lnTo>
                  <a:pt x="4515314" y="2324"/>
                </a:lnTo>
                <a:lnTo>
                  <a:pt x="4517174" y="464"/>
                </a:lnTo>
                <a:lnTo>
                  <a:pt x="4518297" y="0"/>
                </a:lnTo>
                <a:lnTo>
                  <a:pt x="4530452" y="0"/>
                </a:lnTo>
                <a:lnTo>
                  <a:pt x="4531575" y="464"/>
                </a:lnTo>
                <a:lnTo>
                  <a:pt x="4533435" y="2324"/>
                </a:lnTo>
                <a:lnTo>
                  <a:pt x="4533900" y="3447"/>
                </a:lnTo>
                <a:lnTo>
                  <a:pt x="4533900" y="6077"/>
                </a:lnTo>
                <a:lnTo>
                  <a:pt x="4533435" y="7200"/>
                </a:lnTo>
                <a:lnTo>
                  <a:pt x="4531575" y="9060"/>
                </a:lnTo>
                <a:lnTo>
                  <a:pt x="4530452" y="9524"/>
                </a:lnTo>
                <a:close/>
              </a:path>
              <a:path w="5391150" h="9525">
                <a:moveTo>
                  <a:pt x="4587602" y="9524"/>
                </a:moveTo>
                <a:lnTo>
                  <a:pt x="4575447" y="9524"/>
                </a:lnTo>
                <a:lnTo>
                  <a:pt x="4574324" y="9060"/>
                </a:lnTo>
                <a:lnTo>
                  <a:pt x="4572465" y="7200"/>
                </a:lnTo>
                <a:lnTo>
                  <a:pt x="4572000" y="6077"/>
                </a:lnTo>
                <a:lnTo>
                  <a:pt x="4572000" y="3447"/>
                </a:lnTo>
                <a:lnTo>
                  <a:pt x="4572465" y="2324"/>
                </a:lnTo>
                <a:lnTo>
                  <a:pt x="4574324" y="464"/>
                </a:lnTo>
                <a:lnTo>
                  <a:pt x="4575447" y="0"/>
                </a:lnTo>
                <a:lnTo>
                  <a:pt x="4587602" y="0"/>
                </a:lnTo>
                <a:lnTo>
                  <a:pt x="4588724" y="464"/>
                </a:lnTo>
                <a:lnTo>
                  <a:pt x="4590584" y="2324"/>
                </a:lnTo>
                <a:lnTo>
                  <a:pt x="4591049" y="3447"/>
                </a:lnTo>
                <a:lnTo>
                  <a:pt x="4591049" y="6077"/>
                </a:lnTo>
                <a:lnTo>
                  <a:pt x="4590584" y="7200"/>
                </a:lnTo>
                <a:lnTo>
                  <a:pt x="4588724" y="9060"/>
                </a:lnTo>
                <a:lnTo>
                  <a:pt x="4587602" y="9524"/>
                </a:lnTo>
                <a:close/>
              </a:path>
              <a:path w="5391150" h="9525">
                <a:moveTo>
                  <a:pt x="4644752" y="9524"/>
                </a:moveTo>
                <a:lnTo>
                  <a:pt x="4632597" y="9524"/>
                </a:lnTo>
                <a:lnTo>
                  <a:pt x="4631474" y="9060"/>
                </a:lnTo>
                <a:lnTo>
                  <a:pt x="4629614" y="7200"/>
                </a:lnTo>
                <a:lnTo>
                  <a:pt x="4629149" y="6077"/>
                </a:lnTo>
                <a:lnTo>
                  <a:pt x="4629149" y="3447"/>
                </a:lnTo>
                <a:lnTo>
                  <a:pt x="4629614" y="2324"/>
                </a:lnTo>
                <a:lnTo>
                  <a:pt x="4631474" y="464"/>
                </a:lnTo>
                <a:lnTo>
                  <a:pt x="4632597" y="0"/>
                </a:lnTo>
                <a:lnTo>
                  <a:pt x="4644752" y="0"/>
                </a:lnTo>
                <a:lnTo>
                  <a:pt x="4645874" y="464"/>
                </a:lnTo>
                <a:lnTo>
                  <a:pt x="4647734" y="2324"/>
                </a:lnTo>
                <a:lnTo>
                  <a:pt x="4648199" y="3447"/>
                </a:lnTo>
                <a:lnTo>
                  <a:pt x="4648199" y="6077"/>
                </a:lnTo>
                <a:lnTo>
                  <a:pt x="4647734" y="7200"/>
                </a:lnTo>
                <a:lnTo>
                  <a:pt x="4645874" y="9060"/>
                </a:lnTo>
                <a:lnTo>
                  <a:pt x="4644752" y="9524"/>
                </a:lnTo>
                <a:close/>
              </a:path>
              <a:path w="5391150" h="9525">
                <a:moveTo>
                  <a:pt x="4701902" y="9524"/>
                </a:moveTo>
                <a:lnTo>
                  <a:pt x="4689747" y="9524"/>
                </a:lnTo>
                <a:lnTo>
                  <a:pt x="4688624" y="9060"/>
                </a:lnTo>
                <a:lnTo>
                  <a:pt x="4686764" y="7200"/>
                </a:lnTo>
                <a:lnTo>
                  <a:pt x="4686299" y="6077"/>
                </a:lnTo>
                <a:lnTo>
                  <a:pt x="4686299" y="3447"/>
                </a:lnTo>
                <a:lnTo>
                  <a:pt x="4686764" y="2324"/>
                </a:lnTo>
                <a:lnTo>
                  <a:pt x="4688624" y="464"/>
                </a:lnTo>
                <a:lnTo>
                  <a:pt x="4689747" y="0"/>
                </a:lnTo>
                <a:lnTo>
                  <a:pt x="4701902" y="0"/>
                </a:lnTo>
                <a:lnTo>
                  <a:pt x="4703024" y="464"/>
                </a:lnTo>
                <a:lnTo>
                  <a:pt x="4704884" y="2324"/>
                </a:lnTo>
                <a:lnTo>
                  <a:pt x="4705349" y="3447"/>
                </a:lnTo>
                <a:lnTo>
                  <a:pt x="4705349" y="6077"/>
                </a:lnTo>
                <a:lnTo>
                  <a:pt x="4704884" y="7200"/>
                </a:lnTo>
                <a:lnTo>
                  <a:pt x="4703024" y="9060"/>
                </a:lnTo>
                <a:lnTo>
                  <a:pt x="4701902" y="9524"/>
                </a:lnTo>
                <a:close/>
              </a:path>
              <a:path w="5391150" h="9525">
                <a:moveTo>
                  <a:pt x="4759052" y="9524"/>
                </a:moveTo>
                <a:lnTo>
                  <a:pt x="4746897" y="9524"/>
                </a:lnTo>
                <a:lnTo>
                  <a:pt x="4745774" y="9060"/>
                </a:lnTo>
                <a:lnTo>
                  <a:pt x="4743914" y="7200"/>
                </a:lnTo>
                <a:lnTo>
                  <a:pt x="4743449" y="6077"/>
                </a:lnTo>
                <a:lnTo>
                  <a:pt x="4743449" y="3447"/>
                </a:lnTo>
                <a:lnTo>
                  <a:pt x="4743914" y="2324"/>
                </a:lnTo>
                <a:lnTo>
                  <a:pt x="4745774" y="464"/>
                </a:lnTo>
                <a:lnTo>
                  <a:pt x="4746897" y="0"/>
                </a:lnTo>
                <a:lnTo>
                  <a:pt x="4759052" y="0"/>
                </a:lnTo>
                <a:lnTo>
                  <a:pt x="4760174" y="464"/>
                </a:lnTo>
                <a:lnTo>
                  <a:pt x="4762034" y="2324"/>
                </a:lnTo>
                <a:lnTo>
                  <a:pt x="4762499" y="3447"/>
                </a:lnTo>
                <a:lnTo>
                  <a:pt x="4762499" y="6077"/>
                </a:lnTo>
                <a:lnTo>
                  <a:pt x="4762034" y="7200"/>
                </a:lnTo>
                <a:lnTo>
                  <a:pt x="4760174" y="9060"/>
                </a:lnTo>
                <a:lnTo>
                  <a:pt x="4759052" y="9524"/>
                </a:lnTo>
                <a:close/>
              </a:path>
              <a:path w="5391150" h="9525">
                <a:moveTo>
                  <a:pt x="4816202" y="9524"/>
                </a:moveTo>
                <a:lnTo>
                  <a:pt x="4804047" y="9524"/>
                </a:lnTo>
                <a:lnTo>
                  <a:pt x="4802924" y="9060"/>
                </a:lnTo>
                <a:lnTo>
                  <a:pt x="4801064" y="7200"/>
                </a:lnTo>
                <a:lnTo>
                  <a:pt x="4800599" y="6077"/>
                </a:lnTo>
                <a:lnTo>
                  <a:pt x="4800599" y="3447"/>
                </a:lnTo>
                <a:lnTo>
                  <a:pt x="4801064" y="2324"/>
                </a:lnTo>
                <a:lnTo>
                  <a:pt x="4802924" y="464"/>
                </a:lnTo>
                <a:lnTo>
                  <a:pt x="4804047" y="0"/>
                </a:lnTo>
                <a:lnTo>
                  <a:pt x="4816202" y="0"/>
                </a:lnTo>
                <a:lnTo>
                  <a:pt x="4817325" y="464"/>
                </a:lnTo>
                <a:lnTo>
                  <a:pt x="4819185" y="2324"/>
                </a:lnTo>
                <a:lnTo>
                  <a:pt x="4819650" y="3447"/>
                </a:lnTo>
                <a:lnTo>
                  <a:pt x="4819650" y="6077"/>
                </a:lnTo>
                <a:lnTo>
                  <a:pt x="4819185" y="7200"/>
                </a:lnTo>
                <a:lnTo>
                  <a:pt x="4817325" y="9060"/>
                </a:lnTo>
                <a:lnTo>
                  <a:pt x="4816202" y="9524"/>
                </a:lnTo>
                <a:close/>
              </a:path>
              <a:path w="5391150" h="9525">
                <a:moveTo>
                  <a:pt x="4873352" y="9524"/>
                </a:moveTo>
                <a:lnTo>
                  <a:pt x="4861197" y="9524"/>
                </a:lnTo>
                <a:lnTo>
                  <a:pt x="4860074" y="9060"/>
                </a:lnTo>
                <a:lnTo>
                  <a:pt x="4858214" y="7200"/>
                </a:lnTo>
                <a:lnTo>
                  <a:pt x="4857749" y="6077"/>
                </a:lnTo>
                <a:lnTo>
                  <a:pt x="4857749" y="3447"/>
                </a:lnTo>
                <a:lnTo>
                  <a:pt x="4858214" y="2324"/>
                </a:lnTo>
                <a:lnTo>
                  <a:pt x="4860074" y="464"/>
                </a:lnTo>
                <a:lnTo>
                  <a:pt x="4861197" y="0"/>
                </a:lnTo>
                <a:lnTo>
                  <a:pt x="4873352" y="0"/>
                </a:lnTo>
                <a:lnTo>
                  <a:pt x="4874474" y="464"/>
                </a:lnTo>
                <a:lnTo>
                  <a:pt x="4876334" y="2324"/>
                </a:lnTo>
                <a:lnTo>
                  <a:pt x="4876799" y="3447"/>
                </a:lnTo>
                <a:lnTo>
                  <a:pt x="4876799" y="6077"/>
                </a:lnTo>
                <a:lnTo>
                  <a:pt x="4876334" y="7200"/>
                </a:lnTo>
                <a:lnTo>
                  <a:pt x="4874474" y="9060"/>
                </a:lnTo>
                <a:lnTo>
                  <a:pt x="4873352" y="9524"/>
                </a:lnTo>
                <a:close/>
              </a:path>
              <a:path w="5391150" h="9525">
                <a:moveTo>
                  <a:pt x="4930502" y="9524"/>
                </a:moveTo>
                <a:lnTo>
                  <a:pt x="4918347" y="9524"/>
                </a:lnTo>
                <a:lnTo>
                  <a:pt x="4917224" y="9060"/>
                </a:lnTo>
                <a:lnTo>
                  <a:pt x="4915365" y="7200"/>
                </a:lnTo>
                <a:lnTo>
                  <a:pt x="4914900" y="6077"/>
                </a:lnTo>
                <a:lnTo>
                  <a:pt x="4914900" y="3447"/>
                </a:lnTo>
                <a:lnTo>
                  <a:pt x="4915365" y="2324"/>
                </a:lnTo>
                <a:lnTo>
                  <a:pt x="4917224" y="464"/>
                </a:lnTo>
                <a:lnTo>
                  <a:pt x="4918347" y="0"/>
                </a:lnTo>
                <a:lnTo>
                  <a:pt x="4930502" y="0"/>
                </a:lnTo>
                <a:lnTo>
                  <a:pt x="4931624" y="464"/>
                </a:lnTo>
                <a:lnTo>
                  <a:pt x="4933484" y="2324"/>
                </a:lnTo>
                <a:lnTo>
                  <a:pt x="4933949" y="3447"/>
                </a:lnTo>
                <a:lnTo>
                  <a:pt x="4933949" y="6077"/>
                </a:lnTo>
                <a:lnTo>
                  <a:pt x="4933484" y="7200"/>
                </a:lnTo>
                <a:lnTo>
                  <a:pt x="4931624" y="9060"/>
                </a:lnTo>
                <a:lnTo>
                  <a:pt x="4930502" y="9524"/>
                </a:lnTo>
                <a:close/>
              </a:path>
              <a:path w="5391150" h="9525">
                <a:moveTo>
                  <a:pt x="4987652" y="9524"/>
                </a:moveTo>
                <a:lnTo>
                  <a:pt x="4975497" y="9524"/>
                </a:lnTo>
                <a:lnTo>
                  <a:pt x="4974375" y="9060"/>
                </a:lnTo>
                <a:lnTo>
                  <a:pt x="4972515" y="7200"/>
                </a:lnTo>
                <a:lnTo>
                  <a:pt x="4972050" y="6077"/>
                </a:lnTo>
                <a:lnTo>
                  <a:pt x="4972050" y="3447"/>
                </a:lnTo>
                <a:lnTo>
                  <a:pt x="4972515" y="2324"/>
                </a:lnTo>
                <a:lnTo>
                  <a:pt x="4974375" y="464"/>
                </a:lnTo>
                <a:lnTo>
                  <a:pt x="4975497" y="0"/>
                </a:lnTo>
                <a:lnTo>
                  <a:pt x="4987652" y="0"/>
                </a:lnTo>
                <a:lnTo>
                  <a:pt x="4988775" y="464"/>
                </a:lnTo>
                <a:lnTo>
                  <a:pt x="4990635" y="2324"/>
                </a:lnTo>
                <a:lnTo>
                  <a:pt x="4991100" y="3447"/>
                </a:lnTo>
                <a:lnTo>
                  <a:pt x="4991100" y="6077"/>
                </a:lnTo>
                <a:lnTo>
                  <a:pt x="4990635" y="7200"/>
                </a:lnTo>
                <a:lnTo>
                  <a:pt x="4988775" y="9060"/>
                </a:lnTo>
                <a:lnTo>
                  <a:pt x="4987652" y="9524"/>
                </a:lnTo>
                <a:close/>
              </a:path>
              <a:path w="5391150" h="9525">
                <a:moveTo>
                  <a:pt x="5044802" y="9524"/>
                </a:moveTo>
                <a:lnTo>
                  <a:pt x="5032647" y="9524"/>
                </a:lnTo>
                <a:lnTo>
                  <a:pt x="5031524" y="9060"/>
                </a:lnTo>
                <a:lnTo>
                  <a:pt x="5029664" y="7200"/>
                </a:lnTo>
                <a:lnTo>
                  <a:pt x="5029199" y="6077"/>
                </a:lnTo>
                <a:lnTo>
                  <a:pt x="5029199" y="3447"/>
                </a:lnTo>
                <a:lnTo>
                  <a:pt x="5029664" y="2324"/>
                </a:lnTo>
                <a:lnTo>
                  <a:pt x="5031524" y="464"/>
                </a:lnTo>
                <a:lnTo>
                  <a:pt x="5032647" y="0"/>
                </a:lnTo>
                <a:lnTo>
                  <a:pt x="5044802" y="0"/>
                </a:lnTo>
                <a:lnTo>
                  <a:pt x="5045925" y="464"/>
                </a:lnTo>
                <a:lnTo>
                  <a:pt x="5047784" y="2324"/>
                </a:lnTo>
                <a:lnTo>
                  <a:pt x="5048249" y="3447"/>
                </a:lnTo>
                <a:lnTo>
                  <a:pt x="5048249" y="6077"/>
                </a:lnTo>
                <a:lnTo>
                  <a:pt x="5047784" y="7200"/>
                </a:lnTo>
                <a:lnTo>
                  <a:pt x="5045925" y="9060"/>
                </a:lnTo>
                <a:lnTo>
                  <a:pt x="5044802" y="9524"/>
                </a:lnTo>
                <a:close/>
              </a:path>
              <a:path w="5391150" h="9525">
                <a:moveTo>
                  <a:pt x="5101952" y="9524"/>
                </a:moveTo>
                <a:lnTo>
                  <a:pt x="5089797" y="9524"/>
                </a:lnTo>
                <a:lnTo>
                  <a:pt x="5088674" y="9060"/>
                </a:lnTo>
                <a:lnTo>
                  <a:pt x="5086814" y="7200"/>
                </a:lnTo>
                <a:lnTo>
                  <a:pt x="5086349" y="6077"/>
                </a:lnTo>
                <a:lnTo>
                  <a:pt x="5086349" y="3447"/>
                </a:lnTo>
                <a:lnTo>
                  <a:pt x="5086814" y="2324"/>
                </a:lnTo>
                <a:lnTo>
                  <a:pt x="5088674" y="464"/>
                </a:lnTo>
                <a:lnTo>
                  <a:pt x="5089797" y="0"/>
                </a:lnTo>
                <a:lnTo>
                  <a:pt x="5101952" y="0"/>
                </a:lnTo>
                <a:lnTo>
                  <a:pt x="5103074" y="464"/>
                </a:lnTo>
                <a:lnTo>
                  <a:pt x="5104934" y="2324"/>
                </a:lnTo>
                <a:lnTo>
                  <a:pt x="5105399" y="3447"/>
                </a:lnTo>
                <a:lnTo>
                  <a:pt x="5105399" y="6077"/>
                </a:lnTo>
                <a:lnTo>
                  <a:pt x="5104934" y="7200"/>
                </a:lnTo>
                <a:lnTo>
                  <a:pt x="5103074" y="9060"/>
                </a:lnTo>
                <a:lnTo>
                  <a:pt x="5101952" y="9524"/>
                </a:lnTo>
                <a:close/>
              </a:path>
              <a:path w="5391150" h="9525">
                <a:moveTo>
                  <a:pt x="5159102" y="9524"/>
                </a:moveTo>
                <a:lnTo>
                  <a:pt x="5146947" y="9524"/>
                </a:lnTo>
                <a:lnTo>
                  <a:pt x="5145824" y="9060"/>
                </a:lnTo>
                <a:lnTo>
                  <a:pt x="5143965" y="7200"/>
                </a:lnTo>
                <a:lnTo>
                  <a:pt x="5143500" y="6077"/>
                </a:lnTo>
                <a:lnTo>
                  <a:pt x="5143500" y="3447"/>
                </a:lnTo>
                <a:lnTo>
                  <a:pt x="5143965" y="2324"/>
                </a:lnTo>
                <a:lnTo>
                  <a:pt x="5145824" y="464"/>
                </a:lnTo>
                <a:lnTo>
                  <a:pt x="5146947" y="0"/>
                </a:lnTo>
                <a:lnTo>
                  <a:pt x="5159102" y="0"/>
                </a:lnTo>
                <a:lnTo>
                  <a:pt x="5160225" y="464"/>
                </a:lnTo>
                <a:lnTo>
                  <a:pt x="5162084" y="2324"/>
                </a:lnTo>
                <a:lnTo>
                  <a:pt x="5162549" y="3447"/>
                </a:lnTo>
                <a:lnTo>
                  <a:pt x="5162549" y="6077"/>
                </a:lnTo>
                <a:lnTo>
                  <a:pt x="5162084" y="7200"/>
                </a:lnTo>
                <a:lnTo>
                  <a:pt x="5160225" y="9060"/>
                </a:lnTo>
                <a:lnTo>
                  <a:pt x="5159102" y="9524"/>
                </a:lnTo>
                <a:close/>
              </a:path>
              <a:path w="5391150" h="9525">
                <a:moveTo>
                  <a:pt x="5216252" y="9524"/>
                </a:moveTo>
                <a:lnTo>
                  <a:pt x="5204097" y="9524"/>
                </a:lnTo>
                <a:lnTo>
                  <a:pt x="5202974" y="9060"/>
                </a:lnTo>
                <a:lnTo>
                  <a:pt x="5201114" y="7200"/>
                </a:lnTo>
                <a:lnTo>
                  <a:pt x="5200649" y="6077"/>
                </a:lnTo>
                <a:lnTo>
                  <a:pt x="5200649" y="3447"/>
                </a:lnTo>
                <a:lnTo>
                  <a:pt x="5201114" y="2324"/>
                </a:lnTo>
                <a:lnTo>
                  <a:pt x="5202974" y="464"/>
                </a:lnTo>
                <a:lnTo>
                  <a:pt x="5204097" y="0"/>
                </a:lnTo>
                <a:lnTo>
                  <a:pt x="5216252" y="0"/>
                </a:lnTo>
                <a:lnTo>
                  <a:pt x="5217375" y="464"/>
                </a:lnTo>
                <a:lnTo>
                  <a:pt x="5219235" y="2324"/>
                </a:lnTo>
                <a:lnTo>
                  <a:pt x="5219700" y="3447"/>
                </a:lnTo>
                <a:lnTo>
                  <a:pt x="5219700" y="6077"/>
                </a:lnTo>
                <a:lnTo>
                  <a:pt x="5219235" y="7200"/>
                </a:lnTo>
                <a:lnTo>
                  <a:pt x="5217375" y="9060"/>
                </a:lnTo>
                <a:lnTo>
                  <a:pt x="5216252" y="9524"/>
                </a:lnTo>
                <a:close/>
              </a:path>
              <a:path w="5391150" h="9525">
                <a:moveTo>
                  <a:pt x="5273402" y="9524"/>
                </a:moveTo>
                <a:lnTo>
                  <a:pt x="5261247" y="9524"/>
                </a:lnTo>
                <a:lnTo>
                  <a:pt x="5260124" y="9060"/>
                </a:lnTo>
                <a:lnTo>
                  <a:pt x="5258264" y="7200"/>
                </a:lnTo>
                <a:lnTo>
                  <a:pt x="5257799" y="6077"/>
                </a:lnTo>
                <a:lnTo>
                  <a:pt x="5257799" y="3447"/>
                </a:lnTo>
                <a:lnTo>
                  <a:pt x="5258264" y="2324"/>
                </a:lnTo>
                <a:lnTo>
                  <a:pt x="5260124" y="464"/>
                </a:lnTo>
                <a:lnTo>
                  <a:pt x="5261247" y="0"/>
                </a:lnTo>
                <a:lnTo>
                  <a:pt x="5273402" y="0"/>
                </a:lnTo>
                <a:lnTo>
                  <a:pt x="5274525" y="464"/>
                </a:lnTo>
                <a:lnTo>
                  <a:pt x="5276384" y="2324"/>
                </a:lnTo>
                <a:lnTo>
                  <a:pt x="5276849" y="3447"/>
                </a:lnTo>
                <a:lnTo>
                  <a:pt x="5276849" y="6077"/>
                </a:lnTo>
                <a:lnTo>
                  <a:pt x="5276384" y="7200"/>
                </a:lnTo>
                <a:lnTo>
                  <a:pt x="5274525" y="9060"/>
                </a:lnTo>
                <a:lnTo>
                  <a:pt x="5273402" y="9524"/>
                </a:lnTo>
                <a:close/>
              </a:path>
              <a:path w="5391150" h="9525">
                <a:moveTo>
                  <a:pt x="5330552" y="9524"/>
                </a:moveTo>
                <a:lnTo>
                  <a:pt x="5318397" y="9524"/>
                </a:lnTo>
                <a:lnTo>
                  <a:pt x="5317274" y="9060"/>
                </a:lnTo>
                <a:lnTo>
                  <a:pt x="5315415" y="7200"/>
                </a:lnTo>
                <a:lnTo>
                  <a:pt x="5314950" y="6077"/>
                </a:lnTo>
                <a:lnTo>
                  <a:pt x="5314950" y="3447"/>
                </a:lnTo>
                <a:lnTo>
                  <a:pt x="5315415" y="2324"/>
                </a:lnTo>
                <a:lnTo>
                  <a:pt x="5317274" y="464"/>
                </a:lnTo>
                <a:lnTo>
                  <a:pt x="5318397" y="0"/>
                </a:lnTo>
                <a:lnTo>
                  <a:pt x="5330552" y="0"/>
                </a:lnTo>
                <a:lnTo>
                  <a:pt x="5331674" y="464"/>
                </a:lnTo>
                <a:lnTo>
                  <a:pt x="5333534" y="2324"/>
                </a:lnTo>
                <a:lnTo>
                  <a:pt x="5333999" y="3447"/>
                </a:lnTo>
                <a:lnTo>
                  <a:pt x="5333999" y="6077"/>
                </a:lnTo>
                <a:lnTo>
                  <a:pt x="5333534" y="7200"/>
                </a:lnTo>
                <a:lnTo>
                  <a:pt x="5331674" y="9060"/>
                </a:lnTo>
                <a:lnTo>
                  <a:pt x="5330552" y="9524"/>
                </a:lnTo>
                <a:close/>
              </a:path>
              <a:path w="5391150" h="9525">
                <a:moveTo>
                  <a:pt x="5387702" y="9524"/>
                </a:moveTo>
                <a:lnTo>
                  <a:pt x="5375547" y="9524"/>
                </a:lnTo>
                <a:lnTo>
                  <a:pt x="5374424" y="9060"/>
                </a:lnTo>
                <a:lnTo>
                  <a:pt x="5372564" y="7200"/>
                </a:lnTo>
                <a:lnTo>
                  <a:pt x="5372099" y="6077"/>
                </a:lnTo>
                <a:lnTo>
                  <a:pt x="5372099" y="3447"/>
                </a:lnTo>
                <a:lnTo>
                  <a:pt x="5372564" y="2324"/>
                </a:lnTo>
                <a:lnTo>
                  <a:pt x="5374424" y="464"/>
                </a:lnTo>
                <a:lnTo>
                  <a:pt x="5375547" y="0"/>
                </a:lnTo>
                <a:lnTo>
                  <a:pt x="5387702" y="0"/>
                </a:lnTo>
                <a:lnTo>
                  <a:pt x="5388825" y="464"/>
                </a:lnTo>
                <a:lnTo>
                  <a:pt x="5390685" y="2324"/>
                </a:lnTo>
                <a:lnTo>
                  <a:pt x="5391150" y="3447"/>
                </a:lnTo>
                <a:lnTo>
                  <a:pt x="5391150" y="6077"/>
                </a:lnTo>
                <a:lnTo>
                  <a:pt x="5390685" y="7200"/>
                </a:lnTo>
                <a:lnTo>
                  <a:pt x="5388825" y="9060"/>
                </a:lnTo>
                <a:lnTo>
                  <a:pt x="5387702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9275514" y="6692900"/>
            <a:ext cx="775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Ship</a:t>
            </a:r>
            <a:r>
              <a:rPr sz="1200" spc="-8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Mode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490345" y="5340945"/>
            <a:ext cx="228600" cy="35750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Days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515059" y="6511925"/>
            <a:ext cx="762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tandard Class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732699" y="6511925"/>
            <a:ext cx="682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Second Class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991863" y="6511925"/>
            <a:ext cx="5213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First Class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166641" y="6511925"/>
            <a:ext cx="527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Same Day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7424522" y="4871999"/>
            <a:ext cx="4438015" cy="1614805"/>
          </a:xfrm>
          <a:custGeom>
            <a:avLst/>
            <a:gdLst/>
            <a:ahLst/>
            <a:cxnLst/>
            <a:rect l="l" t="t" r="r" b="b"/>
            <a:pathLst>
              <a:path w="4438015" h="1614804">
                <a:moveTo>
                  <a:pt x="903287" y="0"/>
                </a:moveTo>
                <a:lnTo>
                  <a:pt x="0" y="0"/>
                </a:lnTo>
                <a:lnTo>
                  <a:pt x="0" y="1614538"/>
                </a:lnTo>
                <a:lnTo>
                  <a:pt x="903287" y="1614538"/>
                </a:lnTo>
                <a:lnTo>
                  <a:pt x="903287" y="0"/>
                </a:lnTo>
                <a:close/>
              </a:path>
              <a:path w="4438015" h="1614804">
                <a:moveTo>
                  <a:pt x="2081491" y="570407"/>
                </a:moveTo>
                <a:lnTo>
                  <a:pt x="1178204" y="570407"/>
                </a:lnTo>
                <a:lnTo>
                  <a:pt x="1178204" y="1614538"/>
                </a:lnTo>
                <a:lnTo>
                  <a:pt x="2081491" y="1614538"/>
                </a:lnTo>
                <a:lnTo>
                  <a:pt x="2081491" y="570407"/>
                </a:lnTo>
                <a:close/>
              </a:path>
              <a:path w="4438015" h="1614804">
                <a:moveTo>
                  <a:pt x="3259696" y="911999"/>
                </a:moveTo>
                <a:lnTo>
                  <a:pt x="2356408" y="911999"/>
                </a:lnTo>
                <a:lnTo>
                  <a:pt x="2356408" y="1614538"/>
                </a:lnTo>
                <a:lnTo>
                  <a:pt x="3259696" y="1614538"/>
                </a:lnTo>
                <a:lnTo>
                  <a:pt x="3259696" y="911999"/>
                </a:lnTo>
                <a:close/>
              </a:path>
              <a:path w="4438015" h="1614804">
                <a:moveTo>
                  <a:pt x="4437888" y="1601647"/>
                </a:moveTo>
                <a:lnTo>
                  <a:pt x="3534600" y="1601647"/>
                </a:lnTo>
                <a:lnTo>
                  <a:pt x="3534600" y="1614538"/>
                </a:lnTo>
                <a:lnTo>
                  <a:pt x="4437888" y="1614538"/>
                </a:lnTo>
                <a:lnTo>
                  <a:pt x="4437888" y="1601647"/>
                </a:lnTo>
                <a:close/>
              </a:path>
            </a:pathLst>
          </a:custGeom>
          <a:solidFill>
            <a:srgbClr val="B45D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6530975" y="3872336"/>
            <a:ext cx="3747770" cy="9461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776855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FFFFFF"/>
                </a:solidFill>
                <a:latin typeface="Segoe UI Semibold"/>
                <a:cs typeface="Segoe UI Semibold"/>
              </a:rPr>
              <a:t>Sub-Category</a:t>
            </a:r>
            <a:endParaRPr sz="12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Average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Shipping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Time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by</a:t>
            </a:r>
            <a:r>
              <a:rPr sz="14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Ship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Mode</a:t>
            </a:r>
            <a:endParaRPr sz="1400">
              <a:latin typeface="Segoe UI Semibold"/>
              <a:cs typeface="Segoe UI Semibold"/>
            </a:endParaRPr>
          </a:p>
          <a:p>
            <a:pPr marL="264795">
              <a:lnSpc>
                <a:spcPct val="100000"/>
              </a:lnSpc>
              <a:spcBef>
                <a:spcPts val="5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6</a:t>
            </a:r>
            <a:endParaRPr sz="900">
              <a:latin typeface="Segoe UI"/>
              <a:cs typeface="Segoe UI"/>
            </a:endParaRPr>
          </a:p>
          <a:p>
            <a:pPr marL="1240155">
              <a:lnSpc>
                <a:spcPct val="100000"/>
              </a:lnSpc>
              <a:spcBef>
                <a:spcPts val="4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5.01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7" name="object 1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Page</a:t>
            </a:r>
            <a:r>
              <a:rPr spc="-30" dirty="0"/>
              <a:t> </a:t>
            </a:r>
            <a:fld id="{81D60167-4931-47E6-BA6A-407CBD079E47}" type="slidenum">
              <a:rPr dirty="0"/>
              <a:t>2</a:t>
            </a:fld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3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8936901" y="5225889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3.24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0115102" y="5567487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2.18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1293302" y="6257129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0.04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916392" y="333406"/>
            <a:ext cx="2312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2365" algn="l"/>
              </a:tabLst>
            </a:pPr>
            <a:r>
              <a:rPr sz="4000" dirty="0">
                <a:solidFill>
                  <a:srgbClr val="EC3C3C"/>
                </a:solidFill>
                <a:latin typeface="Arial MT"/>
                <a:cs typeface="Arial MT"/>
              </a:rPr>
              <a:t>3.96	Days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940723" y="965200"/>
            <a:ext cx="4894580" cy="87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2010" algn="l"/>
              </a:tabLst>
            </a:pPr>
            <a:r>
              <a:rPr sz="1200" spc="-25" dirty="0">
                <a:solidFill>
                  <a:srgbClr val="FFFFFF"/>
                </a:solidFill>
                <a:latin typeface="Segoe UI"/>
                <a:cs typeface="Segoe UI"/>
              </a:rPr>
              <a:t>Total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 Profit without Discount	</a:t>
            </a:r>
            <a:r>
              <a:rPr sz="1200" spc="-5" dirty="0">
                <a:solidFill>
                  <a:srgbClr val="FFFFFF"/>
                </a:solidFill>
                <a:latin typeface="Segoe UI"/>
                <a:cs typeface="Segoe UI"/>
              </a:rPr>
              <a:t>Average</a:t>
            </a:r>
            <a:r>
              <a:rPr sz="12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Delivery</a:t>
            </a:r>
            <a:r>
              <a:rPr sz="1200" spc="-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/>
                <a:cs typeface="Segoe UI"/>
              </a:rPr>
              <a:t>Time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Segoe UI"/>
              <a:cs typeface="Segoe UI"/>
            </a:endParaRPr>
          </a:p>
          <a:p>
            <a:pPr marR="393700"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Profit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without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Discount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by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Sub-Category</a:t>
            </a:r>
            <a:endParaRPr sz="1400">
              <a:latin typeface="Segoe UI Semibold"/>
              <a:cs typeface="Segoe UI Semibold"/>
            </a:endParaRPr>
          </a:p>
          <a:p>
            <a:pPr marL="851535">
              <a:lnSpc>
                <a:spcPct val="100000"/>
              </a:lnSpc>
              <a:spcBef>
                <a:spcPts val="5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$100K</a:t>
            </a:r>
            <a:endParaRPr sz="9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649200" cy="73152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6858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4325" y="342900"/>
              <a:ext cx="2238375" cy="847725"/>
            </a:xfrm>
            <a:custGeom>
              <a:avLst/>
              <a:gdLst/>
              <a:ahLst/>
              <a:cxnLst/>
              <a:rect l="l" t="t" r="r" b="b"/>
              <a:pathLst>
                <a:path w="2238375" h="847725">
                  <a:moveTo>
                    <a:pt x="2238375" y="847725"/>
                  </a:moveTo>
                  <a:lnTo>
                    <a:pt x="0" y="847725"/>
                  </a:lnTo>
                  <a:lnTo>
                    <a:pt x="0" y="0"/>
                  </a:lnTo>
                  <a:lnTo>
                    <a:pt x="2238375" y="0"/>
                  </a:lnTo>
                  <a:lnTo>
                    <a:pt x="2238375" y="847725"/>
                  </a:lnTo>
                  <a:close/>
                </a:path>
              </a:pathLst>
            </a:custGeom>
            <a:solidFill>
              <a:srgbClr val="FFFF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" y="390525"/>
              <a:ext cx="2038350" cy="7524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39725" y="1304988"/>
            <a:ext cx="3558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Total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Sales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by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Bubble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size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 Semibold"/>
                <a:cs typeface="Segoe UI Semibold"/>
              </a:rPr>
              <a:t>in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different</a:t>
            </a:r>
            <a:r>
              <a:rPr sz="14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States</a:t>
            </a:r>
            <a:endParaRPr sz="1400">
              <a:latin typeface="Segoe UI Semibold"/>
              <a:cs typeface="Segoe UI Semibold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2425" y="1590675"/>
            <a:ext cx="11925300" cy="5162550"/>
            <a:chOff x="352425" y="1590675"/>
            <a:chExt cx="11925300" cy="51625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425" y="1590675"/>
              <a:ext cx="11925300" cy="51625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8756" y="4715222"/>
              <a:ext cx="473709" cy="473709"/>
            </a:xfrm>
            <a:custGeom>
              <a:avLst/>
              <a:gdLst/>
              <a:ahLst/>
              <a:cxnLst/>
              <a:rect l="l" t="t" r="r" b="b"/>
              <a:pathLst>
                <a:path w="473709" h="473710">
                  <a:moveTo>
                    <a:pt x="244366" y="473233"/>
                  </a:moveTo>
                  <a:lnTo>
                    <a:pt x="228867" y="473233"/>
                  </a:lnTo>
                  <a:lnTo>
                    <a:pt x="221136" y="472853"/>
                  </a:lnTo>
                  <a:lnTo>
                    <a:pt x="182854" y="467174"/>
                  </a:lnTo>
                  <a:lnTo>
                    <a:pt x="138907" y="452256"/>
                  </a:lnTo>
                  <a:lnTo>
                    <a:pt x="98716" y="429050"/>
                  </a:lnTo>
                  <a:lnTo>
                    <a:pt x="63823" y="398450"/>
                  </a:lnTo>
                  <a:lnTo>
                    <a:pt x="35571" y="361629"/>
                  </a:lnTo>
                  <a:lnTo>
                    <a:pt x="15045" y="320006"/>
                  </a:lnTo>
                  <a:lnTo>
                    <a:pt x="3034" y="275177"/>
                  </a:lnTo>
                  <a:lnTo>
                    <a:pt x="0" y="244366"/>
                  </a:lnTo>
                  <a:lnTo>
                    <a:pt x="0" y="228866"/>
                  </a:lnTo>
                  <a:lnTo>
                    <a:pt x="6058" y="182853"/>
                  </a:lnTo>
                  <a:lnTo>
                    <a:pt x="20976" y="138907"/>
                  </a:lnTo>
                  <a:lnTo>
                    <a:pt x="44182" y="98715"/>
                  </a:lnTo>
                  <a:lnTo>
                    <a:pt x="74783" y="63823"/>
                  </a:lnTo>
                  <a:lnTo>
                    <a:pt x="111603" y="35571"/>
                  </a:lnTo>
                  <a:lnTo>
                    <a:pt x="153227" y="15045"/>
                  </a:lnTo>
                  <a:lnTo>
                    <a:pt x="198055" y="3034"/>
                  </a:lnTo>
                  <a:lnTo>
                    <a:pt x="228867" y="0"/>
                  </a:lnTo>
                  <a:lnTo>
                    <a:pt x="244366" y="0"/>
                  </a:lnTo>
                  <a:lnTo>
                    <a:pt x="290379" y="6058"/>
                  </a:lnTo>
                  <a:lnTo>
                    <a:pt x="334325" y="20976"/>
                  </a:lnTo>
                  <a:lnTo>
                    <a:pt x="374517" y="44181"/>
                  </a:lnTo>
                  <a:lnTo>
                    <a:pt x="409409" y="74782"/>
                  </a:lnTo>
                  <a:lnTo>
                    <a:pt x="437662" y="111602"/>
                  </a:lnTo>
                  <a:lnTo>
                    <a:pt x="458187" y="153226"/>
                  </a:lnTo>
                  <a:lnTo>
                    <a:pt x="470198" y="198055"/>
                  </a:lnTo>
                  <a:lnTo>
                    <a:pt x="473233" y="228866"/>
                  </a:lnTo>
                  <a:lnTo>
                    <a:pt x="473233" y="236616"/>
                  </a:lnTo>
                  <a:lnTo>
                    <a:pt x="473233" y="244366"/>
                  </a:lnTo>
                  <a:lnTo>
                    <a:pt x="467175" y="290378"/>
                  </a:lnTo>
                  <a:lnTo>
                    <a:pt x="452256" y="334325"/>
                  </a:lnTo>
                  <a:lnTo>
                    <a:pt x="429051" y="374516"/>
                  </a:lnTo>
                  <a:lnTo>
                    <a:pt x="398450" y="409409"/>
                  </a:lnTo>
                  <a:lnTo>
                    <a:pt x="361630" y="437661"/>
                  </a:lnTo>
                  <a:lnTo>
                    <a:pt x="320006" y="458187"/>
                  </a:lnTo>
                  <a:lnTo>
                    <a:pt x="275177" y="470198"/>
                  </a:lnTo>
                  <a:lnTo>
                    <a:pt x="252097" y="472853"/>
                  </a:lnTo>
                  <a:lnTo>
                    <a:pt x="244366" y="473233"/>
                  </a:lnTo>
                  <a:close/>
                </a:path>
              </a:pathLst>
            </a:custGeom>
            <a:solidFill>
              <a:srgbClr val="B45DB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756" y="4715222"/>
              <a:ext cx="473709" cy="473709"/>
            </a:xfrm>
            <a:custGeom>
              <a:avLst/>
              <a:gdLst/>
              <a:ahLst/>
              <a:cxnLst/>
              <a:rect l="l" t="t" r="r" b="b"/>
              <a:pathLst>
                <a:path w="473709" h="473710">
                  <a:moveTo>
                    <a:pt x="473233" y="236616"/>
                  </a:moveTo>
                  <a:lnTo>
                    <a:pt x="473233" y="244366"/>
                  </a:lnTo>
                  <a:lnTo>
                    <a:pt x="472853" y="252097"/>
                  </a:lnTo>
                  <a:lnTo>
                    <a:pt x="472094" y="259809"/>
                  </a:lnTo>
                  <a:lnTo>
                    <a:pt x="471334" y="267521"/>
                  </a:lnTo>
                  <a:lnTo>
                    <a:pt x="470198" y="275177"/>
                  </a:lnTo>
                  <a:lnTo>
                    <a:pt x="468687" y="282777"/>
                  </a:lnTo>
                  <a:lnTo>
                    <a:pt x="467175" y="290378"/>
                  </a:lnTo>
                  <a:lnTo>
                    <a:pt x="465294" y="297887"/>
                  </a:lnTo>
                  <a:lnTo>
                    <a:pt x="463045" y="305302"/>
                  </a:lnTo>
                  <a:lnTo>
                    <a:pt x="460795" y="312718"/>
                  </a:lnTo>
                  <a:lnTo>
                    <a:pt x="458187" y="320006"/>
                  </a:lnTo>
                  <a:lnTo>
                    <a:pt x="455222" y="327165"/>
                  </a:lnTo>
                  <a:lnTo>
                    <a:pt x="452256" y="334325"/>
                  </a:lnTo>
                  <a:lnTo>
                    <a:pt x="448947" y="341322"/>
                  </a:lnTo>
                  <a:lnTo>
                    <a:pt x="445294" y="348156"/>
                  </a:lnTo>
                  <a:lnTo>
                    <a:pt x="441641" y="354991"/>
                  </a:lnTo>
                  <a:lnTo>
                    <a:pt x="437662" y="361630"/>
                  </a:lnTo>
                  <a:lnTo>
                    <a:pt x="433356" y="368073"/>
                  </a:lnTo>
                  <a:lnTo>
                    <a:pt x="429051" y="374517"/>
                  </a:lnTo>
                  <a:lnTo>
                    <a:pt x="403930" y="403930"/>
                  </a:lnTo>
                  <a:lnTo>
                    <a:pt x="386725" y="419524"/>
                  </a:lnTo>
                  <a:lnTo>
                    <a:pt x="380734" y="424440"/>
                  </a:lnTo>
                  <a:lnTo>
                    <a:pt x="374517" y="429050"/>
                  </a:lnTo>
                  <a:lnTo>
                    <a:pt x="368074" y="433355"/>
                  </a:lnTo>
                  <a:lnTo>
                    <a:pt x="361630" y="437661"/>
                  </a:lnTo>
                  <a:lnTo>
                    <a:pt x="327166" y="455221"/>
                  </a:lnTo>
                  <a:lnTo>
                    <a:pt x="320006" y="458187"/>
                  </a:lnTo>
                  <a:lnTo>
                    <a:pt x="282778" y="468686"/>
                  </a:lnTo>
                  <a:lnTo>
                    <a:pt x="275177" y="470198"/>
                  </a:lnTo>
                  <a:lnTo>
                    <a:pt x="267521" y="471334"/>
                  </a:lnTo>
                  <a:lnTo>
                    <a:pt x="259809" y="472094"/>
                  </a:lnTo>
                  <a:lnTo>
                    <a:pt x="252097" y="472853"/>
                  </a:lnTo>
                  <a:lnTo>
                    <a:pt x="244366" y="473233"/>
                  </a:lnTo>
                  <a:lnTo>
                    <a:pt x="236616" y="473233"/>
                  </a:lnTo>
                  <a:lnTo>
                    <a:pt x="228867" y="473233"/>
                  </a:lnTo>
                  <a:lnTo>
                    <a:pt x="221136" y="472853"/>
                  </a:lnTo>
                  <a:lnTo>
                    <a:pt x="213424" y="472094"/>
                  </a:lnTo>
                  <a:lnTo>
                    <a:pt x="205712" y="471334"/>
                  </a:lnTo>
                  <a:lnTo>
                    <a:pt x="198055" y="470199"/>
                  </a:lnTo>
                  <a:lnTo>
                    <a:pt x="190455" y="468687"/>
                  </a:lnTo>
                  <a:lnTo>
                    <a:pt x="182854" y="467175"/>
                  </a:lnTo>
                  <a:lnTo>
                    <a:pt x="175346" y="465294"/>
                  </a:lnTo>
                  <a:lnTo>
                    <a:pt x="167930" y="463044"/>
                  </a:lnTo>
                  <a:lnTo>
                    <a:pt x="160514" y="460795"/>
                  </a:lnTo>
                  <a:lnTo>
                    <a:pt x="153227" y="458187"/>
                  </a:lnTo>
                  <a:lnTo>
                    <a:pt x="146067" y="455221"/>
                  </a:lnTo>
                  <a:lnTo>
                    <a:pt x="138907" y="452256"/>
                  </a:lnTo>
                  <a:lnTo>
                    <a:pt x="105159" y="433356"/>
                  </a:lnTo>
                  <a:lnTo>
                    <a:pt x="98716" y="429050"/>
                  </a:lnTo>
                  <a:lnTo>
                    <a:pt x="92499" y="424440"/>
                  </a:lnTo>
                  <a:lnTo>
                    <a:pt x="86508" y="419524"/>
                  </a:lnTo>
                  <a:lnTo>
                    <a:pt x="80518" y="414607"/>
                  </a:lnTo>
                  <a:lnTo>
                    <a:pt x="53709" y="386724"/>
                  </a:lnTo>
                  <a:lnTo>
                    <a:pt x="39877" y="368073"/>
                  </a:lnTo>
                  <a:lnTo>
                    <a:pt x="35571" y="361630"/>
                  </a:lnTo>
                  <a:lnTo>
                    <a:pt x="31592" y="354991"/>
                  </a:lnTo>
                  <a:lnTo>
                    <a:pt x="27939" y="348156"/>
                  </a:lnTo>
                  <a:lnTo>
                    <a:pt x="24286" y="341322"/>
                  </a:lnTo>
                  <a:lnTo>
                    <a:pt x="20976" y="334325"/>
                  </a:lnTo>
                  <a:lnTo>
                    <a:pt x="18011" y="327165"/>
                  </a:lnTo>
                  <a:lnTo>
                    <a:pt x="15045" y="320006"/>
                  </a:lnTo>
                  <a:lnTo>
                    <a:pt x="12438" y="312718"/>
                  </a:lnTo>
                  <a:lnTo>
                    <a:pt x="10188" y="305302"/>
                  </a:lnTo>
                  <a:lnTo>
                    <a:pt x="7939" y="297887"/>
                  </a:lnTo>
                  <a:lnTo>
                    <a:pt x="6058" y="290378"/>
                  </a:lnTo>
                  <a:lnTo>
                    <a:pt x="4546" y="282777"/>
                  </a:lnTo>
                  <a:lnTo>
                    <a:pt x="3034" y="275177"/>
                  </a:lnTo>
                  <a:lnTo>
                    <a:pt x="1898" y="267521"/>
                  </a:lnTo>
                  <a:lnTo>
                    <a:pt x="1139" y="259809"/>
                  </a:lnTo>
                  <a:lnTo>
                    <a:pt x="379" y="252097"/>
                  </a:lnTo>
                  <a:lnTo>
                    <a:pt x="0" y="244366"/>
                  </a:lnTo>
                  <a:lnTo>
                    <a:pt x="0" y="236616"/>
                  </a:lnTo>
                  <a:lnTo>
                    <a:pt x="0" y="228867"/>
                  </a:lnTo>
                  <a:lnTo>
                    <a:pt x="4546" y="190454"/>
                  </a:lnTo>
                  <a:lnTo>
                    <a:pt x="10188" y="167930"/>
                  </a:lnTo>
                  <a:lnTo>
                    <a:pt x="12438" y="160514"/>
                  </a:lnTo>
                  <a:lnTo>
                    <a:pt x="27939" y="125076"/>
                  </a:lnTo>
                  <a:lnTo>
                    <a:pt x="31592" y="118241"/>
                  </a:lnTo>
                  <a:lnTo>
                    <a:pt x="53709" y="86508"/>
                  </a:lnTo>
                  <a:lnTo>
                    <a:pt x="80518" y="58625"/>
                  </a:lnTo>
                  <a:lnTo>
                    <a:pt x="111603" y="35571"/>
                  </a:lnTo>
                  <a:lnTo>
                    <a:pt x="125076" y="27939"/>
                  </a:lnTo>
                  <a:lnTo>
                    <a:pt x="131910" y="24286"/>
                  </a:lnTo>
                  <a:lnTo>
                    <a:pt x="167930" y="10188"/>
                  </a:lnTo>
                  <a:lnTo>
                    <a:pt x="205712" y="1898"/>
                  </a:lnTo>
                  <a:lnTo>
                    <a:pt x="213424" y="1139"/>
                  </a:lnTo>
                  <a:lnTo>
                    <a:pt x="221136" y="379"/>
                  </a:lnTo>
                  <a:lnTo>
                    <a:pt x="228867" y="0"/>
                  </a:lnTo>
                  <a:lnTo>
                    <a:pt x="236616" y="0"/>
                  </a:lnTo>
                  <a:lnTo>
                    <a:pt x="244366" y="0"/>
                  </a:lnTo>
                  <a:lnTo>
                    <a:pt x="252097" y="379"/>
                  </a:lnTo>
                  <a:lnTo>
                    <a:pt x="259809" y="1139"/>
                  </a:lnTo>
                  <a:lnTo>
                    <a:pt x="267521" y="1898"/>
                  </a:lnTo>
                  <a:lnTo>
                    <a:pt x="305303" y="10188"/>
                  </a:lnTo>
                  <a:lnTo>
                    <a:pt x="341322" y="24286"/>
                  </a:lnTo>
                  <a:lnTo>
                    <a:pt x="348157" y="27939"/>
                  </a:lnTo>
                  <a:lnTo>
                    <a:pt x="354991" y="31592"/>
                  </a:lnTo>
                  <a:lnTo>
                    <a:pt x="386725" y="53708"/>
                  </a:lnTo>
                  <a:lnTo>
                    <a:pt x="403930" y="69303"/>
                  </a:lnTo>
                  <a:lnTo>
                    <a:pt x="409409" y="74782"/>
                  </a:lnTo>
                  <a:lnTo>
                    <a:pt x="433356" y="105158"/>
                  </a:lnTo>
                  <a:lnTo>
                    <a:pt x="437662" y="111602"/>
                  </a:lnTo>
                  <a:lnTo>
                    <a:pt x="441641" y="118241"/>
                  </a:lnTo>
                  <a:lnTo>
                    <a:pt x="445294" y="125076"/>
                  </a:lnTo>
                  <a:lnTo>
                    <a:pt x="448947" y="131910"/>
                  </a:lnTo>
                  <a:lnTo>
                    <a:pt x="463045" y="167930"/>
                  </a:lnTo>
                  <a:lnTo>
                    <a:pt x="465294" y="175346"/>
                  </a:lnTo>
                  <a:lnTo>
                    <a:pt x="467175" y="182854"/>
                  </a:lnTo>
                  <a:lnTo>
                    <a:pt x="468687" y="190454"/>
                  </a:lnTo>
                  <a:lnTo>
                    <a:pt x="470198" y="198055"/>
                  </a:lnTo>
                  <a:lnTo>
                    <a:pt x="471334" y="205711"/>
                  </a:lnTo>
                  <a:lnTo>
                    <a:pt x="472094" y="213423"/>
                  </a:lnTo>
                  <a:lnTo>
                    <a:pt x="472853" y="221136"/>
                  </a:lnTo>
                  <a:lnTo>
                    <a:pt x="473233" y="228867"/>
                  </a:lnTo>
                  <a:lnTo>
                    <a:pt x="473233" y="236616"/>
                  </a:lnTo>
                  <a:close/>
                </a:path>
              </a:pathLst>
            </a:custGeom>
            <a:ln w="9525">
              <a:solidFill>
                <a:srgbClr val="741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82452" y="3140371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199170" y="398339"/>
                  </a:moveTo>
                  <a:lnTo>
                    <a:pt x="160313" y="394512"/>
                  </a:lnTo>
                  <a:lnTo>
                    <a:pt x="122949" y="383178"/>
                  </a:lnTo>
                  <a:lnTo>
                    <a:pt x="88515" y="364773"/>
                  </a:lnTo>
                  <a:lnTo>
                    <a:pt x="58335" y="340004"/>
                  </a:lnTo>
                  <a:lnTo>
                    <a:pt x="33565" y="309822"/>
                  </a:lnTo>
                  <a:lnTo>
                    <a:pt x="15159" y="275388"/>
                  </a:lnTo>
                  <a:lnTo>
                    <a:pt x="3826" y="238025"/>
                  </a:lnTo>
                  <a:lnTo>
                    <a:pt x="0" y="199169"/>
                  </a:lnTo>
                  <a:lnTo>
                    <a:pt x="238" y="189385"/>
                  </a:lnTo>
                  <a:lnTo>
                    <a:pt x="5969" y="150763"/>
                  </a:lnTo>
                  <a:lnTo>
                    <a:pt x="19124" y="114002"/>
                  </a:lnTo>
                  <a:lnTo>
                    <a:pt x="39199" y="80514"/>
                  </a:lnTo>
                  <a:lnTo>
                    <a:pt x="65422" y="51585"/>
                  </a:lnTo>
                  <a:lnTo>
                    <a:pt x="96784" y="28328"/>
                  </a:lnTo>
                  <a:lnTo>
                    <a:pt x="132081" y="11637"/>
                  </a:lnTo>
                  <a:lnTo>
                    <a:pt x="169956" y="2152"/>
                  </a:lnTo>
                  <a:lnTo>
                    <a:pt x="199170" y="0"/>
                  </a:lnTo>
                  <a:lnTo>
                    <a:pt x="208954" y="239"/>
                  </a:lnTo>
                  <a:lnTo>
                    <a:pt x="247575" y="5970"/>
                  </a:lnTo>
                  <a:lnTo>
                    <a:pt x="284335" y="19126"/>
                  </a:lnTo>
                  <a:lnTo>
                    <a:pt x="317824" y="39201"/>
                  </a:lnTo>
                  <a:lnTo>
                    <a:pt x="346753" y="65423"/>
                  </a:lnTo>
                  <a:lnTo>
                    <a:pt x="370009" y="96785"/>
                  </a:lnTo>
                  <a:lnTo>
                    <a:pt x="386701" y="132082"/>
                  </a:lnTo>
                  <a:lnTo>
                    <a:pt x="396186" y="169956"/>
                  </a:lnTo>
                  <a:lnTo>
                    <a:pt x="398339" y="199169"/>
                  </a:lnTo>
                  <a:lnTo>
                    <a:pt x="398099" y="208954"/>
                  </a:lnTo>
                  <a:lnTo>
                    <a:pt x="392368" y="247575"/>
                  </a:lnTo>
                  <a:lnTo>
                    <a:pt x="379212" y="284337"/>
                  </a:lnTo>
                  <a:lnTo>
                    <a:pt x="359137" y="317825"/>
                  </a:lnTo>
                  <a:lnTo>
                    <a:pt x="332915" y="346753"/>
                  </a:lnTo>
                  <a:lnTo>
                    <a:pt x="301552" y="370010"/>
                  </a:lnTo>
                  <a:lnTo>
                    <a:pt x="266256" y="386702"/>
                  </a:lnTo>
                  <a:lnTo>
                    <a:pt x="228382" y="396186"/>
                  </a:lnTo>
                  <a:lnTo>
                    <a:pt x="199170" y="398339"/>
                  </a:lnTo>
                  <a:close/>
                </a:path>
              </a:pathLst>
            </a:custGeom>
            <a:solidFill>
              <a:srgbClr val="B45DB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82452" y="3140371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398339" y="199169"/>
                  </a:moveTo>
                  <a:lnTo>
                    <a:pt x="394511" y="238025"/>
                  </a:lnTo>
                  <a:lnTo>
                    <a:pt x="383177" y="275388"/>
                  </a:lnTo>
                  <a:lnTo>
                    <a:pt x="364771" y="309822"/>
                  </a:lnTo>
                  <a:lnTo>
                    <a:pt x="340003" y="340004"/>
                  </a:lnTo>
                  <a:lnTo>
                    <a:pt x="309821" y="364773"/>
                  </a:lnTo>
                  <a:lnTo>
                    <a:pt x="275387" y="383178"/>
                  </a:lnTo>
                  <a:lnTo>
                    <a:pt x="238024" y="394512"/>
                  </a:lnTo>
                  <a:lnTo>
                    <a:pt x="199170" y="398339"/>
                  </a:lnTo>
                  <a:lnTo>
                    <a:pt x="189385" y="398100"/>
                  </a:lnTo>
                  <a:lnTo>
                    <a:pt x="150763" y="392369"/>
                  </a:lnTo>
                  <a:lnTo>
                    <a:pt x="114001" y="379213"/>
                  </a:lnTo>
                  <a:lnTo>
                    <a:pt x="80513" y="359138"/>
                  </a:lnTo>
                  <a:lnTo>
                    <a:pt x="51586" y="332916"/>
                  </a:lnTo>
                  <a:lnTo>
                    <a:pt x="28327" y="301553"/>
                  </a:lnTo>
                  <a:lnTo>
                    <a:pt x="11636" y="266257"/>
                  </a:lnTo>
                  <a:lnTo>
                    <a:pt x="2151" y="228382"/>
                  </a:lnTo>
                  <a:lnTo>
                    <a:pt x="0" y="199169"/>
                  </a:lnTo>
                  <a:lnTo>
                    <a:pt x="238" y="189385"/>
                  </a:lnTo>
                  <a:lnTo>
                    <a:pt x="5969" y="150763"/>
                  </a:lnTo>
                  <a:lnTo>
                    <a:pt x="19124" y="114002"/>
                  </a:lnTo>
                  <a:lnTo>
                    <a:pt x="39199" y="80514"/>
                  </a:lnTo>
                  <a:lnTo>
                    <a:pt x="65422" y="51585"/>
                  </a:lnTo>
                  <a:lnTo>
                    <a:pt x="96784" y="28328"/>
                  </a:lnTo>
                  <a:lnTo>
                    <a:pt x="132081" y="11637"/>
                  </a:lnTo>
                  <a:lnTo>
                    <a:pt x="169956" y="2152"/>
                  </a:lnTo>
                  <a:lnTo>
                    <a:pt x="199170" y="0"/>
                  </a:lnTo>
                  <a:lnTo>
                    <a:pt x="208954" y="239"/>
                  </a:lnTo>
                  <a:lnTo>
                    <a:pt x="247575" y="5970"/>
                  </a:lnTo>
                  <a:lnTo>
                    <a:pt x="284335" y="19126"/>
                  </a:lnTo>
                  <a:lnTo>
                    <a:pt x="317824" y="39201"/>
                  </a:lnTo>
                  <a:lnTo>
                    <a:pt x="346753" y="65423"/>
                  </a:lnTo>
                  <a:lnTo>
                    <a:pt x="370009" y="96785"/>
                  </a:lnTo>
                  <a:lnTo>
                    <a:pt x="386701" y="132082"/>
                  </a:lnTo>
                  <a:lnTo>
                    <a:pt x="396186" y="169956"/>
                  </a:lnTo>
                  <a:lnTo>
                    <a:pt x="398339" y="199169"/>
                  </a:lnTo>
                  <a:close/>
                </a:path>
              </a:pathLst>
            </a:custGeom>
            <a:ln w="9525">
              <a:solidFill>
                <a:srgbClr val="741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8337" y="6320008"/>
              <a:ext cx="307340" cy="307340"/>
            </a:xfrm>
            <a:custGeom>
              <a:avLst/>
              <a:gdLst/>
              <a:ahLst/>
              <a:cxnLst/>
              <a:rect l="l" t="t" r="r" b="b"/>
              <a:pathLst>
                <a:path w="307339" h="307340">
                  <a:moveTo>
                    <a:pt x="153519" y="307039"/>
                  </a:moveTo>
                  <a:lnTo>
                    <a:pt x="108954" y="300429"/>
                  </a:lnTo>
                  <a:lnTo>
                    <a:pt x="68228" y="281166"/>
                  </a:lnTo>
                  <a:lnTo>
                    <a:pt x="34845" y="250912"/>
                  </a:lnTo>
                  <a:lnTo>
                    <a:pt x="11685" y="212268"/>
                  </a:lnTo>
                  <a:lnTo>
                    <a:pt x="737" y="168567"/>
                  </a:lnTo>
                  <a:lnTo>
                    <a:pt x="0" y="153519"/>
                  </a:lnTo>
                  <a:lnTo>
                    <a:pt x="184" y="145977"/>
                  </a:lnTo>
                  <a:lnTo>
                    <a:pt x="8969" y="101808"/>
                  </a:lnTo>
                  <a:lnTo>
                    <a:pt x="30215" y="62059"/>
                  </a:lnTo>
                  <a:lnTo>
                    <a:pt x="62059" y="30215"/>
                  </a:lnTo>
                  <a:lnTo>
                    <a:pt x="101807" y="8969"/>
                  </a:lnTo>
                  <a:lnTo>
                    <a:pt x="145977" y="184"/>
                  </a:lnTo>
                  <a:lnTo>
                    <a:pt x="153519" y="0"/>
                  </a:lnTo>
                  <a:lnTo>
                    <a:pt x="161061" y="184"/>
                  </a:lnTo>
                  <a:lnTo>
                    <a:pt x="205230" y="8969"/>
                  </a:lnTo>
                  <a:lnTo>
                    <a:pt x="244978" y="30215"/>
                  </a:lnTo>
                  <a:lnTo>
                    <a:pt x="276822" y="62059"/>
                  </a:lnTo>
                  <a:lnTo>
                    <a:pt x="298068" y="101807"/>
                  </a:lnTo>
                  <a:lnTo>
                    <a:pt x="306854" y="145977"/>
                  </a:lnTo>
                  <a:lnTo>
                    <a:pt x="307039" y="153519"/>
                  </a:lnTo>
                  <a:lnTo>
                    <a:pt x="306854" y="161061"/>
                  </a:lnTo>
                  <a:lnTo>
                    <a:pt x="298068" y="205229"/>
                  </a:lnTo>
                  <a:lnTo>
                    <a:pt x="276822" y="244978"/>
                  </a:lnTo>
                  <a:lnTo>
                    <a:pt x="244978" y="276822"/>
                  </a:lnTo>
                  <a:lnTo>
                    <a:pt x="205230" y="298068"/>
                  </a:lnTo>
                  <a:lnTo>
                    <a:pt x="161061" y="306854"/>
                  </a:lnTo>
                  <a:lnTo>
                    <a:pt x="153519" y="307039"/>
                  </a:lnTo>
                  <a:close/>
                </a:path>
              </a:pathLst>
            </a:custGeom>
            <a:solidFill>
              <a:srgbClr val="B45DB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8337" y="6320008"/>
              <a:ext cx="307340" cy="307340"/>
            </a:xfrm>
            <a:custGeom>
              <a:avLst/>
              <a:gdLst/>
              <a:ahLst/>
              <a:cxnLst/>
              <a:rect l="l" t="t" r="r" b="b"/>
              <a:pathLst>
                <a:path w="307339" h="307340">
                  <a:moveTo>
                    <a:pt x="307039" y="153519"/>
                  </a:moveTo>
                  <a:lnTo>
                    <a:pt x="300429" y="198083"/>
                  </a:lnTo>
                  <a:lnTo>
                    <a:pt x="281165" y="238810"/>
                  </a:lnTo>
                  <a:lnTo>
                    <a:pt x="250911" y="272192"/>
                  </a:lnTo>
                  <a:lnTo>
                    <a:pt x="212268" y="295352"/>
                  </a:lnTo>
                  <a:lnTo>
                    <a:pt x="168566" y="306300"/>
                  </a:lnTo>
                  <a:lnTo>
                    <a:pt x="153519" y="307039"/>
                  </a:lnTo>
                  <a:lnTo>
                    <a:pt x="145977" y="306854"/>
                  </a:lnTo>
                  <a:lnTo>
                    <a:pt x="101807" y="298068"/>
                  </a:lnTo>
                  <a:lnTo>
                    <a:pt x="62059" y="276822"/>
                  </a:lnTo>
                  <a:lnTo>
                    <a:pt x="30215" y="244978"/>
                  </a:lnTo>
                  <a:lnTo>
                    <a:pt x="8969" y="205229"/>
                  </a:lnTo>
                  <a:lnTo>
                    <a:pt x="184" y="161061"/>
                  </a:lnTo>
                  <a:lnTo>
                    <a:pt x="0" y="153519"/>
                  </a:lnTo>
                  <a:lnTo>
                    <a:pt x="184" y="145977"/>
                  </a:lnTo>
                  <a:lnTo>
                    <a:pt x="8969" y="101808"/>
                  </a:lnTo>
                  <a:lnTo>
                    <a:pt x="30215" y="62059"/>
                  </a:lnTo>
                  <a:lnTo>
                    <a:pt x="62059" y="30215"/>
                  </a:lnTo>
                  <a:lnTo>
                    <a:pt x="101807" y="8969"/>
                  </a:lnTo>
                  <a:lnTo>
                    <a:pt x="145977" y="184"/>
                  </a:lnTo>
                  <a:lnTo>
                    <a:pt x="153519" y="0"/>
                  </a:lnTo>
                  <a:lnTo>
                    <a:pt x="161061" y="184"/>
                  </a:lnTo>
                  <a:lnTo>
                    <a:pt x="205230" y="8969"/>
                  </a:lnTo>
                  <a:lnTo>
                    <a:pt x="244978" y="30215"/>
                  </a:lnTo>
                  <a:lnTo>
                    <a:pt x="276822" y="62059"/>
                  </a:lnTo>
                  <a:lnTo>
                    <a:pt x="298068" y="101807"/>
                  </a:lnTo>
                  <a:lnTo>
                    <a:pt x="306854" y="145977"/>
                  </a:lnTo>
                  <a:lnTo>
                    <a:pt x="307039" y="153519"/>
                  </a:lnTo>
                  <a:close/>
                </a:path>
              </a:pathLst>
            </a:custGeom>
            <a:ln w="9525">
              <a:solidFill>
                <a:srgbClr val="741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0935" y="1822582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39">
                  <a:moveTo>
                    <a:pt x="140867" y="281735"/>
                  </a:moveTo>
                  <a:lnTo>
                    <a:pt x="99975" y="275671"/>
                  </a:lnTo>
                  <a:lnTo>
                    <a:pt x="62605" y="257994"/>
                  </a:lnTo>
                  <a:lnTo>
                    <a:pt x="31974" y="230234"/>
                  </a:lnTo>
                  <a:lnTo>
                    <a:pt x="10722" y="194775"/>
                  </a:lnTo>
                  <a:lnTo>
                    <a:pt x="676" y="154675"/>
                  </a:lnTo>
                  <a:lnTo>
                    <a:pt x="0" y="140867"/>
                  </a:lnTo>
                  <a:lnTo>
                    <a:pt x="169" y="133947"/>
                  </a:lnTo>
                  <a:lnTo>
                    <a:pt x="8230" y="93418"/>
                  </a:lnTo>
                  <a:lnTo>
                    <a:pt x="27725" y="56945"/>
                  </a:lnTo>
                  <a:lnTo>
                    <a:pt x="56945" y="27725"/>
                  </a:lnTo>
                  <a:lnTo>
                    <a:pt x="93418" y="8230"/>
                  </a:lnTo>
                  <a:lnTo>
                    <a:pt x="133947" y="169"/>
                  </a:lnTo>
                  <a:lnTo>
                    <a:pt x="140867" y="0"/>
                  </a:lnTo>
                  <a:lnTo>
                    <a:pt x="147788" y="169"/>
                  </a:lnTo>
                  <a:lnTo>
                    <a:pt x="188317" y="8230"/>
                  </a:lnTo>
                  <a:lnTo>
                    <a:pt x="224789" y="27725"/>
                  </a:lnTo>
                  <a:lnTo>
                    <a:pt x="254009" y="56945"/>
                  </a:lnTo>
                  <a:lnTo>
                    <a:pt x="273504" y="93418"/>
                  </a:lnTo>
                  <a:lnTo>
                    <a:pt x="281566" y="133947"/>
                  </a:lnTo>
                  <a:lnTo>
                    <a:pt x="281735" y="140867"/>
                  </a:lnTo>
                  <a:lnTo>
                    <a:pt x="281566" y="147788"/>
                  </a:lnTo>
                  <a:lnTo>
                    <a:pt x="273504" y="188316"/>
                  </a:lnTo>
                  <a:lnTo>
                    <a:pt x="254009" y="224789"/>
                  </a:lnTo>
                  <a:lnTo>
                    <a:pt x="224789" y="254009"/>
                  </a:lnTo>
                  <a:lnTo>
                    <a:pt x="188317" y="273504"/>
                  </a:lnTo>
                  <a:lnTo>
                    <a:pt x="147788" y="281566"/>
                  </a:lnTo>
                  <a:lnTo>
                    <a:pt x="140867" y="281735"/>
                  </a:lnTo>
                  <a:close/>
                </a:path>
              </a:pathLst>
            </a:custGeom>
            <a:solidFill>
              <a:srgbClr val="B45DB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0935" y="1822582"/>
              <a:ext cx="281940" cy="281940"/>
            </a:xfrm>
            <a:custGeom>
              <a:avLst/>
              <a:gdLst/>
              <a:ahLst/>
              <a:cxnLst/>
              <a:rect l="l" t="t" r="r" b="b"/>
              <a:pathLst>
                <a:path w="281940" h="281939">
                  <a:moveTo>
                    <a:pt x="281735" y="140867"/>
                  </a:moveTo>
                  <a:lnTo>
                    <a:pt x="275671" y="181759"/>
                  </a:lnTo>
                  <a:lnTo>
                    <a:pt x="257994" y="219129"/>
                  </a:lnTo>
                  <a:lnTo>
                    <a:pt x="230234" y="249761"/>
                  </a:lnTo>
                  <a:lnTo>
                    <a:pt x="194775" y="271012"/>
                  </a:lnTo>
                  <a:lnTo>
                    <a:pt x="154675" y="281058"/>
                  </a:lnTo>
                  <a:lnTo>
                    <a:pt x="140867" y="281735"/>
                  </a:lnTo>
                  <a:lnTo>
                    <a:pt x="133947" y="281566"/>
                  </a:lnTo>
                  <a:lnTo>
                    <a:pt x="93418" y="273504"/>
                  </a:lnTo>
                  <a:lnTo>
                    <a:pt x="56945" y="254009"/>
                  </a:lnTo>
                  <a:lnTo>
                    <a:pt x="27725" y="224789"/>
                  </a:lnTo>
                  <a:lnTo>
                    <a:pt x="8230" y="188316"/>
                  </a:lnTo>
                  <a:lnTo>
                    <a:pt x="169" y="147788"/>
                  </a:lnTo>
                  <a:lnTo>
                    <a:pt x="0" y="140867"/>
                  </a:lnTo>
                  <a:lnTo>
                    <a:pt x="169" y="133947"/>
                  </a:lnTo>
                  <a:lnTo>
                    <a:pt x="8230" y="93418"/>
                  </a:lnTo>
                  <a:lnTo>
                    <a:pt x="27725" y="56945"/>
                  </a:lnTo>
                  <a:lnTo>
                    <a:pt x="56945" y="27725"/>
                  </a:lnTo>
                  <a:lnTo>
                    <a:pt x="93418" y="8230"/>
                  </a:lnTo>
                  <a:lnTo>
                    <a:pt x="133947" y="169"/>
                  </a:lnTo>
                  <a:lnTo>
                    <a:pt x="140867" y="0"/>
                  </a:lnTo>
                  <a:lnTo>
                    <a:pt x="147788" y="169"/>
                  </a:lnTo>
                  <a:lnTo>
                    <a:pt x="188317" y="8230"/>
                  </a:lnTo>
                  <a:lnTo>
                    <a:pt x="224789" y="27725"/>
                  </a:lnTo>
                  <a:lnTo>
                    <a:pt x="254009" y="56945"/>
                  </a:lnTo>
                  <a:lnTo>
                    <a:pt x="273504" y="93418"/>
                  </a:lnTo>
                  <a:lnTo>
                    <a:pt x="281566" y="133947"/>
                  </a:lnTo>
                  <a:lnTo>
                    <a:pt x="281735" y="140867"/>
                  </a:lnTo>
                  <a:close/>
                </a:path>
              </a:pathLst>
            </a:custGeom>
            <a:ln w="9525">
              <a:solidFill>
                <a:srgbClr val="741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69589" y="380348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131107" y="262214"/>
                  </a:moveTo>
                  <a:lnTo>
                    <a:pt x="93047" y="256570"/>
                  </a:lnTo>
                  <a:lnTo>
                    <a:pt x="58267" y="240119"/>
                  </a:lnTo>
                  <a:lnTo>
                    <a:pt x="29758" y="214281"/>
                  </a:lnTo>
                  <a:lnTo>
                    <a:pt x="9979" y="181279"/>
                  </a:lnTo>
                  <a:lnTo>
                    <a:pt x="629" y="143958"/>
                  </a:lnTo>
                  <a:lnTo>
                    <a:pt x="0" y="131107"/>
                  </a:lnTo>
                  <a:lnTo>
                    <a:pt x="157" y="124666"/>
                  </a:lnTo>
                  <a:lnTo>
                    <a:pt x="7660" y="86945"/>
                  </a:lnTo>
                  <a:lnTo>
                    <a:pt x="25804" y="52999"/>
                  </a:lnTo>
                  <a:lnTo>
                    <a:pt x="52999" y="25804"/>
                  </a:lnTo>
                  <a:lnTo>
                    <a:pt x="86944" y="7660"/>
                  </a:lnTo>
                  <a:lnTo>
                    <a:pt x="124666" y="157"/>
                  </a:lnTo>
                  <a:lnTo>
                    <a:pt x="131107" y="0"/>
                  </a:lnTo>
                  <a:lnTo>
                    <a:pt x="137548" y="157"/>
                  </a:lnTo>
                  <a:lnTo>
                    <a:pt x="175268" y="7660"/>
                  </a:lnTo>
                  <a:lnTo>
                    <a:pt x="209214" y="25804"/>
                  </a:lnTo>
                  <a:lnTo>
                    <a:pt x="236409" y="52999"/>
                  </a:lnTo>
                  <a:lnTo>
                    <a:pt x="254553" y="86945"/>
                  </a:lnTo>
                  <a:lnTo>
                    <a:pt x="262057" y="124666"/>
                  </a:lnTo>
                  <a:lnTo>
                    <a:pt x="262214" y="131107"/>
                  </a:lnTo>
                  <a:lnTo>
                    <a:pt x="262057" y="137548"/>
                  </a:lnTo>
                  <a:lnTo>
                    <a:pt x="254553" y="175268"/>
                  </a:lnTo>
                  <a:lnTo>
                    <a:pt x="236409" y="209214"/>
                  </a:lnTo>
                  <a:lnTo>
                    <a:pt x="209214" y="236409"/>
                  </a:lnTo>
                  <a:lnTo>
                    <a:pt x="175268" y="254553"/>
                  </a:lnTo>
                  <a:lnTo>
                    <a:pt x="137548" y="262057"/>
                  </a:lnTo>
                  <a:lnTo>
                    <a:pt x="131107" y="262214"/>
                  </a:lnTo>
                  <a:close/>
                </a:path>
              </a:pathLst>
            </a:custGeom>
            <a:solidFill>
              <a:srgbClr val="B45DB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869589" y="380348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4">
                  <a:moveTo>
                    <a:pt x="262214" y="131107"/>
                  </a:moveTo>
                  <a:lnTo>
                    <a:pt x="256570" y="169166"/>
                  </a:lnTo>
                  <a:lnTo>
                    <a:pt x="240118" y="203946"/>
                  </a:lnTo>
                  <a:lnTo>
                    <a:pt x="214281" y="232455"/>
                  </a:lnTo>
                  <a:lnTo>
                    <a:pt x="181279" y="252234"/>
                  </a:lnTo>
                  <a:lnTo>
                    <a:pt x="143957" y="261584"/>
                  </a:lnTo>
                  <a:lnTo>
                    <a:pt x="131107" y="262214"/>
                  </a:lnTo>
                  <a:lnTo>
                    <a:pt x="124666" y="262057"/>
                  </a:lnTo>
                  <a:lnTo>
                    <a:pt x="86945" y="254553"/>
                  </a:lnTo>
                  <a:lnTo>
                    <a:pt x="52999" y="236409"/>
                  </a:lnTo>
                  <a:lnTo>
                    <a:pt x="25804" y="209214"/>
                  </a:lnTo>
                  <a:lnTo>
                    <a:pt x="7660" y="175268"/>
                  </a:lnTo>
                  <a:lnTo>
                    <a:pt x="157" y="137548"/>
                  </a:lnTo>
                  <a:lnTo>
                    <a:pt x="0" y="131107"/>
                  </a:lnTo>
                  <a:lnTo>
                    <a:pt x="157" y="124666"/>
                  </a:lnTo>
                  <a:lnTo>
                    <a:pt x="7660" y="86945"/>
                  </a:lnTo>
                  <a:lnTo>
                    <a:pt x="25804" y="52999"/>
                  </a:lnTo>
                  <a:lnTo>
                    <a:pt x="52999" y="25804"/>
                  </a:lnTo>
                  <a:lnTo>
                    <a:pt x="86944" y="7660"/>
                  </a:lnTo>
                  <a:lnTo>
                    <a:pt x="124666" y="157"/>
                  </a:lnTo>
                  <a:lnTo>
                    <a:pt x="131107" y="0"/>
                  </a:lnTo>
                  <a:lnTo>
                    <a:pt x="137548" y="157"/>
                  </a:lnTo>
                  <a:lnTo>
                    <a:pt x="175268" y="7660"/>
                  </a:lnTo>
                  <a:lnTo>
                    <a:pt x="209214" y="25804"/>
                  </a:lnTo>
                  <a:lnTo>
                    <a:pt x="236409" y="52999"/>
                  </a:lnTo>
                  <a:lnTo>
                    <a:pt x="254553" y="86945"/>
                  </a:lnTo>
                  <a:lnTo>
                    <a:pt x="262057" y="124666"/>
                  </a:lnTo>
                  <a:lnTo>
                    <a:pt x="262214" y="131107"/>
                  </a:lnTo>
                  <a:close/>
                </a:path>
              </a:pathLst>
            </a:custGeom>
            <a:ln w="9525">
              <a:solidFill>
                <a:srgbClr val="741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1799" y="4037286"/>
              <a:ext cx="235099" cy="23509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8558" y="3955579"/>
              <a:ext cx="232964" cy="2329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74757" y="2641809"/>
              <a:ext cx="230712" cy="2307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02450" y="4769312"/>
              <a:ext cx="224169" cy="2241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06199" y="5311111"/>
              <a:ext cx="205300" cy="2052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69454" y="4111352"/>
              <a:ext cx="202539" cy="20254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87557" y="6072438"/>
              <a:ext cx="196342" cy="19634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97554" y="4788819"/>
              <a:ext cx="177276" cy="1772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97745" y="4062644"/>
              <a:ext cx="175906" cy="17590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81538" y="5655617"/>
              <a:ext cx="175101" cy="17510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37865" y="2744014"/>
              <a:ext cx="169668" cy="1696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10048" y="4386475"/>
              <a:ext cx="169657" cy="1696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73862" y="5249192"/>
              <a:ext cx="167087" cy="16708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72028" y="2217474"/>
              <a:ext cx="165642" cy="1656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1274938" y="3488265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4" h="154304">
                  <a:moveTo>
                    <a:pt x="81977" y="153854"/>
                  </a:moveTo>
                  <a:lnTo>
                    <a:pt x="71875" y="153854"/>
                  </a:lnTo>
                  <a:lnTo>
                    <a:pt x="66872" y="153362"/>
                  </a:lnTo>
                  <a:lnTo>
                    <a:pt x="29986" y="138083"/>
                  </a:lnTo>
                  <a:lnTo>
                    <a:pt x="3921" y="101699"/>
                  </a:lnTo>
                  <a:lnTo>
                    <a:pt x="0" y="81978"/>
                  </a:lnTo>
                  <a:lnTo>
                    <a:pt x="0" y="71876"/>
                  </a:lnTo>
                  <a:lnTo>
                    <a:pt x="15769" y="29988"/>
                  </a:lnTo>
                  <a:lnTo>
                    <a:pt x="52153" y="3922"/>
                  </a:lnTo>
                  <a:lnTo>
                    <a:pt x="71875" y="0"/>
                  </a:lnTo>
                  <a:lnTo>
                    <a:pt x="81977" y="0"/>
                  </a:lnTo>
                  <a:lnTo>
                    <a:pt x="123864" y="15770"/>
                  </a:lnTo>
                  <a:lnTo>
                    <a:pt x="149931" y="52154"/>
                  </a:lnTo>
                  <a:lnTo>
                    <a:pt x="153854" y="71876"/>
                  </a:lnTo>
                  <a:lnTo>
                    <a:pt x="153854" y="76927"/>
                  </a:lnTo>
                  <a:lnTo>
                    <a:pt x="153854" y="81978"/>
                  </a:lnTo>
                  <a:lnTo>
                    <a:pt x="138082" y="123865"/>
                  </a:lnTo>
                  <a:lnTo>
                    <a:pt x="101698" y="149931"/>
                  </a:lnTo>
                  <a:lnTo>
                    <a:pt x="86979" y="153361"/>
                  </a:lnTo>
                  <a:lnTo>
                    <a:pt x="81977" y="153854"/>
                  </a:lnTo>
                  <a:close/>
                </a:path>
              </a:pathLst>
            </a:custGeom>
            <a:solidFill>
              <a:srgbClr val="B45DB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274938" y="3488265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4" h="154304">
                  <a:moveTo>
                    <a:pt x="153854" y="76927"/>
                  </a:moveTo>
                  <a:lnTo>
                    <a:pt x="153854" y="81978"/>
                  </a:lnTo>
                  <a:lnTo>
                    <a:pt x="153361" y="86980"/>
                  </a:lnTo>
                  <a:lnTo>
                    <a:pt x="152375" y="91935"/>
                  </a:lnTo>
                  <a:lnTo>
                    <a:pt x="151390" y="96888"/>
                  </a:lnTo>
                  <a:lnTo>
                    <a:pt x="149931" y="101699"/>
                  </a:lnTo>
                  <a:lnTo>
                    <a:pt x="147997" y="106365"/>
                  </a:lnTo>
                  <a:lnTo>
                    <a:pt x="146064" y="111032"/>
                  </a:lnTo>
                  <a:lnTo>
                    <a:pt x="119666" y="140890"/>
                  </a:lnTo>
                  <a:lnTo>
                    <a:pt x="106364" y="147998"/>
                  </a:lnTo>
                  <a:lnTo>
                    <a:pt x="101698" y="149931"/>
                  </a:lnTo>
                  <a:lnTo>
                    <a:pt x="96887" y="151391"/>
                  </a:lnTo>
                  <a:lnTo>
                    <a:pt x="91932" y="152376"/>
                  </a:lnTo>
                  <a:lnTo>
                    <a:pt x="86979" y="153361"/>
                  </a:lnTo>
                  <a:lnTo>
                    <a:pt x="81977" y="153854"/>
                  </a:lnTo>
                  <a:lnTo>
                    <a:pt x="76926" y="153854"/>
                  </a:lnTo>
                  <a:lnTo>
                    <a:pt x="71875" y="153854"/>
                  </a:lnTo>
                  <a:lnTo>
                    <a:pt x="34186" y="140890"/>
                  </a:lnTo>
                  <a:lnTo>
                    <a:pt x="7786" y="111032"/>
                  </a:lnTo>
                  <a:lnTo>
                    <a:pt x="5854" y="106365"/>
                  </a:lnTo>
                  <a:lnTo>
                    <a:pt x="3921" y="101699"/>
                  </a:lnTo>
                  <a:lnTo>
                    <a:pt x="2462" y="96888"/>
                  </a:lnTo>
                  <a:lnTo>
                    <a:pt x="1477" y="91935"/>
                  </a:lnTo>
                  <a:lnTo>
                    <a:pt x="493" y="86980"/>
                  </a:lnTo>
                  <a:lnTo>
                    <a:pt x="0" y="81978"/>
                  </a:lnTo>
                  <a:lnTo>
                    <a:pt x="0" y="76927"/>
                  </a:lnTo>
                  <a:lnTo>
                    <a:pt x="0" y="71876"/>
                  </a:lnTo>
                  <a:lnTo>
                    <a:pt x="5854" y="47488"/>
                  </a:lnTo>
                  <a:lnTo>
                    <a:pt x="7786" y="42821"/>
                  </a:lnTo>
                  <a:lnTo>
                    <a:pt x="34186" y="12964"/>
                  </a:lnTo>
                  <a:lnTo>
                    <a:pt x="38386" y="10158"/>
                  </a:lnTo>
                  <a:lnTo>
                    <a:pt x="42819" y="7788"/>
                  </a:lnTo>
                  <a:lnTo>
                    <a:pt x="47486" y="5855"/>
                  </a:lnTo>
                  <a:lnTo>
                    <a:pt x="52153" y="3922"/>
                  </a:lnTo>
                  <a:lnTo>
                    <a:pt x="56963" y="2463"/>
                  </a:lnTo>
                  <a:lnTo>
                    <a:pt x="61918" y="1478"/>
                  </a:lnTo>
                  <a:lnTo>
                    <a:pt x="66872" y="492"/>
                  </a:lnTo>
                  <a:lnTo>
                    <a:pt x="71875" y="0"/>
                  </a:lnTo>
                  <a:lnTo>
                    <a:pt x="76926" y="0"/>
                  </a:lnTo>
                  <a:lnTo>
                    <a:pt x="81977" y="0"/>
                  </a:lnTo>
                  <a:lnTo>
                    <a:pt x="86979" y="492"/>
                  </a:lnTo>
                  <a:lnTo>
                    <a:pt x="91932" y="1478"/>
                  </a:lnTo>
                  <a:lnTo>
                    <a:pt x="96887" y="2463"/>
                  </a:lnTo>
                  <a:lnTo>
                    <a:pt x="119663" y="12964"/>
                  </a:lnTo>
                  <a:lnTo>
                    <a:pt x="123864" y="15770"/>
                  </a:lnTo>
                  <a:lnTo>
                    <a:pt x="140887" y="34188"/>
                  </a:lnTo>
                  <a:lnTo>
                    <a:pt x="143694" y="38388"/>
                  </a:lnTo>
                  <a:lnTo>
                    <a:pt x="146064" y="42821"/>
                  </a:lnTo>
                  <a:lnTo>
                    <a:pt x="147997" y="47488"/>
                  </a:lnTo>
                  <a:lnTo>
                    <a:pt x="149931" y="52154"/>
                  </a:lnTo>
                  <a:lnTo>
                    <a:pt x="151390" y="56965"/>
                  </a:lnTo>
                  <a:lnTo>
                    <a:pt x="152375" y="61919"/>
                  </a:lnTo>
                  <a:lnTo>
                    <a:pt x="153361" y="66873"/>
                  </a:lnTo>
                  <a:lnTo>
                    <a:pt x="153854" y="71876"/>
                  </a:lnTo>
                  <a:lnTo>
                    <a:pt x="153854" y="76927"/>
                  </a:lnTo>
                  <a:close/>
                </a:path>
              </a:pathLst>
            </a:custGeom>
            <a:ln w="9525">
              <a:solidFill>
                <a:srgbClr val="741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33863" y="4387877"/>
              <a:ext cx="161156" cy="16115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0175140" y="4411949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76863" y="144253"/>
                  </a:moveTo>
                  <a:lnTo>
                    <a:pt x="67392" y="144253"/>
                  </a:lnTo>
                  <a:lnTo>
                    <a:pt x="62701" y="143791"/>
                  </a:lnTo>
                  <a:lnTo>
                    <a:pt x="24475" y="126476"/>
                  </a:lnTo>
                  <a:lnTo>
                    <a:pt x="2310" y="90842"/>
                  </a:lnTo>
                  <a:lnTo>
                    <a:pt x="0" y="76862"/>
                  </a:lnTo>
                  <a:lnTo>
                    <a:pt x="0" y="67390"/>
                  </a:lnTo>
                  <a:lnTo>
                    <a:pt x="14787" y="28117"/>
                  </a:lnTo>
                  <a:lnTo>
                    <a:pt x="48901" y="3677"/>
                  </a:lnTo>
                  <a:lnTo>
                    <a:pt x="67392" y="0"/>
                  </a:lnTo>
                  <a:lnTo>
                    <a:pt x="76863" y="0"/>
                  </a:lnTo>
                  <a:lnTo>
                    <a:pt x="116135" y="14786"/>
                  </a:lnTo>
                  <a:lnTo>
                    <a:pt x="140575" y="48899"/>
                  </a:lnTo>
                  <a:lnTo>
                    <a:pt x="144255" y="72126"/>
                  </a:lnTo>
                  <a:lnTo>
                    <a:pt x="144253" y="76862"/>
                  </a:lnTo>
                  <a:lnTo>
                    <a:pt x="129467" y="116135"/>
                  </a:lnTo>
                  <a:lnTo>
                    <a:pt x="95353" y="140574"/>
                  </a:lnTo>
                  <a:lnTo>
                    <a:pt x="76863" y="144253"/>
                  </a:lnTo>
                  <a:close/>
                </a:path>
              </a:pathLst>
            </a:custGeom>
            <a:solidFill>
              <a:srgbClr val="B45DB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175140" y="4411949"/>
              <a:ext cx="144780" cy="144780"/>
            </a:xfrm>
            <a:custGeom>
              <a:avLst/>
              <a:gdLst/>
              <a:ahLst/>
              <a:cxnLst/>
              <a:rect l="l" t="t" r="r" b="b"/>
              <a:pathLst>
                <a:path w="144779" h="144779">
                  <a:moveTo>
                    <a:pt x="144255" y="72126"/>
                  </a:moveTo>
                  <a:lnTo>
                    <a:pt x="144253" y="76862"/>
                  </a:lnTo>
                  <a:lnTo>
                    <a:pt x="143792" y="81552"/>
                  </a:lnTo>
                  <a:lnTo>
                    <a:pt x="142867" y="86197"/>
                  </a:lnTo>
                  <a:lnTo>
                    <a:pt x="141943" y="90842"/>
                  </a:lnTo>
                  <a:lnTo>
                    <a:pt x="140575" y="95352"/>
                  </a:lnTo>
                  <a:lnTo>
                    <a:pt x="138762" y="99728"/>
                  </a:lnTo>
                  <a:lnTo>
                    <a:pt x="136949" y="104103"/>
                  </a:lnTo>
                  <a:lnTo>
                    <a:pt x="112197" y="132097"/>
                  </a:lnTo>
                  <a:lnTo>
                    <a:pt x="108260" y="134728"/>
                  </a:lnTo>
                  <a:lnTo>
                    <a:pt x="86199" y="142867"/>
                  </a:lnTo>
                  <a:lnTo>
                    <a:pt x="81554" y="143791"/>
                  </a:lnTo>
                  <a:lnTo>
                    <a:pt x="76863" y="144253"/>
                  </a:lnTo>
                  <a:lnTo>
                    <a:pt x="72128" y="144253"/>
                  </a:lnTo>
                  <a:lnTo>
                    <a:pt x="67392" y="144253"/>
                  </a:lnTo>
                  <a:lnTo>
                    <a:pt x="28117" y="129466"/>
                  </a:lnTo>
                  <a:lnTo>
                    <a:pt x="12156" y="112197"/>
                  </a:lnTo>
                  <a:lnTo>
                    <a:pt x="9525" y="108260"/>
                  </a:lnTo>
                  <a:lnTo>
                    <a:pt x="7303" y="104103"/>
                  </a:lnTo>
                  <a:lnTo>
                    <a:pt x="5490" y="99728"/>
                  </a:lnTo>
                  <a:lnTo>
                    <a:pt x="3677" y="95352"/>
                  </a:lnTo>
                  <a:lnTo>
                    <a:pt x="2310" y="90842"/>
                  </a:lnTo>
                  <a:lnTo>
                    <a:pt x="1385" y="86197"/>
                  </a:lnTo>
                  <a:lnTo>
                    <a:pt x="461" y="81552"/>
                  </a:lnTo>
                  <a:lnTo>
                    <a:pt x="0" y="76862"/>
                  </a:lnTo>
                  <a:lnTo>
                    <a:pt x="1" y="72126"/>
                  </a:lnTo>
                  <a:lnTo>
                    <a:pt x="0" y="67390"/>
                  </a:lnTo>
                  <a:lnTo>
                    <a:pt x="461" y="62700"/>
                  </a:lnTo>
                  <a:lnTo>
                    <a:pt x="1385" y="58055"/>
                  </a:lnTo>
                  <a:lnTo>
                    <a:pt x="2310" y="53410"/>
                  </a:lnTo>
                  <a:lnTo>
                    <a:pt x="3677" y="48899"/>
                  </a:lnTo>
                  <a:lnTo>
                    <a:pt x="5490" y="44524"/>
                  </a:lnTo>
                  <a:lnTo>
                    <a:pt x="7303" y="40149"/>
                  </a:lnTo>
                  <a:lnTo>
                    <a:pt x="35994" y="9524"/>
                  </a:lnTo>
                  <a:lnTo>
                    <a:pt x="58055" y="1385"/>
                  </a:lnTo>
                  <a:lnTo>
                    <a:pt x="62700" y="461"/>
                  </a:lnTo>
                  <a:lnTo>
                    <a:pt x="67392" y="0"/>
                  </a:lnTo>
                  <a:lnTo>
                    <a:pt x="72128" y="0"/>
                  </a:lnTo>
                  <a:lnTo>
                    <a:pt x="76863" y="0"/>
                  </a:lnTo>
                  <a:lnTo>
                    <a:pt x="81554" y="461"/>
                  </a:lnTo>
                  <a:lnTo>
                    <a:pt x="86199" y="1385"/>
                  </a:lnTo>
                  <a:lnTo>
                    <a:pt x="90844" y="2309"/>
                  </a:lnTo>
                  <a:lnTo>
                    <a:pt x="112197" y="12155"/>
                  </a:lnTo>
                  <a:lnTo>
                    <a:pt x="116135" y="14786"/>
                  </a:lnTo>
                  <a:lnTo>
                    <a:pt x="140575" y="48899"/>
                  </a:lnTo>
                  <a:lnTo>
                    <a:pt x="144253" y="67390"/>
                  </a:lnTo>
                  <a:lnTo>
                    <a:pt x="144255" y="72126"/>
                  </a:lnTo>
                  <a:close/>
                </a:path>
              </a:pathLst>
            </a:custGeom>
            <a:ln w="9525">
              <a:solidFill>
                <a:srgbClr val="741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99542" y="3652621"/>
              <a:ext cx="142240" cy="142240"/>
            </a:xfrm>
            <a:custGeom>
              <a:avLst/>
              <a:gdLst/>
              <a:ahLst/>
              <a:cxnLst/>
              <a:rect l="l" t="t" r="r" b="b"/>
              <a:pathLst>
                <a:path w="142240" h="142239">
                  <a:moveTo>
                    <a:pt x="75676" y="142024"/>
                  </a:moveTo>
                  <a:lnTo>
                    <a:pt x="66350" y="142024"/>
                  </a:lnTo>
                  <a:lnTo>
                    <a:pt x="61732" y="141569"/>
                  </a:lnTo>
                  <a:lnTo>
                    <a:pt x="24096" y="124522"/>
                  </a:lnTo>
                  <a:lnTo>
                    <a:pt x="2274" y="89439"/>
                  </a:lnTo>
                  <a:lnTo>
                    <a:pt x="0" y="75674"/>
                  </a:lnTo>
                  <a:lnTo>
                    <a:pt x="0" y="66349"/>
                  </a:lnTo>
                  <a:lnTo>
                    <a:pt x="14558" y="27682"/>
                  </a:lnTo>
                  <a:lnTo>
                    <a:pt x="48144" y="3621"/>
                  </a:lnTo>
                  <a:lnTo>
                    <a:pt x="66350" y="0"/>
                  </a:lnTo>
                  <a:lnTo>
                    <a:pt x="75676" y="0"/>
                  </a:lnTo>
                  <a:lnTo>
                    <a:pt x="114341" y="14558"/>
                  </a:lnTo>
                  <a:lnTo>
                    <a:pt x="138404" y="48144"/>
                  </a:lnTo>
                  <a:lnTo>
                    <a:pt x="142026" y="66349"/>
                  </a:lnTo>
                  <a:lnTo>
                    <a:pt x="142026" y="71012"/>
                  </a:lnTo>
                  <a:lnTo>
                    <a:pt x="142026" y="75674"/>
                  </a:lnTo>
                  <a:lnTo>
                    <a:pt x="127467" y="114341"/>
                  </a:lnTo>
                  <a:lnTo>
                    <a:pt x="93880" y="138403"/>
                  </a:lnTo>
                  <a:lnTo>
                    <a:pt x="80293" y="141569"/>
                  </a:lnTo>
                  <a:lnTo>
                    <a:pt x="75676" y="142024"/>
                  </a:lnTo>
                  <a:close/>
                </a:path>
              </a:pathLst>
            </a:custGeom>
            <a:solidFill>
              <a:srgbClr val="B45DB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299542" y="3652621"/>
              <a:ext cx="142240" cy="142240"/>
            </a:xfrm>
            <a:custGeom>
              <a:avLst/>
              <a:gdLst/>
              <a:ahLst/>
              <a:cxnLst/>
              <a:rect l="l" t="t" r="r" b="b"/>
              <a:pathLst>
                <a:path w="142240" h="142239">
                  <a:moveTo>
                    <a:pt x="142026" y="71012"/>
                  </a:moveTo>
                  <a:lnTo>
                    <a:pt x="142026" y="75674"/>
                  </a:lnTo>
                  <a:lnTo>
                    <a:pt x="141571" y="80293"/>
                  </a:lnTo>
                  <a:lnTo>
                    <a:pt x="130057" y="110464"/>
                  </a:lnTo>
                  <a:lnTo>
                    <a:pt x="127467" y="114341"/>
                  </a:lnTo>
                  <a:lnTo>
                    <a:pt x="124523" y="117928"/>
                  </a:lnTo>
                  <a:lnTo>
                    <a:pt x="121226" y="121225"/>
                  </a:lnTo>
                  <a:lnTo>
                    <a:pt x="117928" y="124522"/>
                  </a:lnTo>
                  <a:lnTo>
                    <a:pt x="80293" y="141569"/>
                  </a:lnTo>
                  <a:lnTo>
                    <a:pt x="71014" y="142024"/>
                  </a:lnTo>
                  <a:lnTo>
                    <a:pt x="66350" y="142024"/>
                  </a:lnTo>
                  <a:lnTo>
                    <a:pt x="27683" y="127466"/>
                  </a:lnTo>
                  <a:lnTo>
                    <a:pt x="20799" y="121225"/>
                  </a:lnTo>
                  <a:lnTo>
                    <a:pt x="17502" y="117928"/>
                  </a:lnTo>
                  <a:lnTo>
                    <a:pt x="5405" y="98187"/>
                  </a:lnTo>
                  <a:lnTo>
                    <a:pt x="3620" y="93879"/>
                  </a:lnTo>
                  <a:lnTo>
                    <a:pt x="2274" y="89439"/>
                  </a:lnTo>
                  <a:lnTo>
                    <a:pt x="1363" y="84866"/>
                  </a:lnTo>
                  <a:lnTo>
                    <a:pt x="454" y="80293"/>
                  </a:lnTo>
                  <a:lnTo>
                    <a:pt x="0" y="75674"/>
                  </a:lnTo>
                  <a:lnTo>
                    <a:pt x="1" y="71012"/>
                  </a:lnTo>
                  <a:lnTo>
                    <a:pt x="0" y="66349"/>
                  </a:lnTo>
                  <a:lnTo>
                    <a:pt x="5405" y="43836"/>
                  </a:lnTo>
                  <a:lnTo>
                    <a:pt x="7190" y="39529"/>
                  </a:lnTo>
                  <a:lnTo>
                    <a:pt x="9377" y="35436"/>
                  </a:lnTo>
                  <a:lnTo>
                    <a:pt x="11967" y="31559"/>
                  </a:lnTo>
                  <a:lnTo>
                    <a:pt x="14558" y="27682"/>
                  </a:lnTo>
                  <a:lnTo>
                    <a:pt x="17502" y="24096"/>
                  </a:lnTo>
                  <a:lnTo>
                    <a:pt x="20799" y="20798"/>
                  </a:lnTo>
                  <a:lnTo>
                    <a:pt x="24096" y="17501"/>
                  </a:lnTo>
                  <a:lnTo>
                    <a:pt x="43836" y="5405"/>
                  </a:lnTo>
                  <a:lnTo>
                    <a:pt x="48144" y="3621"/>
                  </a:lnTo>
                  <a:lnTo>
                    <a:pt x="52586" y="2273"/>
                  </a:lnTo>
                  <a:lnTo>
                    <a:pt x="57159" y="1364"/>
                  </a:lnTo>
                  <a:lnTo>
                    <a:pt x="61732" y="454"/>
                  </a:lnTo>
                  <a:lnTo>
                    <a:pt x="66350" y="0"/>
                  </a:lnTo>
                  <a:lnTo>
                    <a:pt x="71014" y="0"/>
                  </a:lnTo>
                  <a:lnTo>
                    <a:pt x="75676" y="0"/>
                  </a:lnTo>
                  <a:lnTo>
                    <a:pt x="98188" y="5405"/>
                  </a:lnTo>
                  <a:lnTo>
                    <a:pt x="102496" y="7189"/>
                  </a:lnTo>
                  <a:lnTo>
                    <a:pt x="130057" y="31559"/>
                  </a:lnTo>
                  <a:lnTo>
                    <a:pt x="132647" y="35436"/>
                  </a:lnTo>
                  <a:lnTo>
                    <a:pt x="142026" y="66349"/>
                  </a:lnTo>
                  <a:lnTo>
                    <a:pt x="142026" y="71012"/>
                  </a:lnTo>
                  <a:close/>
                </a:path>
              </a:pathLst>
            </a:custGeom>
            <a:ln w="9525">
              <a:solidFill>
                <a:srgbClr val="741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52527" y="4571170"/>
              <a:ext cx="150661" cy="1506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64832" y="5329433"/>
              <a:ext cx="145173" cy="14517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77273" y="6067786"/>
              <a:ext cx="144784" cy="14478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1465" y="2971208"/>
              <a:ext cx="139966" cy="13996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18212" y="4302095"/>
              <a:ext cx="138275" cy="1382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041395" y="3674196"/>
              <a:ext cx="129682" cy="12968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73698" y="5521010"/>
              <a:ext cx="124881" cy="12488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604368" y="4318621"/>
              <a:ext cx="123534" cy="12353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78241" y="6090822"/>
              <a:ext cx="122187" cy="12218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96127" y="6537262"/>
              <a:ext cx="117288" cy="11728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064451" y="2941868"/>
              <a:ext cx="116338" cy="11633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281081" y="5787648"/>
              <a:ext cx="114828" cy="11482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182754" y="3697322"/>
              <a:ext cx="111242" cy="11124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302500" y="3061899"/>
              <a:ext cx="110609" cy="11060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054844" y="2032077"/>
              <a:ext cx="103915" cy="10391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823182" y="5659328"/>
              <a:ext cx="100390" cy="10039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556465" y="3544022"/>
              <a:ext cx="99452" cy="9945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970719" y="2855844"/>
              <a:ext cx="98525" cy="9852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503024" y="4568672"/>
              <a:ext cx="90835" cy="9083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0138481" y="4456927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45882" y="81020"/>
                  </a:moveTo>
                  <a:lnTo>
                    <a:pt x="35138" y="81020"/>
                  </a:lnTo>
                  <a:lnTo>
                    <a:pt x="29971" y="79992"/>
                  </a:lnTo>
                  <a:lnTo>
                    <a:pt x="1027" y="51049"/>
                  </a:lnTo>
                  <a:lnTo>
                    <a:pt x="0" y="45882"/>
                  </a:lnTo>
                  <a:lnTo>
                    <a:pt x="0" y="35138"/>
                  </a:lnTo>
                  <a:lnTo>
                    <a:pt x="29971" y="1027"/>
                  </a:lnTo>
                  <a:lnTo>
                    <a:pt x="35138" y="0"/>
                  </a:lnTo>
                  <a:lnTo>
                    <a:pt x="45882" y="0"/>
                  </a:lnTo>
                  <a:lnTo>
                    <a:pt x="79992" y="29970"/>
                  </a:lnTo>
                  <a:lnTo>
                    <a:pt x="81021" y="40510"/>
                  </a:lnTo>
                  <a:lnTo>
                    <a:pt x="81020" y="45882"/>
                  </a:lnTo>
                  <a:lnTo>
                    <a:pt x="51049" y="79992"/>
                  </a:lnTo>
                  <a:lnTo>
                    <a:pt x="45882" y="81020"/>
                  </a:lnTo>
                  <a:close/>
                </a:path>
              </a:pathLst>
            </a:custGeom>
            <a:solidFill>
              <a:srgbClr val="B45DB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138481" y="4456927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81021" y="40510"/>
                  </a:moveTo>
                  <a:lnTo>
                    <a:pt x="60976" y="75881"/>
                  </a:lnTo>
                  <a:lnTo>
                    <a:pt x="40511" y="81020"/>
                  </a:lnTo>
                  <a:lnTo>
                    <a:pt x="35138" y="81020"/>
                  </a:lnTo>
                  <a:lnTo>
                    <a:pt x="29971" y="79992"/>
                  </a:lnTo>
                  <a:lnTo>
                    <a:pt x="25007" y="77936"/>
                  </a:lnTo>
                  <a:lnTo>
                    <a:pt x="20044" y="75880"/>
                  </a:lnTo>
                  <a:lnTo>
                    <a:pt x="3083" y="56012"/>
                  </a:lnTo>
                  <a:lnTo>
                    <a:pt x="1027" y="51049"/>
                  </a:lnTo>
                  <a:lnTo>
                    <a:pt x="0" y="45882"/>
                  </a:lnTo>
                  <a:lnTo>
                    <a:pt x="1" y="40510"/>
                  </a:lnTo>
                  <a:lnTo>
                    <a:pt x="0" y="35138"/>
                  </a:lnTo>
                  <a:lnTo>
                    <a:pt x="11865" y="11865"/>
                  </a:lnTo>
                  <a:lnTo>
                    <a:pt x="15664" y="8066"/>
                  </a:lnTo>
                  <a:lnTo>
                    <a:pt x="20044" y="5139"/>
                  </a:lnTo>
                  <a:lnTo>
                    <a:pt x="25007" y="3083"/>
                  </a:lnTo>
                  <a:lnTo>
                    <a:pt x="29971" y="1027"/>
                  </a:lnTo>
                  <a:lnTo>
                    <a:pt x="35138" y="0"/>
                  </a:lnTo>
                  <a:lnTo>
                    <a:pt x="40511" y="0"/>
                  </a:lnTo>
                  <a:lnTo>
                    <a:pt x="45882" y="0"/>
                  </a:lnTo>
                  <a:lnTo>
                    <a:pt x="77935" y="25007"/>
                  </a:lnTo>
                  <a:lnTo>
                    <a:pt x="79992" y="29970"/>
                  </a:lnTo>
                  <a:lnTo>
                    <a:pt x="81020" y="35138"/>
                  </a:lnTo>
                  <a:lnTo>
                    <a:pt x="81021" y="40510"/>
                  </a:lnTo>
                  <a:close/>
                </a:path>
              </a:pathLst>
            </a:custGeom>
            <a:ln w="9525">
              <a:solidFill>
                <a:srgbClr val="741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519573" y="3280627"/>
              <a:ext cx="82055" cy="8205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7551" y="2850982"/>
              <a:ext cx="79682" cy="7968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830005" y="2572606"/>
              <a:ext cx="79289" cy="7928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359885" y="4530961"/>
              <a:ext cx="78746" cy="7874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057656" y="1914281"/>
              <a:ext cx="75943" cy="7594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21614" y="6580609"/>
              <a:ext cx="480872" cy="7957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00050" y="6566167"/>
              <a:ext cx="93442" cy="93442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10189964" y="6578600"/>
            <a:ext cx="186880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spc="22" baseline="4273" dirty="0">
                <a:latin typeface="Arial MT"/>
                <a:cs typeface="Arial MT"/>
              </a:rPr>
              <a:t>©</a:t>
            </a:r>
            <a:r>
              <a:rPr sz="975" spc="15" baseline="4273" dirty="0">
                <a:latin typeface="Arial MT"/>
                <a:cs typeface="Arial MT"/>
              </a:rPr>
              <a:t> 2024</a:t>
            </a:r>
            <a:r>
              <a:rPr sz="975" baseline="4273" dirty="0">
                <a:latin typeface="Arial MT"/>
                <a:cs typeface="Arial MT"/>
              </a:rPr>
              <a:t> </a:t>
            </a:r>
            <a:r>
              <a:rPr sz="975" spc="-30" baseline="4273" dirty="0">
                <a:latin typeface="Arial MT"/>
                <a:cs typeface="Arial MT"/>
              </a:rPr>
              <a:t>TomTom,</a:t>
            </a:r>
            <a:r>
              <a:rPr sz="650" spc="-2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6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75" spc="22" baseline="4273" dirty="0">
                <a:latin typeface="Arial MT"/>
                <a:cs typeface="Arial MT"/>
              </a:rPr>
              <a:t>© </a:t>
            </a:r>
            <a:r>
              <a:rPr sz="975" spc="15" baseline="4273" dirty="0">
                <a:latin typeface="Arial MT"/>
                <a:cs typeface="Arial MT"/>
              </a:rPr>
              <a:t>2024</a:t>
            </a:r>
            <a:r>
              <a:rPr sz="975" spc="22" baseline="4273" dirty="0">
                <a:latin typeface="Arial MT"/>
                <a:cs typeface="Arial MT"/>
              </a:rPr>
              <a:t> </a:t>
            </a:r>
            <a:r>
              <a:rPr sz="975" spc="-127" baseline="4273" dirty="0">
                <a:latin typeface="Arial MT"/>
                <a:cs typeface="Arial MT"/>
              </a:rPr>
              <a:t>Mi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975" spc="-127" baseline="4273" dirty="0">
                <a:latin typeface="Arial MT"/>
                <a:cs typeface="Arial MT"/>
              </a:rPr>
              <a:t>c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975" spc="-127" baseline="4273" dirty="0">
                <a:latin typeface="Arial MT"/>
                <a:cs typeface="Arial MT"/>
              </a:rPr>
              <a:t>r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127" baseline="4273" dirty="0">
                <a:latin typeface="Arial MT"/>
                <a:cs typeface="Arial MT"/>
              </a:rPr>
              <a:t>os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975" spc="-127" baseline="4273" dirty="0">
                <a:latin typeface="Arial MT"/>
                <a:cs typeface="Arial MT"/>
              </a:rPr>
              <a:t>of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975" spc="-127" baseline="4273" dirty="0">
                <a:latin typeface="Arial MT"/>
                <a:cs typeface="Arial MT"/>
              </a:rPr>
              <a:t>t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6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75" spc="-67" baseline="4273" dirty="0">
                <a:latin typeface="Arial MT"/>
                <a:cs typeface="Arial MT"/>
              </a:rPr>
              <a:t>Cor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67" baseline="4273" dirty="0">
                <a:latin typeface="Arial MT"/>
                <a:cs typeface="Arial MT"/>
              </a:rPr>
              <a:t>por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67" baseline="4273" dirty="0">
                <a:latin typeface="Arial MT"/>
                <a:cs typeface="Arial MT"/>
              </a:rPr>
              <a:t>at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975" spc="-67" baseline="4273" dirty="0">
                <a:latin typeface="Arial MT"/>
                <a:cs typeface="Arial MT"/>
              </a:rPr>
              <a:t>i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975" spc="-67" baseline="4273" dirty="0">
                <a:latin typeface="Arial MT"/>
                <a:cs typeface="Arial MT"/>
              </a:rPr>
              <a:t>on</a:t>
            </a:r>
            <a:endParaRPr sz="975" baseline="4273">
              <a:latin typeface="Arial MT"/>
              <a:cs typeface="Arial MT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Page</a:t>
            </a:r>
            <a:r>
              <a:rPr spc="-30" dirty="0"/>
              <a:t> </a:t>
            </a:r>
            <a:fld id="{81D60167-4931-47E6-BA6A-407CBD079E47}" type="slidenum">
              <a:rPr dirty="0"/>
              <a:t>3</a:t>
            </a:fld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363</Words>
  <Application>Microsoft Office PowerPoint</Application>
  <PresentationFormat>Custom</PresentationFormat>
  <Paragraphs>182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MT</vt:lpstr>
      <vt:lpstr>Calibri</vt:lpstr>
      <vt:lpstr>Segoe UI</vt:lpstr>
      <vt:lpstr>Segoe UI Semibold</vt:lpstr>
      <vt:lpstr>Office Theme</vt:lpstr>
      <vt:lpstr>9994</vt:lpstr>
      <vt:lpstr>608.98K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9994</dc:title>
  <cp:lastModifiedBy>Muhammad Faizan</cp:lastModifiedBy>
  <cp:revision>1</cp:revision>
  <dcterms:created xsi:type="dcterms:W3CDTF">2024-04-29T14:21:22Z</dcterms:created>
  <dcterms:modified xsi:type="dcterms:W3CDTF">2024-05-10T19:20:44Z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2024-04-29T00:00:00Z</vt:filetime>
  </property>
  <property fmtid="{D5CDD505-2E9C-101B-9397-08002B2CF9AE}" pid="3" name="Creator">
    <vt:lpwstr>PDFium</vt:lpwstr>
  </property>
  <property fmtid="{D5CDD505-2E9C-101B-9397-08002B2CF9AE}" pid="4" name="LastSaved">
    <vt:filetime>2024-04-29T00:00:00Z</vt:filetime>
  </property>
</Properties>
</file>