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417" y="1337310"/>
            <a:ext cx="10943167" cy="1082675"/>
          </a:xfrm>
        </p:spPr>
        <p:txBody>
          <a:bodyPr/>
          <a:p>
            <a:r>
              <a:rPr lang="en-US" sz="5400"/>
              <a:t>Arduino Uno dalam Aplikasi Sensor Parkir</a:t>
            </a:r>
            <a:endParaRPr 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33120"/>
            <a:ext cx="10972800" cy="582613"/>
          </a:xfrm>
        </p:spPr>
        <p:txBody>
          <a:bodyPr/>
          <a:p>
            <a:r>
              <a:rPr lang="en-US" sz="4000"/>
              <a:t>Latar Belakang</a:t>
            </a:r>
            <a:endParaRPr lang="en-US" sz="4000"/>
          </a:p>
        </p:txBody>
      </p:sp>
      <p:sp>
        <p:nvSpPr>
          <p:cNvPr id="3" name="Content Placeholder 2"/>
          <p:cNvSpPr>
            <a:spLocks noGrp="1"/>
          </p:cNvSpPr>
          <p:nvPr>
            <p:ph idx="1"/>
          </p:nvPr>
        </p:nvSpPr>
        <p:spPr>
          <a:xfrm>
            <a:off x="838200" y="2322195"/>
            <a:ext cx="10515600" cy="2750185"/>
          </a:xfrm>
        </p:spPr>
        <p:txBody>
          <a:bodyPr/>
          <a:p>
            <a:pPr marL="0" indent="0">
              <a:buNone/>
            </a:pPr>
            <a:r>
              <a:rPr lang="en-US" sz="2400">
                <a:latin typeface="Times New Roman" panose="02020603050405020304" charset="0"/>
                <a:cs typeface="Times New Roman" panose="02020603050405020304" charset="0"/>
              </a:rPr>
              <a:t>	Saat ini tidak semua mobil memiliki sensor parkir padahal hal tersebut merupakan hal yang penting untuk memudahkan dalam berparkir. Karena hal itu kami akan merancang prototype Arduino Uno dalam Aplikasi Sensor parkir.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Alat dan Bahan</a:t>
            </a:r>
            <a:endParaRPr lang="en-US"/>
          </a:p>
        </p:txBody>
      </p:sp>
      <p:sp>
        <p:nvSpPr>
          <p:cNvPr id="3" name="Content Placeholder 2"/>
          <p:cNvSpPr>
            <a:spLocks noGrp="1"/>
          </p:cNvSpPr>
          <p:nvPr>
            <p:ph idx="1"/>
          </p:nvPr>
        </p:nvSpPr>
        <p:spPr>
          <a:xfrm>
            <a:off x="609600" y="1374775"/>
            <a:ext cx="10972800" cy="4953000"/>
          </a:xfrm>
        </p:spPr>
        <p:txBody>
          <a:bodyPr/>
          <a:p>
            <a:pPr marL="0" indent="0">
              <a:buNone/>
            </a:pPr>
            <a:r>
              <a:rPr lang="en-US"/>
              <a:t>Alat dan Bahan : </a:t>
            </a:r>
            <a:endParaRPr lang="en-US"/>
          </a:p>
          <a:p>
            <a:pPr marL="514350" indent="-514350">
              <a:buAutoNum type="arabicPeriod"/>
            </a:pPr>
            <a:r>
              <a:rPr lang="en-US"/>
              <a:t>Kabel Jumper male to male</a:t>
            </a:r>
            <a:endParaRPr lang="en-US"/>
          </a:p>
          <a:p>
            <a:pPr marL="514350" indent="-514350">
              <a:buAutoNum type="arabicPeriod"/>
            </a:pPr>
            <a:r>
              <a:rPr lang="en-US"/>
              <a:t>Resistor 330 ohm (3 buah)</a:t>
            </a:r>
            <a:endParaRPr lang="en-US"/>
          </a:p>
          <a:p>
            <a:pPr marL="514350" indent="-514350">
              <a:buAutoNum type="arabicPeriod"/>
            </a:pPr>
            <a:r>
              <a:rPr lang="en-US"/>
              <a:t>LED (3 BUAH)</a:t>
            </a:r>
            <a:endParaRPr lang="en-US"/>
          </a:p>
          <a:p>
            <a:pPr marL="514350" indent="-514350">
              <a:buAutoNum type="arabicPeriod"/>
            </a:pPr>
            <a:r>
              <a:rPr lang="en-US"/>
              <a:t>HC-SR04</a:t>
            </a:r>
            <a:endParaRPr lang="en-US"/>
          </a:p>
          <a:p>
            <a:pPr marL="514350" indent="-514350">
              <a:buAutoNum type="arabicPeriod"/>
            </a:pPr>
            <a:r>
              <a:rPr lang="en-US"/>
              <a:t>Arduino UNO</a:t>
            </a:r>
            <a:endParaRPr lang="en-US"/>
          </a:p>
          <a:p>
            <a:pPr marL="514350" indent="-514350">
              <a:buAutoNum type="arabicPeriod"/>
            </a:pPr>
            <a:r>
              <a:rPr lang="en-US"/>
              <a:t>Laptop</a:t>
            </a:r>
            <a:endParaRPr lang="en-US"/>
          </a:p>
          <a:p>
            <a:pPr marL="514350" indent="-514350">
              <a:buAutoNum type="arabicPeriod"/>
            </a:pPr>
            <a:r>
              <a:rPr lang="en-US"/>
              <a:t>Software Arduino IDE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Konsep </a:t>
            </a:r>
            <a:r>
              <a:rPr lang="en-US">
                <a:sym typeface="+mn-ea"/>
              </a:rPr>
              <a:t>Arduino Uno dalam Aplikasi Sensor Parkir</a:t>
            </a:r>
            <a:endParaRPr lang="en-US"/>
          </a:p>
        </p:txBody>
      </p:sp>
      <p:pic>
        <p:nvPicPr>
          <p:cNvPr id="4" name="Content Placeholder 3"/>
          <p:cNvPicPr>
            <a:picLocks noChangeAspect="1"/>
          </p:cNvPicPr>
          <p:nvPr>
            <p:ph sz="half" idx="1"/>
          </p:nvPr>
        </p:nvPicPr>
        <p:blipFill>
          <a:blip r:embed="rId1"/>
          <a:srcRect l="24848" t="36145" r="47677" b="27404"/>
          <a:stretch>
            <a:fillRect/>
          </a:stretch>
        </p:blipFill>
        <p:spPr>
          <a:xfrm>
            <a:off x="5956300" y="2314575"/>
            <a:ext cx="5181600" cy="2914650"/>
          </a:xfrm>
          <a:prstGeom prst="rect">
            <a:avLst/>
          </a:prstGeom>
        </p:spPr>
      </p:pic>
      <p:pic>
        <p:nvPicPr>
          <p:cNvPr id="5" name="Content Placeholder 3"/>
          <p:cNvPicPr>
            <a:picLocks noChangeAspect="1"/>
          </p:cNvPicPr>
          <p:nvPr>
            <p:ph sz="half" idx="2"/>
          </p:nvPr>
        </p:nvPicPr>
        <p:blipFill>
          <a:blip r:embed="rId2"/>
          <a:srcRect l="20596" t="17117" r="42005" b="23727"/>
          <a:stretch>
            <a:fillRect/>
          </a:stretch>
        </p:blipFill>
        <p:spPr>
          <a:xfrm>
            <a:off x="684530" y="2314575"/>
            <a:ext cx="4773930" cy="26854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Rencana </a:t>
            </a:r>
            <a:endParaRPr lang="en-US"/>
          </a:p>
        </p:txBody>
      </p:sp>
      <p:sp>
        <p:nvSpPr>
          <p:cNvPr id="5" name="Content Placeholder 4"/>
          <p:cNvSpPr/>
          <p:nvPr>
            <p:ph idx="1"/>
          </p:nvPr>
        </p:nvSpPr>
        <p:spPr/>
        <p:txBody>
          <a:bodyPr/>
          <a:p>
            <a:r>
              <a:rPr lang="en-US"/>
              <a:t>30 cm, akan menyala satu led dengan delay 1000Miles second.</a:t>
            </a:r>
            <a:endParaRPr lang="en-US"/>
          </a:p>
          <a:p>
            <a:r>
              <a:rPr lang="en-US"/>
              <a:t> 20 cm, akan menyala 2 led dengan delay 500 Miles Second</a:t>
            </a:r>
            <a:endParaRPr lang="en-US"/>
          </a:p>
          <a:p>
            <a:r>
              <a:rPr lang="en-US"/>
              <a:t>&lt;=10cm akan menyala 3 led dengan delay 100 Miles Second</a:t>
            </a:r>
            <a:endParaRPr lang="en-US"/>
          </a:p>
          <a:p>
            <a:r>
              <a:rPr lang="en-US"/>
              <a:t>Buzzer akan menyala dengan mengikuti delay dari setiap variabel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51380" y="2790190"/>
            <a:ext cx="10972800" cy="582613"/>
          </a:xfrm>
        </p:spPr>
        <p:txBody>
          <a:bodyPr/>
          <a:p>
            <a:r>
              <a:rPr lang="en-US"/>
              <a:t>Sekian dan Terimakasih</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721</Words>
  <Application>WPS Presentation</Application>
  <PresentationFormat>Widescreen</PresentationFormat>
  <Paragraphs>28</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Arial Unicode MS</vt:lpstr>
      <vt:lpstr>Calibri Light</vt:lpstr>
      <vt:lpstr>Calibri</vt:lpstr>
      <vt:lpstr>Microsoft YaHei</vt:lpstr>
      <vt:lpstr>Times New Roman</vt:lpstr>
      <vt:lpstr>Blue Waves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dalam Aplikasi Sensor Parkir</dc:title>
  <dc:creator>MSI</dc:creator>
  <cp:lastModifiedBy>MSI</cp:lastModifiedBy>
  <cp:revision>1</cp:revision>
  <dcterms:created xsi:type="dcterms:W3CDTF">2019-11-18T04:07:19Z</dcterms:created>
  <dcterms:modified xsi:type="dcterms:W3CDTF">2019-11-18T04:07:19Z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