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58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9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9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9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>
                <a:solidFill>
                  <a:srgbClr val="FFFFFF"/>
                </a:solidFill>
              </a:rPr>
              <a:t>A</a:t>
            </a:r>
            <a:r>
              <a:rPr altLang="zh-CN" lang="en-US">
                <a:solidFill>
                  <a:srgbClr val="FFFFFF"/>
                </a:solidFill>
              </a:rPr>
              <a:t>l</a:t>
            </a:r>
            <a:r>
              <a:rPr altLang="zh-CN" lang="en-US">
                <a:solidFill>
                  <a:srgbClr val="FFFFFF"/>
                </a:solidFill>
              </a:rPr>
              <a:t>g</a:t>
            </a:r>
            <a:r>
              <a:rPr altLang="zh-CN" lang="en-US">
                <a:solidFill>
                  <a:srgbClr val="FFFFFF"/>
                </a:solidFill>
              </a:rPr>
              <a:t>o</a:t>
            </a:r>
            <a:r>
              <a:rPr altLang="zh-CN" lang="en-US">
                <a:solidFill>
                  <a:srgbClr val="FFFFFF"/>
                </a:solidFill>
              </a:rPr>
              <a:t>r</a:t>
            </a:r>
            <a:r>
              <a:rPr altLang="zh-CN" lang="en-US">
                <a:solidFill>
                  <a:srgbClr val="FFFFFF"/>
                </a:solidFill>
              </a:rPr>
              <a:t>i</a:t>
            </a:r>
            <a:r>
              <a:rPr altLang="zh-CN" lang="en-US">
                <a:solidFill>
                  <a:srgbClr val="FFFFFF"/>
                </a:solidFill>
              </a:rPr>
              <a:t>t</a:t>
            </a:r>
            <a:r>
              <a:rPr altLang="zh-CN" lang="en-US">
                <a:solidFill>
                  <a:srgbClr val="FFFFFF"/>
                </a:solidFill>
              </a:rPr>
              <a:t>m</a:t>
            </a:r>
            <a:r>
              <a:rPr altLang="zh-CN" lang="en-US">
                <a:solidFill>
                  <a:srgbClr val="FFFFFF"/>
                </a:solidFill>
              </a:rPr>
              <a:t>a</a:t>
            </a:r>
            <a:r>
              <a:rPr altLang="zh-CN" lang="en-US">
                <a:solidFill>
                  <a:srgbClr val="FFFFFF"/>
                </a:solidFill>
              </a:rPr>
              <a:t> </a:t>
            </a:r>
            <a:r>
              <a:rPr altLang="zh-CN" lang="en-US">
                <a:solidFill>
                  <a:srgbClr val="FFFFFF"/>
                </a:solidFill>
              </a:rPr>
              <a:t>M</a:t>
            </a:r>
            <a:r>
              <a:rPr altLang="zh-CN" lang="en-US">
                <a:solidFill>
                  <a:srgbClr val="FFFFFF"/>
                </a:solidFill>
              </a:rPr>
              <a:t>e</a:t>
            </a:r>
            <a:r>
              <a:rPr altLang="zh-CN" lang="en-US">
                <a:solidFill>
                  <a:srgbClr val="FFFFFF"/>
                </a:solidFill>
              </a:rPr>
              <a:t>r</a:t>
            </a:r>
            <a:r>
              <a:rPr altLang="zh-CN" lang="en-US">
                <a:solidFill>
                  <a:srgbClr val="FFFFFF"/>
                </a:solidFill>
              </a:rPr>
              <a:t>g</a:t>
            </a:r>
            <a:r>
              <a:rPr altLang="zh-CN" lang="en-US">
                <a:solidFill>
                  <a:srgbClr val="FFFFFF"/>
                </a:solidFill>
              </a:rPr>
              <a:t>e</a:t>
            </a:r>
            <a:r>
              <a:rPr altLang="zh-CN" lang="en-US">
                <a:solidFill>
                  <a:srgbClr val="FFFFFF"/>
                </a:solidFill>
              </a:rPr>
              <a:t> </a:t>
            </a:r>
            <a:r>
              <a:rPr altLang="zh-CN" lang="en-US">
                <a:solidFill>
                  <a:srgbClr val="FFFFFF"/>
                </a:solidFill>
              </a:rPr>
              <a:t>S</a:t>
            </a:r>
            <a:r>
              <a:rPr altLang="zh-CN" lang="en-US">
                <a:solidFill>
                  <a:srgbClr val="FFFFFF"/>
                </a:solidFill>
              </a:rPr>
              <a:t>o</a:t>
            </a:r>
            <a:r>
              <a:rPr altLang="zh-CN" lang="en-US">
                <a:solidFill>
                  <a:srgbClr val="FFFFFF"/>
                </a:solidFill>
              </a:rPr>
              <a:t>r</a:t>
            </a:r>
            <a:r>
              <a:rPr altLang="zh-CN" lang="en-US">
                <a:solidFill>
                  <a:srgbClr val="FFFFFF"/>
                </a:solidFill>
              </a:rPr>
              <a:t>t</a:t>
            </a:r>
            <a:endParaRPr altLang="zh-CN" lang="en-US">
              <a:solidFill>
                <a:srgbClr val="FFFFFF"/>
              </a:solidFill>
            </a:endParaRPr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lang="en-US">
                <a:solidFill>
                  <a:srgbClr val="FFFFFF"/>
                </a:solidFill>
              </a:rPr>
              <a:t>M</a:t>
            </a:r>
            <a:r>
              <a:rPr altLang="zh-CN" lang="en-US">
                <a:solidFill>
                  <a:srgbClr val="FFFFFF"/>
                </a:solidFill>
              </a:rPr>
              <a:t>a</a:t>
            </a:r>
            <a:r>
              <a:rPr altLang="zh-CN" lang="en-US">
                <a:solidFill>
                  <a:srgbClr val="FFFFFF"/>
                </a:solidFill>
              </a:rPr>
              <a:t>u</a:t>
            </a:r>
            <a:r>
              <a:rPr altLang="zh-CN" lang="en-US">
                <a:solidFill>
                  <a:srgbClr val="FFFFFF"/>
                </a:solidFill>
              </a:rPr>
              <a:t>l</a:t>
            </a:r>
            <a:r>
              <a:rPr altLang="zh-CN" lang="en-US">
                <a:solidFill>
                  <a:srgbClr val="FFFFFF"/>
                </a:solidFill>
              </a:rPr>
              <a:t>a</a:t>
            </a:r>
            <a:r>
              <a:rPr altLang="zh-CN" lang="en-US">
                <a:solidFill>
                  <a:srgbClr val="FFFFFF"/>
                </a:solidFill>
              </a:rPr>
              <a:t>n</a:t>
            </a:r>
            <a:r>
              <a:rPr altLang="zh-CN" lang="en-US">
                <a:solidFill>
                  <a:srgbClr val="FFFFFF"/>
                </a:solidFill>
              </a:rPr>
              <a:t>a</a:t>
            </a:r>
            <a:r>
              <a:rPr altLang="zh-CN" lang="en-US">
                <a:solidFill>
                  <a:srgbClr val="FFFFFF"/>
                </a:solidFill>
              </a:rPr>
              <a:t> </a:t>
            </a:r>
            <a:r>
              <a:rPr altLang="zh-CN" lang="en-US">
                <a:solidFill>
                  <a:srgbClr val="FFFFFF"/>
                </a:solidFill>
              </a:rPr>
              <a:t>I</a:t>
            </a:r>
            <a:r>
              <a:rPr altLang="zh-CN" lang="en-US">
                <a:solidFill>
                  <a:srgbClr val="FFFFFF"/>
                </a:solidFill>
              </a:rPr>
              <a:t>f</a:t>
            </a:r>
            <a:r>
              <a:rPr altLang="zh-CN" lang="en-US">
                <a:solidFill>
                  <a:srgbClr val="FFFFFF"/>
                </a:solidFill>
              </a:rPr>
              <a:t>a</a:t>
            </a:r>
            <a:r>
              <a:rPr altLang="zh-CN" lang="en-US">
                <a:solidFill>
                  <a:srgbClr val="FFFFFF"/>
                </a:solidFill>
              </a:rPr>
              <a:t>n</a:t>
            </a:r>
            <a:r>
              <a:rPr altLang="zh-CN" lang="en-US">
                <a:solidFill>
                  <a:srgbClr val="FFFFFF"/>
                </a:solidFill>
              </a:rPr>
              <a:t>d</a:t>
            </a:r>
            <a:r>
              <a:rPr altLang="zh-CN" lang="en-US">
                <a:solidFill>
                  <a:srgbClr val="FFFFFF"/>
                </a:solidFill>
              </a:rPr>
              <a:t>i</a:t>
            </a:r>
            <a:r>
              <a:rPr altLang="zh-CN" lang="en-US">
                <a:solidFill>
                  <a:srgbClr val="FFFFFF"/>
                </a:solidFill>
              </a:rPr>
              <a:t>k</a:t>
            </a:r>
            <a:r>
              <a:rPr altLang="zh-CN" lang="en-US">
                <a:solidFill>
                  <a:srgbClr val="FFFFFF"/>
                </a:solidFill>
              </a:rPr>
              <a:t>a</a:t>
            </a:r>
            <a:endParaRPr altLang="zh-CN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4557" t="12595" r="2428" b="35944"/>
          <a:stretch>
            <a:fillRect/>
          </a:stretch>
        </p:blipFill>
        <p:spPr>
          <a:xfrm>
            <a:off x="6568411" y="820679"/>
            <a:ext cx="5303822" cy="5216641"/>
          </a:xfrm>
        </p:spPr>
      </p:pic>
      <p:sp>
        <p:nvSpPr>
          <p:cNvPr id="1048672" name=""/>
          <p:cNvSpPr>
            <a:spLocks noGrp="1"/>
          </p:cNvSpPr>
          <p:nvPr>
            <p:ph type="body" sz="half" idx="2"/>
          </p:nvPr>
        </p:nvSpPr>
        <p:spPr>
          <a:xfrm>
            <a:off x="445144" y="717713"/>
            <a:ext cx="6488070" cy="4888133"/>
          </a:xfrm>
        </p:spPr>
        <p:txBody>
          <a:bodyPr>
            <a:normAutofit/>
          </a:bodyPr>
          <a:p>
            <a:r>
              <a:rPr sz="2400" lang="en-US">
                <a:solidFill>
                  <a:srgbClr val="FFFFFF"/>
                </a:solidFill>
              </a:rPr>
              <a:t>-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B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"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"</a:t>
            </a:r>
            <a:r>
              <a:rPr sz="2400" lang="en-US">
                <a:solidFill>
                  <a:srgbClr val="FFFFFF"/>
                </a:solidFill>
              </a:rPr>
              <a:t>,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4</a:t>
            </a:r>
            <a:r>
              <a:rPr sz="2400" lang="en-US">
                <a:solidFill>
                  <a:srgbClr val="FFFFFF"/>
                </a:solidFill>
              </a:rPr>
              <a:t>0</a:t>
            </a:r>
            <a:r>
              <a:rPr sz="2400" lang="en-US">
                <a:solidFill>
                  <a:srgbClr val="FFFFFF"/>
                </a:solidFill>
              </a:rPr>
              <a:t>)</a:t>
            </a:r>
            <a:endParaRPr sz="2400" lang="en-GB"/>
          </a:p>
          <a:p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(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o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o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)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m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4</a:t>
            </a:r>
            <a:r>
              <a:rPr sz="2400" lang="en-US">
                <a:solidFill>
                  <a:srgbClr val="FFFFFF"/>
                </a:solidFill>
              </a:rPr>
              <a:t>0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m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.</a:t>
            </a:r>
            <a:endParaRPr sz="2400" lang="en-GB"/>
          </a:p>
          <a:p>
            <a:r>
              <a:rPr sz="2400" lang="en-US">
                <a:solidFill>
                  <a:srgbClr val="FFFFFF"/>
                </a:solidFill>
              </a:rPr>
              <a:t>-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(</a:t>
            </a:r>
            <a:r>
              <a:rPr sz="2400" lang="en-US">
                <a:solidFill>
                  <a:srgbClr val="FFFFFF"/>
                </a:solidFill>
              </a:rPr>
              <a:t>1</a:t>
            </a:r>
            <a:r>
              <a:rPr sz="2400" lang="en-US">
                <a:solidFill>
                  <a:srgbClr val="FFFFFF"/>
                </a:solidFill>
              </a:rPr>
              <a:t>0</a:t>
            </a:r>
            <a:r>
              <a:rPr sz="2400" lang="en-US">
                <a:solidFill>
                  <a:srgbClr val="FFFFFF"/>
                </a:solidFill>
              </a:rPr>
              <a:t>0</a:t>
            </a:r>
            <a:r>
              <a:rPr sz="2400" lang="en-US">
                <a:solidFill>
                  <a:srgbClr val="FFFFFF"/>
                </a:solidFill>
              </a:rPr>
              <a:t>)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&amp;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(</a:t>
            </a:r>
            <a:r>
              <a:rPr sz="2400" lang="en-US">
                <a:solidFill>
                  <a:srgbClr val="FFFFFF"/>
                </a:solidFill>
              </a:rPr>
              <a:t>1</a:t>
            </a:r>
            <a:r>
              <a:rPr sz="2400" lang="en-US">
                <a:solidFill>
                  <a:srgbClr val="FFFFFF"/>
                </a:solidFill>
              </a:rPr>
              <a:t>0</a:t>
            </a:r>
            <a:r>
              <a:rPr sz="2400" lang="en-US">
                <a:solidFill>
                  <a:srgbClr val="FFFFFF"/>
                </a:solidFill>
              </a:rPr>
              <a:t>)</a:t>
            </a:r>
            <a:r>
              <a:rPr sz="2400" lang="en-US">
                <a:solidFill>
                  <a:srgbClr val="FFFFFF"/>
                </a:solidFill>
              </a:rPr>
              <a:t>,</a:t>
            </a:r>
            <a:endParaRPr sz="2400" lang="en-GB"/>
          </a:p>
          <a:p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arr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y</a:t>
            </a:r>
            <a:r>
              <a:rPr sz="2400" lang="en-US">
                <a:solidFill>
                  <a:srgbClr val="FF6600"/>
                </a:solidFill>
              </a:rPr>
              <a:t>_</a:t>
            </a:r>
            <a:r>
              <a:rPr sz="2400" lang="en-US">
                <a:solidFill>
                  <a:srgbClr val="FF6600"/>
                </a:solidFill>
              </a:rPr>
              <a:t>k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&lt;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00B0F0"/>
                </a:solidFill>
              </a:rPr>
              <a:t>a</a:t>
            </a:r>
            <a:r>
              <a:rPr sz="2400" lang="en-US">
                <a:solidFill>
                  <a:srgbClr val="00B0F0"/>
                </a:solidFill>
              </a:rPr>
              <a:t>r</a:t>
            </a:r>
            <a:r>
              <a:rPr sz="2400" lang="en-US">
                <a:solidFill>
                  <a:srgbClr val="00B0F0"/>
                </a:solidFill>
              </a:rPr>
              <a:t>r</a:t>
            </a:r>
            <a:r>
              <a:rPr sz="2400" lang="en-US">
                <a:solidFill>
                  <a:srgbClr val="00B0F0"/>
                </a:solidFill>
              </a:rPr>
              <a:t>a</a:t>
            </a:r>
            <a:r>
              <a:rPr sz="2400" lang="en-US">
                <a:solidFill>
                  <a:srgbClr val="00B0F0"/>
                </a:solidFill>
              </a:rPr>
              <a:t>y</a:t>
            </a:r>
            <a:r>
              <a:rPr sz="2400" lang="en-US">
                <a:solidFill>
                  <a:srgbClr val="00B0F0"/>
                </a:solidFill>
              </a:rPr>
              <a:t>_</a:t>
            </a:r>
            <a:r>
              <a:rPr sz="2400" lang="en-US">
                <a:solidFill>
                  <a:srgbClr val="00B0F0"/>
                </a:solidFill>
              </a:rPr>
              <a:t>k</a:t>
            </a:r>
            <a:r>
              <a:rPr sz="2400" lang="en-US">
                <a:solidFill>
                  <a:srgbClr val="00B0F0"/>
                </a:solidFill>
              </a:rPr>
              <a:t>a</a:t>
            </a:r>
            <a:r>
              <a:rPr sz="2400" lang="en-US">
                <a:solidFill>
                  <a:srgbClr val="00B0F0"/>
                </a:solidFill>
              </a:rPr>
              <a:t>n</a:t>
            </a:r>
            <a:r>
              <a:rPr sz="2400" lang="en-US">
                <a:solidFill>
                  <a:srgbClr val="00B0F0"/>
                </a:solidFill>
              </a:rPr>
              <a:t>a</a:t>
            </a:r>
            <a:r>
              <a:rPr sz="2400" lang="en-US">
                <a:solidFill>
                  <a:srgbClr val="00B0F0"/>
                </a:solidFill>
              </a:rPr>
              <a:t>n</a:t>
            </a:r>
            <a:endParaRPr sz="2400" lang="en-GB">
              <a:solidFill>
                <a:srgbClr val="00B0F0"/>
              </a:solidFill>
            </a:endParaRPr>
          </a:p>
          <a:p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0000"/>
                </a:solidFill>
              </a:rPr>
              <a:t>a</a:t>
            </a:r>
            <a:r>
              <a:rPr sz="2400" lang="en-US">
                <a:solidFill>
                  <a:srgbClr val="FF0000"/>
                </a:solidFill>
              </a:rPr>
              <a:t>r</a:t>
            </a:r>
            <a:r>
              <a:rPr sz="2400" lang="en-US">
                <a:solidFill>
                  <a:srgbClr val="FF0000"/>
                </a:solidFill>
              </a:rPr>
              <a:t>r</a:t>
            </a:r>
            <a:r>
              <a:rPr sz="2400" lang="en-US">
                <a:solidFill>
                  <a:srgbClr val="FF0000"/>
                </a:solidFill>
              </a:rPr>
              <a:t>a</a:t>
            </a:r>
            <a:r>
              <a:rPr sz="2400" lang="en-US">
                <a:solidFill>
                  <a:srgbClr val="FF0000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=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y</a:t>
            </a:r>
            <a:r>
              <a:rPr sz="2400" lang="en-US">
                <a:solidFill>
                  <a:srgbClr val="FF6600"/>
                </a:solidFill>
              </a:rPr>
              <a:t>_</a:t>
            </a:r>
            <a:r>
              <a:rPr sz="2400" lang="en-US">
                <a:solidFill>
                  <a:srgbClr val="FF6600"/>
                </a:solidFill>
              </a:rPr>
              <a:t>k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i</a:t>
            </a:r>
            <a:endParaRPr sz="2400" lang="en-GB">
              <a:solidFill>
                <a:srgbClr val="FF6600"/>
              </a:solidFill>
            </a:endParaRPr>
          </a:p>
          <a:p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00B0F0"/>
                </a:solidFill>
              </a:rPr>
              <a:t> </a:t>
            </a:r>
            <a:r>
              <a:rPr sz="2400" lang="en-US">
                <a:solidFill>
                  <a:srgbClr val="00B0F0"/>
                </a:solidFill>
              </a:rPr>
              <a:t>arr</a:t>
            </a:r>
            <a:r>
              <a:rPr sz="2400" lang="en-US">
                <a:solidFill>
                  <a:srgbClr val="00B0F0"/>
                </a:solidFill>
              </a:rPr>
              <a:t>a</a:t>
            </a:r>
            <a:r>
              <a:rPr sz="2400" lang="en-US">
                <a:solidFill>
                  <a:srgbClr val="00B0F0"/>
                </a:solidFill>
              </a:rPr>
              <a:t>y</a:t>
            </a:r>
            <a:r>
              <a:rPr sz="2400" lang="en-US">
                <a:solidFill>
                  <a:srgbClr val="00B0F0"/>
                </a:solidFill>
              </a:rPr>
              <a:t>_</a:t>
            </a:r>
            <a:r>
              <a:rPr sz="2400" lang="en-US">
                <a:solidFill>
                  <a:srgbClr val="00B0F0"/>
                </a:solidFill>
              </a:rPr>
              <a:t>k</a:t>
            </a:r>
            <a:r>
              <a:rPr sz="2400" lang="en-US">
                <a:solidFill>
                  <a:srgbClr val="00B0F0"/>
                </a:solidFill>
              </a:rPr>
              <a:t>a</a:t>
            </a:r>
            <a:r>
              <a:rPr sz="2400" lang="en-US">
                <a:solidFill>
                  <a:srgbClr val="00B0F0"/>
                </a:solidFill>
              </a:rPr>
              <a:t>n</a:t>
            </a:r>
            <a:r>
              <a:rPr sz="2400" lang="en-US">
                <a:solidFill>
                  <a:srgbClr val="00B0F0"/>
                </a:solidFill>
              </a:rPr>
              <a:t>a</a:t>
            </a:r>
            <a:r>
              <a:rPr sz="2400" lang="en-US">
                <a:solidFill>
                  <a:srgbClr val="00B0F0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&lt;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y</a:t>
            </a:r>
            <a:r>
              <a:rPr sz="2400" lang="en-US">
                <a:solidFill>
                  <a:srgbClr val="FF6600"/>
                </a:solidFill>
              </a:rPr>
              <a:t>_</a:t>
            </a:r>
            <a:r>
              <a:rPr sz="2400" lang="en-US">
                <a:solidFill>
                  <a:srgbClr val="FF6600"/>
                </a:solidFill>
              </a:rPr>
              <a:t>k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i</a:t>
            </a:r>
            <a:endParaRPr sz="2400" lang="en-GB">
              <a:solidFill>
                <a:srgbClr val="FF6600"/>
              </a:solidFill>
            </a:endParaRPr>
          </a:p>
          <a:p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0000"/>
                </a:solidFill>
              </a:rPr>
              <a:t>a</a:t>
            </a:r>
            <a:r>
              <a:rPr sz="2400" lang="en-US">
                <a:solidFill>
                  <a:srgbClr val="FF0000"/>
                </a:solidFill>
              </a:rPr>
              <a:t>r</a:t>
            </a:r>
            <a:r>
              <a:rPr sz="2400" lang="en-US">
                <a:solidFill>
                  <a:srgbClr val="FF0000"/>
                </a:solidFill>
              </a:rPr>
              <a:t>r</a:t>
            </a:r>
            <a:r>
              <a:rPr sz="2400" lang="en-US">
                <a:solidFill>
                  <a:srgbClr val="FF0000"/>
                </a:solidFill>
              </a:rPr>
              <a:t>a</a:t>
            </a:r>
            <a:r>
              <a:rPr sz="2400" lang="en-US">
                <a:solidFill>
                  <a:srgbClr val="FF0000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=</a:t>
            </a:r>
            <a:r>
              <a:rPr sz="2400" lang="en-US">
                <a:solidFill>
                  <a:srgbClr val="00B0F0"/>
                </a:solidFill>
              </a:rPr>
              <a:t> </a:t>
            </a:r>
            <a:r>
              <a:rPr sz="2400" lang="en-US">
                <a:solidFill>
                  <a:srgbClr val="00B0F0"/>
                </a:solidFill>
              </a:rPr>
              <a:t>a</a:t>
            </a:r>
            <a:r>
              <a:rPr sz="2400" lang="en-US">
                <a:solidFill>
                  <a:srgbClr val="00B0F0"/>
                </a:solidFill>
              </a:rPr>
              <a:t>r</a:t>
            </a:r>
            <a:r>
              <a:rPr sz="2400" lang="en-US">
                <a:solidFill>
                  <a:srgbClr val="00B0F0"/>
                </a:solidFill>
              </a:rPr>
              <a:t>r</a:t>
            </a:r>
            <a:r>
              <a:rPr sz="2400" lang="en-US">
                <a:solidFill>
                  <a:srgbClr val="00B0F0"/>
                </a:solidFill>
              </a:rPr>
              <a:t>a</a:t>
            </a:r>
            <a:r>
              <a:rPr sz="2400" lang="en-US">
                <a:solidFill>
                  <a:srgbClr val="00B0F0"/>
                </a:solidFill>
              </a:rPr>
              <a:t>y</a:t>
            </a:r>
            <a:r>
              <a:rPr sz="2400" lang="en-US">
                <a:solidFill>
                  <a:srgbClr val="00B0F0"/>
                </a:solidFill>
              </a:rPr>
              <a:t>_</a:t>
            </a:r>
            <a:r>
              <a:rPr sz="2400" lang="en-US">
                <a:solidFill>
                  <a:srgbClr val="00B0F0"/>
                </a:solidFill>
              </a:rPr>
              <a:t>k</a:t>
            </a:r>
            <a:r>
              <a:rPr sz="2400" lang="en-US">
                <a:solidFill>
                  <a:srgbClr val="00B0F0"/>
                </a:solidFill>
              </a:rPr>
              <a:t>a</a:t>
            </a:r>
            <a:r>
              <a:rPr sz="2400" lang="en-US">
                <a:solidFill>
                  <a:srgbClr val="00B0F0"/>
                </a:solidFill>
              </a:rPr>
              <a:t>n</a:t>
            </a:r>
            <a:r>
              <a:rPr sz="2400" lang="en-US">
                <a:solidFill>
                  <a:srgbClr val="00B0F0"/>
                </a:solidFill>
              </a:rPr>
              <a:t>a</a:t>
            </a:r>
            <a:r>
              <a:rPr sz="2400" lang="en-US">
                <a:solidFill>
                  <a:srgbClr val="00B0F0"/>
                </a:solidFill>
              </a:rPr>
              <a:t>n</a:t>
            </a:r>
            <a:endParaRPr sz="2400" lang="en-GB">
              <a:solidFill>
                <a:srgbClr val="00B0F0"/>
              </a:solidFill>
            </a:endParaRPr>
          </a:p>
          <a:p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endParaRPr sz="2400" lang="en-GB"/>
          </a:p>
          <a:p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b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h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c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,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m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1</a:t>
            </a:r>
            <a:r>
              <a:rPr sz="2400" lang="en-US">
                <a:solidFill>
                  <a:srgbClr val="FFFFFF"/>
                </a:solidFill>
              </a:rPr>
              <a:t>0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i</a:t>
            </a:r>
            <a:endParaRPr sz="2400" lang="en-GB"/>
          </a:p>
          <a:p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p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h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1</a:t>
            </a:r>
            <a:r>
              <a:rPr sz="2400" lang="en-US">
                <a:solidFill>
                  <a:srgbClr val="FFFFFF"/>
                </a:solidFill>
              </a:rPr>
              <a:t>0</a:t>
            </a:r>
            <a:r>
              <a:rPr sz="2400" lang="en-US">
                <a:solidFill>
                  <a:srgbClr val="FFFFFF"/>
                </a:solidFill>
              </a:rPr>
              <a:t>0</a:t>
            </a:r>
            <a:r>
              <a:rPr sz="2400" lang="en-US">
                <a:solidFill>
                  <a:srgbClr val="FFFFFF"/>
                </a:solidFill>
              </a:rPr>
              <a:t>.</a:t>
            </a:r>
            <a:r>
              <a:rPr sz="2400" lang="en-US">
                <a:solidFill>
                  <a:srgbClr val="FFFFFF"/>
                </a:solidFill>
              </a:rPr>
              <a:t>Lau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m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endParaRPr sz="2400" lang="en-GB"/>
          </a:p>
          <a:p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.</a:t>
            </a:r>
            <a:endParaRPr sz="2400"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6095" t="17141" r="2016" b="25839"/>
          <a:stretch>
            <a:fillRect/>
          </a:stretch>
        </p:blipFill>
        <p:spPr>
          <a:xfrm>
            <a:off x="6263132" y="538957"/>
            <a:ext cx="5239606" cy="5780084"/>
          </a:xfrm>
        </p:spPr>
      </p:pic>
      <p:sp>
        <p:nvSpPr>
          <p:cNvPr id="1048678" name=""/>
          <p:cNvSpPr>
            <a:spLocks noGrp="1"/>
          </p:cNvSpPr>
          <p:nvPr>
            <p:ph type="body" sz="half" idx="2"/>
          </p:nvPr>
        </p:nvSpPr>
        <p:spPr>
          <a:xfrm>
            <a:off x="445144" y="717713"/>
            <a:ext cx="5433438" cy="4265719"/>
          </a:xfrm>
        </p:spPr>
        <p:txBody>
          <a:bodyPr/>
          <a:p>
            <a:r>
              <a:rPr sz="2400" lang="en-US">
                <a:solidFill>
                  <a:srgbClr val="FFFFFF"/>
                </a:solidFill>
              </a:rPr>
              <a:t>-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h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.</a:t>
            </a:r>
            <a:endParaRPr sz="2400" lang="en-GB"/>
          </a:p>
          <a:p>
            <a:r>
              <a:rPr sz="2400" lang="en-US">
                <a:solidFill>
                  <a:srgbClr val="FFFFFF"/>
                </a:solidFill>
              </a:rPr>
              <a:t>-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P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h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.</a:t>
            </a:r>
            <a:endParaRPr sz="2400"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4615" t="13259" r="3461" b="28156"/>
          <a:stretch>
            <a:fillRect/>
          </a:stretch>
        </p:blipFill>
        <p:spPr>
          <a:xfrm>
            <a:off x="6428620" y="459620"/>
            <a:ext cx="5241583" cy="5938759"/>
          </a:xfrm>
        </p:spPr>
      </p:pic>
      <p:sp>
        <p:nvSpPr>
          <p:cNvPr id="1048684" name=""/>
          <p:cNvSpPr>
            <a:spLocks noGrp="1"/>
          </p:cNvSpPr>
          <p:nvPr>
            <p:ph type="body" sz="half" idx="2"/>
          </p:nvPr>
        </p:nvSpPr>
        <p:spPr>
          <a:xfrm>
            <a:off x="445144" y="717713"/>
            <a:ext cx="6996260" cy="4265719"/>
          </a:xfrm>
        </p:spPr>
        <p:txBody>
          <a:bodyPr/>
          <a:p>
            <a:r>
              <a:rPr sz="2400" lang="en-US">
                <a:solidFill>
                  <a:srgbClr val="FFFFFF"/>
                </a:solidFill>
              </a:rPr>
              <a:t>-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&amp;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h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,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b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endParaRPr sz="2400" lang="en-GB"/>
          </a:p>
          <a:p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nilai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.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b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h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c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 </a:t>
            </a:r>
            <a:endParaRPr sz="2400" lang="en-GB"/>
          </a:p>
          <a:p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p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h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.</a:t>
            </a:r>
            <a:endParaRPr sz="2400"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7352" t="8599" r="4325" b="26321"/>
          <a:stretch>
            <a:fillRect/>
          </a:stretch>
        </p:blipFill>
        <p:spPr>
          <a:xfrm>
            <a:off x="6096000" y="130395"/>
            <a:ext cx="5036275" cy="6597210"/>
          </a:xfrm>
        </p:spPr>
      </p:pic>
      <p:sp>
        <p:nvSpPr>
          <p:cNvPr id="1048690" name=""/>
          <p:cNvSpPr>
            <a:spLocks noGrp="1"/>
          </p:cNvSpPr>
          <p:nvPr>
            <p:ph type="body" sz="half" idx="2"/>
          </p:nvPr>
        </p:nvSpPr>
        <p:spPr>
          <a:xfrm>
            <a:off x="1187943" y="2879235"/>
            <a:ext cx="5433438" cy="549765"/>
          </a:xfrm>
        </p:spPr>
        <p:txBody>
          <a:bodyPr/>
          <a:p>
            <a:r>
              <a:rPr sz="3600" lang="en-US">
                <a:solidFill>
                  <a:srgbClr val="FFFFFF"/>
                </a:solidFill>
              </a:rPr>
              <a:t>A</a:t>
            </a:r>
            <a:r>
              <a:rPr sz="3600" lang="en-US">
                <a:solidFill>
                  <a:srgbClr val="FFFFFF"/>
                </a:solidFill>
              </a:rPr>
              <a:t>r</a:t>
            </a:r>
            <a:r>
              <a:rPr sz="3600" lang="en-US">
                <a:solidFill>
                  <a:srgbClr val="FFFFFF"/>
                </a:solidFill>
              </a:rPr>
              <a:t>r</a:t>
            </a:r>
            <a:r>
              <a:rPr sz="3600" lang="en-US">
                <a:solidFill>
                  <a:srgbClr val="FFFFFF"/>
                </a:solidFill>
              </a:rPr>
              <a:t>a</a:t>
            </a:r>
            <a:r>
              <a:rPr sz="3600" lang="en-US">
                <a:solidFill>
                  <a:srgbClr val="FFFFFF"/>
                </a:solidFill>
              </a:rPr>
              <a:t>y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s</a:t>
            </a:r>
            <a:r>
              <a:rPr sz="3600" lang="en-US">
                <a:solidFill>
                  <a:srgbClr val="FFFFFF"/>
                </a:solidFill>
              </a:rPr>
              <a:t>u</a:t>
            </a:r>
            <a:r>
              <a:rPr sz="3600" lang="en-US">
                <a:solidFill>
                  <a:srgbClr val="FFFFFF"/>
                </a:solidFill>
              </a:rPr>
              <a:t>d</a:t>
            </a:r>
            <a:r>
              <a:rPr sz="3600" lang="en-US">
                <a:solidFill>
                  <a:srgbClr val="FFFFFF"/>
                </a:solidFill>
              </a:rPr>
              <a:t>a</a:t>
            </a:r>
            <a:r>
              <a:rPr sz="3600" lang="en-US">
                <a:solidFill>
                  <a:srgbClr val="FFFFFF"/>
                </a:solidFill>
              </a:rPr>
              <a:t>h</a:t>
            </a:r>
            <a:r>
              <a:rPr sz="3600" lang="en-US">
                <a:solidFill>
                  <a:srgbClr val="FFFFFF"/>
                </a:solidFill>
              </a:rPr>
              <a:t> </a:t>
            </a:r>
            <a:r>
              <a:rPr sz="3600" lang="en-US">
                <a:solidFill>
                  <a:srgbClr val="FFFFFF"/>
                </a:solidFill>
              </a:rPr>
              <a:t>u</a:t>
            </a:r>
            <a:r>
              <a:rPr sz="3600" lang="en-US">
                <a:solidFill>
                  <a:srgbClr val="FFFFFF"/>
                </a:solidFill>
              </a:rPr>
              <a:t>r</a:t>
            </a:r>
            <a:r>
              <a:rPr sz="3600" lang="en-US">
                <a:solidFill>
                  <a:srgbClr val="FFFFFF"/>
                </a:solidFill>
              </a:rPr>
              <a:t>u</a:t>
            </a:r>
            <a:r>
              <a:rPr sz="3600" lang="en-US">
                <a:solidFill>
                  <a:srgbClr val="FFFFFF"/>
                </a:solidFill>
              </a:rPr>
              <a:t>t</a:t>
            </a:r>
            <a:r>
              <a:rPr sz="3600" lang="en-US">
                <a:solidFill>
                  <a:srgbClr val="FFFFFF"/>
                </a:solidFill>
              </a:rPr>
              <a:t>.</a:t>
            </a:r>
            <a:endParaRPr sz="3600"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"/>
          <p:cNvSpPr>
            <a:spLocks noGrp="1"/>
          </p:cNvSpPr>
          <p:nvPr>
            <p:ph sz="half" idx="1"/>
          </p:nvPr>
        </p:nvSpPr>
        <p:spPr>
          <a:xfrm>
            <a:off x="838198" y="968125"/>
            <a:ext cx="5181600" cy="5255907"/>
          </a:xfrm>
        </p:spPr>
        <p:txBody>
          <a:bodyPr/>
          <a:p>
            <a:pPr indent="0" marL="0">
              <a:buNone/>
            </a:pPr>
            <a:r>
              <a:rPr sz="2400" lang="en-US">
                <a:solidFill>
                  <a:srgbClr val="FF6600"/>
                </a:solidFill>
              </a:rPr>
              <a:t>f</a:t>
            </a:r>
            <a:r>
              <a:rPr sz="2400" lang="en-US">
                <a:solidFill>
                  <a:srgbClr val="FF6600"/>
                </a:solidFill>
              </a:rPr>
              <a:t>u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c</a:t>
            </a:r>
            <a:r>
              <a:rPr sz="2400" lang="en-US">
                <a:solidFill>
                  <a:srgbClr val="FF6600"/>
                </a:solidFill>
              </a:rPr>
              <a:t>t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o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m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g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S</a:t>
            </a:r>
            <a:r>
              <a:rPr sz="2400" lang="en-US">
                <a:solidFill>
                  <a:srgbClr val="FF6600"/>
                </a:solidFill>
              </a:rPr>
              <a:t>o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t</a:t>
            </a:r>
            <a:r>
              <a:rPr sz="2400" lang="en-US">
                <a:solidFill>
                  <a:srgbClr val="FF6600"/>
                </a:solidFill>
              </a:rPr>
              <a:t>(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y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)</a:t>
            </a:r>
            <a:endParaRPr lang="en-GB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f</a:t>
            </a:r>
            <a:r>
              <a:rPr sz="2400" lang="en-US">
                <a:solidFill>
                  <a:srgbClr val="FFFFFF"/>
                </a:solidFill>
              </a:rPr>
              <a:t>(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.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h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&lt;</a:t>
            </a:r>
            <a:r>
              <a:rPr sz="2400" lang="en-US">
                <a:solidFill>
                  <a:srgbClr val="FFFFFF"/>
                </a:solidFill>
              </a:rPr>
              <a:t>=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1</a:t>
            </a:r>
            <a:r>
              <a:rPr sz="2400" lang="en-US">
                <a:solidFill>
                  <a:srgbClr val="FFFFFF"/>
                </a:solidFill>
              </a:rPr>
              <a:t>)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n</a:t>
            </a:r>
            <a:endParaRPr sz="2400" lang="en-GB"/>
          </a:p>
          <a:p>
            <a:pPr indent="0" marL="0">
              <a:buNone/>
            </a:pP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h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=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.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h</a:t>
            </a:r>
            <a:endParaRPr sz="2400" lang="en-GB"/>
          </a:p>
          <a:p>
            <a:pPr indent="0" marL="0">
              <a:buNone/>
            </a:pP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arr</a:t>
            </a:r>
            <a:r>
              <a:rPr sz="2400" lang="en-US">
                <a:solidFill>
                  <a:srgbClr val="FFFFFF"/>
                </a:solidFill>
              </a:rPr>
              <a:t>_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=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w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[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h</a:t>
            </a:r>
            <a:r>
              <a:rPr sz="2400" lang="en-US">
                <a:solidFill>
                  <a:srgbClr val="FFFFFF"/>
                </a:solidFill>
              </a:rPr>
              <a:t>]</a:t>
            </a:r>
            <a:endParaRPr sz="2400" lang="en-GB"/>
          </a:p>
          <a:p>
            <a:pPr indent="0" marL="0">
              <a:buNone/>
            </a:pP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r</a:t>
            </a:r>
            <a:endParaRPr sz="2400" lang="en-GB"/>
          </a:p>
          <a:p>
            <a:pPr indent="0" marL="0">
              <a:buNone/>
            </a:pPr>
            <a:r>
              <a:rPr sz="2400" lang="en-US">
                <a:solidFill>
                  <a:srgbClr val="FFFFFF"/>
                </a:solidFill>
              </a:rPr>
              <a:t>a</a:t>
            </a:r>
            <a:endParaRPr sz="2400" lang="en-GB"/>
          </a:p>
        </p:txBody>
      </p:sp>
      <p:sp>
        <p:nvSpPr>
          <p:cNvPr id="1048699" name=""/>
          <p:cNvSpPr>
            <a:spLocks noGrp="1"/>
          </p:cNvSpPr>
          <p:nvPr>
            <p:ph sz="half" idx="2"/>
          </p:nvPr>
        </p:nvSpPr>
        <p:spPr>
          <a:xfrm>
            <a:off x="6095999" y="968125"/>
            <a:ext cx="5181600" cy="5290738"/>
          </a:xfrm>
        </p:spPr>
        <p:txBody>
          <a:bodyPr/>
          <a:p>
            <a:endParaRPr lang="en-GB"/>
          </a:p>
        </p:txBody>
      </p:sp>
      <p:sp>
        <p:nvSpPr>
          <p:cNvPr id="1048706" name=""/>
          <p:cNvSpPr txBox="1"/>
          <p:nvPr/>
        </p:nvSpPr>
        <p:spPr>
          <a:xfrm>
            <a:off x="838199" y="308423"/>
            <a:ext cx="3597892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l</a:t>
            </a:r>
            <a:r>
              <a:rPr b="1" sz="2800" lang="en-US">
                <a:solidFill>
                  <a:srgbClr val="FFFFFF"/>
                </a:solidFill>
              </a:rPr>
              <a:t>g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r</a:t>
            </a:r>
            <a:r>
              <a:rPr b="1" sz="2800" lang="en-US">
                <a:solidFill>
                  <a:srgbClr val="FFFFFF"/>
                </a:solidFill>
              </a:rPr>
              <a:t>t</a:t>
            </a:r>
            <a:r>
              <a:rPr b="1" sz="2800" lang="en-US">
                <a:solidFill>
                  <a:srgbClr val="FFFFFF"/>
                </a:solidFill>
              </a:rPr>
              <a:t>i</a:t>
            </a:r>
            <a:r>
              <a:rPr b="1" sz="2800" lang="en-US">
                <a:solidFill>
                  <a:srgbClr val="FFFFFF"/>
                </a:solidFill>
              </a:rPr>
              <a:t>m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499747" y="427038"/>
            <a:ext cx="6038420" cy="6003924"/>
          </a:xfrm>
          <a:prstGeom prst="rect"/>
        </p:spPr>
      </p:pic>
      <p:sp>
        <p:nvSpPr>
          <p:cNvPr id="1048599" name=""/>
          <p:cNvSpPr>
            <a:spLocks noGrp="1"/>
          </p:cNvSpPr>
          <p:nvPr/>
        </p:nvSpPr>
        <p:spPr>
          <a:xfrm>
            <a:off x="357907" y="944451"/>
            <a:ext cx="7601669" cy="4969098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indent="0" marL="0">
              <a:lnSpc>
                <a:spcPct val="90000"/>
              </a:lnSpc>
              <a:spcBef>
                <a:spcPts val="10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indent="0" marL="457200">
              <a:lnSpc>
                <a:spcPct val="90000"/>
              </a:lnSpc>
              <a:spcBef>
                <a:spcPts val="500"/>
              </a:spcBef>
              <a:buNone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indent="0" marL="914400">
              <a:lnSpc>
                <a:spcPct val="90000"/>
              </a:lnSpc>
              <a:spcBef>
                <a:spcPts val="500"/>
              </a:spcBef>
              <a:buNone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indent="0" marL="1371600">
              <a:lnSpc>
                <a:spcPct val="90000"/>
              </a:lnSpc>
              <a:spcBef>
                <a:spcPts val="500"/>
              </a:spcBef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indent="0" marL="1828800">
              <a:lnSpc>
                <a:spcPct val="90000"/>
              </a:lnSpc>
              <a:spcBef>
                <a:spcPts val="500"/>
              </a:spcBef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indent="0" marL="2286000">
              <a:lnSpc>
                <a:spcPct val="90000"/>
              </a:lnSpc>
              <a:spcBef>
                <a:spcPts val="500"/>
              </a:spcBef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indent="0" marL="2743200">
              <a:lnSpc>
                <a:spcPct val="90000"/>
              </a:lnSpc>
              <a:spcBef>
                <a:spcPts val="500"/>
              </a:spcBef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indent="0" marL="3200400">
              <a:lnSpc>
                <a:spcPct val="90000"/>
              </a:lnSpc>
              <a:spcBef>
                <a:spcPts val="500"/>
              </a:spcBef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indent="0" marL="3657600">
              <a:lnSpc>
                <a:spcPct val="90000"/>
              </a:lnSpc>
              <a:spcBef>
                <a:spcPts val="500"/>
              </a:spcBef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l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g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o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r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t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i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m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M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e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r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g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e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S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o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r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t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d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l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h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l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g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o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r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i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t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m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p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e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n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g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u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r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u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t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n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(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s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o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r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t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i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n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g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)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d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e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n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g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n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teknik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m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e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m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b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g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i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l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l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u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m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e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n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g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g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b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u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n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g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k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n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k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e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m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b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l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i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d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t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j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u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g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d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i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 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u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r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u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t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k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a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n</a:t>
            </a:r>
            <a:r>
              <a:rPr sz="2400" lang="en-US">
                <a:solidFill>
                  <a:srgbClr val="FFFFFF"/>
                </a:solidFill>
                <a:latin typeface="Calibri"/>
              </a:rPr>
              <a:t>.</a:t>
            </a:r>
            <a:endParaRPr sz="2400" lang="en-GB">
              <a:solidFill>
                <a:srgbClr val="FFFFFF"/>
              </a:solidFill>
            </a:endParaRPr>
          </a:p>
          <a:p>
            <a:endParaRPr sz="2400" lang="en-GB">
              <a:solidFill>
                <a:srgbClr val="FFFFFF"/>
              </a:solidFill>
            </a:endParaRPr>
          </a:p>
          <a:p>
            <a:r>
              <a:rPr sz="2400" lang="en-US">
                <a:solidFill>
                  <a:srgbClr val="65FF65"/>
                </a:solidFill>
              </a:rPr>
              <a:t>T</a:t>
            </a:r>
            <a:r>
              <a:rPr sz="2400" lang="en-US">
                <a:solidFill>
                  <a:srgbClr val="65FF65"/>
                </a:solidFill>
              </a:rPr>
              <a:t>i</a:t>
            </a:r>
            <a:r>
              <a:rPr sz="2400" lang="en-US">
                <a:solidFill>
                  <a:srgbClr val="65FF65"/>
                </a:solidFill>
              </a:rPr>
              <a:t>m</a:t>
            </a:r>
            <a:r>
              <a:rPr sz="2400" lang="en-US">
                <a:solidFill>
                  <a:srgbClr val="65FF65"/>
                </a:solidFill>
              </a:rPr>
              <a:t>e</a:t>
            </a:r>
            <a:r>
              <a:rPr sz="2400" lang="en-US">
                <a:solidFill>
                  <a:srgbClr val="65FF65"/>
                </a:solidFill>
              </a:rPr>
              <a:t> </a:t>
            </a:r>
            <a:r>
              <a:rPr sz="2400" lang="en-US">
                <a:solidFill>
                  <a:srgbClr val="65FF65"/>
                </a:solidFill>
              </a:rPr>
              <a:t>Compl</a:t>
            </a:r>
            <a:r>
              <a:rPr sz="2400" lang="en-US">
                <a:solidFill>
                  <a:srgbClr val="65FF65"/>
                </a:solidFill>
              </a:rPr>
              <a:t>e</a:t>
            </a:r>
            <a:r>
              <a:rPr sz="2400" lang="en-US">
                <a:solidFill>
                  <a:srgbClr val="65FF65"/>
                </a:solidFill>
              </a:rPr>
              <a:t>x</a:t>
            </a:r>
            <a:r>
              <a:rPr sz="2400" lang="en-US">
                <a:solidFill>
                  <a:srgbClr val="65FF65"/>
                </a:solidFill>
              </a:rPr>
              <a:t>i</a:t>
            </a:r>
            <a:r>
              <a:rPr sz="2400" lang="en-US">
                <a:solidFill>
                  <a:srgbClr val="65FF65"/>
                </a:solidFill>
              </a:rPr>
              <a:t>t</a:t>
            </a:r>
            <a:r>
              <a:rPr sz="2400" lang="en-US">
                <a:solidFill>
                  <a:srgbClr val="65FF65"/>
                </a:solidFill>
              </a:rPr>
              <a:t>y</a:t>
            </a:r>
            <a:r>
              <a:rPr sz="2400" lang="en-US">
                <a:solidFill>
                  <a:srgbClr val="65FF65"/>
                </a:solidFill>
              </a:rPr>
              <a:t> </a:t>
            </a:r>
            <a:r>
              <a:rPr sz="2400" lang="en-US">
                <a:solidFill>
                  <a:srgbClr val="65FF65"/>
                </a:solidFill>
              </a:rPr>
              <a:t> </a:t>
            </a:r>
            <a:r>
              <a:rPr sz="2400" lang="en-US">
                <a:solidFill>
                  <a:srgbClr val="65FF65"/>
                </a:solidFill>
              </a:rPr>
              <a:t>=</a:t>
            </a:r>
            <a:r>
              <a:rPr sz="2400" lang="en-US">
                <a:solidFill>
                  <a:srgbClr val="65FF65"/>
                </a:solidFill>
              </a:rPr>
              <a:t> </a:t>
            </a:r>
            <a:r>
              <a:rPr sz="2400" lang="en-US">
                <a:solidFill>
                  <a:srgbClr val="65FF65"/>
                </a:solidFill>
              </a:rPr>
              <a:t>O</a:t>
            </a:r>
            <a:r>
              <a:rPr sz="2400" lang="en-US">
                <a:solidFill>
                  <a:srgbClr val="65FF65"/>
                </a:solidFill>
              </a:rPr>
              <a:t>(</a:t>
            </a:r>
            <a:r>
              <a:rPr sz="2400" lang="en-US">
                <a:solidFill>
                  <a:srgbClr val="65FF65"/>
                </a:solidFill>
              </a:rPr>
              <a:t>N</a:t>
            </a:r>
            <a:r>
              <a:rPr sz="2400" lang="en-US">
                <a:solidFill>
                  <a:srgbClr val="65FF65"/>
                </a:solidFill>
              </a:rPr>
              <a:t> </a:t>
            </a:r>
            <a:r>
              <a:rPr sz="2400" lang="en-US">
                <a:solidFill>
                  <a:srgbClr val="65FF65"/>
                </a:solidFill>
              </a:rPr>
              <a:t>l</a:t>
            </a:r>
            <a:r>
              <a:rPr sz="2400" lang="en-US">
                <a:solidFill>
                  <a:srgbClr val="65FF65"/>
                </a:solidFill>
              </a:rPr>
              <a:t>o</a:t>
            </a:r>
            <a:r>
              <a:rPr sz="2400" lang="en-US">
                <a:solidFill>
                  <a:srgbClr val="65FF65"/>
                </a:solidFill>
              </a:rPr>
              <a:t>g</a:t>
            </a:r>
            <a:r>
              <a:rPr sz="2400" lang="en-US">
                <a:solidFill>
                  <a:srgbClr val="65FF65"/>
                </a:solidFill>
              </a:rPr>
              <a:t>(</a:t>
            </a:r>
            <a:r>
              <a:rPr sz="2400" lang="en-US">
                <a:solidFill>
                  <a:srgbClr val="65FF65"/>
                </a:solidFill>
              </a:rPr>
              <a:t>n</a:t>
            </a:r>
            <a:r>
              <a:rPr sz="2400" lang="en-US">
                <a:solidFill>
                  <a:srgbClr val="65FF65"/>
                </a:solidFill>
              </a:rPr>
              <a:t>)</a:t>
            </a:r>
            <a:r>
              <a:rPr sz="2400" lang="en-US">
                <a:solidFill>
                  <a:srgbClr val="65FF65"/>
                </a:solidFill>
              </a:rPr>
              <a:t>)</a:t>
            </a:r>
            <a:endParaRPr sz="2400" lang="en-GB">
              <a:solidFill>
                <a:srgbClr val="65FF65"/>
              </a:solidFill>
            </a:endParaRPr>
          </a:p>
          <a:p>
            <a:r>
              <a:rPr sz="2400" lang="en-US">
                <a:solidFill>
                  <a:srgbClr val="FF6600"/>
                </a:solidFill>
              </a:rPr>
              <a:t>S</a:t>
            </a:r>
            <a:r>
              <a:rPr sz="2400" lang="en-US">
                <a:solidFill>
                  <a:srgbClr val="FF6600"/>
                </a:solidFill>
              </a:rPr>
              <a:t>p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c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C</a:t>
            </a:r>
            <a:r>
              <a:rPr sz="2400" lang="en-US">
                <a:solidFill>
                  <a:srgbClr val="FF6600"/>
                </a:solidFill>
              </a:rPr>
              <a:t>o</a:t>
            </a:r>
            <a:r>
              <a:rPr sz="2400" lang="en-US">
                <a:solidFill>
                  <a:srgbClr val="FF6600"/>
                </a:solidFill>
              </a:rPr>
              <a:t>m</a:t>
            </a:r>
            <a:r>
              <a:rPr sz="2400" lang="en-US">
                <a:solidFill>
                  <a:srgbClr val="FF6600"/>
                </a:solidFill>
              </a:rPr>
              <a:t>p</a:t>
            </a:r>
            <a:r>
              <a:rPr sz="2400" lang="en-US">
                <a:solidFill>
                  <a:srgbClr val="FF6600"/>
                </a:solidFill>
              </a:rPr>
              <a:t>l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x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t</a:t>
            </a:r>
            <a:r>
              <a:rPr sz="2400" lang="en-US">
                <a:solidFill>
                  <a:srgbClr val="FF6600"/>
                </a:solidFill>
              </a:rPr>
              <a:t>y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=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p</a:t>
            </a:r>
            <a:endParaRPr sz="2800" lang="en-GB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sz="half" idx="1"/>
          </p:nvPr>
        </p:nvSpPr>
        <p:spPr>
          <a:xfrm>
            <a:off x="914399" y="236121"/>
            <a:ext cx="5181600" cy="4351338"/>
          </a:xfrm>
        </p:spPr>
        <p:txBody>
          <a:bodyPr/>
          <a:p>
            <a:endParaRPr lang="en-GB"/>
          </a:p>
        </p:txBody>
      </p:sp>
      <p:sp>
        <p:nvSpPr>
          <p:cNvPr id="1048607" name=""/>
          <p:cNvSpPr>
            <a:spLocks noGrp="1"/>
          </p:cNvSpPr>
          <p:nvPr>
            <p:ph sz="half" idx="2"/>
          </p:nvPr>
        </p:nvSpPr>
        <p:spPr>
          <a:xfrm>
            <a:off x="6096000" y="236121"/>
            <a:ext cx="5181600" cy="4351338"/>
          </a:xfrm>
        </p:spPr>
        <p:txBody>
          <a:bodyPr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508" r="2508"/>
          <a:stretch>
            <a:fillRect/>
          </a:stretch>
        </p:blipFill>
        <p:spPr>
          <a:xfrm>
            <a:off x="4112111" y="-155344"/>
            <a:ext cx="9078783" cy="7168689"/>
          </a:xfrm>
        </p:spPr>
      </p:pic>
      <p:sp>
        <p:nvSpPr>
          <p:cNvPr id="1048591" name=""/>
          <p:cNvSpPr>
            <a:spLocks noGrp="1"/>
          </p:cNvSpPr>
          <p:nvPr>
            <p:ph type="body" sz="half" idx="2"/>
          </p:nvPr>
        </p:nvSpPr>
        <p:spPr>
          <a:xfrm>
            <a:off x="1222985" y="1469023"/>
            <a:ext cx="3932237" cy="4969098"/>
          </a:xfrm>
        </p:spPr>
        <p:txBody>
          <a:bodyPr/>
          <a:p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y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b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k</a:t>
            </a:r>
            <a:r>
              <a:rPr sz="2800" lang="en-US">
                <a:solidFill>
                  <a:srgbClr val="FFFFFF"/>
                </a:solidFill>
              </a:rPr>
              <a:t>.</a:t>
            </a:r>
            <a:endParaRPr sz="2800"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t="27792" b="27792"/>
          <a:stretch>
            <a:fillRect/>
          </a:stretch>
        </p:blipFill>
        <p:spPr>
          <a:xfrm>
            <a:off x="6096000" y="361015"/>
            <a:ext cx="6306641" cy="4979779"/>
          </a:xfrm>
        </p:spPr>
      </p:pic>
      <p:sp>
        <p:nvSpPr>
          <p:cNvPr id="1048589" name=""/>
          <p:cNvSpPr>
            <a:spLocks noGrp="1"/>
          </p:cNvSpPr>
          <p:nvPr>
            <p:ph type="body" sz="half" idx="2"/>
          </p:nvPr>
        </p:nvSpPr>
        <p:spPr>
          <a:xfrm>
            <a:off x="539306" y="532557"/>
            <a:ext cx="6737076" cy="650834"/>
          </a:xfrm>
        </p:spPr>
        <p:txBody>
          <a:bodyPr>
            <a:normAutofit/>
          </a:bodyPr>
          <a:p>
            <a:r>
              <a:rPr sz="2800" lang="en-US">
                <a:solidFill>
                  <a:srgbClr val="FFFFFF"/>
                </a:solidFill>
              </a:rPr>
              <a:t>B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y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j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2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,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k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&amp;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k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.</a:t>
            </a:r>
            <a:endParaRPr sz="2800" lang="en-GB">
              <a:solidFill>
                <a:srgbClr val="FFFFFF"/>
              </a:solidFill>
            </a:endParaRPr>
          </a:p>
          <a:p>
            <a:endParaRPr sz="2800" lang="en-GB">
              <a:solidFill>
                <a:srgbClr val="FFFFFF"/>
              </a:solidFill>
            </a:endParaRPr>
          </a:p>
        </p:txBody>
      </p:sp>
      <p:sp>
        <p:nvSpPr>
          <p:cNvPr id="1048590" name=""/>
          <p:cNvSpPr txBox="1"/>
          <p:nvPr/>
        </p:nvSpPr>
        <p:spPr>
          <a:xfrm>
            <a:off x="575207" y="1183391"/>
            <a:ext cx="5520792" cy="2225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FFFFFF"/>
                </a:solidFill>
              </a:rPr>
              <a:t>P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j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=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6</a:t>
            </a:r>
            <a:endParaRPr sz="2400" lang="en-GB">
              <a:solidFill>
                <a:srgbClr val="FFFFFF"/>
              </a:solidFill>
            </a:endParaRPr>
          </a:p>
          <a:p>
            <a:r>
              <a:rPr sz="2400" lang="en-US">
                <a:solidFill>
                  <a:srgbClr val="FFFFFF"/>
                </a:solidFill>
              </a:rPr>
              <a:t>Tengah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=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Pan</a:t>
            </a:r>
            <a:r>
              <a:rPr sz="2400" lang="en-US">
                <a:solidFill>
                  <a:srgbClr val="FFFFFF"/>
                </a:solidFill>
              </a:rPr>
              <a:t>j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: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2</a:t>
            </a:r>
            <a:endParaRPr sz="2400" lang="en-GB">
              <a:solidFill>
                <a:srgbClr val="FFFFFF"/>
              </a:solidFill>
            </a:endParaRPr>
          </a:p>
          <a:p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=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h</a:t>
            </a:r>
            <a:r>
              <a:rPr sz="2400" lang="en-US">
                <a:solidFill>
                  <a:srgbClr val="FFFFFF"/>
                </a:solidFill>
              </a:rPr>
              <a:t> </a:t>
            </a:r>
            <a:endParaRPr sz="2400" lang="en-GB">
              <a:solidFill>
                <a:srgbClr val="FFFFFF"/>
              </a:solidFill>
            </a:endParaRPr>
          </a:p>
          <a:p>
            <a:r>
              <a:rPr sz="2400" lang="en-US">
                <a:solidFill>
                  <a:srgbClr val="FFFFFF"/>
                </a:solidFill>
              </a:rPr>
              <a:t>Arr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kana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=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Pan</a:t>
            </a:r>
            <a:r>
              <a:rPr sz="2400" lang="en-US">
                <a:solidFill>
                  <a:srgbClr val="FFFFFF"/>
                </a:solidFill>
              </a:rPr>
              <a:t>j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-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h</a:t>
            </a:r>
            <a:r>
              <a:rPr sz="2400" lang="en-US">
                <a:solidFill>
                  <a:srgbClr val="FFFFFF"/>
                </a:solidFill>
              </a:rPr>
              <a:t> </a:t>
            </a:r>
            <a:endParaRPr sz="2400" lang="en-GB">
              <a:solidFill>
                <a:srgbClr val="FFFFFF"/>
              </a:solidFill>
            </a:endParaRPr>
          </a:p>
          <a:p>
            <a:endParaRPr sz="2400" lang="en-GB">
              <a:solidFill>
                <a:srgbClr val="FFFFFF"/>
              </a:solidFill>
            </a:endParaRPr>
          </a:p>
          <a:p>
            <a:endParaRPr sz="2400"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6709" t="30931" r="12299" b="32287"/>
          <a:stretch>
            <a:fillRect/>
          </a:stretch>
        </p:blipFill>
        <p:spPr>
          <a:xfrm>
            <a:off x="5878582" y="981407"/>
            <a:ext cx="5702106" cy="4603748"/>
          </a:xfrm>
        </p:spPr>
      </p:pic>
      <p:sp>
        <p:nvSpPr>
          <p:cNvPr id="1048588" name=""/>
          <p:cNvSpPr>
            <a:spLocks noGrp="1"/>
          </p:cNvSpPr>
          <p:nvPr>
            <p:ph type="body" sz="half" idx="2"/>
          </p:nvPr>
        </p:nvSpPr>
        <p:spPr>
          <a:xfrm>
            <a:off x="445144" y="717713"/>
            <a:ext cx="5433438" cy="4265719"/>
          </a:xfrm>
        </p:spPr>
        <p:txBody>
          <a:bodyPr/>
          <a:p>
            <a:r>
              <a:rPr sz="2400" lang="en-US">
                <a:solidFill>
                  <a:srgbClr val="FFFFFF"/>
                </a:solidFill>
              </a:rPr>
              <a:t>B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.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3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,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b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2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m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1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2</a:t>
            </a:r>
            <a:r>
              <a:rPr sz="2400" lang="en-US">
                <a:solidFill>
                  <a:srgbClr val="FFFFFF"/>
                </a:solidFill>
              </a:rPr>
              <a:t>.</a:t>
            </a:r>
            <a:endParaRPr sz="2400"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6384" t="23261" r="7182" b="34460"/>
          <a:stretch>
            <a:fillRect/>
          </a:stretch>
        </p:blipFill>
        <p:spPr>
          <a:xfrm>
            <a:off x="6096000" y="956827"/>
            <a:ext cx="5685757" cy="4944346"/>
          </a:xfrm>
        </p:spPr>
      </p:pic>
      <p:sp>
        <p:nvSpPr>
          <p:cNvPr id="1048587" name=""/>
          <p:cNvSpPr>
            <a:spLocks noGrp="1"/>
          </p:cNvSpPr>
          <p:nvPr>
            <p:ph type="body" sz="half" idx="2"/>
          </p:nvPr>
        </p:nvSpPr>
        <p:spPr>
          <a:xfrm>
            <a:off x="445144" y="717713"/>
            <a:ext cx="5960716" cy="4265719"/>
          </a:xfrm>
        </p:spPr>
        <p:txBody>
          <a:bodyPr/>
          <a:p>
            <a:r>
              <a:rPr sz="1800" lang="en-US">
                <a:solidFill>
                  <a:srgbClr val="FFFFFF"/>
                </a:solidFill>
              </a:rPr>
              <a:t>-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B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g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r</a:t>
            </a:r>
            <a:r>
              <a:rPr sz="1800" lang="en-US">
                <a:solidFill>
                  <a:srgbClr val="FFFFFF"/>
                </a:solidFill>
              </a:rPr>
              <a:t>r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y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s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s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r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.</a:t>
            </a:r>
            <a:r>
              <a:rPr sz="1800" lang="en-US">
                <a:solidFill>
                  <a:srgbClr val="FFFFFF"/>
                </a:solidFill>
              </a:rPr>
              <a:t> </a:t>
            </a:r>
            <a:endParaRPr sz="1800" lang="en-GB"/>
          </a:p>
          <a:p>
            <a:r>
              <a:rPr sz="1800" lang="en-US">
                <a:solidFill>
                  <a:srgbClr val="FFFFFF"/>
                </a:solidFill>
              </a:rPr>
              <a:t>-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D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t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h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y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1</a:t>
            </a:r>
            <a:r>
              <a:rPr sz="1800" lang="en-US">
                <a:solidFill>
                  <a:srgbClr val="FFFFFF"/>
                </a:solidFill>
              </a:rPr>
              <a:t>,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m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t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r</a:t>
            </a:r>
            <a:r>
              <a:rPr sz="1800" lang="en-US">
                <a:solidFill>
                  <a:srgbClr val="FFFFFF"/>
                </a:solidFill>
              </a:rPr>
              <a:t>e</a:t>
            </a:r>
            <a:r>
              <a:rPr sz="1800" lang="en-US">
                <a:solidFill>
                  <a:srgbClr val="FFFFFF"/>
                </a:solidFill>
              </a:rPr>
              <a:t>t</a:t>
            </a:r>
            <a:r>
              <a:rPr sz="1800" lang="en-US">
                <a:solidFill>
                  <a:srgbClr val="FFFFFF"/>
                </a:solidFill>
              </a:rPr>
              <a:t>u</a:t>
            </a:r>
            <a:r>
              <a:rPr sz="1800" lang="en-US">
                <a:solidFill>
                  <a:srgbClr val="FFFFFF"/>
                </a:solidFill>
              </a:rPr>
              <a:t>r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(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e</a:t>
            </a:r>
            <a:r>
              <a:rPr sz="1800" lang="en-US">
                <a:solidFill>
                  <a:srgbClr val="FFFFFF"/>
                </a:solidFill>
              </a:rPr>
              <a:t>m</a:t>
            </a:r>
            <a:r>
              <a:rPr sz="1800" lang="en-US">
                <a:solidFill>
                  <a:srgbClr val="FFFFFF"/>
                </a:solidFill>
              </a:rPr>
              <a:t>b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l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)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s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j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.</a:t>
            </a:r>
            <a:endParaRPr sz="1800" lang="en-GB"/>
          </a:p>
          <a:p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b="1" sz="1800" lang="en-US">
                <a:solidFill>
                  <a:srgbClr val="FF6600"/>
                </a:solidFill>
              </a:rPr>
              <a:t> </a:t>
            </a:r>
            <a:r>
              <a:rPr b="1" sz="1800" lang="en-US">
                <a:solidFill>
                  <a:srgbClr val="FF6600"/>
                </a:solidFill>
              </a:rPr>
              <a:t>p</a:t>
            </a:r>
            <a:r>
              <a:rPr b="1" sz="1800" lang="en-US">
                <a:solidFill>
                  <a:srgbClr val="FF6600"/>
                </a:solidFill>
              </a:rPr>
              <a:t>a</a:t>
            </a:r>
            <a:r>
              <a:rPr b="1" sz="1800" lang="en-US">
                <a:solidFill>
                  <a:srgbClr val="FF6600"/>
                </a:solidFill>
              </a:rPr>
              <a:t>n</a:t>
            </a:r>
            <a:r>
              <a:rPr b="1" sz="1800" lang="en-US">
                <a:solidFill>
                  <a:srgbClr val="FF6600"/>
                </a:solidFill>
              </a:rPr>
              <a:t>j</a:t>
            </a:r>
            <a:r>
              <a:rPr b="1" sz="1800" lang="en-US">
                <a:solidFill>
                  <a:srgbClr val="FF6600"/>
                </a:solidFill>
              </a:rPr>
              <a:t>a</a:t>
            </a:r>
            <a:r>
              <a:rPr b="1" sz="1800" lang="en-US">
                <a:solidFill>
                  <a:srgbClr val="FF6600"/>
                </a:solidFill>
              </a:rPr>
              <a:t>n</a:t>
            </a:r>
            <a:r>
              <a:rPr b="1" sz="1800" lang="en-US">
                <a:solidFill>
                  <a:srgbClr val="FF6600"/>
                </a:solidFill>
              </a:rPr>
              <a:t>g</a:t>
            </a:r>
            <a:r>
              <a:rPr b="1" sz="1800" lang="en-US">
                <a:solidFill>
                  <a:srgbClr val="FF6600"/>
                </a:solidFill>
              </a:rPr>
              <a:t>_</a:t>
            </a:r>
            <a:r>
              <a:rPr b="1" sz="1800" lang="en-US">
                <a:solidFill>
                  <a:srgbClr val="FF6600"/>
                </a:solidFill>
              </a:rPr>
              <a:t>a</a:t>
            </a:r>
            <a:r>
              <a:rPr b="1" sz="1800" lang="en-US">
                <a:solidFill>
                  <a:srgbClr val="FF6600"/>
                </a:solidFill>
              </a:rPr>
              <a:t>r</a:t>
            </a:r>
            <a:r>
              <a:rPr b="1" sz="1800" lang="en-US">
                <a:solidFill>
                  <a:srgbClr val="FF6600"/>
                </a:solidFill>
              </a:rPr>
              <a:t>r</a:t>
            </a:r>
            <a:r>
              <a:rPr b="1" sz="1800" lang="en-US">
                <a:solidFill>
                  <a:srgbClr val="FF6600"/>
                </a:solidFill>
              </a:rPr>
              <a:t>a</a:t>
            </a:r>
            <a:r>
              <a:rPr b="1" sz="1800" lang="en-US">
                <a:solidFill>
                  <a:srgbClr val="FF6600"/>
                </a:solidFill>
              </a:rPr>
              <a:t>y</a:t>
            </a:r>
            <a:r>
              <a:rPr b="1" sz="1800" lang="en-US">
                <a:solidFill>
                  <a:srgbClr val="FF6600"/>
                </a:solidFill>
              </a:rPr>
              <a:t> </a:t>
            </a:r>
            <a:r>
              <a:rPr b="1" sz="1800" lang="en-US">
                <a:solidFill>
                  <a:srgbClr val="FF6600"/>
                </a:solidFill>
              </a:rPr>
              <a:t>&lt;</a:t>
            </a:r>
            <a:r>
              <a:rPr b="1" sz="1800" lang="en-US">
                <a:solidFill>
                  <a:srgbClr val="FF6600"/>
                </a:solidFill>
              </a:rPr>
              <a:t>=</a:t>
            </a:r>
            <a:r>
              <a:rPr b="1" sz="1800" lang="en-US">
                <a:solidFill>
                  <a:srgbClr val="FF6600"/>
                </a:solidFill>
              </a:rPr>
              <a:t> </a:t>
            </a:r>
            <a:r>
              <a:rPr b="1" sz="1800" lang="en-US">
                <a:solidFill>
                  <a:srgbClr val="FF6600"/>
                </a:solidFill>
              </a:rPr>
              <a:t>1</a:t>
            </a:r>
            <a:r>
              <a:rPr b="1" sz="1800" lang="en-US">
                <a:solidFill>
                  <a:srgbClr val="FF6600"/>
                </a:solidFill>
              </a:rPr>
              <a:t> </a:t>
            </a:r>
            <a:r>
              <a:rPr b="1" sz="1800" lang="en-US">
                <a:solidFill>
                  <a:srgbClr val="FF6600"/>
                </a:solidFill>
              </a:rPr>
              <a:t>:</a:t>
            </a:r>
            <a:r>
              <a:rPr b="1" sz="1800" lang="en-US">
                <a:solidFill>
                  <a:srgbClr val="FF6600"/>
                </a:solidFill>
              </a:rPr>
              <a:t> </a:t>
            </a:r>
            <a:r>
              <a:rPr b="1" sz="1800" lang="en-US">
                <a:solidFill>
                  <a:srgbClr val="FF6600"/>
                </a:solidFill>
              </a:rPr>
              <a:t>r</a:t>
            </a:r>
            <a:r>
              <a:rPr b="1" sz="1800" lang="en-US">
                <a:solidFill>
                  <a:srgbClr val="FF6600"/>
                </a:solidFill>
              </a:rPr>
              <a:t>e</a:t>
            </a:r>
            <a:r>
              <a:rPr b="1" sz="1800" lang="en-US">
                <a:solidFill>
                  <a:srgbClr val="FF6600"/>
                </a:solidFill>
              </a:rPr>
              <a:t>t</a:t>
            </a:r>
            <a:r>
              <a:rPr b="1" sz="1800" lang="en-US">
                <a:solidFill>
                  <a:srgbClr val="FF6600"/>
                </a:solidFill>
              </a:rPr>
              <a:t>u</a:t>
            </a:r>
            <a:r>
              <a:rPr b="1" sz="1800" lang="en-US">
                <a:solidFill>
                  <a:srgbClr val="FF6600"/>
                </a:solidFill>
              </a:rPr>
              <a:t>r</a:t>
            </a:r>
            <a:r>
              <a:rPr b="1" sz="1800" lang="en-US">
                <a:solidFill>
                  <a:srgbClr val="FF6600"/>
                </a:solidFill>
              </a:rPr>
              <a:t>n</a:t>
            </a:r>
            <a:endParaRPr b="1" sz="1800" lang="en-GB">
              <a:solidFill>
                <a:srgbClr val="FF6600"/>
              </a:solidFill>
            </a:endParaRPr>
          </a:p>
          <a:p>
            <a:r>
              <a:rPr sz="1800" lang="en-US">
                <a:solidFill>
                  <a:srgbClr val="FFFFFF"/>
                </a:solidFill>
              </a:rPr>
              <a:t>-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P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d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h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s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s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,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2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d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t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b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g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2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r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1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d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1</a:t>
            </a:r>
            <a:r>
              <a:rPr sz="1800" lang="en-US">
                <a:solidFill>
                  <a:srgbClr val="FFFFFF"/>
                </a:solidFill>
              </a:rPr>
              <a:t>.</a:t>
            </a:r>
            <a:endParaRPr sz="1800" lang="en-GB"/>
          </a:p>
          <a:p>
            <a:r>
              <a:rPr sz="1800" lang="en-US">
                <a:solidFill>
                  <a:srgbClr val="FFFFFF"/>
                </a:solidFill>
              </a:rPr>
              <a:t>-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r</a:t>
            </a:r>
            <a:r>
              <a:rPr sz="1800" lang="en-US">
                <a:solidFill>
                  <a:srgbClr val="FFFFFF"/>
                </a:solidFill>
              </a:rPr>
              <a:t>e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r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&amp;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1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d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t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m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r</a:t>
            </a:r>
            <a:r>
              <a:rPr sz="1800" lang="en-US">
                <a:solidFill>
                  <a:srgbClr val="FFFFFF"/>
                </a:solidFill>
              </a:rPr>
              <a:t>e</a:t>
            </a:r>
            <a:r>
              <a:rPr sz="1800" lang="en-US">
                <a:solidFill>
                  <a:srgbClr val="FFFFFF"/>
                </a:solidFill>
              </a:rPr>
              <a:t>t</a:t>
            </a:r>
            <a:r>
              <a:rPr sz="1800" lang="en-US">
                <a:solidFill>
                  <a:srgbClr val="FFFFFF"/>
                </a:solidFill>
              </a:rPr>
              <a:t>u</a:t>
            </a:r>
            <a:r>
              <a:rPr sz="1800" lang="en-US">
                <a:solidFill>
                  <a:srgbClr val="FFFFFF"/>
                </a:solidFill>
              </a:rPr>
              <a:t>r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(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e</a:t>
            </a:r>
            <a:r>
              <a:rPr sz="1800" lang="en-US">
                <a:solidFill>
                  <a:srgbClr val="FFFFFF"/>
                </a:solidFill>
              </a:rPr>
              <a:t>m</a:t>
            </a:r>
            <a:r>
              <a:rPr sz="1800" lang="en-US">
                <a:solidFill>
                  <a:srgbClr val="FFFFFF"/>
                </a:solidFill>
              </a:rPr>
              <a:t>b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l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)</a:t>
            </a:r>
            <a:r>
              <a:rPr sz="1800" lang="en-US">
                <a:solidFill>
                  <a:srgbClr val="FFFFFF"/>
                </a:solidFill>
              </a:rPr>
              <a:t>,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l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l</a:t>
            </a:r>
            <a:r>
              <a:rPr sz="1800" lang="en-US">
                <a:solidFill>
                  <a:srgbClr val="FFFFFF"/>
                </a:solidFill>
              </a:rPr>
              <a:t>u</a:t>
            </a:r>
            <a:endParaRPr sz="1800" lang="en-GB"/>
          </a:p>
          <a:p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t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b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g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y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g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r</a:t>
            </a:r>
            <a:r>
              <a:rPr sz="1800" lang="en-US">
                <a:solidFill>
                  <a:srgbClr val="FFFFFF"/>
                </a:solidFill>
              </a:rPr>
              <a:t>r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y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s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s</a:t>
            </a:r>
            <a:r>
              <a:rPr sz="1800" lang="en-US">
                <a:solidFill>
                  <a:srgbClr val="FFFFFF"/>
                </a:solidFill>
              </a:rPr>
              <a:t>i</a:t>
            </a:r>
            <a:r>
              <a:rPr sz="1800" lang="en-US">
                <a:solidFill>
                  <a:srgbClr val="FFFFFF"/>
                </a:solidFill>
              </a:rPr>
              <a:t> </a:t>
            </a:r>
            <a:r>
              <a:rPr sz="1800" lang="en-US">
                <a:solidFill>
                  <a:srgbClr val="FFFFFF"/>
                </a:solidFill>
              </a:rPr>
              <a:t>k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a</a:t>
            </a:r>
            <a:r>
              <a:rPr sz="1800" lang="en-US">
                <a:solidFill>
                  <a:srgbClr val="FFFFFF"/>
                </a:solidFill>
              </a:rPr>
              <a:t>n</a:t>
            </a:r>
            <a:r>
              <a:rPr sz="1800" lang="en-US">
                <a:solidFill>
                  <a:srgbClr val="FFFFFF"/>
                </a:solidFill>
              </a:rPr>
              <a:t>.</a:t>
            </a:r>
            <a:endParaRPr sz="1800"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3971" t="17038" r="11994" b="40000"/>
          <a:stretch>
            <a:fillRect/>
          </a:stretch>
        </p:blipFill>
        <p:spPr>
          <a:xfrm>
            <a:off x="6526246" y="1251419"/>
            <a:ext cx="4814385" cy="4355161"/>
          </a:xfrm>
        </p:spPr>
      </p:pic>
      <p:sp>
        <p:nvSpPr>
          <p:cNvPr id="1048660" name=""/>
          <p:cNvSpPr>
            <a:spLocks noGrp="1"/>
          </p:cNvSpPr>
          <p:nvPr>
            <p:ph type="body" sz="half" idx="2"/>
          </p:nvPr>
        </p:nvSpPr>
        <p:spPr>
          <a:xfrm>
            <a:off x="445144" y="717713"/>
            <a:ext cx="6902216" cy="4265719"/>
          </a:xfrm>
        </p:spPr>
        <p:txBody>
          <a:bodyPr/>
          <a:p>
            <a:r>
              <a:rPr sz="2400" lang="en-US">
                <a:solidFill>
                  <a:srgbClr val="FFFFFF"/>
                </a:solidFill>
              </a:rPr>
              <a:t>-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B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3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,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1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&amp;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2</a:t>
            </a:r>
            <a:r>
              <a:rPr sz="2400" lang="en-US">
                <a:solidFill>
                  <a:srgbClr val="FFFFFF"/>
                </a:solidFill>
              </a:rPr>
              <a:t>.</a:t>
            </a:r>
            <a:endParaRPr sz="2400" lang="en-GB"/>
          </a:p>
          <a:p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t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g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h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=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p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j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g</a:t>
            </a:r>
            <a:r>
              <a:rPr sz="2400" lang="en-US">
                <a:solidFill>
                  <a:srgbClr val="FF6600"/>
                </a:solidFill>
              </a:rPr>
              <a:t>_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y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: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2</a:t>
            </a:r>
            <a:endParaRPr sz="2400" lang="en-GB">
              <a:solidFill>
                <a:srgbClr val="FF6600"/>
              </a:solidFill>
            </a:endParaRPr>
          </a:p>
          <a:p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arr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y</a:t>
            </a:r>
            <a:r>
              <a:rPr sz="2400" lang="en-US">
                <a:solidFill>
                  <a:srgbClr val="FF6600"/>
                </a:solidFill>
              </a:rPr>
              <a:t>_</a:t>
            </a:r>
            <a:r>
              <a:rPr sz="2400" lang="en-US">
                <a:solidFill>
                  <a:srgbClr val="FF6600"/>
                </a:solidFill>
              </a:rPr>
              <a:t>k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i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=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w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y</a:t>
            </a:r>
            <a:r>
              <a:rPr sz="2400" lang="en-US">
                <a:solidFill>
                  <a:srgbClr val="FF6600"/>
                </a:solidFill>
              </a:rPr>
              <a:t>[</a:t>
            </a:r>
            <a:r>
              <a:rPr sz="2400" lang="en-US">
                <a:solidFill>
                  <a:srgbClr val="FF6600"/>
                </a:solidFill>
              </a:rPr>
              <a:t>t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g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h</a:t>
            </a:r>
            <a:r>
              <a:rPr sz="2400" lang="en-US">
                <a:solidFill>
                  <a:srgbClr val="FF6600"/>
                </a:solidFill>
              </a:rPr>
              <a:t>]</a:t>
            </a:r>
            <a:endParaRPr sz="2400" lang="en-GB">
              <a:solidFill>
                <a:srgbClr val="FF6600"/>
              </a:solidFill>
            </a:endParaRPr>
          </a:p>
          <a:p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y</a:t>
            </a:r>
            <a:r>
              <a:rPr sz="2400" lang="en-US">
                <a:solidFill>
                  <a:srgbClr val="FF6600"/>
                </a:solidFill>
              </a:rPr>
              <a:t>_</a:t>
            </a:r>
            <a:r>
              <a:rPr sz="2400" lang="en-US">
                <a:solidFill>
                  <a:srgbClr val="FF6600"/>
                </a:solidFill>
              </a:rPr>
              <a:t>k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=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w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y</a:t>
            </a:r>
            <a:r>
              <a:rPr sz="2400" lang="en-US">
                <a:solidFill>
                  <a:srgbClr val="FF6600"/>
                </a:solidFill>
              </a:rPr>
              <a:t>[</a:t>
            </a:r>
            <a:r>
              <a:rPr sz="2400" lang="en-US">
                <a:solidFill>
                  <a:srgbClr val="FF6600"/>
                </a:solidFill>
              </a:rPr>
              <a:t>p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j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g</a:t>
            </a:r>
            <a:r>
              <a:rPr sz="2400" lang="en-US">
                <a:solidFill>
                  <a:srgbClr val="FF6600"/>
                </a:solidFill>
              </a:rPr>
              <a:t>_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r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y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-</a:t>
            </a:r>
            <a:r>
              <a:rPr sz="2400" lang="en-US">
                <a:solidFill>
                  <a:srgbClr val="FF6600"/>
                </a:solidFill>
              </a:rPr>
              <a:t> </a:t>
            </a:r>
            <a:r>
              <a:rPr sz="2400" lang="en-US">
                <a:solidFill>
                  <a:srgbClr val="FF6600"/>
                </a:solidFill>
              </a:rPr>
              <a:t>t</a:t>
            </a:r>
            <a:r>
              <a:rPr sz="2400" lang="en-US">
                <a:solidFill>
                  <a:srgbClr val="FF6600"/>
                </a:solidFill>
              </a:rPr>
              <a:t>e</a:t>
            </a:r>
            <a:r>
              <a:rPr sz="2400" lang="en-US">
                <a:solidFill>
                  <a:srgbClr val="FF6600"/>
                </a:solidFill>
              </a:rPr>
              <a:t>n</a:t>
            </a:r>
            <a:r>
              <a:rPr sz="2400" lang="en-US">
                <a:solidFill>
                  <a:srgbClr val="FF6600"/>
                </a:solidFill>
              </a:rPr>
              <a:t>g</a:t>
            </a:r>
            <a:r>
              <a:rPr sz="2400" lang="en-US">
                <a:solidFill>
                  <a:srgbClr val="FF6600"/>
                </a:solidFill>
              </a:rPr>
              <a:t>a</a:t>
            </a:r>
            <a:r>
              <a:rPr sz="2400" lang="en-US">
                <a:solidFill>
                  <a:srgbClr val="FF6600"/>
                </a:solidFill>
              </a:rPr>
              <a:t>h</a:t>
            </a:r>
            <a:r>
              <a:rPr sz="2400" lang="en-US">
                <a:solidFill>
                  <a:srgbClr val="FF6600"/>
                </a:solidFill>
              </a:rPr>
              <a:t>]</a:t>
            </a:r>
            <a:r>
              <a:rPr sz="2400" lang="en-US">
                <a:solidFill>
                  <a:srgbClr val="FFFFFF"/>
                </a:solidFill>
              </a:rPr>
              <a:t> </a:t>
            </a:r>
            <a:endParaRPr sz="2400"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657" t="21122" r="5990" b="33463"/>
          <a:stretch>
            <a:fillRect/>
          </a:stretch>
        </p:blipFill>
        <p:spPr>
          <a:xfrm>
            <a:off x="6484897" y="717712"/>
            <a:ext cx="5209046" cy="4603747"/>
          </a:xfrm>
        </p:spPr>
      </p:pic>
      <p:sp>
        <p:nvSpPr>
          <p:cNvPr id="1048666" name=""/>
          <p:cNvSpPr>
            <a:spLocks noGrp="1"/>
          </p:cNvSpPr>
          <p:nvPr>
            <p:ph type="body" sz="half" idx="2"/>
          </p:nvPr>
        </p:nvSpPr>
        <p:spPr>
          <a:xfrm>
            <a:off x="512513" y="717711"/>
            <a:ext cx="6707159" cy="4265719"/>
          </a:xfrm>
        </p:spPr>
        <p:txBody>
          <a:bodyPr/>
          <a:p>
            <a:r>
              <a:rPr sz="2400" lang="en-US">
                <a:solidFill>
                  <a:srgbClr val="FFFFFF"/>
                </a:solidFill>
              </a:rPr>
              <a:t>-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j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m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m</a:t>
            </a:r>
            <a:r>
              <a:rPr sz="2400" lang="en-US">
                <a:solidFill>
                  <a:srgbClr val="FFFFFF"/>
                </a:solidFill>
              </a:rPr>
              <a:t>b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.</a:t>
            </a:r>
            <a:endParaRPr sz="2400" lang="en-GB"/>
          </a:p>
          <a:p>
            <a:r>
              <a:rPr sz="2400" lang="en-US">
                <a:solidFill>
                  <a:srgbClr val="FFFFFF"/>
                </a:solidFill>
              </a:rPr>
              <a:t>-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y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&amp;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kir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h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b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i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m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j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d</a:t>
            </a:r>
            <a:r>
              <a:rPr sz="2400" lang="en-US">
                <a:solidFill>
                  <a:srgbClr val="FFFFFF"/>
                </a:solidFill>
              </a:rPr>
              <a:t>i</a:t>
            </a:r>
            <a:endParaRPr sz="2400" lang="en-GB"/>
          </a:p>
          <a:p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sa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n</a:t>
            </a:r>
            <a:r>
              <a:rPr sz="2400" lang="en-US">
                <a:solidFill>
                  <a:srgbClr val="FFFFFF"/>
                </a:solidFill>
              </a:rPr>
              <a:t>,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a</a:t>
            </a:r>
            <a:r>
              <a:rPr sz="2400" lang="en-US">
                <a:solidFill>
                  <a:srgbClr val="FFFFFF"/>
                </a:solidFill>
              </a:rPr>
              <a:t>l</a:t>
            </a:r>
            <a:r>
              <a:rPr sz="2400" lang="en-US">
                <a:solidFill>
                  <a:srgbClr val="FFFFFF"/>
                </a:solidFill>
              </a:rPr>
              <a:t>u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p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o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m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g</a:t>
            </a:r>
            <a:r>
              <a:rPr sz="2400" lang="en-US">
                <a:solidFill>
                  <a:srgbClr val="FFFFFF"/>
                </a:solidFill>
              </a:rPr>
              <a:t>e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&amp;</a:t>
            </a:r>
            <a:r>
              <a:rPr sz="2400" lang="en-US">
                <a:solidFill>
                  <a:srgbClr val="FFFFFF"/>
                </a:solidFill>
              </a:rPr>
              <a:t> </a:t>
            </a:r>
            <a:r>
              <a:rPr sz="2400" lang="en-US">
                <a:solidFill>
                  <a:srgbClr val="FFFFFF"/>
                </a:solidFill>
              </a:rPr>
              <a:t>s</a:t>
            </a:r>
            <a:r>
              <a:rPr sz="2400" lang="en-US">
                <a:solidFill>
                  <a:srgbClr val="FFFFFF"/>
                </a:solidFill>
              </a:rPr>
              <a:t>o</a:t>
            </a:r>
            <a:r>
              <a:rPr sz="2400" lang="en-US">
                <a:solidFill>
                  <a:srgbClr val="FFFFFF"/>
                </a:solidFill>
              </a:rPr>
              <a:t>r</a:t>
            </a:r>
            <a:r>
              <a:rPr sz="2400" lang="en-US">
                <a:solidFill>
                  <a:srgbClr val="FFFFFF"/>
                </a:solidFill>
              </a:rPr>
              <a:t>t</a:t>
            </a:r>
            <a:r>
              <a:rPr sz="2400" lang="en-US">
                <a:solidFill>
                  <a:srgbClr val="FFFFFF"/>
                </a:solidFill>
              </a:rPr>
              <a:t>.</a:t>
            </a:r>
            <a:endParaRPr sz="2400"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SM-J250F</dc:creator>
  <dcterms:created xsi:type="dcterms:W3CDTF">2015-05-09T11:30:45Z</dcterms:created>
  <dcterms:modified xsi:type="dcterms:W3CDTF">2023-05-03T15:51:08Z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a6ba4ee4d5d14d0e955b100370287adc</vt:lpwstr>
  </property>
</Properties>
</file>