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4x3" cy="6858000" cx="9144000"/>
  <p:notesSz cx="6888163" cy="10020300"/>
  <p:defaultTextStyle>
    <a:defPPr>
      <a:defRPr lang="id-ID"/>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4"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1FF81-EE2B-4E7C-8DB1-3807269DD23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id-ID"/>
        </a:p>
      </dgm:t>
    </dgm:pt>
    <dgm:pt modelId="{A36EB259-7B2C-4D91-911A-5A0578562F0B}">
      <dgm:prSet phldrT="[Text]"/>
      <dgm:spPr/>
      <dgm:t>
        <a:bodyPr/>
        <a:lstStyle/>
        <a:p>
          <a:r>
            <a:rPr lang="id-ID" dirty="0" smtClean="0"/>
            <a:t>Penduduk</a:t>
          </a:r>
          <a:endParaRPr lang="id-ID" dirty="0"/>
        </a:p>
      </dgm:t>
    </dgm:pt>
    <dgm:pt modelId="{A7DDAB79-68FE-4EF8-BB93-03697AC60673}" type="parTrans" cxnId="{DC6C64BA-9D95-411C-8212-5CC53F5BE664}">
      <dgm:prSet/>
      <dgm:spPr/>
      <dgm:t>
        <a:bodyPr/>
        <a:lstStyle/>
        <a:p>
          <a:endParaRPr lang="id-ID"/>
        </a:p>
      </dgm:t>
    </dgm:pt>
    <dgm:pt modelId="{BF5A9AEC-2964-4CD7-A763-7D6900DFFD48}" type="sibTrans" cxnId="{DC6C64BA-9D95-411C-8212-5CC53F5BE664}">
      <dgm:prSet/>
      <dgm:spPr/>
      <dgm:t>
        <a:bodyPr/>
        <a:lstStyle/>
        <a:p>
          <a:endParaRPr lang="id-ID"/>
        </a:p>
      </dgm:t>
    </dgm:pt>
    <dgm:pt modelId="{88A81A29-CE41-46E6-A5A8-22EE746B3EE8}" type="asst">
      <dgm:prSet phldrT="[Text]"/>
      <dgm:spPr/>
      <dgm:t>
        <a:bodyPr/>
        <a:lstStyle/>
        <a:p>
          <a:r>
            <a:rPr lang="id-ID" dirty="0" smtClean="0"/>
            <a:t>Angkatan kerja</a:t>
          </a:r>
          <a:endParaRPr lang="id-ID" dirty="0"/>
        </a:p>
      </dgm:t>
    </dgm:pt>
    <dgm:pt modelId="{2534B61F-07EC-4752-A9F9-5AF138530D67}" type="parTrans" cxnId="{D273F727-F8BA-499C-925C-E4F99EDFAE12}">
      <dgm:prSet/>
      <dgm:spPr/>
      <dgm:t>
        <a:bodyPr/>
        <a:lstStyle/>
        <a:p>
          <a:endParaRPr lang="id-ID"/>
        </a:p>
      </dgm:t>
    </dgm:pt>
    <dgm:pt modelId="{477E4A54-4184-4C79-9B45-C8C81635CAEE}" type="sibTrans" cxnId="{D273F727-F8BA-499C-925C-E4F99EDFAE12}">
      <dgm:prSet/>
      <dgm:spPr/>
      <dgm:t>
        <a:bodyPr/>
        <a:lstStyle/>
        <a:p>
          <a:endParaRPr lang="id-ID"/>
        </a:p>
      </dgm:t>
    </dgm:pt>
    <dgm:pt modelId="{D23FCCD9-68AB-41E9-91AF-3E3B76979D8E}">
      <dgm:prSet phldrT="[Text]"/>
      <dgm:spPr/>
      <dgm:t>
        <a:bodyPr/>
        <a:lstStyle/>
        <a:p>
          <a:r>
            <a:rPr lang="id-ID" dirty="0" smtClean="0"/>
            <a:t>Penduduk usia kerja</a:t>
          </a:r>
        </a:p>
        <a:p>
          <a:r>
            <a:rPr lang="id-ID" dirty="0" smtClean="0"/>
            <a:t>(Tenaga Kerja)</a:t>
          </a:r>
          <a:endParaRPr lang="id-ID" dirty="0"/>
        </a:p>
      </dgm:t>
    </dgm:pt>
    <dgm:pt modelId="{5B609C1E-0DAA-473D-91F3-96F4F3D24BF4}" type="parTrans" cxnId="{B53BE879-6EEC-42FE-AAC3-FB20ABDC6438}">
      <dgm:prSet/>
      <dgm:spPr/>
      <dgm:t>
        <a:bodyPr/>
        <a:lstStyle/>
        <a:p>
          <a:endParaRPr lang="id-ID"/>
        </a:p>
      </dgm:t>
    </dgm:pt>
    <dgm:pt modelId="{33FFAD66-EEF4-4EC8-832B-3E456BD9F171}" type="sibTrans" cxnId="{B53BE879-6EEC-42FE-AAC3-FB20ABDC6438}">
      <dgm:prSet/>
      <dgm:spPr/>
      <dgm:t>
        <a:bodyPr/>
        <a:lstStyle/>
        <a:p>
          <a:endParaRPr lang="id-ID"/>
        </a:p>
      </dgm:t>
    </dgm:pt>
    <dgm:pt modelId="{DDF6B4F5-0EC4-4C9C-92C5-93ED1226CF3E}">
      <dgm:prSet phldrT="[Text]"/>
      <dgm:spPr/>
      <dgm:t>
        <a:bodyPr/>
        <a:lstStyle/>
        <a:p>
          <a:r>
            <a:rPr lang="id-ID" dirty="0" smtClean="0"/>
            <a:t>Penduduk di luar usia kerja (Bukan Tenaga Kerja)</a:t>
          </a:r>
          <a:endParaRPr lang="id-ID" dirty="0"/>
        </a:p>
      </dgm:t>
    </dgm:pt>
    <dgm:pt modelId="{5B202A0D-C847-4745-9F5B-CD7C54A995E8}" type="parTrans" cxnId="{F70DE119-6756-4153-A1AA-706D257F3C04}">
      <dgm:prSet/>
      <dgm:spPr/>
      <dgm:t>
        <a:bodyPr/>
        <a:lstStyle/>
        <a:p>
          <a:endParaRPr lang="id-ID"/>
        </a:p>
      </dgm:t>
    </dgm:pt>
    <dgm:pt modelId="{B57822AE-26AC-448C-B1D1-02BE06F57A78}" type="sibTrans" cxnId="{F70DE119-6756-4153-A1AA-706D257F3C04}">
      <dgm:prSet/>
      <dgm:spPr/>
      <dgm:t>
        <a:bodyPr/>
        <a:lstStyle/>
        <a:p>
          <a:endParaRPr lang="id-ID"/>
        </a:p>
      </dgm:t>
    </dgm:pt>
    <dgm:pt modelId="{4CE3199B-2E4C-4797-B67E-B3E5F860AFD3}" type="asst">
      <dgm:prSet/>
      <dgm:spPr/>
      <dgm:t>
        <a:bodyPr/>
        <a:lstStyle/>
        <a:p>
          <a:r>
            <a:rPr lang="id-ID" dirty="0" smtClean="0"/>
            <a:t>Bukan angkatan kerja</a:t>
          </a:r>
          <a:endParaRPr lang="id-ID" dirty="0"/>
        </a:p>
      </dgm:t>
    </dgm:pt>
    <dgm:pt modelId="{C846581A-1E15-42AC-B047-5876D402E20C}" type="parTrans" cxnId="{012FBA62-9FED-4E6A-B685-8BE6102A7AC3}">
      <dgm:prSet/>
      <dgm:spPr/>
      <dgm:t>
        <a:bodyPr/>
        <a:lstStyle/>
        <a:p>
          <a:endParaRPr lang="id-ID"/>
        </a:p>
      </dgm:t>
    </dgm:pt>
    <dgm:pt modelId="{CC09E550-19C0-4221-BE81-2C9575F413CB}" type="sibTrans" cxnId="{012FBA62-9FED-4E6A-B685-8BE6102A7AC3}">
      <dgm:prSet/>
      <dgm:spPr/>
      <dgm:t>
        <a:bodyPr/>
        <a:lstStyle/>
        <a:p>
          <a:endParaRPr lang="id-ID"/>
        </a:p>
      </dgm:t>
    </dgm:pt>
    <dgm:pt modelId="{984C4CCC-4765-45BD-A796-F6DE65F3FDED}" type="asst">
      <dgm:prSet/>
      <dgm:spPr/>
      <dgm:t>
        <a:bodyPr/>
        <a:lstStyle/>
        <a:p>
          <a:r>
            <a:rPr lang="id-ID" dirty="0" smtClean="0"/>
            <a:t>Sekolah</a:t>
          </a:r>
          <a:endParaRPr lang="id-ID" dirty="0"/>
        </a:p>
      </dgm:t>
    </dgm:pt>
    <dgm:pt modelId="{319854BE-B035-476F-ABAB-FB5FC718C1EF}" type="parTrans" cxnId="{A0917360-7A35-438C-A49B-E4410B246194}">
      <dgm:prSet/>
      <dgm:spPr/>
      <dgm:t>
        <a:bodyPr/>
        <a:lstStyle/>
        <a:p>
          <a:endParaRPr lang="id-ID"/>
        </a:p>
      </dgm:t>
    </dgm:pt>
    <dgm:pt modelId="{3B785E13-30BE-4B7A-81C6-FA5BB2EFE737}" type="sibTrans" cxnId="{A0917360-7A35-438C-A49B-E4410B246194}">
      <dgm:prSet/>
      <dgm:spPr/>
      <dgm:t>
        <a:bodyPr/>
        <a:lstStyle/>
        <a:p>
          <a:endParaRPr lang="id-ID"/>
        </a:p>
      </dgm:t>
    </dgm:pt>
    <dgm:pt modelId="{A7FA8BB0-832F-4D79-B07D-3815678C7E25}" type="asst">
      <dgm:prSet/>
      <dgm:spPr/>
      <dgm:t>
        <a:bodyPr/>
        <a:lstStyle/>
        <a:p>
          <a:r>
            <a:rPr lang="id-ID" dirty="0" smtClean="0"/>
            <a:t>Mengurus rumah tangga</a:t>
          </a:r>
          <a:endParaRPr lang="id-ID" dirty="0"/>
        </a:p>
      </dgm:t>
    </dgm:pt>
    <dgm:pt modelId="{6C051B5C-3B00-46FB-AF7D-25718AC0C05D}" type="parTrans" cxnId="{16C14550-95CB-466F-AE92-F5F922728A4E}">
      <dgm:prSet/>
      <dgm:spPr/>
      <dgm:t>
        <a:bodyPr/>
        <a:lstStyle/>
        <a:p>
          <a:endParaRPr lang="id-ID"/>
        </a:p>
      </dgm:t>
    </dgm:pt>
    <dgm:pt modelId="{232B3D26-EE7A-4E0D-A7E3-42F9D17FEF5C}" type="sibTrans" cxnId="{16C14550-95CB-466F-AE92-F5F922728A4E}">
      <dgm:prSet/>
      <dgm:spPr/>
      <dgm:t>
        <a:bodyPr/>
        <a:lstStyle/>
        <a:p>
          <a:endParaRPr lang="id-ID"/>
        </a:p>
      </dgm:t>
    </dgm:pt>
    <dgm:pt modelId="{A6BD8149-BB92-4247-9B2C-94310DD90B9F}" type="asst">
      <dgm:prSet/>
      <dgm:spPr/>
      <dgm:t>
        <a:bodyPr/>
        <a:lstStyle/>
        <a:p>
          <a:r>
            <a:rPr lang="id-ID" dirty="0" smtClean="0"/>
            <a:t>Penerima pendapatan</a:t>
          </a:r>
          <a:endParaRPr lang="id-ID" dirty="0"/>
        </a:p>
      </dgm:t>
    </dgm:pt>
    <dgm:pt modelId="{636C673C-3714-436E-B276-72735A443E4E}" type="parTrans" cxnId="{C5D844CA-8941-425E-BB9A-88A539BB6068}">
      <dgm:prSet/>
      <dgm:spPr/>
      <dgm:t>
        <a:bodyPr/>
        <a:lstStyle/>
        <a:p>
          <a:endParaRPr lang="id-ID"/>
        </a:p>
      </dgm:t>
    </dgm:pt>
    <dgm:pt modelId="{DEBA36EB-E9E2-4377-8E11-E27C337EDB24}" type="sibTrans" cxnId="{C5D844CA-8941-425E-BB9A-88A539BB6068}">
      <dgm:prSet/>
      <dgm:spPr/>
      <dgm:t>
        <a:bodyPr/>
        <a:lstStyle/>
        <a:p>
          <a:endParaRPr lang="id-ID"/>
        </a:p>
      </dgm:t>
    </dgm:pt>
    <dgm:pt modelId="{1DAE264D-EEB9-47B1-B0A1-2130ECF81144}" type="asst">
      <dgm:prSet/>
      <dgm:spPr/>
      <dgm:t>
        <a:bodyPr/>
        <a:lstStyle/>
        <a:p>
          <a:r>
            <a:rPr lang="id-ID" dirty="0" smtClean="0"/>
            <a:t>Menganggur</a:t>
          </a:r>
          <a:endParaRPr lang="id-ID" dirty="0"/>
        </a:p>
      </dgm:t>
    </dgm:pt>
    <dgm:pt modelId="{3314722D-F6D3-48A0-B41A-29347FBF61A1}" type="parTrans" cxnId="{A986D1A7-BB73-42CB-94C5-77E32BC1233B}">
      <dgm:prSet/>
      <dgm:spPr/>
      <dgm:t>
        <a:bodyPr/>
        <a:lstStyle/>
        <a:p>
          <a:endParaRPr lang="id-ID"/>
        </a:p>
      </dgm:t>
    </dgm:pt>
    <dgm:pt modelId="{40D9D491-AFE7-4491-9AF3-EF9C7A68541F}" type="sibTrans" cxnId="{A986D1A7-BB73-42CB-94C5-77E32BC1233B}">
      <dgm:prSet/>
      <dgm:spPr/>
      <dgm:t>
        <a:bodyPr/>
        <a:lstStyle/>
        <a:p>
          <a:endParaRPr lang="id-ID"/>
        </a:p>
      </dgm:t>
    </dgm:pt>
    <dgm:pt modelId="{3737DB1A-9D7A-465F-A728-78B08C5FF7A8}" type="asst">
      <dgm:prSet/>
      <dgm:spPr/>
      <dgm:t>
        <a:bodyPr/>
        <a:lstStyle/>
        <a:p>
          <a:r>
            <a:rPr lang="id-ID" dirty="0" smtClean="0"/>
            <a:t>Bekerja</a:t>
          </a:r>
          <a:endParaRPr lang="id-ID" dirty="0"/>
        </a:p>
      </dgm:t>
    </dgm:pt>
    <dgm:pt modelId="{F001B38D-A8A2-4BA0-B878-38E01D4773BD}" type="parTrans" cxnId="{DF72DA80-AD6F-4903-9862-AD0E068A62F9}">
      <dgm:prSet/>
      <dgm:spPr/>
      <dgm:t>
        <a:bodyPr/>
        <a:lstStyle/>
        <a:p>
          <a:endParaRPr lang="id-ID"/>
        </a:p>
      </dgm:t>
    </dgm:pt>
    <dgm:pt modelId="{87BC0984-4B61-4F0F-AD5A-E72B5AADFEFD}" type="sibTrans" cxnId="{DF72DA80-AD6F-4903-9862-AD0E068A62F9}">
      <dgm:prSet/>
      <dgm:spPr/>
      <dgm:t>
        <a:bodyPr/>
        <a:lstStyle/>
        <a:p>
          <a:endParaRPr lang="id-ID"/>
        </a:p>
      </dgm:t>
    </dgm:pt>
    <dgm:pt modelId="{B32142BD-B3CC-4271-B0D3-D9C8AF086573}" type="asst">
      <dgm:prSet/>
      <dgm:spPr/>
      <dgm:t>
        <a:bodyPr/>
        <a:lstStyle/>
        <a:p>
          <a:r>
            <a:rPr lang="id-ID" dirty="0" smtClean="0"/>
            <a:t>Sedang bekerja</a:t>
          </a:r>
          <a:endParaRPr lang="id-ID" dirty="0"/>
        </a:p>
      </dgm:t>
    </dgm:pt>
    <dgm:pt modelId="{1CF93A77-9C95-4313-BFE4-14BD848E9EF5}" type="parTrans" cxnId="{D1B9E04E-0FAB-4B1A-BB78-8E732EDEDE68}">
      <dgm:prSet/>
      <dgm:spPr/>
      <dgm:t>
        <a:bodyPr/>
        <a:lstStyle/>
        <a:p>
          <a:endParaRPr lang="id-ID"/>
        </a:p>
      </dgm:t>
    </dgm:pt>
    <dgm:pt modelId="{D45B82BD-36C4-4259-A440-B797C51F860F}" type="sibTrans" cxnId="{D1B9E04E-0FAB-4B1A-BB78-8E732EDEDE68}">
      <dgm:prSet/>
      <dgm:spPr/>
      <dgm:t>
        <a:bodyPr/>
        <a:lstStyle/>
        <a:p>
          <a:endParaRPr lang="id-ID"/>
        </a:p>
      </dgm:t>
    </dgm:pt>
    <dgm:pt modelId="{8ACA1CD6-9F1A-4224-AA4D-540A285738EE}" type="asst">
      <dgm:prSet/>
      <dgm:spPr/>
      <dgm:t>
        <a:bodyPr/>
        <a:lstStyle/>
        <a:p>
          <a:r>
            <a:rPr lang="id-ID" dirty="0" smtClean="0"/>
            <a:t>Sementara tidak bekerja</a:t>
          </a:r>
          <a:endParaRPr lang="id-ID" dirty="0"/>
        </a:p>
      </dgm:t>
    </dgm:pt>
    <dgm:pt modelId="{CEC5DD4A-FE15-457D-9B1E-780915AC6154}" type="parTrans" cxnId="{81E1D427-FD2E-4DE6-8DA3-AE2664A7B498}">
      <dgm:prSet/>
      <dgm:spPr/>
      <dgm:t>
        <a:bodyPr/>
        <a:lstStyle/>
        <a:p>
          <a:endParaRPr lang="id-ID"/>
        </a:p>
      </dgm:t>
    </dgm:pt>
    <dgm:pt modelId="{0937FDBD-1011-4850-A5AC-828D5F034554}" type="sibTrans" cxnId="{81E1D427-FD2E-4DE6-8DA3-AE2664A7B498}">
      <dgm:prSet/>
      <dgm:spPr/>
      <dgm:t>
        <a:bodyPr/>
        <a:lstStyle/>
        <a:p>
          <a:endParaRPr lang="id-ID"/>
        </a:p>
      </dgm:t>
    </dgm:pt>
    <dgm:pt modelId="{73D16631-C06B-487A-B4CD-7F16C2B9B747}" type="asst">
      <dgm:prSet/>
      <dgm:spPr/>
      <dgm:t>
        <a:bodyPr/>
        <a:lstStyle/>
        <a:p>
          <a:r>
            <a:rPr lang="id-ID" dirty="0" smtClean="0"/>
            <a:t>Bekerja dengan jam normal</a:t>
          </a:r>
          <a:endParaRPr lang="id-ID" dirty="0"/>
        </a:p>
      </dgm:t>
    </dgm:pt>
    <dgm:pt modelId="{B8E57B28-5D33-4B67-9675-E93D616033D5}" type="parTrans" cxnId="{938EB02A-A861-4444-93A7-21D446534D95}">
      <dgm:prSet/>
      <dgm:spPr/>
      <dgm:t>
        <a:bodyPr/>
        <a:lstStyle/>
        <a:p>
          <a:endParaRPr lang="id-ID"/>
        </a:p>
      </dgm:t>
    </dgm:pt>
    <dgm:pt modelId="{AA750A5B-8F3E-49D0-ADE6-C427F8C92951}" type="sibTrans" cxnId="{938EB02A-A861-4444-93A7-21D446534D95}">
      <dgm:prSet/>
      <dgm:spPr/>
      <dgm:t>
        <a:bodyPr/>
        <a:lstStyle/>
        <a:p>
          <a:endParaRPr lang="id-ID"/>
        </a:p>
      </dgm:t>
    </dgm:pt>
    <dgm:pt modelId="{3E974938-366F-4D1E-BF25-8059F7365697}" type="asst">
      <dgm:prSet/>
      <dgm:spPr/>
      <dgm:t>
        <a:bodyPr/>
        <a:lstStyle/>
        <a:p>
          <a:r>
            <a:rPr lang="id-ID" dirty="0" smtClean="0"/>
            <a:t>Setengah menganggur</a:t>
          </a:r>
          <a:endParaRPr lang="id-ID" dirty="0"/>
        </a:p>
      </dgm:t>
    </dgm:pt>
    <dgm:pt modelId="{F448179E-8E56-4B30-BE38-0F3046CF9156}" type="parTrans" cxnId="{88131971-3C07-4106-9296-6644950E2435}">
      <dgm:prSet/>
      <dgm:spPr/>
      <dgm:t>
        <a:bodyPr/>
        <a:lstStyle/>
        <a:p>
          <a:endParaRPr lang="id-ID"/>
        </a:p>
      </dgm:t>
    </dgm:pt>
    <dgm:pt modelId="{7A9F9C1C-0B46-4113-AF65-40E417D8F0F1}" type="sibTrans" cxnId="{88131971-3C07-4106-9296-6644950E2435}">
      <dgm:prSet/>
      <dgm:spPr/>
      <dgm:t>
        <a:bodyPr/>
        <a:lstStyle/>
        <a:p>
          <a:endParaRPr lang="id-ID"/>
        </a:p>
      </dgm:t>
    </dgm:pt>
    <dgm:pt modelId="{A671D445-3FE2-49D0-998A-5183B3E0926A}" type="pres">
      <dgm:prSet presAssocID="{7191FF81-EE2B-4E7C-8DB1-3807269DD23E}" presName="hierChild1" presStyleCnt="0">
        <dgm:presLayoutVars>
          <dgm:orgChart val="1"/>
          <dgm:chPref val="1"/>
          <dgm:dir/>
          <dgm:animOne val="branch"/>
          <dgm:animLvl val="lvl"/>
          <dgm:resizeHandles/>
        </dgm:presLayoutVars>
      </dgm:prSet>
      <dgm:spPr/>
      <dgm:t>
        <a:bodyPr/>
        <a:lstStyle/>
        <a:p>
          <a:endParaRPr lang="id-ID"/>
        </a:p>
      </dgm:t>
    </dgm:pt>
    <dgm:pt modelId="{A9085F61-EBF5-4E3A-BAE1-1C48464A3ECC}" type="pres">
      <dgm:prSet presAssocID="{A36EB259-7B2C-4D91-911A-5A0578562F0B}" presName="hierRoot1" presStyleCnt="0">
        <dgm:presLayoutVars>
          <dgm:hierBranch val="init"/>
        </dgm:presLayoutVars>
      </dgm:prSet>
      <dgm:spPr/>
    </dgm:pt>
    <dgm:pt modelId="{FC4338BA-E9F4-4E76-82B5-BCE6373A7982}" type="pres">
      <dgm:prSet presAssocID="{A36EB259-7B2C-4D91-911A-5A0578562F0B}" presName="rootComposite1" presStyleCnt="0"/>
      <dgm:spPr/>
    </dgm:pt>
    <dgm:pt modelId="{76C39CE9-5719-49F0-88CA-1962C34AF084}" type="pres">
      <dgm:prSet presAssocID="{A36EB259-7B2C-4D91-911A-5A0578562F0B}" presName="rootText1" presStyleLbl="node0" presStyleIdx="0" presStyleCnt="1">
        <dgm:presLayoutVars>
          <dgm:chPref val="3"/>
        </dgm:presLayoutVars>
      </dgm:prSet>
      <dgm:spPr/>
      <dgm:t>
        <a:bodyPr/>
        <a:lstStyle/>
        <a:p>
          <a:endParaRPr lang="id-ID"/>
        </a:p>
      </dgm:t>
    </dgm:pt>
    <dgm:pt modelId="{3357E645-8E6F-4773-AF27-27BA76809F11}" type="pres">
      <dgm:prSet presAssocID="{A36EB259-7B2C-4D91-911A-5A0578562F0B}" presName="rootConnector1" presStyleLbl="node1" presStyleIdx="0" presStyleCnt="0"/>
      <dgm:spPr/>
      <dgm:t>
        <a:bodyPr/>
        <a:lstStyle/>
        <a:p>
          <a:endParaRPr lang="id-ID"/>
        </a:p>
      </dgm:t>
    </dgm:pt>
    <dgm:pt modelId="{8D979C34-8C79-40FB-9B20-66E2C1DC25A6}" type="pres">
      <dgm:prSet presAssocID="{A36EB259-7B2C-4D91-911A-5A0578562F0B}" presName="hierChild2" presStyleCnt="0"/>
      <dgm:spPr/>
    </dgm:pt>
    <dgm:pt modelId="{90EDADB6-ED3B-40D1-8DE8-8BD4B89D785B}" type="pres">
      <dgm:prSet presAssocID="{5B609C1E-0DAA-473D-91F3-96F4F3D24BF4}" presName="Name37" presStyleLbl="parChTrans1D2" presStyleIdx="0" presStyleCnt="2"/>
      <dgm:spPr/>
      <dgm:t>
        <a:bodyPr/>
        <a:lstStyle/>
        <a:p>
          <a:endParaRPr lang="id-ID"/>
        </a:p>
      </dgm:t>
    </dgm:pt>
    <dgm:pt modelId="{9B60F711-FC9A-4747-AD9B-83CD755392CC}" type="pres">
      <dgm:prSet presAssocID="{D23FCCD9-68AB-41E9-91AF-3E3B76979D8E}" presName="hierRoot2" presStyleCnt="0">
        <dgm:presLayoutVars>
          <dgm:hierBranch val="init"/>
        </dgm:presLayoutVars>
      </dgm:prSet>
      <dgm:spPr/>
    </dgm:pt>
    <dgm:pt modelId="{D3B7ED72-4004-46F1-991D-25A616B9C9B2}" type="pres">
      <dgm:prSet presAssocID="{D23FCCD9-68AB-41E9-91AF-3E3B76979D8E}" presName="rootComposite" presStyleCnt="0"/>
      <dgm:spPr/>
    </dgm:pt>
    <dgm:pt modelId="{E6DC5FCA-6249-4AFB-9671-29280A299DB1}" type="pres">
      <dgm:prSet presAssocID="{D23FCCD9-68AB-41E9-91AF-3E3B76979D8E}" presName="rootText" presStyleLbl="node2" presStyleIdx="0" presStyleCnt="2" custScaleX="128731">
        <dgm:presLayoutVars>
          <dgm:chPref val="3"/>
        </dgm:presLayoutVars>
      </dgm:prSet>
      <dgm:spPr/>
      <dgm:t>
        <a:bodyPr/>
        <a:lstStyle/>
        <a:p>
          <a:endParaRPr lang="id-ID"/>
        </a:p>
      </dgm:t>
    </dgm:pt>
    <dgm:pt modelId="{CCDD7FF1-B068-457E-AB4B-46C837B8C761}" type="pres">
      <dgm:prSet presAssocID="{D23FCCD9-68AB-41E9-91AF-3E3B76979D8E}" presName="rootConnector" presStyleLbl="node2" presStyleIdx="0" presStyleCnt="2"/>
      <dgm:spPr/>
      <dgm:t>
        <a:bodyPr/>
        <a:lstStyle/>
        <a:p>
          <a:endParaRPr lang="id-ID"/>
        </a:p>
      </dgm:t>
    </dgm:pt>
    <dgm:pt modelId="{13239182-9B5C-4C87-B28B-70385A43A95D}" type="pres">
      <dgm:prSet presAssocID="{D23FCCD9-68AB-41E9-91AF-3E3B76979D8E}" presName="hierChild4" presStyleCnt="0"/>
      <dgm:spPr/>
    </dgm:pt>
    <dgm:pt modelId="{918267CF-70CA-4562-8720-9C3C0DA835E9}" type="pres">
      <dgm:prSet presAssocID="{D23FCCD9-68AB-41E9-91AF-3E3B76979D8E}" presName="hierChild5" presStyleCnt="0"/>
      <dgm:spPr/>
    </dgm:pt>
    <dgm:pt modelId="{432DCE4C-7C74-448E-AA66-23C7F02508B1}" type="pres">
      <dgm:prSet presAssocID="{2534B61F-07EC-4752-A9F9-5AF138530D67}" presName="Name111" presStyleLbl="parChTrans1D3" presStyleIdx="0" presStyleCnt="2"/>
      <dgm:spPr/>
      <dgm:t>
        <a:bodyPr/>
        <a:lstStyle/>
        <a:p>
          <a:endParaRPr lang="id-ID"/>
        </a:p>
      </dgm:t>
    </dgm:pt>
    <dgm:pt modelId="{B4985F34-2199-429B-8B56-4AB984498F8B}" type="pres">
      <dgm:prSet presAssocID="{88A81A29-CE41-46E6-A5A8-22EE746B3EE8}" presName="hierRoot3" presStyleCnt="0">
        <dgm:presLayoutVars>
          <dgm:hierBranch val="init"/>
        </dgm:presLayoutVars>
      </dgm:prSet>
      <dgm:spPr/>
    </dgm:pt>
    <dgm:pt modelId="{1C07E0F0-A6F6-49DA-96F3-B93A3175DEC0}" type="pres">
      <dgm:prSet presAssocID="{88A81A29-CE41-46E6-A5A8-22EE746B3EE8}" presName="rootComposite3" presStyleCnt="0"/>
      <dgm:spPr/>
    </dgm:pt>
    <dgm:pt modelId="{D6A2F430-E7C8-4DD6-BBD7-FC35CEE87C3E}" type="pres">
      <dgm:prSet presAssocID="{88A81A29-CE41-46E6-A5A8-22EE746B3EE8}" presName="rootText3" presStyleLbl="asst2" presStyleIdx="0" presStyleCnt="11" custLinFactNeighborX="-2386" custLinFactNeighborY="1193">
        <dgm:presLayoutVars>
          <dgm:chPref val="3"/>
        </dgm:presLayoutVars>
      </dgm:prSet>
      <dgm:spPr/>
      <dgm:t>
        <a:bodyPr/>
        <a:lstStyle/>
        <a:p>
          <a:endParaRPr lang="id-ID"/>
        </a:p>
      </dgm:t>
    </dgm:pt>
    <dgm:pt modelId="{163716F9-0236-48A9-AAEE-FE0A6E42CE62}" type="pres">
      <dgm:prSet presAssocID="{88A81A29-CE41-46E6-A5A8-22EE746B3EE8}" presName="rootConnector3" presStyleLbl="asst2" presStyleIdx="0" presStyleCnt="11"/>
      <dgm:spPr/>
      <dgm:t>
        <a:bodyPr/>
        <a:lstStyle/>
        <a:p>
          <a:endParaRPr lang="id-ID"/>
        </a:p>
      </dgm:t>
    </dgm:pt>
    <dgm:pt modelId="{A5B3AF28-0C62-4FF8-BF66-4B82A52A4422}" type="pres">
      <dgm:prSet presAssocID="{88A81A29-CE41-46E6-A5A8-22EE746B3EE8}" presName="hierChild6" presStyleCnt="0"/>
      <dgm:spPr/>
    </dgm:pt>
    <dgm:pt modelId="{8CC09C4B-412D-463B-9C13-34B937FC3BE4}" type="pres">
      <dgm:prSet presAssocID="{88A81A29-CE41-46E6-A5A8-22EE746B3EE8}" presName="hierChild7" presStyleCnt="0"/>
      <dgm:spPr/>
    </dgm:pt>
    <dgm:pt modelId="{AAC32697-6A07-41C1-BB53-807FB4483068}" type="pres">
      <dgm:prSet presAssocID="{3314722D-F6D3-48A0-B41A-29347FBF61A1}" presName="Name111" presStyleLbl="parChTrans1D4" presStyleIdx="0" presStyleCnt="9"/>
      <dgm:spPr/>
      <dgm:t>
        <a:bodyPr/>
        <a:lstStyle/>
        <a:p>
          <a:endParaRPr lang="id-ID"/>
        </a:p>
      </dgm:t>
    </dgm:pt>
    <dgm:pt modelId="{B690FF6E-9881-4AEA-88F6-2BA088523241}" type="pres">
      <dgm:prSet presAssocID="{1DAE264D-EEB9-47B1-B0A1-2130ECF81144}" presName="hierRoot3" presStyleCnt="0">
        <dgm:presLayoutVars>
          <dgm:hierBranch val="init"/>
        </dgm:presLayoutVars>
      </dgm:prSet>
      <dgm:spPr/>
    </dgm:pt>
    <dgm:pt modelId="{EF3FD97A-8795-4B61-BE42-502CAA4F53FC}" type="pres">
      <dgm:prSet presAssocID="{1DAE264D-EEB9-47B1-B0A1-2130ECF81144}" presName="rootComposite3" presStyleCnt="0"/>
      <dgm:spPr/>
    </dgm:pt>
    <dgm:pt modelId="{3FD11C81-ECD9-4440-8DB7-78E214E849A5}" type="pres">
      <dgm:prSet presAssocID="{1DAE264D-EEB9-47B1-B0A1-2130ECF81144}" presName="rootText3" presStyleLbl="asst2" presStyleIdx="1" presStyleCnt="11">
        <dgm:presLayoutVars>
          <dgm:chPref val="3"/>
        </dgm:presLayoutVars>
      </dgm:prSet>
      <dgm:spPr/>
      <dgm:t>
        <a:bodyPr/>
        <a:lstStyle/>
        <a:p>
          <a:endParaRPr lang="id-ID"/>
        </a:p>
      </dgm:t>
    </dgm:pt>
    <dgm:pt modelId="{F94F5492-CFF0-415F-A75A-CA3B4BBBD1F3}" type="pres">
      <dgm:prSet presAssocID="{1DAE264D-EEB9-47B1-B0A1-2130ECF81144}" presName="rootConnector3" presStyleLbl="asst2" presStyleIdx="1" presStyleCnt="11"/>
      <dgm:spPr/>
      <dgm:t>
        <a:bodyPr/>
        <a:lstStyle/>
        <a:p>
          <a:endParaRPr lang="id-ID"/>
        </a:p>
      </dgm:t>
    </dgm:pt>
    <dgm:pt modelId="{381BC8E1-A405-48DA-A9C4-67E34CE68A40}" type="pres">
      <dgm:prSet presAssocID="{1DAE264D-EEB9-47B1-B0A1-2130ECF81144}" presName="hierChild6" presStyleCnt="0"/>
      <dgm:spPr/>
    </dgm:pt>
    <dgm:pt modelId="{B0E59A42-29F3-4C70-8073-8B23E29EFCC5}" type="pres">
      <dgm:prSet presAssocID="{1DAE264D-EEB9-47B1-B0A1-2130ECF81144}" presName="hierChild7" presStyleCnt="0"/>
      <dgm:spPr/>
    </dgm:pt>
    <dgm:pt modelId="{D87C38F5-FA1A-46B1-8F60-A33378C8BE59}" type="pres">
      <dgm:prSet presAssocID="{F001B38D-A8A2-4BA0-B878-38E01D4773BD}" presName="Name111" presStyleLbl="parChTrans1D4" presStyleIdx="1" presStyleCnt="9"/>
      <dgm:spPr/>
      <dgm:t>
        <a:bodyPr/>
        <a:lstStyle/>
        <a:p>
          <a:endParaRPr lang="id-ID"/>
        </a:p>
      </dgm:t>
    </dgm:pt>
    <dgm:pt modelId="{01073235-7F4A-4091-B3AE-0A6C7D7C00FE}" type="pres">
      <dgm:prSet presAssocID="{3737DB1A-9D7A-465F-A728-78B08C5FF7A8}" presName="hierRoot3" presStyleCnt="0">
        <dgm:presLayoutVars>
          <dgm:hierBranch val="init"/>
        </dgm:presLayoutVars>
      </dgm:prSet>
      <dgm:spPr/>
    </dgm:pt>
    <dgm:pt modelId="{2004DE71-7590-4362-9E58-944E4E568538}" type="pres">
      <dgm:prSet presAssocID="{3737DB1A-9D7A-465F-A728-78B08C5FF7A8}" presName="rootComposite3" presStyleCnt="0"/>
      <dgm:spPr/>
    </dgm:pt>
    <dgm:pt modelId="{C7F37E74-F35B-44D9-800B-211237EC80A5}" type="pres">
      <dgm:prSet presAssocID="{3737DB1A-9D7A-465F-A728-78B08C5FF7A8}" presName="rootText3" presStyleLbl="asst2" presStyleIdx="2" presStyleCnt="11">
        <dgm:presLayoutVars>
          <dgm:chPref val="3"/>
        </dgm:presLayoutVars>
      </dgm:prSet>
      <dgm:spPr/>
      <dgm:t>
        <a:bodyPr/>
        <a:lstStyle/>
        <a:p>
          <a:endParaRPr lang="id-ID"/>
        </a:p>
      </dgm:t>
    </dgm:pt>
    <dgm:pt modelId="{D0E88C1C-FBA0-45E3-B902-F55C6D0B5C50}" type="pres">
      <dgm:prSet presAssocID="{3737DB1A-9D7A-465F-A728-78B08C5FF7A8}" presName="rootConnector3" presStyleLbl="asst2" presStyleIdx="2" presStyleCnt="11"/>
      <dgm:spPr/>
      <dgm:t>
        <a:bodyPr/>
        <a:lstStyle/>
        <a:p>
          <a:endParaRPr lang="id-ID"/>
        </a:p>
      </dgm:t>
    </dgm:pt>
    <dgm:pt modelId="{C10B5A06-8D3C-4C29-AF27-5A759CE42618}" type="pres">
      <dgm:prSet presAssocID="{3737DB1A-9D7A-465F-A728-78B08C5FF7A8}" presName="hierChild6" presStyleCnt="0"/>
      <dgm:spPr/>
    </dgm:pt>
    <dgm:pt modelId="{9A38C9E1-DD84-4632-80BA-31AD51A13578}" type="pres">
      <dgm:prSet presAssocID="{3737DB1A-9D7A-465F-A728-78B08C5FF7A8}" presName="hierChild7" presStyleCnt="0"/>
      <dgm:spPr/>
    </dgm:pt>
    <dgm:pt modelId="{5B6D5CE6-3908-418D-9D6B-77A0F1AA8A58}" type="pres">
      <dgm:prSet presAssocID="{1CF93A77-9C95-4313-BFE4-14BD848E9EF5}" presName="Name111" presStyleLbl="parChTrans1D4" presStyleIdx="2" presStyleCnt="9"/>
      <dgm:spPr/>
      <dgm:t>
        <a:bodyPr/>
        <a:lstStyle/>
        <a:p>
          <a:endParaRPr lang="id-ID"/>
        </a:p>
      </dgm:t>
    </dgm:pt>
    <dgm:pt modelId="{240996D3-6337-4A5E-9EDC-17CAD078BCCE}" type="pres">
      <dgm:prSet presAssocID="{B32142BD-B3CC-4271-B0D3-D9C8AF086573}" presName="hierRoot3" presStyleCnt="0">
        <dgm:presLayoutVars>
          <dgm:hierBranch val="init"/>
        </dgm:presLayoutVars>
      </dgm:prSet>
      <dgm:spPr/>
    </dgm:pt>
    <dgm:pt modelId="{D89C77E7-8F7E-40C6-B250-A6EC17565296}" type="pres">
      <dgm:prSet presAssocID="{B32142BD-B3CC-4271-B0D3-D9C8AF086573}" presName="rootComposite3" presStyleCnt="0"/>
      <dgm:spPr/>
    </dgm:pt>
    <dgm:pt modelId="{0DD31172-44DD-4186-BFCE-C54520BD4DA7}" type="pres">
      <dgm:prSet presAssocID="{B32142BD-B3CC-4271-B0D3-D9C8AF086573}" presName="rootText3" presStyleLbl="asst2" presStyleIdx="3" presStyleCnt="11">
        <dgm:presLayoutVars>
          <dgm:chPref val="3"/>
        </dgm:presLayoutVars>
      </dgm:prSet>
      <dgm:spPr/>
      <dgm:t>
        <a:bodyPr/>
        <a:lstStyle/>
        <a:p>
          <a:endParaRPr lang="id-ID"/>
        </a:p>
      </dgm:t>
    </dgm:pt>
    <dgm:pt modelId="{D97B2511-BE6E-4D2F-9AC2-3AFE60ECA7C7}" type="pres">
      <dgm:prSet presAssocID="{B32142BD-B3CC-4271-B0D3-D9C8AF086573}" presName="rootConnector3" presStyleLbl="asst2" presStyleIdx="3" presStyleCnt="11"/>
      <dgm:spPr/>
      <dgm:t>
        <a:bodyPr/>
        <a:lstStyle/>
        <a:p>
          <a:endParaRPr lang="id-ID"/>
        </a:p>
      </dgm:t>
    </dgm:pt>
    <dgm:pt modelId="{C6FDAC3C-BAE6-485D-9748-096FB27A7DD0}" type="pres">
      <dgm:prSet presAssocID="{B32142BD-B3CC-4271-B0D3-D9C8AF086573}" presName="hierChild6" presStyleCnt="0"/>
      <dgm:spPr/>
    </dgm:pt>
    <dgm:pt modelId="{9D279309-9B81-4795-904F-E067FF334478}" type="pres">
      <dgm:prSet presAssocID="{B32142BD-B3CC-4271-B0D3-D9C8AF086573}" presName="hierChild7" presStyleCnt="0"/>
      <dgm:spPr/>
    </dgm:pt>
    <dgm:pt modelId="{9B6B9AF2-DAFB-4891-A3A3-6DBC81821459}" type="pres">
      <dgm:prSet presAssocID="{B8E57B28-5D33-4B67-9675-E93D616033D5}" presName="Name111" presStyleLbl="parChTrans1D4" presStyleIdx="3" presStyleCnt="9"/>
      <dgm:spPr/>
      <dgm:t>
        <a:bodyPr/>
        <a:lstStyle/>
        <a:p>
          <a:endParaRPr lang="id-ID"/>
        </a:p>
      </dgm:t>
    </dgm:pt>
    <dgm:pt modelId="{6BAFB27F-1841-465A-82E3-79E9D4245103}" type="pres">
      <dgm:prSet presAssocID="{73D16631-C06B-487A-B4CD-7F16C2B9B747}" presName="hierRoot3" presStyleCnt="0">
        <dgm:presLayoutVars>
          <dgm:hierBranch val="init"/>
        </dgm:presLayoutVars>
      </dgm:prSet>
      <dgm:spPr/>
    </dgm:pt>
    <dgm:pt modelId="{40894EC4-0BEE-4629-9A49-E539580562A5}" type="pres">
      <dgm:prSet presAssocID="{73D16631-C06B-487A-B4CD-7F16C2B9B747}" presName="rootComposite3" presStyleCnt="0"/>
      <dgm:spPr/>
    </dgm:pt>
    <dgm:pt modelId="{28AE4CC2-BF23-4E51-B509-581FFF36D5B0}" type="pres">
      <dgm:prSet presAssocID="{73D16631-C06B-487A-B4CD-7F16C2B9B747}" presName="rootText3" presStyleLbl="asst2" presStyleIdx="4" presStyleCnt="11">
        <dgm:presLayoutVars>
          <dgm:chPref val="3"/>
        </dgm:presLayoutVars>
      </dgm:prSet>
      <dgm:spPr/>
      <dgm:t>
        <a:bodyPr/>
        <a:lstStyle/>
        <a:p>
          <a:endParaRPr lang="id-ID"/>
        </a:p>
      </dgm:t>
    </dgm:pt>
    <dgm:pt modelId="{E5AF64E7-6BF7-473F-896C-06E7E900632E}" type="pres">
      <dgm:prSet presAssocID="{73D16631-C06B-487A-B4CD-7F16C2B9B747}" presName="rootConnector3" presStyleLbl="asst2" presStyleIdx="4" presStyleCnt="11"/>
      <dgm:spPr/>
      <dgm:t>
        <a:bodyPr/>
        <a:lstStyle/>
        <a:p>
          <a:endParaRPr lang="id-ID"/>
        </a:p>
      </dgm:t>
    </dgm:pt>
    <dgm:pt modelId="{FD55F5B7-CA89-460F-8F38-48B179E1CBC8}" type="pres">
      <dgm:prSet presAssocID="{73D16631-C06B-487A-B4CD-7F16C2B9B747}" presName="hierChild6" presStyleCnt="0"/>
      <dgm:spPr/>
    </dgm:pt>
    <dgm:pt modelId="{86318DEA-9F5F-4B8A-B85C-F9C88F8DC10E}" type="pres">
      <dgm:prSet presAssocID="{73D16631-C06B-487A-B4CD-7F16C2B9B747}" presName="hierChild7" presStyleCnt="0"/>
      <dgm:spPr/>
    </dgm:pt>
    <dgm:pt modelId="{32781EA5-3F8B-405C-9F27-80CD20C27C08}" type="pres">
      <dgm:prSet presAssocID="{F448179E-8E56-4B30-BE38-0F3046CF9156}" presName="Name111" presStyleLbl="parChTrans1D4" presStyleIdx="4" presStyleCnt="9"/>
      <dgm:spPr/>
      <dgm:t>
        <a:bodyPr/>
        <a:lstStyle/>
        <a:p>
          <a:endParaRPr lang="id-ID"/>
        </a:p>
      </dgm:t>
    </dgm:pt>
    <dgm:pt modelId="{761C020B-1FB2-42DC-8D7C-FA534E471D77}" type="pres">
      <dgm:prSet presAssocID="{3E974938-366F-4D1E-BF25-8059F7365697}" presName="hierRoot3" presStyleCnt="0">
        <dgm:presLayoutVars>
          <dgm:hierBranch val="init"/>
        </dgm:presLayoutVars>
      </dgm:prSet>
      <dgm:spPr/>
    </dgm:pt>
    <dgm:pt modelId="{66E0AAFE-1F0D-4D8E-831B-AE6D0E8E162A}" type="pres">
      <dgm:prSet presAssocID="{3E974938-366F-4D1E-BF25-8059F7365697}" presName="rootComposite3" presStyleCnt="0"/>
      <dgm:spPr/>
    </dgm:pt>
    <dgm:pt modelId="{FAAF4A93-77F8-4A63-8F59-2EAC6D4FEB4E}" type="pres">
      <dgm:prSet presAssocID="{3E974938-366F-4D1E-BF25-8059F7365697}" presName="rootText3" presStyleLbl="asst2" presStyleIdx="5" presStyleCnt="11">
        <dgm:presLayoutVars>
          <dgm:chPref val="3"/>
        </dgm:presLayoutVars>
      </dgm:prSet>
      <dgm:spPr/>
      <dgm:t>
        <a:bodyPr/>
        <a:lstStyle/>
        <a:p>
          <a:endParaRPr lang="id-ID"/>
        </a:p>
      </dgm:t>
    </dgm:pt>
    <dgm:pt modelId="{239FE5C8-01BF-444B-89B7-C34BAE45373B}" type="pres">
      <dgm:prSet presAssocID="{3E974938-366F-4D1E-BF25-8059F7365697}" presName="rootConnector3" presStyleLbl="asst2" presStyleIdx="5" presStyleCnt="11"/>
      <dgm:spPr/>
      <dgm:t>
        <a:bodyPr/>
        <a:lstStyle/>
        <a:p>
          <a:endParaRPr lang="id-ID"/>
        </a:p>
      </dgm:t>
    </dgm:pt>
    <dgm:pt modelId="{D6F2A897-D127-4794-91FF-037BBAE1EA2E}" type="pres">
      <dgm:prSet presAssocID="{3E974938-366F-4D1E-BF25-8059F7365697}" presName="hierChild6" presStyleCnt="0"/>
      <dgm:spPr/>
    </dgm:pt>
    <dgm:pt modelId="{FEA27E4E-F9D5-4AA5-9120-7EC7A7971F9B}" type="pres">
      <dgm:prSet presAssocID="{3E974938-366F-4D1E-BF25-8059F7365697}" presName="hierChild7" presStyleCnt="0"/>
      <dgm:spPr/>
    </dgm:pt>
    <dgm:pt modelId="{22DC6977-6C1C-4240-8458-B8DB01212E52}" type="pres">
      <dgm:prSet presAssocID="{CEC5DD4A-FE15-457D-9B1E-780915AC6154}" presName="Name111" presStyleLbl="parChTrans1D4" presStyleIdx="5" presStyleCnt="9"/>
      <dgm:spPr/>
      <dgm:t>
        <a:bodyPr/>
        <a:lstStyle/>
        <a:p>
          <a:endParaRPr lang="id-ID"/>
        </a:p>
      </dgm:t>
    </dgm:pt>
    <dgm:pt modelId="{769E6096-5A30-4A6F-B228-F04B784D3C2F}" type="pres">
      <dgm:prSet presAssocID="{8ACA1CD6-9F1A-4224-AA4D-540A285738EE}" presName="hierRoot3" presStyleCnt="0">
        <dgm:presLayoutVars>
          <dgm:hierBranch val="init"/>
        </dgm:presLayoutVars>
      </dgm:prSet>
      <dgm:spPr/>
    </dgm:pt>
    <dgm:pt modelId="{A982D7F6-67E8-41D5-8870-62DBDBE55868}" type="pres">
      <dgm:prSet presAssocID="{8ACA1CD6-9F1A-4224-AA4D-540A285738EE}" presName="rootComposite3" presStyleCnt="0"/>
      <dgm:spPr/>
    </dgm:pt>
    <dgm:pt modelId="{EE5D1B80-B03E-4385-9441-252CEB998522}" type="pres">
      <dgm:prSet presAssocID="{8ACA1CD6-9F1A-4224-AA4D-540A285738EE}" presName="rootText3" presStyleLbl="asst2" presStyleIdx="6" presStyleCnt="11">
        <dgm:presLayoutVars>
          <dgm:chPref val="3"/>
        </dgm:presLayoutVars>
      </dgm:prSet>
      <dgm:spPr/>
      <dgm:t>
        <a:bodyPr/>
        <a:lstStyle/>
        <a:p>
          <a:endParaRPr lang="id-ID"/>
        </a:p>
      </dgm:t>
    </dgm:pt>
    <dgm:pt modelId="{0F684E32-26F4-4773-B212-8A8C0160C73D}" type="pres">
      <dgm:prSet presAssocID="{8ACA1CD6-9F1A-4224-AA4D-540A285738EE}" presName="rootConnector3" presStyleLbl="asst2" presStyleIdx="6" presStyleCnt="11"/>
      <dgm:spPr/>
      <dgm:t>
        <a:bodyPr/>
        <a:lstStyle/>
        <a:p>
          <a:endParaRPr lang="id-ID"/>
        </a:p>
      </dgm:t>
    </dgm:pt>
    <dgm:pt modelId="{96F63D02-19F9-495E-BB27-97D1DE8FDDA9}" type="pres">
      <dgm:prSet presAssocID="{8ACA1CD6-9F1A-4224-AA4D-540A285738EE}" presName="hierChild6" presStyleCnt="0"/>
      <dgm:spPr/>
    </dgm:pt>
    <dgm:pt modelId="{864024CF-D30C-4EC0-B202-C61D8D445C4B}" type="pres">
      <dgm:prSet presAssocID="{8ACA1CD6-9F1A-4224-AA4D-540A285738EE}" presName="hierChild7" presStyleCnt="0"/>
      <dgm:spPr/>
    </dgm:pt>
    <dgm:pt modelId="{506AC338-3ADF-4A2C-9EBF-B18239A71EDF}" type="pres">
      <dgm:prSet presAssocID="{C846581A-1E15-42AC-B047-5876D402E20C}" presName="Name111" presStyleLbl="parChTrans1D3" presStyleIdx="1" presStyleCnt="2"/>
      <dgm:spPr/>
      <dgm:t>
        <a:bodyPr/>
        <a:lstStyle/>
        <a:p>
          <a:endParaRPr lang="id-ID"/>
        </a:p>
      </dgm:t>
    </dgm:pt>
    <dgm:pt modelId="{524387AA-04F3-4697-8CEA-CFD208D9205C}" type="pres">
      <dgm:prSet presAssocID="{4CE3199B-2E4C-4797-B67E-B3E5F860AFD3}" presName="hierRoot3" presStyleCnt="0">
        <dgm:presLayoutVars>
          <dgm:hierBranch val="init"/>
        </dgm:presLayoutVars>
      </dgm:prSet>
      <dgm:spPr/>
    </dgm:pt>
    <dgm:pt modelId="{6F58836C-37E0-4194-87C2-1E5C318341BF}" type="pres">
      <dgm:prSet presAssocID="{4CE3199B-2E4C-4797-B67E-B3E5F860AFD3}" presName="rootComposite3" presStyleCnt="0"/>
      <dgm:spPr/>
    </dgm:pt>
    <dgm:pt modelId="{9B7C55C1-0B89-4A83-83CD-23AEAA8C054B}" type="pres">
      <dgm:prSet presAssocID="{4CE3199B-2E4C-4797-B67E-B3E5F860AFD3}" presName="rootText3" presStyleLbl="asst2" presStyleIdx="7" presStyleCnt="11">
        <dgm:presLayoutVars>
          <dgm:chPref val="3"/>
        </dgm:presLayoutVars>
      </dgm:prSet>
      <dgm:spPr/>
      <dgm:t>
        <a:bodyPr/>
        <a:lstStyle/>
        <a:p>
          <a:endParaRPr lang="id-ID"/>
        </a:p>
      </dgm:t>
    </dgm:pt>
    <dgm:pt modelId="{3226A93A-F0F5-423E-8B71-E86EC0979148}" type="pres">
      <dgm:prSet presAssocID="{4CE3199B-2E4C-4797-B67E-B3E5F860AFD3}" presName="rootConnector3" presStyleLbl="asst2" presStyleIdx="7" presStyleCnt="11"/>
      <dgm:spPr/>
      <dgm:t>
        <a:bodyPr/>
        <a:lstStyle/>
        <a:p>
          <a:endParaRPr lang="id-ID"/>
        </a:p>
      </dgm:t>
    </dgm:pt>
    <dgm:pt modelId="{E8FEDE07-34BD-47AF-A28A-F1BF44732CCE}" type="pres">
      <dgm:prSet presAssocID="{4CE3199B-2E4C-4797-B67E-B3E5F860AFD3}" presName="hierChild6" presStyleCnt="0"/>
      <dgm:spPr/>
    </dgm:pt>
    <dgm:pt modelId="{C2BD678F-2FC2-4F19-B828-5FF4A976C4C2}" type="pres">
      <dgm:prSet presAssocID="{4CE3199B-2E4C-4797-B67E-B3E5F860AFD3}" presName="hierChild7" presStyleCnt="0"/>
      <dgm:spPr/>
    </dgm:pt>
    <dgm:pt modelId="{EF23A7F9-A673-4457-B909-78B8B0439425}" type="pres">
      <dgm:prSet presAssocID="{319854BE-B035-476F-ABAB-FB5FC718C1EF}" presName="Name111" presStyleLbl="parChTrans1D4" presStyleIdx="6" presStyleCnt="9"/>
      <dgm:spPr/>
      <dgm:t>
        <a:bodyPr/>
        <a:lstStyle/>
        <a:p>
          <a:endParaRPr lang="id-ID"/>
        </a:p>
      </dgm:t>
    </dgm:pt>
    <dgm:pt modelId="{C8E06DF7-951D-4D8D-9BAC-21EEE78056D5}" type="pres">
      <dgm:prSet presAssocID="{984C4CCC-4765-45BD-A796-F6DE65F3FDED}" presName="hierRoot3" presStyleCnt="0">
        <dgm:presLayoutVars>
          <dgm:hierBranch val="init"/>
        </dgm:presLayoutVars>
      </dgm:prSet>
      <dgm:spPr/>
    </dgm:pt>
    <dgm:pt modelId="{71287130-A3D7-45A2-A176-E8225F44119F}" type="pres">
      <dgm:prSet presAssocID="{984C4CCC-4765-45BD-A796-F6DE65F3FDED}" presName="rootComposite3" presStyleCnt="0"/>
      <dgm:spPr/>
    </dgm:pt>
    <dgm:pt modelId="{4C9B1B37-8BBB-4045-A75C-19E40D99ADF5}" type="pres">
      <dgm:prSet presAssocID="{984C4CCC-4765-45BD-A796-F6DE65F3FDED}" presName="rootText3" presStyleLbl="asst2" presStyleIdx="8" presStyleCnt="11">
        <dgm:presLayoutVars>
          <dgm:chPref val="3"/>
        </dgm:presLayoutVars>
      </dgm:prSet>
      <dgm:spPr/>
      <dgm:t>
        <a:bodyPr/>
        <a:lstStyle/>
        <a:p>
          <a:endParaRPr lang="id-ID"/>
        </a:p>
      </dgm:t>
    </dgm:pt>
    <dgm:pt modelId="{2160C504-2110-461D-A7DE-B2EE7A474BE3}" type="pres">
      <dgm:prSet presAssocID="{984C4CCC-4765-45BD-A796-F6DE65F3FDED}" presName="rootConnector3" presStyleLbl="asst2" presStyleIdx="8" presStyleCnt="11"/>
      <dgm:spPr/>
      <dgm:t>
        <a:bodyPr/>
        <a:lstStyle/>
        <a:p>
          <a:endParaRPr lang="id-ID"/>
        </a:p>
      </dgm:t>
    </dgm:pt>
    <dgm:pt modelId="{323C637A-5763-4337-ADC8-B96FE8BE6E93}" type="pres">
      <dgm:prSet presAssocID="{984C4CCC-4765-45BD-A796-F6DE65F3FDED}" presName="hierChild6" presStyleCnt="0"/>
      <dgm:spPr/>
    </dgm:pt>
    <dgm:pt modelId="{FC1E0EBC-93B1-4AF9-AF91-6187D96F070C}" type="pres">
      <dgm:prSet presAssocID="{984C4CCC-4765-45BD-A796-F6DE65F3FDED}" presName="hierChild7" presStyleCnt="0"/>
      <dgm:spPr/>
    </dgm:pt>
    <dgm:pt modelId="{590190CB-F66F-4A5B-9A4A-450D569AEA37}" type="pres">
      <dgm:prSet presAssocID="{6C051B5C-3B00-46FB-AF7D-25718AC0C05D}" presName="Name111" presStyleLbl="parChTrans1D4" presStyleIdx="7" presStyleCnt="9"/>
      <dgm:spPr/>
      <dgm:t>
        <a:bodyPr/>
        <a:lstStyle/>
        <a:p>
          <a:endParaRPr lang="id-ID"/>
        </a:p>
      </dgm:t>
    </dgm:pt>
    <dgm:pt modelId="{CF1C5D5F-25B1-4265-908D-265BE6B62466}" type="pres">
      <dgm:prSet presAssocID="{A7FA8BB0-832F-4D79-B07D-3815678C7E25}" presName="hierRoot3" presStyleCnt="0">
        <dgm:presLayoutVars>
          <dgm:hierBranch val="init"/>
        </dgm:presLayoutVars>
      </dgm:prSet>
      <dgm:spPr/>
    </dgm:pt>
    <dgm:pt modelId="{A8486CA6-03B1-4ACD-AE25-1FBEBBD8E1BD}" type="pres">
      <dgm:prSet presAssocID="{A7FA8BB0-832F-4D79-B07D-3815678C7E25}" presName="rootComposite3" presStyleCnt="0"/>
      <dgm:spPr/>
    </dgm:pt>
    <dgm:pt modelId="{E167BD01-391F-4B74-9C20-8C48BC3EEF3A}" type="pres">
      <dgm:prSet presAssocID="{A7FA8BB0-832F-4D79-B07D-3815678C7E25}" presName="rootText3" presStyleLbl="asst2" presStyleIdx="9" presStyleCnt="11">
        <dgm:presLayoutVars>
          <dgm:chPref val="3"/>
        </dgm:presLayoutVars>
      </dgm:prSet>
      <dgm:spPr/>
      <dgm:t>
        <a:bodyPr/>
        <a:lstStyle/>
        <a:p>
          <a:endParaRPr lang="id-ID"/>
        </a:p>
      </dgm:t>
    </dgm:pt>
    <dgm:pt modelId="{E1C232B1-C9E3-4F61-9FB9-F4C35CB19FC5}" type="pres">
      <dgm:prSet presAssocID="{A7FA8BB0-832F-4D79-B07D-3815678C7E25}" presName="rootConnector3" presStyleLbl="asst2" presStyleIdx="9" presStyleCnt="11"/>
      <dgm:spPr/>
      <dgm:t>
        <a:bodyPr/>
        <a:lstStyle/>
        <a:p>
          <a:endParaRPr lang="id-ID"/>
        </a:p>
      </dgm:t>
    </dgm:pt>
    <dgm:pt modelId="{9E7A1191-5F48-4F47-94B7-A03F35971BC2}" type="pres">
      <dgm:prSet presAssocID="{A7FA8BB0-832F-4D79-B07D-3815678C7E25}" presName="hierChild6" presStyleCnt="0"/>
      <dgm:spPr/>
    </dgm:pt>
    <dgm:pt modelId="{DF22B8A0-0C48-4E55-B62C-5432F38BCD9D}" type="pres">
      <dgm:prSet presAssocID="{A7FA8BB0-832F-4D79-B07D-3815678C7E25}" presName="hierChild7" presStyleCnt="0"/>
      <dgm:spPr/>
    </dgm:pt>
    <dgm:pt modelId="{79024E7F-B677-45A7-8F41-882B2078D4AA}" type="pres">
      <dgm:prSet presAssocID="{636C673C-3714-436E-B276-72735A443E4E}" presName="Name111" presStyleLbl="parChTrans1D4" presStyleIdx="8" presStyleCnt="9"/>
      <dgm:spPr/>
      <dgm:t>
        <a:bodyPr/>
        <a:lstStyle/>
        <a:p>
          <a:endParaRPr lang="id-ID"/>
        </a:p>
      </dgm:t>
    </dgm:pt>
    <dgm:pt modelId="{C4001E9B-7DAC-4E84-949A-8F2D224882BA}" type="pres">
      <dgm:prSet presAssocID="{A6BD8149-BB92-4247-9B2C-94310DD90B9F}" presName="hierRoot3" presStyleCnt="0">
        <dgm:presLayoutVars>
          <dgm:hierBranch val="init"/>
        </dgm:presLayoutVars>
      </dgm:prSet>
      <dgm:spPr/>
    </dgm:pt>
    <dgm:pt modelId="{D896934B-2F0D-4269-8D6C-92EC1999D28D}" type="pres">
      <dgm:prSet presAssocID="{A6BD8149-BB92-4247-9B2C-94310DD90B9F}" presName="rootComposite3" presStyleCnt="0"/>
      <dgm:spPr/>
    </dgm:pt>
    <dgm:pt modelId="{C1B17504-63D5-4BB8-964F-4FA73B9B6E32}" type="pres">
      <dgm:prSet presAssocID="{A6BD8149-BB92-4247-9B2C-94310DD90B9F}" presName="rootText3" presStyleLbl="asst2" presStyleIdx="10" presStyleCnt="11">
        <dgm:presLayoutVars>
          <dgm:chPref val="3"/>
        </dgm:presLayoutVars>
      </dgm:prSet>
      <dgm:spPr/>
      <dgm:t>
        <a:bodyPr/>
        <a:lstStyle/>
        <a:p>
          <a:endParaRPr lang="id-ID"/>
        </a:p>
      </dgm:t>
    </dgm:pt>
    <dgm:pt modelId="{45BBF269-335B-4A19-ACFF-9218F4F2169A}" type="pres">
      <dgm:prSet presAssocID="{A6BD8149-BB92-4247-9B2C-94310DD90B9F}" presName="rootConnector3" presStyleLbl="asst2" presStyleIdx="10" presStyleCnt="11"/>
      <dgm:spPr/>
      <dgm:t>
        <a:bodyPr/>
        <a:lstStyle/>
        <a:p>
          <a:endParaRPr lang="id-ID"/>
        </a:p>
      </dgm:t>
    </dgm:pt>
    <dgm:pt modelId="{0E2CB8BD-BC88-4F40-AEA5-86BC4121CB7D}" type="pres">
      <dgm:prSet presAssocID="{A6BD8149-BB92-4247-9B2C-94310DD90B9F}" presName="hierChild6" presStyleCnt="0"/>
      <dgm:spPr/>
    </dgm:pt>
    <dgm:pt modelId="{E47C74E1-AF89-4340-B429-529F65559EA9}" type="pres">
      <dgm:prSet presAssocID="{A6BD8149-BB92-4247-9B2C-94310DD90B9F}" presName="hierChild7" presStyleCnt="0"/>
      <dgm:spPr/>
    </dgm:pt>
    <dgm:pt modelId="{B7D7AD36-00EA-4CFD-9871-590EDB6E5087}" type="pres">
      <dgm:prSet presAssocID="{5B202A0D-C847-4745-9F5B-CD7C54A995E8}" presName="Name37" presStyleLbl="parChTrans1D2" presStyleIdx="1" presStyleCnt="2"/>
      <dgm:spPr/>
      <dgm:t>
        <a:bodyPr/>
        <a:lstStyle/>
        <a:p>
          <a:endParaRPr lang="id-ID"/>
        </a:p>
      </dgm:t>
    </dgm:pt>
    <dgm:pt modelId="{A610947D-BDEA-4226-AAA0-2DA00D631382}" type="pres">
      <dgm:prSet presAssocID="{DDF6B4F5-0EC4-4C9C-92C5-93ED1226CF3E}" presName="hierRoot2" presStyleCnt="0">
        <dgm:presLayoutVars>
          <dgm:hierBranch val="init"/>
        </dgm:presLayoutVars>
      </dgm:prSet>
      <dgm:spPr/>
    </dgm:pt>
    <dgm:pt modelId="{FDC78757-E311-442C-BA8D-7931B17221EB}" type="pres">
      <dgm:prSet presAssocID="{DDF6B4F5-0EC4-4C9C-92C5-93ED1226CF3E}" presName="rootComposite" presStyleCnt="0"/>
      <dgm:spPr/>
    </dgm:pt>
    <dgm:pt modelId="{12C60C2C-9384-4E4E-8462-E450D7E3526C}" type="pres">
      <dgm:prSet presAssocID="{DDF6B4F5-0EC4-4C9C-92C5-93ED1226CF3E}" presName="rootText" presStyleLbl="node2" presStyleIdx="1" presStyleCnt="2" custScaleX="136502">
        <dgm:presLayoutVars>
          <dgm:chPref val="3"/>
        </dgm:presLayoutVars>
      </dgm:prSet>
      <dgm:spPr/>
      <dgm:t>
        <a:bodyPr/>
        <a:lstStyle/>
        <a:p>
          <a:endParaRPr lang="id-ID"/>
        </a:p>
      </dgm:t>
    </dgm:pt>
    <dgm:pt modelId="{7450DAC7-4FC7-4924-A1C8-EE6A352D0AC6}" type="pres">
      <dgm:prSet presAssocID="{DDF6B4F5-0EC4-4C9C-92C5-93ED1226CF3E}" presName="rootConnector" presStyleLbl="node2" presStyleIdx="1" presStyleCnt="2"/>
      <dgm:spPr/>
      <dgm:t>
        <a:bodyPr/>
        <a:lstStyle/>
        <a:p>
          <a:endParaRPr lang="id-ID"/>
        </a:p>
      </dgm:t>
    </dgm:pt>
    <dgm:pt modelId="{409B5F45-A588-44DE-A88D-1CF0AEB8214D}" type="pres">
      <dgm:prSet presAssocID="{DDF6B4F5-0EC4-4C9C-92C5-93ED1226CF3E}" presName="hierChild4" presStyleCnt="0"/>
      <dgm:spPr/>
    </dgm:pt>
    <dgm:pt modelId="{174314CC-D3BF-4CC9-9E34-49977C206080}" type="pres">
      <dgm:prSet presAssocID="{DDF6B4F5-0EC4-4C9C-92C5-93ED1226CF3E}" presName="hierChild5" presStyleCnt="0"/>
      <dgm:spPr/>
    </dgm:pt>
    <dgm:pt modelId="{20E4290E-883E-48E4-B01B-3BBA042EB733}" type="pres">
      <dgm:prSet presAssocID="{A36EB259-7B2C-4D91-911A-5A0578562F0B}" presName="hierChild3" presStyleCnt="0"/>
      <dgm:spPr/>
    </dgm:pt>
  </dgm:ptLst>
  <dgm:cxnLst>
    <dgm:cxn modelId="{B53BE879-6EEC-42FE-AAC3-FB20ABDC6438}" srcId="{A36EB259-7B2C-4D91-911A-5A0578562F0B}" destId="{D23FCCD9-68AB-41E9-91AF-3E3B76979D8E}" srcOrd="0" destOrd="0" parTransId="{5B609C1E-0DAA-473D-91F3-96F4F3D24BF4}" sibTransId="{33FFAD66-EEF4-4EC8-832B-3E456BD9F171}"/>
    <dgm:cxn modelId="{01B400F5-6FE2-40AF-8B7A-5044A46528BB}" type="presOf" srcId="{A36EB259-7B2C-4D91-911A-5A0578562F0B}" destId="{76C39CE9-5719-49F0-88CA-1962C34AF084}" srcOrd="0" destOrd="0" presId="urn:microsoft.com/office/officeart/2005/8/layout/orgChart1"/>
    <dgm:cxn modelId="{C5D844CA-8941-425E-BB9A-88A539BB6068}" srcId="{4CE3199B-2E4C-4797-B67E-B3E5F860AFD3}" destId="{A6BD8149-BB92-4247-9B2C-94310DD90B9F}" srcOrd="2" destOrd="0" parTransId="{636C673C-3714-436E-B276-72735A443E4E}" sibTransId="{DEBA36EB-E9E2-4377-8E11-E27C337EDB24}"/>
    <dgm:cxn modelId="{15BBF5D1-1B16-402C-BC73-8F3502C55C24}" type="presOf" srcId="{1DAE264D-EEB9-47B1-B0A1-2130ECF81144}" destId="{F94F5492-CFF0-415F-A75A-CA3B4BBBD1F3}" srcOrd="1" destOrd="0" presId="urn:microsoft.com/office/officeart/2005/8/layout/orgChart1"/>
    <dgm:cxn modelId="{7ED359DD-8A8A-4B3F-8A31-9119F6532088}" type="presOf" srcId="{B32142BD-B3CC-4271-B0D3-D9C8AF086573}" destId="{D97B2511-BE6E-4D2F-9AC2-3AFE60ECA7C7}" srcOrd="1" destOrd="0" presId="urn:microsoft.com/office/officeart/2005/8/layout/orgChart1"/>
    <dgm:cxn modelId="{4D43907B-CCD3-4A21-9F0D-E737C113FD9C}" type="presOf" srcId="{A7FA8BB0-832F-4D79-B07D-3815678C7E25}" destId="{E1C232B1-C9E3-4F61-9FB9-F4C35CB19FC5}" srcOrd="1" destOrd="0" presId="urn:microsoft.com/office/officeart/2005/8/layout/orgChart1"/>
    <dgm:cxn modelId="{3890D45A-DA0C-470E-A7BB-83D06CF49662}" type="presOf" srcId="{984C4CCC-4765-45BD-A796-F6DE65F3FDED}" destId="{2160C504-2110-461D-A7DE-B2EE7A474BE3}" srcOrd="1" destOrd="0" presId="urn:microsoft.com/office/officeart/2005/8/layout/orgChart1"/>
    <dgm:cxn modelId="{39C2FC85-CCDB-46A0-959E-EBED6F4FFF9A}" type="presOf" srcId="{73D16631-C06B-487A-B4CD-7F16C2B9B747}" destId="{E5AF64E7-6BF7-473F-896C-06E7E900632E}" srcOrd="1" destOrd="0" presId="urn:microsoft.com/office/officeart/2005/8/layout/orgChart1"/>
    <dgm:cxn modelId="{51C840B9-F76F-41F1-8A5C-7053BB13D074}" type="presOf" srcId="{88A81A29-CE41-46E6-A5A8-22EE746B3EE8}" destId="{D6A2F430-E7C8-4DD6-BBD7-FC35CEE87C3E}" srcOrd="0" destOrd="0" presId="urn:microsoft.com/office/officeart/2005/8/layout/orgChart1"/>
    <dgm:cxn modelId="{BDE567F8-6CEB-4EFD-AA08-A68EC0A744FA}" type="presOf" srcId="{A6BD8149-BB92-4247-9B2C-94310DD90B9F}" destId="{C1B17504-63D5-4BB8-964F-4FA73B9B6E32}" srcOrd="0" destOrd="0" presId="urn:microsoft.com/office/officeart/2005/8/layout/orgChart1"/>
    <dgm:cxn modelId="{09812ADF-74DF-4AE7-8BA7-825EAF5080C1}" type="presOf" srcId="{DDF6B4F5-0EC4-4C9C-92C5-93ED1226CF3E}" destId="{12C60C2C-9384-4E4E-8462-E450D7E3526C}" srcOrd="0" destOrd="0" presId="urn:microsoft.com/office/officeart/2005/8/layout/orgChart1"/>
    <dgm:cxn modelId="{FA5C2FAC-FBC0-4C14-9617-7303DB4BBC0B}" type="presOf" srcId="{73D16631-C06B-487A-B4CD-7F16C2B9B747}" destId="{28AE4CC2-BF23-4E51-B509-581FFF36D5B0}" srcOrd="0" destOrd="0" presId="urn:microsoft.com/office/officeart/2005/8/layout/orgChart1"/>
    <dgm:cxn modelId="{F70DE119-6756-4153-A1AA-706D257F3C04}" srcId="{A36EB259-7B2C-4D91-911A-5A0578562F0B}" destId="{DDF6B4F5-0EC4-4C9C-92C5-93ED1226CF3E}" srcOrd="1" destOrd="0" parTransId="{5B202A0D-C847-4745-9F5B-CD7C54A995E8}" sibTransId="{B57822AE-26AC-448C-B1D1-02BE06F57A78}"/>
    <dgm:cxn modelId="{851D24E5-1BBC-4522-82DD-9B509C7F2DB7}" type="presOf" srcId="{1DAE264D-EEB9-47B1-B0A1-2130ECF81144}" destId="{3FD11C81-ECD9-4440-8DB7-78E214E849A5}" srcOrd="0" destOrd="0" presId="urn:microsoft.com/office/officeart/2005/8/layout/orgChart1"/>
    <dgm:cxn modelId="{F1E1A7B8-4766-4A72-ADD8-A9BEC8FECDD6}" type="presOf" srcId="{F001B38D-A8A2-4BA0-B878-38E01D4773BD}" destId="{D87C38F5-FA1A-46B1-8F60-A33378C8BE59}" srcOrd="0" destOrd="0" presId="urn:microsoft.com/office/officeart/2005/8/layout/orgChart1"/>
    <dgm:cxn modelId="{1D284B5D-F38B-4377-B2C1-50F197AFCA64}" type="presOf" srcId="{C846581A-1E15-42AC-B047-5876D402E20C}" destId="{506AC338-3ADF-4A2C-9EBF-B18239A71EDF}" srcOrd="0" destOrd="0" presId="urn:microsoft.com/office/officeart/2005/8/layout/orgChart1"/>
    <dgm:cxn modelId="{34A4CB9C-D1F8-45C8-AEBB-9904D71FFD03}" type="presOf" srcId="{B8E57B28-5D33-4B67-9675-E93D616033D5}" destId="{9B6B9AF2-DAFB-4891-A3A3-6DBC81821459}" srcOrd="0" destOrd="0" presId="urn:microsoft.com/office/officeart/2005/8/layout/orgChart1"/>
    <dgm:cxn modelId="{9187470F-6E67-479C-8F83-B44890C63691}" type="presOf" srcId="{4CE3199B-2E4C-4797-B67E-B3E5F860AFD3}" destId="{3226A93A-F0F5-423E-8B71-E86EC0979148}" srcOrd="1" destOrd="0" presId="urn:microsoft.com/office/officeart/2005/8/layout/orgChart1"/>
    <dgm:cxn modelId="{81E1D427-FD2E-4DE6-8DA3-AE2664A7B498}" srcId="{3737DB1A-9D7A-465F-A728-78B08C5FF7A8}" destId="{8ACA1CD6-9F1A-4224-AA4D-540A285738EE}" srcOrd="1" destOrd="0" parTransId="{CEC5DD4A-FE15-457D-9B1E-780915AC6154}" sibTransId="{0937FDBD-1011-4850-A5AC-828D5F034554}"/>
    <dgm:cxn modelId="{D142D179-7B5F-4AE5-B96F-E624E738F0F8}" type="presOf" srcId="{3737DB1A-9D7A-465F-A728-78B08C5FF7A8}" destId="{C7F37E74-F35B-44D9-800B-211237EC80A5}" srcOrd="0" destOrd="0" presId="urn:microsoft.com/office/officeart/2005/8/layout/orgChart1"/>
    <dgm:cxn modelId="{31A7EB3C-59CF-4994-91B5-2DD495CAA8C0}" type="presOf" srcId="{7191FF81-EE2B-4E7C-8DB1-3807269DD23E}" destId="{A671D445-3FE2-49D0-998A-5183B3E0926A}" srcOrd="0" destOrd="0" presId="urn:microsoft.com/office/officeart/2005/8/layout/orgChart1"/>
    <dgm:cxn modelId="{755ABC36-408D-42AD-9B69-266A2B5E5A25}" type="presOf" srcId="{3E974938-366F-4D1E-BF25-8059F7365697}" destId="{239FE5C8-01BF-444B-89B7-C34BAE45373B}" srcOrd="1" destOrd="0" presId="urn:microsoft.com/office/officeart/2005/8/layout/orgChart1"/>
    <dgm:cxn modelId="{D273F727-F8BA-499C-925C-E4F99EDFAE12}" srcId="{D23FCCD9-68AB-41E9-91AF-3E3B76979D8E}" destId="{88A81A29-CE41-46E6-A5A8-22EE746B3EE8}" srcOrd="0" destOrd="0" parTransId="{2534B61F-07EC-4752-A9F9-5AF138530D67}" sibTransId="{477E4A54-4184-4C79-9B45-C8C81635CAEE}"/>
    <dgm:cxn modelId="{8C47AAE1-D4BB-443B-9A96-C02148B44036}" type="presOf" srcId="{5B609C1E-0DAA-473D-91F3-96F4F3D24BF4}" destId="{90EDADB6-ED3B-40D1-8DE8-8BD4B89D785B}" srcOrd="0" destOrd="0" presId="urn:microsoft.com/office/officeart/2005/8/layout/orgChart1"/>
    <dgm:cxn modelId="{F0B5A365-9DF3-4211-93E7-F95F40696DA9}" type="presOf" srcId="{D23FCCD9-68AB-41E9-91AF-3E3B76979D8E}" destId="{E6DC5FCA-6249-4AFB-9671-29280A299DB1}" srcOrd="0" destOrd="0" presId="urn:microsoft.com/office/officeart/2005/8/layout/orgChart1"/>
    <dgm:cxn modelId="{0F65AFCD-4C64-4848-ACC1-36EDCD5DB696}" type="presOf" srcId="{8ACA1CD6-9F1A-4224-AA4D-540A285738EE}" destId="{EE5D1B80-B03E-4385-9441-252CEB998522}" srcOrd="0" destOrd="0" presId="urn:microsoft.com/office/officeart/2005/8/layout/orgChart1"/>
    <dgm:cxn modelId="{88131971-3C07-4106-9296-6644950E2435}" srcId="{B32142BD-B3CC-4271-B0D3-D9C8AF086573}" destId="{3E974938-366F-4D1E-BF25-8059F7365697}" srcOrd="1" destOrd="0" parTransId="{F448179E-8E56-4B30-BE38-0F3046CF9156}" sibTransId="{7A9F9C1C-0B46-4113-AF65-40E417D8F0F1}"/>
    <dgm:cxn modelId="{21CE176F-4EF1-4BEF-B6CA-6E252E77D512}" type="presOf" srcId="{DDF6B4F5-0EC4-4C9C-92C5-93ED1226CF3E}" destId="{7450DAC7-4FC7-4924-A1C8-EE6A352D0AC6}" srcOrd="1" destOrd="0" presId="urn:microsoft.com/office/officeart/2005/8/layout/orgChart1"/>
    <dgm:cxn modelId="{DF72DA80-AD6F-4903-9862-AD0E068A62F9}" srcId="{88A81A29-CE41-46E6-A5A8-22EE746B3EE8}" destId="{3737DB1A-9D7A-465F-A728-78B08C5FF7A8}" srcOrd="1" destOrd="0" parTransId="{F001B38D-A8A2-4BA0-B878-38E01D4773BD}" sibTransId="{87BC0984-4B61-4F0F-AD5A-E72B5AADFEFD}"/>
    <dgm:cxn modelId="{35129D34-3E46-4B78-8EBA-C45DBCA2D498}" type="presOf" srcId="{4CE3199B-2E4C-4797-B67E-B3E5F860AFD3}" destId="{9B7C55C1-0B89-4A83-83CD-23AEAA8C054B}" srcOrd="0" destOrd="0" presId="urn:microsoft.com/office/officeart/2005/8/layout/orgChart1"/>
    <dgm:cxn modelId="{8369DC8B-EE74-4D71-9B33-07244B2999D5}" type="presOf" srcId="{A7FA8BB0-832F-4D79-B07D-3815678C7E25}" destId="{E167BD01-391F-4B74-9C20-8C48BC3EEF3A}" srcOrd="0" destOrd="0" presId="urn:microsoft.com/office/officeart/2005/8/layout/orgChart1"/>
    <dgm:cxn modelId="{072EC36B-AF3A-4B91-BFAB-C96DE7A2B0C2}" type="presOf" srcId="{984C4CCC-4765-45BD-A796-F6DE65F3FDED}" destId="{4C9B1B37-8BBB-4045-A75C-19E40D99ADF5}" srcOrd="0" destOrd="0" presId="urn:microsoft.com/office/officeart/2005/8/layout/orgChart1"/>
    <dgm:cxn modelId="{8DD89B69-7BD6-4AD7-B092-DF7F67BEAB1F}" type="presOf" srcId="{1CF93A77-9C95-4313-BFE4-14BD848E9EF5}" destId="{5B6D5CE6-3908-418D-9D6B-77A0F1AA8A58}" srcOrd="0" destOrd="0" presId="urn:microsoft.com/office/officeart/2005/8/layout/orgChart1"/>
    <dgm:cxn modelId="{B82E8AA6-ABD4-467B-AD8D-CD18E353F223}" type="presOf" srcId="{636C673C-3714-436E-B276-72735A443E4E}" destId="{79024E7F-B677-45A7-8F41-882B2078D4AA}" srcOrd="0" destOrd="0" presId="urn:microsoft.com/office/officeart/2005/8/layout/orgChart1"/>
    <dgm:cxn modelId="{F346ADF0-4CC3-4085-BEC3-97A56627BAA9}" type="presOf" srcId="{88A81A29-CE41-46E6-A5A8-22EE746B3EE8}" destId="{163716F9-0236-48A9-AAEE-FE0A6E42CE62}" srcOrd="1" destOrd="0" presId="urn:microsoft.com/office/officeart/2005/8/layout/orgChart1"/>
    <dgm:cxn modelId="{D1B9E04E-0FAB-4B1A-BB78-8E732EDEDE68}" srcId="{3737DB1A-9D7A-465F-A728-78B08C5FF7A8}" destId="{B32142BD-B3CC-4271-B0D3-D9C8AF086573}" srcOrd="0" destOrd="0" parTransId="{1CF93A77-9C95-4313-BFE4-14BD848E9EF5}" sibTransId="{D45B82BD-36C4-4259-A440-B797C51F860F}"/>
    <dgm:cxn modelId="{AB2D456D-8DFB-4DA4-A1E9-A64A0072CFBC}" type="presOf" srcId="{A36EB259-7B2C-4D91-911A-5A0578562F0B}" destId="{3357E645-8E6F-4773-AF27-27BA76809F11}" srcOrd="1" destOrd="0" presId="urn:microsoft.com/office/officeart/2005/8/layout/orgChart1"/>
    <dgm:cxn modelId="{E0653846-2743-4407-AF6F-40376E4DAEAD}" type="presOf" srcId="{2534B61F-07EC-4752-A9F9-5AF138530D67}" destId="{432DCE4C-7C74-448E-AA66-23C7F02508B1}" srcOrd="0" destOrd="0" presId="urn:microsoft.com/office/officeart/2005/8/layout/orgChart1"/>
    <dgm:cxn modelId="{CF4654C8-67AD-4FAB-8EC6-C4E2D58B5A2A}" type="presOf" srcId="{319854BE-B035-476F-ABAB-FB5FC718C1EF}" destId="{EF23A7F9-A673-4457-B909-78B8B0439425}" srcOrd="0" destOrd="0" presId="urn:microsoft.com/office/officeart/2005/8/layout/orgChart1"/>
    <dgm:cxn modelId="{1A5DBCA7-5C7D-49D5-AC86-AAC22E32C739}" type="presOf" srcId="{A6BD8149-BB92-4247-9B2C-94310DD90B9F}" destId="{45BBF269-335B-4A19-ACFF-9218F4F2169A}" srcOrd="1" destOrd="0" presId="urn:microsoft.com/office/officeart/2005/8/layout/orgChart1"/>
    <dgm:cxn modelId="{CC7A6A9B-AAFE-4AEA-AA10-328092D18223}" type="presOf" srcId="{5B202A0D-C847-4745-9F5B-CD7C54A995E8}" destId="{B7D7AD36-00EA-4CFD-9871-590EDB6E5087}" srcOrd="0" destOrd="0" presId="urn:microsoft.com/office/officeart/2005/8/layout/orgChart1"/>
    <dgm:cxn modelId="{2D1CEF8A-763A-4E67-AFC0-B9A77CEB9EF3}" type="presOf" srcId="{3314722D-F6D3-48A0-B41A-29347FBF61A1}" destId="{AAC32697-6A07-41C1-BB53-807FB4483068}" srcOrd="0" destOrd="0" presId="urn:microsoft.com/office/officeart/2005/8/layout/orgChart1"/>
    <dgm:cxn modelId="{E811CF61-3373-4DE9-9810-5FDFA3EA800E}" type="presOf" srcId="{CEC5DD4A-FE15-457D-9B1E-780915AC6154}" destId="{22DC6977-6C1C-4240-8458-B8DB01212E52}" srcOrd="0" destOrd="0" presId="urn:microsoft.com/office/officeart/2005/8/layout/orgChart1"/>
    <dgm:cxn modelId="{35F8D693-C6A7-445E-B6ED-303CCBEE39E8}" type="presOf" srcId="{8ACA1CD6-9F1A-4224-AA4D-540A285738EE}" destId="{0F684E32-26F4-4773-B212-8A8C0160C73D}" srcOrd="1" destOrd="0" presId="urn:microsoft.com/office/officeart/2005/8/layout/orgChart1"/>
    <dgm:cxn modelId="{16C14550-95CB-466F-AE92-F5F922728A4E}" srcId="{4CE3199B-2E4C-4797-B67E-B3E5F860AFD3}" destId="{A7FA8BB0-832F-4D79-B07D-3815678C7E25}" srcOrd="1" destOrd="0" parTransId="{6C051B5C-3B00-46FB-AF7D-25718AC0C05D}" sibTransId="{232B3D26-EE7A-4E0D-A7E3-42F9D17FEF5C}"/>
    <dgm:cxn modelId="{A986D1A7-BB73-42CB-94C5-77E32BC1233B}" srcId="{88A81A29-CE41-46E6-A5A8-22EE746B3EE8}" destId="{1DAE264D-EEB9-47B1-B0A1-2130ECF81144}" srcOrd="0" destOrd="0" parTransId="{3314722D-F6D3-48A0-B41A-29347FBF61A1}" sibTransId="{40D9D491-AFE7-4491-9AF3-EF9C7A68541F}"/>
    <dgm:cxn modelId="{DC6C64BA-9D95-411C-8212-5CC53F5BE664}" srcId="{7191FF81-EE2B-4E7C-8DB1-3807269DD23E}" destId="{A36EB259-7B2C-4D91-911A-5A0578562F0B}" srcOrd="0" destOrd="0" parTransId="{A7DDAB79-68FE-4EF8-BB93-03697AC60673}" sibTransId="{BF5A9AEC-2964-4CD7-A763-7D6900DFFD48}"/>
    <dgm:cxn modelId="{0AABCBF3-5125-43B5-8258-D1976B281132}" type="presOf" srcId="{3E974938-366F-4D1E-BF25-8059F7365697}" destId="{FAAF4A93-77F8-4A63-8F59-2EAC6D4FEB4E}" srcOrd="0" destOrd="0" presId="urn:microsoft.com/office/officeart/2005/8/layout/orgChart1"/>
    <dgm:cxn modelId="{A0917360-7A35-438C-A49B-E4410B246194}" srcId="{4CE3199B-2E4C-4797-B67E-B3E5F860AFD3}" destId="{984C4CCC-4765-45BD-A796-F6DE65F3FDED}" srcOrd="0" destOrd="0" parTransId="{319854BE-B035-476F-ABAB-FB5FC718C1EF}" sibTransId="{3B785E13-30BE-4B7A-81C6-FA5BB2EFE737}"/>
    <dgm:cxn modelId="{8D3F872B-892D-4F40-8DAF-0B080EAB6022}" type="presOf" srcId="{6C051B5C-3B00-46FB-AF7D-25718AC0C05D}" destId="{590190CB-F66F-4A5B-9A4A-450D569AEA37}" srcOrd="0" destOrd="0" presId="urn:microsoft.com/office/officeart/2005/8/layout/orgChart1"/>
    <dgm:cxn modelId="{9141EC1D-0000-4476-8674-EE3C75B16AAF}" type="presOf" srcId="{F448179E-8E56-4B30-BE38-0F3046CF9156}" destId="{32781EA5-3F8B-405C-9F27-80CD20C27C08}" srcOrd="0" destOrd="0" presId="urn:microsoft.com/office/officeart/2005/8/layout/orgChart1"/>
    <dgm:cxn modelId="{938EB02A-A861-4444-93A7-21D446534D95}" srcId="{B32142BD-B3CC-4271-B0D3-D9C8AF086573}" destId="{73D16631-C06B-487A-B4CD-7F16C2B9B747}" srcOrd="0" destOrd="0" parTransId="{B8E57B28-5D33-4B67-9675-E93D616033D5}" sibTransId="{AA750A5B-8F3E-49D0-ADE6-C427F8C92951}"/>
    <dgm:cxn modelId="{39C594F8-EFC8-4B6B-850B-B1A24756751C}" type="presOf" srcId="{B32142BD-B3CC-4271-B0D3-D9C8AF086573}" destId="{0DD31172-44DD-4186-BFCE-C54520BD4DA7}" srcOrd="0" destOrd="0" presId="urn:microsoft.com/office/officeart/2005/8/layout/orgChart1"/>
    <dgm:cxn modelId="{516DAAB3-6CC2-4136-A0F4-24170CD6ECFC}" type="presOf" srcId="{D23FCCD9-68AB-41E9-91AF-3E3B76979D8E}" destId="{CCDD7FF1-B068-457E-AB4B-46C837B8C761}" srcOrd="1" destOrd="0" presId="urn:microsoft.com/office/officeart/2005/8/layout/orgChart1"/>
    <dgm:cxn modelId="{012FBA62-9FED-4E6A-B685-8BE6102A7AC3}" srcId="{D23FCCD9-68AB-41E9-91AF-3E3B76979D8E}" destId="{4CE3199B-2E4C-4797-B67E-B3E5F860AFD3}" srcOrd="1" destOrd="0" parTransId="{C846581A-1E15-42AC-B047-5876D402E20C}" sibTransId="{CC09E550-19C0-4221-BE81-2C9575F413CB}"/>
    <dgm:cxn modelId="{44B01D7F-BEFE-4419-A2D7-F63D27210D4E}" type="presOf" srcId="{3737DB1A-9D7A-465F-A728-78B08C5FF7A8}" destId="{D0E88C1C-FBA0-45E3-B902-F55C6D0B5C50}" srcOrd="1" destOrd="0" presId="urn:microsoft.com/office/officeart/2005/8/layout/orgChart1"/>
    <dgm:cxn modelId="{DE64568A-5DF7-421F-8ED7-4B7FE89AEC18}" type="presParOf" srcId="{A671D445-3FE2-49D0-998A-5183B3E0926A}" destId="{A9085F61-EBF5-4E3A-BAE1-1C48464A3ECC}" srcOrd="0" destOrd="0" presId="urn:microsoft.com/office/officeart/2005/8/layout/orgChart1"/>
    <dgm:cxn modelId="{C2C2B510-8BA6-4289-AB17-280371FE1DB8}" type="presParOf" srcId="{A9085F61-EBF5-4E3A-BAE1-1C48464A3ECC}" destId="{FC4338BA-E9F4-4E76-82B5-BCE6373A7982}" srcOrd="0" destOrd="0" presId="urn:microsoft.com/office/officeart/2005/8/layout/orgChart1"/>
    <dgm:cxn modelId="{2C95DDE7-7695-4A1B-B8B3-3292D96BDC91}" type="presParOf" srcId="{FC4338BA-E9F4-4E76-82B5-BCE6373A7982}" destId="{76C39CE9-5719-49F0-88CA-1962C34AF084}" srcOrd="0" destOrd="0" presId="urn:microsoft.com/office/officeart/2005/8/layout/orgChart1"/>
    <dgm:cxn modelId="{9631E766-CEB2-47F0-841D-79E38C2E78C7}" type="presParOf" srcId="{FC4338BA-E9F4-4E76-82B5-BCE6373A7982}" destId="{3357E645-8E6F-4773-AF27-27BA76809F11}" srcOrd="1" destOrd="0" presId="urn:microsoft.com/office/officeart/2005/8/layout/orgChart1"/>
    <dgm:cxn modelId="{BBB7E9FD-6C68-4B35-ADA8-3F7A9C80DDD7}" type="presParOf" srcId="{A9085F61-EBF5-4E3A-BAE1-1C48464A3ECC}" destId="{8D979C34-8C79-40FB-9B20-66E2C1DC25A6}" srcOrd="1" destOrd="0" presId="urn:microsoft.com/office/officeart/2005/8/layout/orgChart1"/>
    <dgm:cxn modelId="{09EA3F5D-EB29-4ABD-8FEE-CDD0B21E23D2}" type="presParOf" srcId="{8D979C34-8C79-40FB-9B20-66E2C1DC25A6}" destId="{90EDADB6-ED3B-40D1-8DE8-8BD4B89D785B}" srcOrd="0" destOrd="0" presId="urn:microsoft.com/office/officeart/2005/8/layout/orgChart1"/>
    <dgm:cxn modelId="{5635DE8F-35B1-4B62-BC80-66A7B48AEBC9}" type="presParOf" srcId="{8D979C34-8C79-40FB-9B20-66E2C1DC25A6}" destId="{9B60F711-FC9A-4747-AD9B-83CD755392CC}" srcOrd="1" destOrd="0" presId="urn:microsoft.com/office/officeart/2005/8/layout/orgChart1"/>
    <dgm:cxn modelId="{3D40F0C6-B207-4FB5-9057-C5CBC3BE5B97}" type="presParOf" srcId="{9B60F711-FC9A-4747-AD9B-83CD755392CC}" destId="{D3B7ED72-4004-46F1-991D-25A616B9C9B2}" srcOrd="0" destOrd="0" presId="urn:microsoft.com/office/officeart/2005/8/layout/orgChart1"/>
    <dgm:cxn modelId="{FD4BD349-E233-439C-B4A5-02DBFB38619F}" type="presParOf" srcId="{D3B7ED72-4004-46F1-991D-25A616B9C9B2}" destId="{E6DC5FCA-6249-4AFB-9671-29280A299DB1}" srcOrd="0" destOrd="0" presId="urn:microsoft.com/office/officeart/2005/8/layout/orgChart1"/>
    <dgm:cxn modelId="{49562388-513B-4C0E-94B0-4FA844E3CDCD}" type="presParOf" srcId="{D3B7ED72-4004-46F1-991D-25A616B9C9B2}" destId="{CCDD7FF1-B068-457E-AB4B-46C837B8C761}" srcOrd="1" destOrd="0" presId="urn:microsoft.com/office/officeart/2005/8/layout/orgChart1"/>
    <dgm:cxn modelId="{92565709-B47C-4CEA-8480-17B345984105}" type="presParOf" srcId="{9B60F711-FC9A-4747-AD9B-83CD755392CC}" destId="{13239182-9B5C-4C87-B28B-70385A43A95D}" srcOrd="1" destOrd="0" presId="urn:microsoft.com/office/officeart/2005/8/layout/orgChart1"/>
    <dgm:cxn modelId="{ECDABA47-15BA-4F85-9064-3ACA48303E7B}" type="presParOf" srcId="{9B60F711-FC9A-4747-AD9B-83CD755392CC}" destId="{918267CF-70CA-4562-8720-9C3C0DA835E9}" srcOrd="2" destOrd="0" presId="urn:microsoft.com/office/officeart/2005/8/layout/orgChart1"/>
    <dgm:cxn modelId="{A6A3F0CB-9C90-4A8E-8FC0-E4339210B19D}" type="presParOf" srcId="{918267CF-70CA-4562-8720-9C3C0DA835E9}" destId="{432DCE4C-7C74-448E-AA66-23C7F02508B1}" srcOrd="0" destOrd="0" presId="urn:microsoft.com/office/officeart/2005/8/layout/orgChart1"/>
    <dgm:cxn modelId="{F7021A6A-46D0-4BEA-B386-99C42F832260}" type="presParOf" srcId="{918267CF-70CA-4562-8720-9C3C0DA835E9}" destId="{B4985F34-2199-429B-8B56-4AB984498F8B}" srcOrd="1" destOrd="0" presId="urn:microsoft.com/office/officeart/2005/8/layout/orgChart1"/>
    <dgm:cxn modelId="{58486EBE-A7A2-47A9-B61F-198E7BDBCBF9}" type="presParOf" srcId="{B4985F34-2199-429B-8B56-4AB984498F8B}" destId="{1C07E0F0-A6F6-49DA-96F3-B93A3175DEC0}" srcOrd="0" destOrd="0" presId="urn:microsoft.com/office/officeart/2005/8/layout/orgChart1"/>
    <dgm:cxn modelId="{D65D5FB6-B801-43DF-B7AC-D1E3357FE847}" type="presParOf" srcId="{1C07E0F0-A6F6-49DA-96F3-B93A3175DEC0}" destId="{D6A2F430-E7C8-4DD6-BBD7-FC35CEE87C3E}" srcOrd="0" destOrd="0" presId="urn:microsoft.com/office/officeart/2005/8/layout/orgChart1"/>
    <dgm:cxn modelId="{A457420C-854C-412F-8B02-69D764F0F24E}" type="presParOf" srcId="{1C07E0F0-A6F6-49DA-96F3-B93A3175DEC0}" destId="{163716F9-0236-48A9-AAEE-FE0A6E42CE62}" srcOrd="1" destOrd="0" presId="urn:microsoft.com/office/officeart/2005/8/layout/orgChart1"/>
    <dgm:cxn modelId="{0380F98B-8202-4B2C-85EF-B16D2C1685DB}" type="presParOf" srcId="{B4985F34-2199-429B-8B56-4AB984498F8B}" destId="{A5B3AF28-0C62-4FF8-BF66-4B82A52A4422}" srcOrd="1" destOrd="0" presId="urn:microsoft.com/office/officeart/2005/8/layout/orgChart1"/>
    <dgm:cxn modelId="{8D7993F3-DEAD-4271-ACDD-E8756A99CE3A}" type="presParOf" srcId="{B4985F34-2199-429B-8B56-4AB984498F8B}" destId="{8CC09C4B-412D-463B-9C13-34B937FC3BE4}" srcOrd="2" destOrd="0" presId="urn:microsoft.com/office/officeart/2005/8/layout/orgChart1"/>
    <dgm:cxn modelId="{4D335C8B-333A-46B1-B73F-0EBC701C720E}" type="presParOf" srcId="{8CC09C4B-412D-463B-9C13-34B937FC3BE4}" destId="{AAC32697-6A07-41C1-BB53-807FB4483068}" srcOrd="0" destOrd="0" presId="urn:microsoft.com/office/officeart/2005/8/layout/orgChart1"/>
    <dgm:cxn modelId="{239F8173-B1FB-492C-90A9-2E08E258691D}" type="presParOf" srcId="{8CC09C4B-412D-463B-9C13-34B937FC3BE4}" destId="{B690FF6E-9881-4AEA-88F6-2BA088523241}" srcOrd="1" destOrd="0" presId="urn:microsoft.com/office/officeart/2005/8/layout/orgChart1"/>
    <dgm:cxn modelId="{56FF9D9C-98AF-4D2D-9796-A520B4C7448C}" type="presParOf" srcId="{B690FF6E-9881-4AEA-88F6-2BA088523241}" destId="{EF3FD97A-8795-4B61-BE42-502CAA4F53FC}" srcOrd="0" destOrd="0" presId="urn:microsoft.com/office/officeart/2005/8/layout/orgChart1"/>
    <dgm:cxn modelId="{2057AB19-0F98-4130-B717-5B0CED8A178A}" type="presParOf" srcId="{EF3FD97A-8795-4B61-BE42-502CAA4F53FC}" destId="{3FD11C81-ECD9-4440-8DB7-78E214E849A5}" srcOrd="0" destOrd="0" presId="urn:microsoft.com/office/officeart/2005/8/layout/orgChart1"/>
    <dgm:cxn modelId="{5E767E25-EA43-454E-B095-F1DA7D9C7041}" type="presParOf" srcId="{EF3FD97A-8795-4B61-BE42-502CAA4F53FC}" destId="{F94F5492-CFF0-415F-A75A-CA3B4BBBD1F3}" srcOrd="1" destOrd="0" presId="urn:microsoft.com/office/officeart/2005/8/layout/orgChart1"/>
    <dgm:cxn modelId="{F8DFD3BB-A829-4DEF-BECF-982E8028227E}" type="presParOf" srcId="{B690FF6E-9881-4AEA-88F6-2BA088523241}" destId="{381BC8E1-A405-48DA-A9C4-67E34CE68A40}" srcOrd="1" destOrd="0" presId="urn:microsoft.com/office/officeart/2005/8/layout/orgChart1"/>
    <dgm:cxn modelId="{FF33EAFB-C88E-4293-BC73-1504DA9ACC1E}" type="presParOf" srcId="{B690FF6E-9881-4AEA-88F6-2BA088523241}" destId="{B0E59A42-29F3-4C70-8073-8B23E29EFCC5}" srcOrd="2" destOrd="0" presId="urn:microsoft.com/office/officeart/2005/8/layout/orgChart1"/>
    <dgm:cxn modelId="{897A4CD7-B623-4322-981D-83DD238779F6}" type="presParOf" srcId="{8CC09C4B-412D-463B-9C13-34B937FC3BE4}" destId="{D87C38F5-FA1A-46B1-8F60-A33378C8BE59}" srcOrd="2" destOrd="0" presId="urn:microsoft.com/office/officeart/2005/8/layout/orgChart1"/>
    <dgm:cxn modelId="{DFB6A88A-B2A8-4CB7-BD09-817170FEEBDB}" type="presParOf" srcId="{8CC09C4B-412D-463B-9C13-34B937FC3BE4}" destId="{01073235-7F4A-4091-B3AE-0A6C7D7C00FE}" srcOrd="3" destOrd="0" presId="urn:microsoft.com/office/officeart/2005/8/layout/orgChart1"/>
    <dgm:cxn modelId="{D9B9DE4D-DB54-4C2E-BA20-34614FBA8650}" type="presParOf" srcId="{01073235-7F4A-4091-B3AE-0A6C7D7C00FE}" destId="{2004DE71-7590-4362-9E58-944E4E568538}" srcOrd="0" destOrd="0" presId="urn:microsoft.com/office/officeart/2005/8/layout/orgChart1"/>
    <dgm:cxn modelId="{FF73AFBA-4CD4-4A8B-85DA-8C59B594B48F}" type="presParOf" srcId="{2004DE71-7590-4362-9E58-944E4E568538}" destId="{C7F37E74-F35B-44D9-800B-211237EC80A5}" srcOrd="0" destOrd="0" presId="urn:microsoft.com/office/officeart/2005/8/layout/orgChart1"/>
    <dgm:cxn modelId="{6F481F0D-78B2-43D9-B87A-9AC40AF1F956}" type="presParOf" srcId="{2004DE71-7590-4362-9E58-944E4E568538}" destId="{D0E88C1C-FBA0-45E3-B902-F55C6D0B5C50}" srcOrd="1" destOrd="0" presId="urn:microsoft.com/office/officeart/2005/8/layout/orgChart1"/>
    <dgm:cxn modelId="{2EB75574-6E97-4B31-AFDF-FF7DDCEDC7F0}" type="presParOf" srcId="{01073235-7F4A-4091-B3AE-0A6C7D7C00FE}" destId="{C10B5A06-8D3C-4C29-AF27-5A759CE42618}" srcOrd="1" destOrd="0" presId="urn:microsoft.com/office/officeart/2005/8/layout/orgChart1"/>
    <dgm:cxn modelId="{C26013D0-F3F7-4699-8882-26F5AD01368E}" type="presParOf" srcId="{01073235-7F4A-4091-B3AE-0A6C7D7C00FE}" destId="{9A38C9E1-DD84-4632-80BA-31AD51A13578}" srcOrd="2" destOrd="0" presId="urn:microsoft.com/office/officeart/2005/8/layout/orgChart1"/>
    <dgm:cxn modelId="{9593D514-E51A-40DA-97B5-9ED01BCC366B}" type="presParOf" srcId="{9A38C9E1-DD84-4632-80BA-31AD51A13578}" destId="{5B6D5CE6-3908-418D-9D6B-77A0F1AA8A58}" srcOrd="0" destOrd="0" presId="urn:microsoft.com/office/officeart/2005/8/layout/orgChart1"/>
    <dgm:cxn modelId="{18A3EB7E-4300-459F-86C4-169A37EFBEC8}" type="presParOf" srcId="{9A38C9E1-DD84-4632-80BA-31AD51A13578}" destId="{240996D3-6337-4A5E-9EDC-17CAD078BCCE}" srcOrd="1" destOrd="0" presId="urn:microsoft.com/office/officeart/2005/8/layout/orgChart1"/>
    <dgm:cxn modelId="{B7B75CBA-49DD-4139-B587-2DF5FE4F4816}" type="presParOf" srcId="{240996D3-6337-4A5E-9EDC-17CAD078BCCE}" destId="{D89C77E7-8F7E-40C6-B250-A6EC17565296}" srcOrd="0" destOrd="0" presId="urn:microsoft.com/office/officeart/2005/8/layout/orgChart1"/>
    <dgm:cxn modelId="{AAABDD62-79E1-49B1-8980-535D8C490C94}" type="presParOf" srcId="{D89C77E7-8F7E-40C6-B250-A6EC17565296}" destId="{0DD31172-44DD-4186-BFCE-C54520BD4DA7}" srcOrd="0" destOrd="0" presId="urn:microsoft.com/office/officeart/2005/8/layout/orgChart1"/>
    <dgm:cxn modelId="{D7782A31-E1DA-40A7-AA4D-A3D72EF83662}" type="presParOf" srcId="{D89C77E7-8F7E-40C6-B250-A6EC17565296}" destId="{D97B2511-BE6E-4D2F-9AC2-3AFE60ECA7C7}" srcOrd="1" destOrd="0" presId="urn:microsoft.com/office/officeart/2005/8/layout/orgChart1"/>
    <dgm:cxn modelId="{8725F383-101A-4ED3-9E6C-E27833CE5384}" type="presParOf" srcId="{240996D3-6337-4A5E-9EDC-17CAD078BCCE}" destId="{C6FDAC3C-BAE6-485D-9748-096FB27A7DD0}" srcOrd="1" destOrd="0" presId="urn:microsoft.com/office/officeart/2005/8/layout/orgChart1"/>
    <dgm:cxn modelId="{72A9D65D-02C5-413A-A090-3D6EF5140BA1}" type="presParOf" srcId="{240996D3-6337-4A5E-9EDC-17CAD078BCCE}" destId="{9D279309-9B81-4795-904F-E067FF334478}" srcOrd="2" destOrd="0" presId="urn:microsoft.com/office/officeart/2005/8/layout/orgChart1"/>
    <dgm:cxn modelId="{DB0C7911-4A19-4A2D-8EF1-175768496823}" type="presParOf" srcId="{9D279309-9B81-4795-904F-E067FF334478}" destId="{9B6B9AF2-DAFB-4891-A3A3-6DBC81821459}" srcOrd="0" destOrd="0" presId="urn:microsoft.com/office/officeart/2005/8/layout/orgChart1"/>
    <dgm:cxn modelId="{DCF31C1A-550F-4A5A-9C26-405477158C48}" type="presParOf" srcId="{9D279309-9B81-4795-904F-E067FF334478}" destId="{6BAFB27F-1841-465A-82E3-79E9D4245103}" srcOrd="1" destOrd="0" presId="urn:microsoft.com/office/officeart/2005/8/layout/orgChart1"/>
    <dgm:cxn modelId="{B70EB159-B187-43E9-8832-183381F69FD5}" type="presParOf" srcId="{6BAFB27F-1841-465A-82E3-79E9D4245103}" destId="{40894EC4-0BEE-4629-9A49-E539580562A5}" srcOrd="0" destOrd="0" presId="urn:microsoft.com/office/officeart/2005/8/layout/orgChart1"/>
    <dgm:cxn modelId="{F6BF0C27-0E1D-4BDB-B165-B491FE8934F3}" type="presParOf" srcId="{40894EC4-0BEE-4629-9A49-E539580562A5}" destId="{28AE4CC2-BF23-4E51-B509-581FFF36D5B0}" srcOrd="0" destOrd="0" presId="urn:microsoft.com/office/officeart/2005/8/layout/orgChart1"/>
    <dgm:cxn modelId="{AE7C3CAD-F173-4C6D-BDFF-A94753C13243}" type="presParOf" srcId="{40894EC4-0BEE-4629-9A49-E539580562A5}" destId="{E5AF64E7-6BF7-473F-896C-06E7E900632E}" srcOrd="1" destOrd="0" presId="urn:microsoft.com/office/officeart/2005/8/layout/orgChart1"/>
    <dgm:cxn modelId="{0B296EE9-47CE-499D-805F-A72A3C7AA82F}" type="presParOf" srcId="{6BAFB27F-1841-465A-82E3-79E9D4245103}" destId="{FD55F5B7-CA89-460F-8F38-48B179E1CBC8}" srcOrd="1" destOrd="0" presId="urn:microsoft.com/office/officeart/2005/8/layout/orgChart1"/>
    <dgm:cxn modelId="{320B15CF-93E4-46F8-AC9B-0FCFEAAE129B}" type="presParOf" srcId="{6BAFB27F-1841-465A-82E3-79E9D4245103}" destId="{86318DEA-9F5F-4B8A-B85C-F9C88F8DC10E}" srcOrd="2" destOrd="0" presId="urn:microsoft.com/office/officeart/2005/8/layout/orgChart1"/>
    <dgm:cxn modelId="{346FA90E-2C2E-4970-8A6E-718787835E61}" type="presParOf" srcId="{9D279309-9B81-4795-904F-E067FF334478}" destId="{32781EA5-3F8B-405C-9F27-80CD20C27C08}" srcOrd="2" destOrd="0" presId="urn:microsoft.com/office/officeart/2005/8/layout/orgChart1"/>
    <dgm:cxn modelId="{51D540A3-CA6C-4B6E-999F-7A374AACE205}" type="presParOf" srcId="{9D279309-9B81-4795-904F-E067FF334478}" destId="{761C020B-1FB2-42DC-8D7C-FA534E471D77}" srcOrd="3" destOrd="0" presId="urn:microsoft.com/office/officeart/2005/8/layout/orgChart1"/>
    <dgm:cxn modelId="{6A213A41-2FFF-4BB4-B632-469B43F9203F}" type="presParOf" srcId="{761C020B-1FB2-42DC-8D7C-FA534E471D77}" destId="{66E0AAFE-1F0D-4D8E-831B-AE6D0E8E162A}" srcOrd="0" destOrd="0" presId="urn:microsoft.com/office/officeart/2005/8/layout/orgChart1"/>
    <dgm:cxn modelId="{C31904BB-B65E-43CD-B69D-CCCD8AC6E892}" type="presParOf" srcId="{66E0AAFE-1F0D-4D8E-831B-AE6D0E8E162A}" destId="{FAAF4A93-77F8-4A63-8F59-2EAC6D4FEB4E}" srcOrd="0" destOrd="0" presId="urn:microsoft.com/office/officeart/2005/8/layout/orgChart1"/>
    <dgm:cxn modelId="{44A6D2FB-C369-466E-82B2-39E428E7A48C}" type="presParOf" srcId="{66E0AAFE-1F0D-4D8E-831B-AE6D0E8E162A}" destId="{239FE5C8-01BF-444B-89B7-C34BAE45373B}" srcOrd="1" destOrd="0" presId="urn:microsoft.com/office/officeart/2005/8/layout/orgChart1"/>
    <dgm:cxn modelId="{3CD82EB4-F99B-4107-A26B-F775EB7732AC}" type="presParOf" srcId="{761C020B-1FB2-42DC-8D7C-FA534E471D77}" destId="{D6F2A897-D127-4794-91FF-037BBAE1EA2E}" srcOrd="1" destOrd="0" presId="urn:microsoft.com/office/officeart/2005/8/layout/orgChart1"/>
    <dgm:cxn modelId="{C7DBE3AC-9F09-4062-9EFB-5DA552EB424E}" type="presParOf" srcId="{761C020B-1FB2-42DC-8D7C-FA534E471D77}" destId="{FEA27E4E-F9D5-4AA5-9120-7EC7A7971F9B}" srcOrd="2" destOrd="0" presId="urn:microsoft.com/office/officeart/2005/8/layout/orgChart1"/>
    <dgm:cxn modelId="{0473A6A6-2693-4841-98CB-E6303508FCEC}" type="presParOf" srcId="{9A38C9E1-DD84-4632-80BA-31AD51A13578}" destId="{22DC6977-6C1C-4240-8458-B8DB01212E52}" srcOrd="2" destOrd="0" presId="urn:microsoft.com/office/officeart/2005/8/layout/orgChart1"/>
    <dgm:cxn modelId="{E62DCFD2-1FD4-427F-817D-F1048926F54D}" type="presParOf" srcId="{9A38C9E1-DD84-4632-80BA-31AD51A13578}" destId="{769E6096-5A30-4A6F-B228-F04B784D3C2F}" srcOrd="3" destOrd="0" presId="urn:microsoft.com/office/officeart/2005/8/layout/orgChart1"/>
    <dgm:cxn modelId="{CB90CF6B-A8C9-4616-8C83-9D9D11980972}" type="presParOf" srcId="{769E6096-5A30-4A6F-B228-F04B784D3C2F}" destId="{A982D7F6-67E8-41D5-8870-62DBDBE55868}" srcOrd="0" destOrd="0" presId="urn:microsoft.com/office/officeart/2005/8/layout/orgChart1"/>
    <dgm:cxn modelId="{E257D297-9EAB-4EBB-B7AC-280C957A9BB1}" type="presParOf" srcId="{A982D7F6-67E8-41D5-8870-62DBDBE55868}" destId="{EE5D1B80-B03E-4385-9441-252CEB998522}" srcOrd="0" destOrd="0" presId="urn:microsoft.com/office/officeart/2005/8/layout/orgChart1"/>
    <dgm:cxn modelId="{24BC5B4D-DC11-4F4D-BD90-8922993B4642}" type="presParOf" srcId="{A982D7F6-67E8-41D5-8870-62DBDBE55868}" destId="{0F684E32-26F4-4773-B212-8A8C0160C73D}" srcOrd="1" destOrd="0" presId="urn:microsoft.com/office/officeart/2005/8/layout/orgChart1"/>
    <dgm:cxn modelId="{FD946E44-FE65-4083-B3C3-AD7386C96A1D}" type="presParOf" srcId="{769E6096-5A30-4A6F-B228-F04B784D3C2F}" destId="{96F63D02-19F9-495E-BB27-97D1DE8FDDA9}" srcOrd="1" destOrd="0" presId="urn:microsoft.com/office/officeart/2005/8/layout/orgChart1"/>
    <dgm:cxn modelId="{6302F000-EA60-43B2-A2A6-A9F9290739FD}" type="presParOf" srcId="{769E6096-5A30-4A6F-B228-F04B784D3C2F}" destId="{864024CF-D30C-4EC0-B202-C61D8D445C4B}" srcOrd="2" destOrd="0" presId="urn:microsoft.com/office/officeart/2005/8/layout/orgChart1"/>
    <dgm:cxn modelId="{9BFB6168-A189-4FD3-9892-830847938A9B}" type="presParOf" srcId="{918267CF-70CA-4562-8720-9C3C0DA835E9}" destId="{506AC338-3ADF-4A2C-9EBF-B18239A71EDF}" srcOrd="2" destOrd="0" presId="urn:microsoft.com/office/officeart/2005/8/layout/orgChart1"/>
    <dgm:cxn modelId="{BBA8DB77-FCDB-4FAB-86EC-EE5AACE24BEF}" type="presParOf" srcId="{918267CF-70CA-4562-8720-9C3C0DA835E9}" destId="{524387AA-04F3-4697-8CEA-CFD208D9205C}" srcOrd="3" destOrd="0" presId="urn:microsoft.com/office/officeart/2005/8/layout/orgChart1"/>
    <dgm:cxn modelId="{8A550FD3-31FC-4BE7-B972-E862BFC9DF79}" type="presParOf" srcId="{524387AA-04F3-4697-8CEA-CFD208D9205C}" destId="{6F58836C-37E0-4194-87C2-1E5C318341BF}" srcOrd="0" destOrd="0" presId="urn:microsoft.com/office/officeart/2005/8/layout/orgChart1"/>
    <dgm:cxn modelId="{1BFA6BC1-6473-4FBE-B9F5-629130E15EFD}" type="presParOf" srcId="{6F58836C-37E0-4194-87C2-1E5C318341BF}" destId="{9B7C55C1-0B89-4A83-83CD-23AEAA8C054B}" srcOrd="0" destOrd="0" presId="urn:microsoft.com/office/officeart/2005/8/layout/orgChart1"/>
    <dgm:cxn modelId="{24947433-2B93-4773-8FB4-94AA94606ABD}" type="presParOf" srcId="{6F58836C-37E0-4194-87C2-1E5C318341BF}" destId="{3226A93A-F0F5-423E-8B71-E86EC0979148}" srcOrd="1" destOrd="0" presId="urn:microsoft.com/office/officeart/2005/8/layout/orgChart1"/>
    <dgm:cxn modelId="{08B07FB1-8C55-4421-98AA-DF776B8D5908}" type="presParOf" srcId="{524387AA-04F3-4697-8CEA-CFD208D9205C}" destId="{E8FEDE07-34BD-47AF-A28A-F1BF44732CCE}" srcOrd="1" destOrd="0" presId="urn:microsoft.com/office/officeart/2005/8/layout/orgChart1"/>
    <dgm:cxn modelId="{3B354D39-D3B9-4D99-973D-BC3208DD31C7}" type="presParOf" srcId="{524387AA-04F3-4697-8CEA-CFD208D9205C}" destId="{C2BD678F-2FC2-4F19-B828-5FF4A976C4C2}" srcOrd="2" destOrd="0" presId="urn:microsoft.com/office/officeart/2005/8/layout/orgChart1"/>
    <dgm:cxn modelId="{1DF5FEC5-3059-45CC-AC78-0901C766A86B}" type="presParOf" srcId="{C2BD678F-2FC2-4F19-B828-5FF4A976C4C2}" destId="{EF23A7F9-A673-4457-B909-78B8B0439425}" srcOrd="0" destOrd="0" presId="urn:microsoft.com/office/officeart/2005/8/layout/orgChart1"/>
    <dgm:cxn modelId="{CFA7E8C3-F302-45B4-BD87-D116D0EAF0C8}" type="presParOf" srcId="{C2BD678F-2FC2-4F19-B828-5FF4A976C4C2}" destId="{C8E06DF7-951D-4D8D-9BAC-21EEE78056D5}" srcOrd="1" destOrd="0" presId="urn:microsoft.com/office/officeart/2005/8/layout/orgChart1"/>
    <dgm:cxn modelId="{DB023608-D8E7-4367-8554-C26085044CB5}" type="presParOf" srcId="{C8E06DF7-951D-4D8D-9BAC-21EEE78056D5}" destId="{71287130-A3D7-45A2-A176-E8225F44119F}" srcOrd="0" destOrd="0" presId="urn:microsoft.com/office/officeart/2005/8/layout/orgChart1"/>
    <dgm:cxn modelId="{A593E567-AA88-4BAF-8947-24D85E3A752F}" type="presParOf" srcId="{71287130-A3D7-45A2-A176-E8225F44119F}" destId="{4C9B1B37-8BBB-4045-A75C-19E40D99ADF5}" srcOrd="0" destOrd="0" presId="urn:microsoft.com/office/officeart/2005/8/layout/orgChart1"/>
    <dgm:cxn modelId="{90FD0452-1304-4464-B979-2D775226637B}" type="presParOf" srcId="{71287130-A3D7-45A2-A176-E8225F44119F}" destId="{2160C504-2110-461D-A7DE-B2EE7A474BE3}" srcOrd="1" destOrd="0" presId="urn:microsoft.com/office/officeart/2005/8/layout/orgChart1"/>
    <dgm:cxn modelId="{2F21A7F8-A227-48A2-9651-D0C37AAB0ACE}" type="presParOf" srcId="{C8E06DF7-951D-4D8D-9BAC-21EEE78056D5}" destId="{323C637A-5763-4337-ADC8-B96FE8BE6E93}" srcOrd="1" destOrd="0" presId="urn:microsoft.com/office/officeart/2005/8/layout/orgChart1"/>
    <dgm:cxn modelId="{214F2ABD-FAC2-4AAD-8CDC-F6FFDF7E7330}" type="presParOf" srcId="{C8E06DF7-951D-4D8D-9BAC-21EEE78056D5}" destId="{FC1E0EBC-93B1-4AF9-AF91-6187D96F070C}" srcOrd="2" destOrd="0" presId="urn:microsoft.com/office/officeart/2005/8/layout/orgChart1"/>
    <dgm:cxn modelId="{3589AF8D-3BFA-44BD-B2D2-A6418C79A44C}" type="presParOf" srcId="{C2BD678F-2FC2-4F19-B828-5FF4A976C4C2}" destId="{590190CB-F66F-4A5B-9A4A-450D569AEA37}" srcOrd="2" destOrd="0" presId="urn:microsoft.com/office/officeart/2005/8/layout/orgChart1"/>
    <dgm:cxn modelId="{53C89389-DD80-439B-A21C-26BB44F6E6CA}" type="presParOf" srcId="{C2BD678F-2FC2-4F19-B828-5FF4A976C4C2}" destId="{CF1C5D5F-25B1-4265-908D-265BE6B62466}" srcOrd="3" destOrd="0" presId="urn:microsoft.com/office/officeart/2005/8/layout/orgChart1"/>
    <dgm:cxn modelId="{EABADC78-4B8A-4CC9-A342-E62BE111D995}" type="presParOf" srcId="{CF1C5D5F-25B1-4265-908D-265BE6B62466}" destId="{A8486CA6-03B1-4ACD-AE25-1FBEBBD8E1BD}" srcOrd="0" destOrd="0" presId="urn:microsoft.com/office/officeart/2005/8/layout/orgChart1"/>
    <dgm:cxn modelId="{46DF8951-426E-4FA7-AA18-B4403D23E1F1}" type="presParOf" srcId="{A8486CA6-03B1-4ACD-AE25-1FBEBBD8E1BD}" destId="{E167BD01-391F-4B74-9C20-8C48BC3EEF3A}" srcOrd="0" destOrd="0" presId="urn:microsoft.com/office/officeart/2005/8/layout/orgChart1"/>
    <dgm:cxn modelId="{2D82CAB9-1E69-4E83-ACE7-BC9267C9BE44}" type="presParOf" srcId="{A8486CA6-03B1-4ACD-AE25-1FBEBBD8E1BD}" destId="{E1C232B1-C9E3-4F61-9FB9-F4C35CB19FC5}" srcOrd="1" destOrd="0" presId="urn:microsoft.com/office/officeart/2005/8/layout/orgChart1"/>
    <dgm:cxn modelId="{DAFE6E7C-E05A-435A-B2A4-E1D97EA5A699}" type="presParOf" srcId="{CF1C5D5F-25B1-4265-908D-265BE6B62466}" destId="{9E7A1191-5F48-4F47-94B7-A03F35971BC2}" srcOrd="1" destOrd="0" presId="urn:microsoft.com/office/officeart/2005/8/layout/orgChart1"/>
    <dgm:cxn modelId="{6D50820E-12BA-4F5F-B2FE-731BD8AB3108}" type="presParOf" srcId="{CF1C5D5F-25B1-4265-908D-265BE6B62466}" destId="{DF22B8A0-0C48-4E55-B62C-5432F38BCD9D}" srcOrd="2" destOrd="0" presId="urn:microsoft.com/office/officeart/2005/8/layout/orgChart1"/>
    <dgm:cxn modelId="{F36D90EF-3326-4896-A938-F753C18192EE}" type="presParOf" srcId="{C2BD678F-2FC2-4F19-B828-5FF4A976C4C2}" destId="{79024E7F-B677-45A7-8F41-882B2078D4AA}" srcOrd="4" destOrd="0" presId="urn:microsoft.com/office/officeart/2005/8/layout/orgChart1"/>
    <dgm:cxn modelId="{6770E2BD-BD9C-43E0-9974-04D08D6C884C}" type="presParOf" srcId="{C2BD678F-2FC2-4F19-B828-5FF4A976C4C2}" destId="{C4001E9B-7DAC-4E84-949A-8F2D224882BA}" srcOrd="5" destOrd="0" presId="urn:microsoft.com/office/officeart/2005/8/layout/orgChart1"/>
    <dgm:cxn modelId="{6457C1E7-9A7C-4E5D-AA96-3AAB03DD609B}" type="presParOf" srcId="{C4001E9B-7DAC-4E84-949A-8F2D224882BA}" destId="{D896934B-2F0D-4269-8D6C-92EC1999D28D}" srcOrd="0" destOrd="0" presId="urn:microsoft.com/office/officeart/2005/8/layout/orgChart1"/>
    <dgm:cxn modelId="{9E2FDACF-A868-49EA-ADF9-1620E383DA03}" type="presParOf" srcId="{D896934B-2F0D-4269-8D6C-92EC1999D28D}" destId="{C1B17504-63D5-4BB8-964F-4FA73B9B6E32}" srcOrd="0" destOrd="0" presId="urn:microsoft.com/office/officeart/2005/8/layout/orgChart1"/>
    <dgm:cxn modelId="{217EF39F-2173-43EB-8382-C76374843AE7}" type="presParOf" srcId="{D896934B-2F0D-4269-8D6C-92EC1999D28D}" destId="{45BBF269-335B-4A19-ACFF-9218F4F2169A}" srcOrd="1" destOrd="0" presId="urn:microsoft.com/office/officeart/2005/8/layout/orgChart1"/>
    <dgm:cxn modelId="{7B257954-6CF2-4BD9-A325-2894B2B72743}" type="presParOf" srcId="{C4001E9B-7DAC-4E84-949A-8F2D224882BA}" destId="{0E2CB8BD-BC88-4F40-AEA5-86BC4121CB7D}" srcOrd="1" destOrd="0" presId="urn:microsoft.com/office/officeart/2005/8/layout/orgChart1"/>
    <dgm:cxn modelId="{A2088D23-3B23-4214-B152-1DBD0FE50C75}" type="presParOf" srcId="{C4001E9B-7DAC-4E84-949A-8F2D224882BA}" destId="{E47C74E1-AF89-4340-B429-529F65559EA9}" srcOrd="2" destOrd="0" presId="urn:microsoft.com/office/officeart/2005/8/layout/orgChart1"/>
    <dgm:cxn modelId="{57D75FC6-DE43-42F6-975D-D15CDAF4DBBB}" type="presParOf" srcId="{8D979C34-8C79-40FB-9B20-66E2C1DC25A6}" destId="{B7D7AD36-00EA-4CFD-9871-590EDB6E5087}" srcOrd="2" destOrd="0" presId="urn:microsoft.com/office/officeart/2005/8/layout/orgChart1"/>
    <dgm:cxn modelId="{8FE833B1-C211-4036-983F-05DA2064AC89}" type="presParOf" srcId="{8D979C34-8C79-40FB-9B20-66E2C1DC25A6}" destId="{A610947D-BDEA-4226-AAA0-2DA00D631382}" srcOrd="3" destOrd="0" presId="urn:microsoft.com/office/officeart/2005/8/layout/orgChart1"/>
    <dgm:cxn modelId="{7C7F2FF1-DD88-4E17-B8AD-F4D66F56EBB2}" type="presParOf" srcId="{A610947D-BDEA-4226-AAA0-2DA00D631382}" destId="{FDC78757-E311-442C-BA8D-7931B17221EB}" srcOrd="0" destOrd="0" presId="urn:microsoft.com/office/officeart/2005/8/layout/orgChart1"/>
    <dgm:cxn modelId="{B041EEED-A8DB-4826-82BA-7A6469CA1E20}" type="presParOf" srcId="{FDC78757-E311-442C-BA8D-7931B17221EB}" destId="{12C60C2C-9384-4E4E-8462-E450D7E3526C}" srcOrd="0" destOrd="0" presId="urn:microsoft.com/office/officeart/2005/8/layout/orgChart1"/>
    <dgm:cxn modelId="{104D28F5-25F9-4755-B3ED-EB9815908B52}" type="presParOf" srcId="{FDC78757-E311-442C-BA8D-7931B17221EB}" destId="{7450DAC7-4FC7-4924-A1C8-EE6A352D0AC6}" srcOrd="1" destOrd="0" presId="urn:microsoft.com/office/officeart/2005/8/layout/orgChart1"/>
    <dgm:cxn modelId="{98C0452A-915D-45A1-AAF5-FC7507692854}" type="presParOf" srcId="{A610947D-BDEA-4226-AAA0-2DA00D631382}" destId="{409B5F45-A588-44DE-A88D-1CF0AEB8214D}" srcOrd="1" destOrd="0" presId="urn:microsoft.com/office/officeart/2005/8/layout/orgChart1"/>
    <dgm:cxn modelId="{7D47A22B-F089-4C92-AA00-9891B933C023}" type="presParOf" srcId="{A610947D-BDEA-4226-AAA0-2DA00D631382}" destId="{174314CC-D3BF-4CC9-9E34-49977C206080}" srcOrd="2" destOrd="0" presId="urn:microsoft.com/office/officeart/2005/8/layout/orgChart1"/>
    <dgm:cxn modelId="{E9FEDEF2-3D74-4968-8125-549BE852E1F2}" type="presParOf" srcId="{A9085F61-EBF5-4E3A-BAE1-1C48464A3ECC}" destId="{20E4290E-883E-48E4-B01B-3BBA042EB733}" srcOrd="2" destOrd="0" presId="urn:microsoft.com/office/officeart/2005/8/layout/orgChart1"/>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6932B4-D589-4CC1-AD6E-16CD1FE6BE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9BDDAE27-CA6C-44FE-B4A5-AA32564B3104}">
      <dgm:prSet phldrT="[Text]"/>
      <dgm:spPr>
        <a:solidFill>
          <a:schemeClr val="accent2">
            <a:lumMod val="60000"/>
            <a:lumOff val="40000"/>
          </a:schemeClr>
        </a:solidFill>
      </dgm:spPr>
      <dgm:t>
        <a:bodyPr/>
        <a:lstStyle/>
        <a:p>
          <a:r>
            <a:rPr lang="id-ID" dirty="0" smtClean="0">
              <a:solidFill>
                <a:schemeClr val="tx1"/>
              </a:solidFill>
            </a:rPr>
            <a:t>Tenaga Kerja</a:t>
          </a:r>
          <a:endParaRPr lang="id-ID" dirty="0">
            <a:solidFill>
              <a:schemeClr val="tx1"/>
            </a:solidFill>
          </a:endParaRPr>
        </a:p>
      </dgm:t>
    </dgm:pt>
    <dgm:pt modelId="{A1D0C3ED-1877-4F80-906D-08ECD9E88F36}" type="parTrans" cxnId="{521EAA7B-8515-4451-A775-15941F2A9BFB}">
      <dgm:prSet/>
      <dgm:spPr/>
      <dgm:t>
        <a:bodyPr/>
        <a:lstStyle/>
        <a:p>
          <a:endParaRPr lang="id-ID"/>
        </a:p>
      </dgm:t>
    </dgm:pt>
    <dgm:pt modelId="{B2694B35-C4B2-4922-95B6-87113E45CD2A}" type="sibTrans" cxnId="{521EAA7B-8515-4451-A775-15941F2A9BFB}">
      <dgm:prSet/>
      <dgm:spPr/>
      <dgm:t>
        <a:bodyPr/>
        <a:lstStyle/>
        <a:p>
          <a:endParaRPr lang="id-ID"/>
        </a:p>
      </dgm:t>
    </dgm:pt>
    <dgm:pt modelId="{F99E91FD-BE0D-453E-922C-F56AF57009FC}">
      <dgm:prSet phldrT="[Text]"/>
      <dgm:spPr>
        <a:solidFill>
          <a:srgbClr val="92D050"/>
        </a:solidFill>
      </dgm:spPr>
      <dgm:t>
        <a:bodyPr/>
        <a:lstStyle/>
        <a:p>
          <a:r>
            <a:rPr lang="id-ID" dirty="0" smtClean="0">
              <a:solidFill>
                <a:schemeClr val="tx1"/>
              </a:solidFill>
            </a:rPr>
            <a:t>Menurut Kualitas</a:t>
          </a:r>
          <a:endParaRPr lang="id-ID" dirty="0">
            <a:solidFill>
              <a:schemeClr val="tx1"/>
            </a:solidFill>
          </a:endParaRPr>
        </a:p>
      </dgm:t>
    </dgm:pt>
    <dgm:pt modelId="{80E03C0C-9990-42E0-8450-0B4F1015494A}" type="parTrans" cxnId="{D731C009-923A-4E2A-AD68-CA590A5439DF}">
      <dgm:prSet/>
      <dgm:spPr/>
      <dgm:t>
        <a:bodyPr/>
        <a:lstStyle/>
        <a:p>
          <a:endParaRPr lang="id-ID"/>
        </a:p>
      </dgm:t>
    </dgm:pt>
    <dgm:pt modelId="{7581F4E0-B151-4A33-AC6B-0F355693BFA3}" type="sibTrans" cxnId="{D731C009-923A-4E2A-AD68-CA590A5439DF}">
      <dgm:prSet/>
      <dgm:spPr/>
      <dgm:t>
        <a:bodyPr/>
        <a:lstStyle/>
        <a:p>
          <a:endParaRPr lang="id-ID"/>
        </a:p>
      </dgm:t>
    </dgm:pt>
    <dgm:pt modelId="{38DDA8EF-0EB0-4A9B-B44F-C49B8E03229F}">
      <dgm:prSet phldrT="[Text]"/>
      <dgm:spPr/>
      <dgm:t>
        <a:bodyPr/>
        <a:lstStyle/>
        <a:p>
          <a:r>
            <a:rPr lang="id-ID" dirty="0" smtClean="0"/>
            <a:t>Berpendidikan/ Tedidik</a:t>
          </a:r>
          <a:endParaRPr lang="id-ID" dirty="0"/>
        </a:p>
      </dgm:t>
    </dgm:pt>
    <dgm:pt modelId="{97E80681-0A19-4F49-9FE1-8929E203656C}" type="parTrans" cxnId="{59FBED09-51B8-442B-9BC0-9EFBB6853975}">
      <dgm:prSet/>
      <dgm:spPr/>
      <dgm:t>
        <a:bodyPr/>
        <a:lstStyle/>
        <a:p>
          <a:endParaRPr lang="id-ID"/>
        </a:p>
      </dgm:t>
    </dgm:pt>
    <dgm:pt modelId="{5DE375A7-B95D-4A03-AE83-6893BE9D0A5C}" type="sibTrans" cxnId="{59FBED09-51B8-442B-9BC0-9EFBB6853975}">
      <dgm:prSet/>
      <dgm:spPr/>
      <dgm:t>
        <a:bodyPr/>
        <a:lstStyle/>
        <a:p>
          <a:endParaRPr lang="id-ID"/>
        </a:p>
      </dgm:t>
    </dgm:pt>
    <dgm:pt modelId="{79BFF2AF-57FE-405A-9ADC-20CBD8AE122F}">
      <dgm:prSet phldrT="[Text]"/>
      <dgm:spPr/>
      <dgm:t>
        <a:bodyPr/>
        <a:lstStyle/>
        <a:p>
          <a:r>
            <a:rPr lang="id-ID" dirty="0" smtClean="0"/>
            <a:t>Berketerampilan/ Terlatih</a:t>
          </a:r>
          <a:endParaRPr lang="id-ID" dirty="0"/>
        </a:p>
      </dgm:t>
    </dgm:pt>
    <dgm:pt modelId="{38713AB7-DF2B-4E9E-BFB6-6C5D0C8DC728}" type="parTrans" cxnId="{5A8F9B23-7763-4979-90B0-8067B56B8C3D}">
      <dgm:prSet/>
      <dgm:spPr/>
      <dgm:t>
        <a:bodyPr/>
        <a:lstStyle/>
        <a:p>
          <a:endParaRPr lang="id-ID"/>
        </a:p>
      </dgm:t>
    </dgm:pt>
    <dgm:pt modelId="{560AA9D2-0EDA-47A3-BEE3-50A8E14D0112}" type="sibTrans" cxnId="{5A8F9B23-7763-4979-90B0-8067B56B8C3D}">
      <dgm:prSet/>
      <dgm:spPr/>
      <dgm:t>
        <a:bodyPr/>
        <a:lstStyle/>
        <a:p>
          <a:endParaRPr lang="id-ID"/>
        </a:p>
      </dgm:t>
    </dgm:pt>
    <dgm:pt modelId="{26676B75-7D15-4042-ADDE-70D45819C8F9}">
      <dgm:prSet phldrT="[Text]"/>
      <dgm:spPr>
        <a:solidFill>
          <a:srgbClr val="92D050"/>
        </a:solidFill>
      </dgm:spPr>
      <dgm:t>
        <a:bodyPr/>
        <a:lstStyle/>
        <a:p>
          <a:r>
            <a:rPr lang="id-ID" dirty="0" smtClean="0">
              <a:solidFill>
                <a:schemeClr val="tx1"/>
              </a:solidFill>
            </a:rPr>
            <a:t>Menurut Status/ ikatan</a:t>
          </a:r>
          <a:endParaRPr lang="id-ID" dirty="0">
            <a:solidFill>
              <a:schemeClr val="tx1"/>
            </a:solidFill>
          </a:endParaRPr>
        </a:p>
      </dgm:t>
    </dgm:pt>
    <dgm:pt modelId="{FB4ECB55-3BD0-4FF4-B145-45162C1E283E}" type="parTrans" cxnId="{56488AE5-6B3B-444B-8E10-68B93A439AE6}">
      <dgm:prSet/>
      <dgm:spPr/>
      <dgm:t>
        <a:bodyPr/>
        <a:lstStyle/>
        <a:p>
          <a:endParaRPr lang="id-ID"/>
        </a:p>
      </dgm:t>
    </dgm:pt>
    <dgm:pt modelId="{BD2FC3C6-47C5-4057-93A6-7A18BBD0B59F}" type="sibTrans" cxnId="{56488AE5-6B3B-444B-8E10-68B93A439AE6}">
      <dgm:prSet/>
      <dgm:spPr/>
      <dgm:t>
        <a:bodyPr/>
        <a:lstStyle/>
        <a:p>
          <a:endParaRPr lang="id-ID"/>
        </a:p>
      </dgm:t>
    </dgm:pt>
    <dgm:pt modelId="{9BDB4346-C893-4A98-84B2-A5372B54147B}">
      <dgm:prSet phldrT="[Text]"/>
      <dgm:spPr/>
      <dgm:t>
        <a:bodyPr/>
        <a:lstStyle/>
        <a:p>
          <a:r>
            <a:rPr lang="id-ID" dirty="0" smtClean="0"/>
            <a:t>Pekerja Lepas</a:t>
          </a:r>
          <a:endParaRPr lang="id-ID" dirty="0"/>
        </a:p>
      </dgm:t>
    </dgm:pt>
    <dgm:pt modelId="{7BB6BADF-B62F-47D4-89F5-7C1AA10D45E2}" type="parTrans" cxnId="{F87D28FE-2A5F-4B65-829B-BEE593C45095}">
      <dgm:prSet/>
      <dgm:spPr/>
      <dgm:t>
        <a:bodyPr/>
        <a:lstStyle/>
        <a:p>
          <a:endParaRPr lang="id-ID"/>
        </a:p>
      </dgm:t>
    </dgm:pt>
    <dgm:pt modelId="{443F04C7-8EF1-4A91-9C0E-0E55428AA4A7}" type="sibTrans" cxnId="{F87D28FE-2A5F-4B65-829B-BEE593C45095}">
      <dgm:prSet/>
      <dgm:spPr/>
      <dgm:t>
        <a:bodyPr/>
        <a:lstStyle/>
        <a:p>
          <a:endParaRPr lang="id-ID"/>
        </a:p>
      </dgm:t>
    </dgm:pt>
    <dgm:pt modelId="{1699AAD3-AE54-4AC9-9A9F-3D4796F9A3EC}">
      <dgm:prSet/>
      <dgm:spPr/>
      <dgm:t>
        <a:bodyPr/>
        <a:lstStyle/>
        <a:p>
          <a:r>
            <a:rPr lang="id-ID" dirty="0" smtClean="0"/>
            <a:t>Pekerja keras/ tidak terdidik dan tidak terlatih</a:t>
          </a:r>
          <a:endParaRPr lang="id-ID" dirty="0"/>
        </a:p>
      </dgm:t>
    </dgm:pt>
    <dgm:pt modelId="{D8663B5D-A519-47C2-BD00-07F0199094A8}" type="parTrans" cxnId="{24411152-3EE9-4002-B196-9A3F4387DA62}">
      <dgm:prSet/>
      <dgm:spPr/>
      <dgm:t>
        <a:bodyPr/>
        <a:lstStyle/>
        <a:p>
          <a:endParaRPr lang="id-ID"/>
        </a:p>
      </dgm:t>
    </dgm:pt>
    <dgm:pt modelId="{782695A6-183F-4E10-A51B-F010A0F8A06A}" type="sibTrans" cxnId="{24411152-3EE9-4002-B196-9A3F4387DA62}">
      <dgm:prSet/>
      <dgm:spPr/>
      <dgm:t>
        <a:bodyPr/>
        <a:lstStyle/>
        <a:p>
          <a:endParaRPr lang="id-ID"/>
        </a:p>
      </dgm:t>
    </dgm:pt>
    <dgm:pt modelId="{BF42C232-4CB3-4D51-AEBD-3B28FF8F5DA0}">
      <dgm:prSet/>
      <dgm:spPr/>
      <dgm:t>
        <a:bodyPr/>
        <a:lstStyle/>
        <a:p>
          <a:r>
            <a:rPr lang="id-ID" dirty="0" smtClean="0"/>
            <a:t>Pekerja Kontrak</a:t>
          </a:r>
          <a:endParaRPr lang="id-ID" dirty="0"/>
        </a:p>
      </dgm:t>
    </dgm:pt>
    <dgm:pt modelId="{58BB9630-7DE8-40DC-A92C-8114D7C0BA7B}" type="parTrans" cxnId="{E9F4AF80-DFD1-473C-9CE4-706098E020FA}">
      <dgm:prSet/>
      <dgm:spPr/>
      <dgm:t>
        <a:bodyPr/>
        <a:lstStyle/>
        <a:p>
          <a:endParaRPr lang="id-ID"/>
        </a:p>
      </dgm:t>
    </dgm:pt>
    <dgm:pt modelId="{19C4F2B5-2A06-499F-86B5-3C0651B8F36D}" type="sibTrans" cxnId="{E9F4AF80-DFD1-473C-9CE4-706098E020FA}">
      <dgm:prSet/>
      <dgm:spPr/>
      <dgm:t>
        <a:bodyPr/>
        <a:lstStyle/>
        <a:p>
          <a:endParaRPr lang="id-ID"/>
        </a:p>
      </dgm:t>
    </dgm:pt>
    <dgm:pt modelId="{CCB093FA-D8CE-4ACB-B712-78DE67E88F00}">
      <dgm:prSet/>
      <dgm:spPr/>
      <dgm:t>
        <a:bodyPr/>
        <a:lstStyle/>
        <a:p>
          <a:r>
            <a:rPr lang="id-ID" dirty="0" smtClean="0"/>
            <a:t>Pekerja Tetap</a:t>
          </a:r>
          <a:endParaRPr lang="id-ID" dirty="0"/>
        </a:p>
      </dgm:t>
    </dgm:pt>
    <dgm:pt modelId="{F7B87163-2F2B-4192-9EA6-9DAAF1BADF8D}" type="parTrans" cxnId="{93D784AE-6829-43A4-AD01-2B1CC996B86E}">
      <dgm:prSet/>
      <dgm:spPr/>
      <dgm:t>
        <a:bodyPr/>
        <a:lstStyle/>
        <a:p>
          <a:endParaRPr lang="id-ID"/>
        </a:p>
      </dgm:t>
    </dgm:pt>
    <dgm:pt modelId="{8048B695-12C8-4C0D-B856-4D4251E9900E}" type="sibTrans" cxnId="{93D784AE-6829-43A4-AD01-2B1CC996B86E}">
      <dgm:prSet/>
      <dgm:spPr/>
      <dgm:t>
        <a:bodyPr/>
        <a:lstStyle/>
        <a:p>
          <a:endParaRPr lang="id-ID"/>
        </a:p>
      </dgm:t>
    </dgm:pt>
    <dgm:pt modelId="{BD315928-BE08-40D8-A305-2C308789F745}" type="pres">
      <dgm:prSet presAssocID="{F86932B4-D589-4CC1-AD6E-16CD1FE6BE1A}" presName="diagram" presStyleCnt="0">
        <dgm:presLayoutVars>
          <dgm:chPref val="1"/>
          <dgm:dir/>
          <dgm:animOne val="branch"/>
          <dgm:animLvl val="lvl"/>
          <dgm:resizeHandles val="exact"/>
        </dgm:presLayoutVars>
      </dgm:prSet>
      <dgm:spPr/>
      <dgm:t>
        <a:bodyPr/>
        <a:lstStyle/>
        <a:p>
          <a:endParaRPr lang="id-ID"/>
        </a:p>
      </dgm:t>
    </dgm:pt>
    <dgm:pt modelId="{C5CD2C62-5D13-46EA-94C7-3AB7F81EAE57}" type="pres">
      <dgm:prSet presAssocID="{9BDDAE27-CA6C-44FE-B4A5-AA32564B3104}" presName="root1" presStyleCnt="0"/>
      <dgm:spPr/>
    </dgm:pt>
    <dgm:pt modelId="{9BB1F1FF-478F-4854-9443-DF43A7C36247}" type="pres">
      <dgm:prSet presAssocID="{9BDDAE27-CA6C-44FE-B4A5-AA32564B3104}" presName="LevelOneTextNode" presStyleLbl="node0" presStyleIdx="0" presStyleCnt="1" custLinFactNeighborX="-67571" custLinFactNeighborY="12871">
        <dgm:presLayoutVars>
          <dgm:chPref val="3"/>
        </dgm:presLayoutVars>
      </dgm:prSet>
      <dgm:spPr/>
      <dgm:t>
        <a:bodyPr/>
        <a:lstStyle/>
        <a:p>
          <a:endParaRPr lang="id-ID"/>
        </a:p>
      </dgm:t>
    </dgm:pt>
    <dgm:pt modelId="{4EDEA483-3DB8-465A-8893-C029BB0EDBD5}" type="pres">
      <dgm:prSet presAssocID="{9BDDAE27-CA6C-44FE-B4A5-AA32564B3104}" presName="level2hierChild" presStyleCnt="0"/>
      <dgm:spPr/>
    </dgm:pt>
    <dgm:pt modelId="{3390B6B2-BF56-4BBB-A61B-57FAAD4D7ACD}" type="pres">
      <dgm:prSet presAssocID="{80E03C0C-9990-42E0-8450-0B4F1015494A}" presName="conn2-1" presStyleLbl="parChTrans1D2" presStyleIdx="0" presStyleCnt="2"/>
      <dgm:spPr/>
      <dgm:t>
        <a:bodyPr/>
        <a:lstStyle/>
        <a:p>
          <a:endParaRPr lang="id-ID"/>
        </a:p>
      </dgm:t>
    </dgm:pt>
    <dgm:pt modelId="{EAFFA89B-B5C3-4D2A-8A2A-B4852DD0A50A}" type="pres">
      <dgm:prSet presAssocID="{80E03C0C-9990-42E0-8450-0B4F1015494A}" presName="connTx" presStyleLbl="parChTrans1D2" presStyleIdx="0" presStyleCnt="2"/>
      <dgm:spPr/>
      <dgm:t>
        <a:bodyPr/>
        <a:lstStyle/>
        <a:p>
          <a:endParaRPr lang="id-ID"/>
        </a:p>
      </dgm:t>
    </dgm:pt>
    <dgm:pt modelId="{85B26206-6285-42CE-A0FF-0A36B65B0377}" type="pres">
      <dgm:prSet presAssocID="{F99E91FD-BE0D-453E-922C-F56AF57009FC}" presName="root2" presStyleCnt="0"/>
      <dgm:spPr/>
    </dgm:pt>
    <dgm:pt modelId="{9EA50C6E-4AAC-4A93-BDE3-B3A8AEFAC4F6}" type="pres">
      <dgm:prSet presAssocID="{F99E91FD-BE0D-453E-922C-F56AF57009FC}" presName="LevelTwoTextNode" presStyleLbl="node2" presStyleIdx="0" presStyleCnt="2" custLinFactNeighborX="-20110">
        <dgm:presLayoutVars>
          <dgm:chPref val="3"/>
        </dgm:presLayoutVars>
      </dgm:prSet>
      <dgm:spPr/>
      <dgm:t>
        <a:bodyPr/>
        <a:lstStyle/>
        <a:p>
          <a:endParaRPr lang="id-ID"/>
        </a:p>
      </dgm:t>
    </dgm:pt>
    <dgm:pt modelId="{5E175B14-C420-4023-B474-EF31F301A35D}" type="pres">
      <dgm:prSet presAssocID="{F99E91FD-BE0D-453E-922C-F56AF57009FC}" presName="level3hierChild" presStyleCnt="0"/>
      <dgm:spPr/>
    </dgm:pt>
    <dgm:pt modelId="{F580715E-6E2A-4677-9638-1B45B369136D}" type="pres">
      <dgm:prSet presAssocID="{97E80681-0A19-4F49-9FE1-8929E203656C}" presName="conn2-1" presStyleLbl="parChTrans1D3" presStyleIdx="0" presStyleCnt="6"/>
      <dgm:spPr/>
      <dgm:t>
        <a:bodyPr/>
        <a:lstStyle/>
        <a:p>
          <a:endParaRPr lang="id-ID"/>
        </a:p>
      </dgm:t>
    </dgm:pt>
    <dgm:pt modelId="{F70A5254-6BC7-4EEA-AE65-F4326142335C}" type="pres">
      <dgm:prSet presAssocID="{97E80681-0A19-4F49-9FE1-8929E203656C}" presName="connTx" presStyleLbl="parChTrans1D3" presStyleIdx="0" presStyleCnt="6"/>
      <dgm:spPr/>
      <dgm:t>
        <a:bodyPr/>
        <a:lstStyle/>
        <a:p>
          <a:endParaRPr lang="id-ID"/>
        </a:p>
      </dgm:t>
    </dgm:pt>
    <dgm:pt modelId="{B782A969-649E-43B8-8395-1FDC0BF9D47C}" type="pres">
      <dgm:prSet presAssocID="{38DDA8EF-0EB0-4A9B-B44F-C49B8E03229F}" presName="root2" presStyleCnt="0"/>
      <dgm:spPr/>
    </dgm:pt>
    <dgm:pt modelId="{C56EAD2B-6E89-4C79-82D8-C602C061B52D}" type="pres">
      <dgm:prSet presAssocID="{38DDA8EF-0EB0-4A9B-B44F-C49B8E03229F}" presName="LevelTwoTextNode" presStyleLbl="node3" presStyleIdx="0" presStyleCnt="6" custScaleX="195807">
        <dgm:presLayoutVars>
          <dgm:chPref val="3"/>
        </dgm:presLayoutVars>
      </dgm:prSet>
      <dgm:spPr/>
      <dgm:t>
        <a:bodyPr/>
        <a:lstStyle/>
        <a:p>
          <a:endParaRPr lang="id-ID"/>
        </a:p>
      </dgm:t>
    </dgm:pt>
    <dgm:pt modelId="{98E1B0B9-7641-4CCA-B4F8-19832648E57F}" type="pres">
      <dgm:prSet presAssocID="{38DDA8EF-0EB0-4A9B-B44F-C49B8E03229F}" presName="level3hierChild" presStyleCnt="0"/>
      <dgm:spPr/>
    </dgm:pt>
    <dgm:pt modelId="{A80064E6-3CCB-4D13-B711-C1AA843F4A03}" type="pres">
      <dgm:prSet presAssocID="{38713AB7-DF2B-4E9E-BFB6-6C5D0C8DC728}" presName="conn2-1" presStyleLbl="parChTrans1D3" presStyleIdx="1" presStyleCnt="6"/>
      <dgm:spPr/>
      <dgm:t>
        <a:bodyPr/>
        <a:lstStyle/>
        <a:p>
          <a:endParaRPr lang="id-ID"/>
        </a:p>
      </dgm:t>
    </dgm:pt>
    <dgm:pt modelId="{1897001B-9DD6-4935-8D7F-1A504AEBF9FF}" type="pres">
      <dgm:prSet presAssocID="{38713AB7-DF2B-4E9E-BFB6-6C5D0C8DC728}" presName="connTx" presStyleLbl="parChTrans1D3" presStyleIdx="1" presStyleCnt="6"/>
      <dgm:spPr/>
      <dgm:t>
        <a:bodyPr/>
        <a:lstStyle/>
        <a:p>
          <a:endParaRPr lang="id-ID"/>
        </a:p>
      </dgm:t>
    </dgm:pt>
    <dgm:pt modelId="{DC5D263B-30F3-4CA5-B1A4-0F7871B242DF}" type="pres">
      <dgm:prSet presAssocID="{79BFF2AF-57FE-405A-9ADC-20CBD8AE122F}" presName="root2" presStyleCnt="0"/>
      <dgm:spPr/>
    </dgm:pt>
    <dgm:pt modelId="{7AA5A17F-2791-41DA-B327-034F745AEEFE}" type="pres">
      <dgm:prSet presAssocID="{79BFF2AF-57FE-405A-9ADC-20CBD8AE122F}" presName="LevelTwoTextNode" presStyleLbl="node3" presStyleIdx="1" presStyleCnt="6" custScaleX="195807">
        <dgm:presLayoutVars>
          <dgm:chPref val="3"/>
        </dgm:presLayoutVars>
      </dgm:prSet>
      <dgm:spPr/>
      <dgm:t>
        <a:bodyPr/>
        <a:lstStyle/>
        <a:p>
          <a:endParaRPr lang="id-ID"/>
        </a:p>
      </dgm:t>
    </dgm:pt>
    <dgm:pt modelId="{F14582C1-39D8-4E6E-B522-686594B695B1}" type="pres">
      <dgm:prSet presAssocID="{79BFF2AF-57FE-405A-9ADC-20CBD8AE122F}" presName="level3hierChild" presStyleCnt="0"/>
      <dgm:spPr/>
    </dgm:pt>
    <dgm:pt modelId="{D930DEC0-B22F-417C-97CD-63F5647F0818}" type="pres">
      <dgm:prSet presAssocID="{D8663B5D-A519-47C2-BD00-07F0199094A8}" presName="conn2-1" presStyleLbl="parChTrans1D3" presStyleIdx="2" presStyleCnt="6"/>
      <dgm:spPr/>
      <dgm:t>
        <a:bodyPr/>
        <a:lstStyle/>
        <a:p>
          <a:endParaRPr lang="id-ID"/>
        </a:p>
      </dgm:t>
    </dgm:pt>
    <dgm:pt modelId="{303C71E7-643D-4A40-BDC1-611376FE1637}" type="pres">
      <dgm:prSet presAssocID="{D8663B5D-A519-47C2-BD00-07F0199094A8}" presName="connTx" presStyleLbl="parChTrans1D3" presStyleIdx="2" presStyleCnt="6"/>
      <dgm:spPr/>
      <dgm:t>
        <a:bodyPr/>
        <a:lstStyle/>
        <a:p>
          <a:endParaRPr lang="id-ID"/>
        </a:p>
      </dgm:t>
    </dgm:pt>
    <dgm:pt modelId="{DE6D2228-BCB9-4B95-AE74-4AC70167597C}" type="pres">
      <dgm:prSet presAssocID="{1699AAD3-AE54-4AC9-9A9F-3D4796F9A3EC}" presName="root2" presStyleCnt="0"/>
      <dgm:spPr/>
    </dgm:pt>
    <dgm:pt modelId="{AE1B0948-E954-449D-AA97-8EE791B84C28}" type="pres">
      <dgm:prSet presAssocID="{1699AAD3-AE54-4AC9-9A9F-3D4796F9A3EC}" presName="LevelTwoTextNode" presStyleLbl="node3" presStyleIdx="2" presStyleCnt="6" custScaleX="195057">
        <dgm:presLayoutVars>
          <dgm:chPref val="3"/>
        </dgm:presLayoutVars>
      </dgm:prSet>
      <dgm:spPr/>
      <dgm:t>
        <a:bodyPr/>
        <a:lstStyle/>
        <a:p>
          <a:endParaRPr lang="id-ID"/>
        </a:p>
      </dgm:t>
    </dgm:pt>
    <dgm:pt modelId="{4369AC3B-DBF5-4B0F-8FF4-7ED495A5EE25}" type="pres">
      <dgm:prSet presAssocID="{1699AAD3-AE54-4AC9-9A9F-3D4796F9A3EC}" presName="level3hierChild" presStyleCnt="0"/>
      <dgm:spPr/>
    </dgm:pt>
    <dgm:pt modelId="{3BA85384-9BCB-498A-9680-C73EF9E68156}" type="pres">
      <dgm:prSet presAssocID="{FB4ECB55-3BD0-4FF4-B145-45162C1E283E}" presName="conn2-1" presStyleLbl="parChTrans1D2" presStyleIdx="1" presStyleCnt="2"/>
      <dgm:spPr/>
      <dgm:t>
        <a:bodyPr/>
        <a:lstStyle/>
        <a:p>
          <a:endParaRPr lang="id-ID"/>
        </a:p>
      </dgm:t>
    </dgm:pt>
    <dgm:pt modelId="{A127611A-2E93-4BA3-963E-49F9439AE2F2}" type="pres">
      <dgm:prSet presAssocID="{FB4ECB55-3BD0-4FF4-B145-45162C1E283E}" presName="connTx" presStyleLbl="parChTrans1D2" presStyleIdx="1" presStyleCnt="2"/>
      <dgm:spPr/>
      <dgm:t>
        <a:bodyPr/>
        <a:lstStyle/>
        <a:p>
          <a:endParaRPr lang="id-ID"/>
        </a:p>
      </dgm:t>
    </dgm:pt>
    <dgm:pt modelId="{988B316F-609C-4E38-846B-5125D4C851F2}" type="pres">
      <dgm:prSet presAssocID="{26676B75-7D15-4042-ADDE-70D45819C8F9}" presName="root2" presStyleCnt="0"/>
      <dgm:spPr/>
    </dgm:pt>
    <dgm:pt modelId="{81B1C01A-97F6-47EF-B8E8-76CAFADC9F50}" type="pres">
      <dgm:prSet presAssocID="{26676B75-7D15-4042-ADDE-70D45819C8F9}" presName="LevelTwoTextNode" presStyleLbl="node2" presStyleIdx="1" presStyleCnt="2" custLinFactNeighborX="-17697" custLinFactNeighborY="-1609">
        <dgm:presLayoutVars>
          <dgm:chPref val="3"/>
        </dgm:presLayoutVars>
      </dgm:prSet>
      <dgm:spPr/>
      <dgm:t>
        <a:bodyPr/>
        <a:lstStyle/>
        <a:p>
          <a:endParaRPr lang="id-ID"/>
        </a:p>
      </dgm:t>
    </dgm:pt>
    <dgm:pt modelId="{D7FD8EA2-4FB0-44B8-AB9D-6C3DDF6015E5}" type="pres">
      <dgm:prSet presAssocID="{26676B75-7D15-4042-ADDE-70D45819C8F9}" presName="level3hierChild" presStyleCnt="0"/>
      <dgm:spPr/>
    </dgm:pt>
    <dgm:pt modelId="{76006839-6C31-46E8-80F2-964D22049A84}" type="pres">
      <dgm:prSet presAssocID="{7BB6BADF-B62F-47D4-89F5-7C1AA10D45E2}" presName="conn2-1" presStyleLbl="parChTrans1D3" presStyleIdx="3" presStyleCnt="6"/>
      <dgm:spPr/>
      <dgm:t>
        <a:bodyPr/>
        <a:lstStyle/>
        <a:p>
          <a:endParaRPr lang="id-ID"/>
        </a:p>
      </dgm:t>
    </dgm:pt>
    <dgm:pt modelId="{724F7679-606A-4055-BB7B-8412E5605689}" type="pres">
      <dgm:prSet presAssocID="{7BB6BADF-B62F-47D4-89F5-7C1AA10D45E2}" presName="connTx" presStyleLbl="parChTrans1D3" presStyleIdx="3" presStyleCnt="6"/>
      <dgm:spPr/>
      <dgm:t>
        <a:bodyPr/>
        <a:lstStyle/>
        <a:p>
          <a:endParaRPr lang="id-ID"/>
        </a:p>
      </dgm:t>
    </dgm:pt>
    <dgm:pt modelId="{36B2FFC7-20BA-41E1-A146-FC2BC33F5BDF}" type="pres">
      <dgm:prSet presAssocID="{9BDB4346-C893-4A98-84B2-A5372B54147B}" presName="root2" presStyleCnt="0"/>
      <dgm:spPr/>
    </dgm:pt>
    <dgm:pt modelId="{CE46E988-0062-4942-9855-A7BA6F6915E3}" type="pres">
      <dgm:prSet presAssocID="{9BDB4346-C893-4A98-84B2-A5372B54147B}" presName="LevelTwoTextNode" presStyleLbl="node3" presStyleIdx="3" presStyleCnt="6">
        <dgm:presLayoutVars>
          <dgm:chPref val="3"/>
        </dgm:presLayoutVars>
      </dgm:prSet>
      <dgm:spPr/>
      <dgm:t>
        <a:bodyPr/>
        <a:lstStyle/>
        <a:p>
          <a:endParaRPr lang="id-ID"/>
        </a:p>
      </dgm:t>
    </dgm:pt>
    <dgm:pt modelId="{86865D30-BFAA-42FF-BC78-444C32BC08FF}" type="pres">
      <dgm:prSet presAssocID="{9BDB4346-C893-4A98-84B2-A5372B54147B}" presName="level3hierChild" presStyleCnt="0"/>
      <dgm:spPr/>
    </dgm:pt>
    <dgm:pt modelId="{DC20F767-9162-4736-BCD2-C28B49123BE2}" type="pres">
      <dgm:prSet presAssocID="{58BB9630-7DE8-40DC-A92C-8114D7C0BA7B}" presName="conn2-1" presStyleLbl="parChTrans1D3" presStyleIdx="4" presStyleCnt="6"/>
      <dgm:spPr/>
      <dgm:t>
        <a:bodyPr/>
        <a:lstStyle/>
        <a:p>
          <a:endParaRPr lang="id-ID"/>
        </a:p>
      </dgm:t>
    </dgm:pt>
    <dgm:pt modelId="{5E65CFAA-E4CD-40D0-9AC9-DD1E98913896}" type="pres">
      <dgm:prSet presAssocID="{58BB9630-7DE8-40DC-A92C-8114D7C0BA7B}" presName="connTx" presStyleLbl="parChTrans1D3" presStyleIdx="4" presStyleCnt="6"/>
      <dgm:spPr/>
      <dgm:t>
        <a:bodyPr/>
        <a:lstStyle/>
        <a:p>
          <a:endParaRPr lang="id-ID"/>
        </a:p>
      </dgm:t>
    </dgm:pt>
    <dgm:pt modelId="{9C24BD2B-F0FF-44D6-BF14-459CA874283A}" type="pres">
      <dgm:prSet presAssocID="{BF42C232-4CB3-4D51-AEBD-3B28FF8F5DA0}" presName="root2" presStyleCnt="0"/>
      <dgm:spPr/>
    </dgm:pt>
    <dgm:pt modelId="{4D5AEEC9-B5C3-48EE-A445-B305F4093393}" type="pres">
      <dgm:prSet presAssocID="{BF42C232-4CB3-4D51-AEBD-3B28FF8F5DA0}" presName="LevelTwoTextNode" presStyleLbl="node3" presStyleIdx="4" presStyleCnt="6">
        <dgm:presLayoutVars>
          <dgm:chPref val="3"/>
        </dgm:presLayoutVars>
      </dgm:prSet>
      <dgm:spPr/>
      <dgm:t>
        <a:bodyPr/>
        <a:lstStyle/>
        <a:p>
          <a:endParaRPr lang="id-ID"/>
        </a:p>
      </dgm:t>
    </dgm:pt>
    <dgm:pt modelId="{1462C7A1-0730-40C8-AA22-7EA2CA01D729}" type="pres">
      <dgm:prSet presAssocID="{BF42C232-4CB3-4D51-AEBD-3B28FF8F5DA0}" presName="level3hierChild" presStyleCnt="0"/>
      <dgm:spPr/>
    </dgm:pt>
    <dgm:pt modelId="{6EBDD45F-4FAA-4EBC-9C37-EBEB0112BB3C}" type="pres">
      <dgm:prSet presAssocID="{F7B87163-2F2B-4192-9EA6-9DAAF1BADF8D}" presName="conn2-1" presStyleLbl="parChTrans1D3" presStyleIdx="5" presStyleCnt="6"/>
      <dgm:spPr/>
      <dgm:t>
        <a:bodyPr/>
        <a:lstStyle/>
        <a:p>
          <a:endParaRPr lang="id-ID"/>
        </a:p>
      </dgm:t>
    </dgm:pt>
    <dgm:pt modelId="{1603E22D-175C-4D1D-9157-B1163877832F}" type="pres">
      <dgm:prSet presAssocID="{F7B87163-2F2B-4192-9EA6-9DAAF1BADF8D}" presName="connTx" presStyleLbl="parChTrans1D3" presStyleIdx="5" presStyleCnt="6"/>
      <dgm:spPr/>
      <dgm:t>
        <a:bodyPr/>
        <a:lstStyle/>
        <a:p>
          <a:endParaRPr lang="id-ID"/>
        </a:p>
      </dgm:t>
    </dgm:pt>
    <dgm:pt modelId="{56FEC395-3B82-4465-8B48-DB87D96CBD54}" type="pres">
      <dgm:prSet presAssocID="{CCB093FA-D8CE-4ACB-B712-78DE67E88F00}" presName="root2" presStyleCnt="0"/>
      <dgm:spPr/>
    </dgm:pt>
    <dgm:pt modelId="{1413D99C-CAE6-42DB-9740-278B655D511D}" type="pres">
      <dgm:prSet presAssocID="{CCB093FA-D8CE-4ACB-B712-78DE67E88F00}" presName="LevelTwoTextNode" presStyleLbl="node3" presStyleIdx="5" presStyleCnt="6">
        <dgm:presLayoutVars>
          <dgm:chPref val="3"/>
        </dgm:presLayoutVars>
      </dgm:prSet>
      <dgm:spPr/>
      <dgm:t>
        <a:bodyPr/>
        <a:lstStyle/>
        <a:p>
          <a:endParaRPr lang="id-ID"/>
        </a:p>
      </dgm:t>
    </dgm:pt>
    <dgm:pt modelId="{20CA6912-D7E9-42EB-9C73-9A9169592BAF}" type="pres">
      <dgm:prSet presAssocID="{CCB093FA-D8CE-4ACB-B712-78DE67E88F00}" presName="level3hierChild" presStyleCnt="0"/>
      <dgm:spPr/>
    </dgm:pt>
  </dgm:ptLst>
  <dgm:cxnLst>
    <dgm:cxn modelId="{D731C009-923A-4E2A-AD68-CA590A5439DF}" srcId="{9BDDAE27-CA6C-44FE-B4A5-AA32564B3104}" destId="{F99E91FD-BE0D-453E-922C-F56AF57009FC}" srcOrd="0" destOrd="0" parTransId="{80E03C0C-9990-42E0-8450-0B4F1015494A}" sibTransId="{7581F4E0-B151-4A33-AC6B-0F355693BFA3}"/>
    <dgm:cxn modelId="{DF1440AE-3B15-465B-8023-2EB5F0737CF2}" type="presOf" srcId="{CCB093FA-D8CE-4ACB-B712-78DE67E88F00}" destId="{1413D99C-CAE6-42DB-9740-278B655D511D}" srcOrd="0" destOrd="0" presId="urn:microsoft.com/office/officeart/2005/8/layout/hierarchy2"/>
    <dgm:cxn modelId="{F5E5D2AE-FCC7-4761-AD50-5283264353AD}" type="presOf" srcId="{FB4ECB55-3BD0-4FF4-B145-45162C1E283E}" destId="{A127611A-2E93-4BA3-963E-49F9439AE2F2}" srcOrd="1" destOrd="0" presId="urn:microsoft.com/office/officeart/2005/8/layout/hierarchy2"/>
    <dgm:cxn modelId="{521EAA7B-8515-4451-A775-15941F2A9BFB}" srcId="{F86932B4-D589-4CC1-AD6E-16CD1FE6BE1A}" destId="{9BDDAE27-CA6C-44FE-B4A5-AA32564B3104}" srcOrd="0" destOrd="0" parTransId="{A1D0C3ED-1877-4F80-906D-08ECD9E88F36}" sibTransId="{B2694B35-C4B2-4922-95B6-87113E45CD2A}"/>
    <dgm:cxn modelId="{F87D28FE-2A5F-4B65-829B-BEE593C45095}" srcId="{26676B75-7D15-4042-ADDE-70D45819C8F9}" destId="{9BDB4346-C893-4A98-84B2-A5372B54147B}" srcOrd="0" destOrd="0" parTransId="{7BB6BADF-B62F-47D4-89F5-7C1AA10D45E2}" sibTransId="{443F04C7-8EF1-4A91-9C0E-0E55428AA4A7}"/>
    <dgm:cxn modelId="{C7400A76-3639-4035-8F01-01F57EB5052F}" type="presOf" srcId="{80E03C0C-9990-42E0-8450-0B4F1015494A}" destId="{3390B6B2-BF56-4BBB-A61B-57FAAD4D7ACD}" srcOrd="0" destOrd="0" presId="urn:microsoft.com/office/officeart/2005/8/layout/hierarchy2"/>
    <dgm:cxn modelId="{3D0B3671-B606-4DE9-9675-6031CC862C04}" type="presOf" srcId="{58BB9630-7DE8-40DC-A92C-8114D7C0BA7B}" destId="{DC20F767-9162-4736-BCD2-C28B49123BE2}" srcOrd="0" destOrd="0" presId="urn:microsoft.com/office/officeart/2005/8/layout/hierarchy2"/>
    <dgm:cxn modelId="{01A1B6B8-DFA8-431F-ABF6-6FDEFB31EAC1}" type="presOf" srcId="{F86932B4-D589-4CC1-AD6E-16CD1FE6BE1A}" destId="{BD315928-BE08-40D8-A305-2C308789F745}" srcOrd="0" destOrd="0" presId="urn:microsoft.com/office/officeart/2005/8/layout/hierarchy2"/>
    <dgm:cxn modelId="{2214D05E-8216-437F-875B-0898C5FA6396}" type="presOf" srcId="{F7B87163-2F2B-4192-9EA6-9DAAF1BADF8D}" destId="{1603E22D-175C-4D1D-9157-B1163877832F}" srcOrd="1" destOrd="0" presId="urn:microsoft.com/office/officeart/2005/8/layout/hierarchy2"/>
    <dgm:cxn modelId="{F6A8CAD0-2984-4687-B5CD-2D1CD0B42E25}" type="presOf" srcId="{38713AB7-DF2B-4E9E-BFB6-6C5D0C8DC728}" destId="{1897001B-9DD6-4935-8D7F-1A504AEBF9FF}" srcOrd="1" destOrd="0" presId="urn:microsoft.com/office/officeart/2005/8/layout/hierarchy2"/>
    <dgm:cxn modelId="{34FFBAF9-0BF1-42B4-B812-06D671E7AD1E}" type="presOf" srcId="{BF42C232-4CB3-4D51-AEBD-3B28FF8F5DA0}" destId="{4D5AEEC9-B5C3-48EE-A445-B305F4093393}" srcOrd="0" destOrd="0" presId="urn:microsoft.com/office/officeart/2005/8/layout/hierarchy2"/>
    <dgm:cxn modelId="{B8864981-B723-4D76-BBF8-202E09D0FDA2}" type="presOf" srcId="{D8663B5D-A519-47C2-BD00-07F0199094A8}" destId="{303C71E7-643D-4A40-BDC1-611376FE1637}" srcOrd="1" destOrd="0" presId="urn:microsoft.com/office/officeart/2005/8/layout/hierarchy2"/>
    <dgm:cxn modelId="{030FBEBC-B6E1-429F-A5C0-57C4C5860F03}" type="presOf" srcId="{80E03C0C-9990-42E0-8450-0B4F1015494A}" destId="{EAFFA89B-B5C3-4D2A-8A2A-B4852DD0A50A}" srcOrd="1" destOrd="0" presId="urn:microsoft.com/office/officeart/2005/8/layout/hierarchy2"/>
    <dgm:cxn modelId="{AB8521DD-F46B-4712-A1C7-A8A219592373}" type="presOf" srcId="{79BFF2AF-57FE-405A-9ADC-20CBD8AE122F}" destId="{7AA5A17F-2791-41DA-B327-034F745AEEFE}" srcOrd="0" destOrd="0" presId="urn:microsoft.com/office/officeart/2005/8/layout/hierarchy2"/>
    <dgm:cxn modelId="{A29EE5FE-925A-42C6-9014-AEE53CD04923}" type="presOf" srcId="{58BB9630-7DE8-40DC-A92C-8114D7C0BA7B}" destId="{5E65CFAA-E4CD-40D0-9AC9-DD1E98913896}" srcOrd="1" destOrd="0" presId="urn:microsoft.com/office/officeart/2005/8/layout/hierarchy2"/>
    <dgm:cxn modelId="{E9F4AF80-DFD1-473C-9CE4-706098E020FA}" srcId="{26676B75-7D15-4042-ADDE-70D45819C8F9}" destId="{BF42C232-4CB3-4D51-AEBD-3B28FF8F5DA0}" srcOrd="1" destOrd="0" parTransId="{58BB9630-7DE8-40DC-A92C-8114D7C0BA7B}" sibTransId="{19C4F2B5-2A06-499F-86B5-3C0651B8F36D}"/>
    <dgm:cxn modelId="{AFFC146E-7224-4E8A-9783-95C3CFD86F6C}" type="presOf" srcId="{26676B75-7D15-4042-ADDE-70D45819C8F9}" destId="{81B1C01A-97F6-47EF-B8E8-76CAFADC9F50}" srcOrd="0" destOrd="0" presId="urn:microsoft.com/office/officeart/2005/8/layout/hierarchy2"/>
    <dgm:cxn modelId="{E0C3F9FC-F18B-4864-BCCA-FBC526EB5B85}" type="presOf" srcId="{F7B87163-2F2B-4192-9EA6-9DAAF1BADF8D}" destId="{6EBDD45F-4FAA-4EBC-9C37-EBEB0112BB3C}" srcOrd="0" destOrd="0" presId="urn:microsoft.com/office/officeart/2005/8/layout/hierarchy2"/>
    <dgm:cxn modelId="{B119E2A3-9174-4034-B916-C9DDD31A5FC2}" type="presOf" srcId="{97E80681-0A19-4F49-9FE1-8929E203656C}" destId="{F580715E-6E2A-4677-9638-1B45B369136D}" srcOrd="0" destOrd="0" presId="urn:microsoft.com/office/officeart/2005/8/layout/hierarchy2"/>
    <dgm:cxn modelId="{59FBED09-51B8-442B-9BC0-9EFBB6853975}" srcId="{F99E91FD-BE0D-453E-922C-F56AF57009FC}" destId="{38DDA8EF-0EB0-4A9B-B44F-C49B8E03229F}" srcOrd="0" destOrd="0" parTransId="{97E80681-0A19-4F49-9FE1-8929E203656C}" sibTransId="{5DE375A7-B95D-4A03-AE83-6893BE9D0A5C}"/>
    <dgm:cxn modelId="{5B6B984F-BDC8-4341-AD2B-FA85B09D805F}" type="presOf" srcId="{F99E91FD-BE0D-453E-922C-F56AF57009FC}" destId="{9EA50C6E-4AAC-4A93-BDE3-B3A8AEFAC4F6}" srcOrd="0" destOrd="0" presId="urn:microsoft.com/office/officeart/2005/8/layout/hierarchy2"/>
    <dgm:cxn modelId="{9185A7E1-69D7-40EB-89D9-9FA3D8FF669F}" type="presOf" srcId="{97E80681-0A19-4F49-9FE1-8929E203656C}" destId="{F70A5254-6BC7-4EEA-AE65-F4326142335C}" srcOrd="1" destOrd="0" presId="urn:microsoft.com/office/officeart/2005/8/layout/hierarchy2"/>
    <dgm:cxn modelId="{24411152-3EE9-4002-B196-9A3F4387DA62}" srcId="{F99E91FD-BE0D-453E-922C-F56AF57009FC}" destId="{1699AAD3-AE54-4AC9-9A9F-3D4796F9A3EC}" srcOrd="2" destOrd="0" parTransId="{D8663B5D-A519-47C2-BD00-07F0199094A8}" sibTransId="{782695A6-183F-4E10-A51B-F010A0F8A06A}"/>
    <dgm:cxn modelId="{A035AB82-FEAC-494C-A1E4-7A61BAC9FE2D}" type="presOf" srcId="{7BB6BADF-B62F-47D4-89F5-7C1AA10D45E2}" destId="{76006839-6C31-46E8-80F2-964D22049A84}" srcOrd="0" destOrd="0" presId="urn:microsoft.com/office/officeart/2005/8/layout/hierarchy2"/>
    <dgm:cxn modelId="{04157F04-B858-43E8-8022-68D693874B2C}" type="presOf" srcId="{7BB6BADF-B62F-47D4-89F5-7C1AA10D45E2}" destId="{724F7679-606A-4055-BB7B-8412E5605689}" srcOrd="1" destOrd="0" presId="urn:microsoft.com/office/officeart/2005/8/layout/hierarchy2"/>
    <dgm:cxn modelId="{3B32B7B7-A7C2-4824-9209-F10A6069B438}" type="presOf" srcId="{38DDA8EF-0EB0-4A9B-B44F-C49B8E03229F}" destId="{C56EAD2B-6E89-4C79-82D8-C602C061B52D}" srcOrd="0" destOrd="0" presId="urn:microsoft.com/office/officeart/2005/8/layout/hierarchy2"/>
    <dgm:cxn modelId="{56488AE5-6B3B-444B-8E10-68B93A439AE6}" srcId="{9BDDAE27-CA6C-44FE-B4A5-AA32564B3104}" destId="{26676B75-7D15-4042-ADDE-70D45819C8F9}" srcOrd="1" destOrd="0" parTransId="{FB4ECB55-3BD0-4FF4-B145-45162C1E283E}" sibTransId="{BD2FC3C6-47C5-4057-93A6-7A18BBD0B59F}"/>
    <dgm:cxn modelId="{5A8F9B23-7763-4979-90B0-8067B56B8C3D}" srcId="{F99E91FD-BE0D-453E-922C-F56AF57009FC}" destId="{79BFF2AF-57FE-405A-9ADC-20CBD8AE122F}" srcOrd="1" destOrd="0" parTransId="{38713AB7-DF2B-4E9E-BFB6-6C5D0C8DC728}" sibTransId="{560AA9D2-0EDA-47A3-BEE3-50A8E14D0112}"/>
    <dgm:cxn modelId="{A343B833-CF32-4909-BB8C-815C9AA6845E}" type="presOf" srcId="{FB4ECB55-3BD0-4FF4-B145-45162C1E283E}" destId="{3BA85384-9BCB-498A-9680-C73EF9E68156}" srcOrd="0" destOrd="0" presId="urn:microsoft.com/office/officeart/2005/8/layout/hierarchy2"/>
    <dgm:cxn modelId="{291E9563-9C56-4983-AFDA-7379369A7298}" type="presOf" srcId="{1699AAD3-AE54-4AC9-9A9F-3D4796F9A3EC}" destId="{AE1B0948-E954-449D-AA97-8EE791B84C28}" srcOrd="0" destOrd="0" presId="urn:microsoft.com/office/officeart/2005/8/layout/hierarchy2"/>
    <dgm:cxn modelId="{62B23C92-2520-4E28-A5D5-0E1C9A2FCF41}" type="presOf" srcId="{9BDDAE27-CA6C-44FE-B4A5-AA32564B3104}" destId="{9BB1F1FF-478F-4854-9443-DF43A7C36247}" srcOrd="0" destOrd="0" presId="urn:microsoft.com/office/officeart/2005/8/layout/hierarchy2"/>
    <dgm:cxn modelId="{93D784AE-6829-43A4-AD01-2B1CC996B86E}" srcId="{26676B75-7D15-4042-ADDE-70D45819C8F9}" destId="{CCB093FA-D8CE-4ACB-B712-78DE67E88F00}" srcOrd="2" destOrd="0" parTransId="{F7B87163-2F2B-4192-9EA6-9DAAF1BADF8D}" sibTransId="{8048B695-12C8-4C0D-B856-4D4251E9900E}"/>
    <dgm:cxn modelId="{EEEF8B13-C89D-4865-AEDE-EE98D71E6AF2}" type="presOf" srcId="{D8663B5D-A519-47C2-BD00-07F0199094A8}" destId="{D930DEC0-B22F-417C-97CD-63F5647F0818}" srcOrd="0" destOrd="0" presId="urn:microsoft.com/office/officeart/2005/8/layout/hierarchy2"/>
    <dgm:cxn modelId="{386AD0D9-97C0-4BA4-9054-7A2F79138256}" type="presOf" srcId="{38713AB7-DF2B-4E9E-BFB6-6C5D0C8DC728}" destId="{A80064E6-3CCB-4D13-B711-C1AA843F4A03}" srcOrd="0" destOrd="0" presId="urn:microsoft.com/office/officeart/2005/8/layout/hierarchy2"/>
    <dgm:cxn modelId="{175F68F3-2912-4322-ACE4-D8A28412999D}" type="presOf" srcId="{9BDB4346-C893-4A98-84B2-A5372B54147B}" destId="{CE46E988-0062-4942-9855-A7BA6F6915E3}" srcOrd="0" destOrd="0" presId="urn:microsoft.com/office/officeart/2005/8/layout/hierarchy2"/>
    <dgm:cxn modelId="{B603BA4C-2C2B-4790-9EE5-CCA3187E9FCE}" type="presParOf" srcId="{BD315928-BE08-40D8-A305-2C308789F745}" destId="{C5CD2C62-5D13-46EA-94C7-3AB7F81EAE57}" srcOrd="0" destOrd="0" presId="urn:microsoft.com/office/officeart/2005/8/layout/hierarchy2"/>
    <dgm:cxn modelId="{4EC017BF-43FA-4FE5-98C7-4C0FCEFA9679}" type="presParOf" srcId="{C5CD2C62-5D13-46EA-94C7-3AB7F81EAE57}" destId="{9BB1F1FF-478F-4854-9443-DF43A7C36247}" srcOrd="0" destOrd="0" presId="urn:microsoft.com/office/officeart/2005/8/layout/hierarchy2"/>
    <dgm:cxn modelId="{55875763-EEA8-4F6F-BB43-5397EA137367}" type="presParOf" srcId="{C5CD2C62-5D13-46EA-94C7-3AB7F81EAE57}" destId="{4EDEA483-3DB8-465A-8893-C029BB0EDBD5}" srcOrd="1" destOrd="0" presId="urn:microsoft.com/office/officeart/2005/8/layout/hierarchy2"/>
    <dgm:cxn modelId="{850B3CBA-54C3-4F22-B5AC-4EE2A654875D}" type="presParOf" srcId="{4EDEA483-3DB8-465A-8893-C029BB0EDBD5}" destId="{3390B6B2-BF56-4BBB-A61B-57FAAD4D7ACD}" srcOrd="0" destOrd="0" presId="urn:microsoft.com/office/officeart/2005/8/layout/hierarchy2"/>
    <dgm:cxn modelId="{A23A08FD-5CB4-4D9D-A0C0-6680881EC236}" type="presParOf" srcId="{3390B6B2-BF56-4BBB-A61B-57FAAD4D7ACD}" destId="{EAFFA89B-B5C3-4D2A-8A2A-B4852DD0A50A}" srcOrd="0" destOrd="0" presId="urn:microsoft.com/office/officeart/2005/8/layout/hierarchy2"/>
    <dgm:cxn modelId="{5973FCC7-1CE3-4BBC-9D81-63660806773E}" type="presParOf" srcId="{4EDEA483-3DB8-465A-8893-C029BB0EDBD5}" destId="{85B26206-6285-42CE-A0FF-0A36B65B0377}" srcOrd="1" destOrd="0" presId="urn:microsoft.com/office/officeart/2005/8/layout/hierarchy2"/>
    <dgm:cxn modelId="{26659E8D-8D5D-4DA9-9BDB-7FE781AFE421}" type="presParOf" srcId="{85B26206-6285-42CE-A0FF-0A36B65B0377}" destId="{9EA50C6E-4AAC-4A93-BDE3-B3A8AEFAC4F6}" srcOrd="0" destOrd="0" presId="urn:microsoft.com/office/officeart/2005/8/layout/hierarchy2"/>
    <dgm:cxn modelId="{F24065E1-B572-4F32-A39C-EBE77620A5D9}" type="presParOf" srcId="{85B26206-6285-42CE-A0FF-0A36B65B0377}" destId="{5E175B14-C420-4023-B474-EF31F301A35D}" srcOrd="1" destOrd="0" presId="urn:microsoft.com/office/officeart/2005/8/layout/hierarchy2"/>
    <dgm:cxn modelId="{8A15604E-8956-4D21-8DCB-22549398820E}" type="presParOf" srcId="{5E175B14-C420-4023-B474-EF31F301A35D}" destId="{F580715E-6E2A-4677-9638-1B45B369136D}" srcOrd="0" destOrd="0" presId="urn:microsoft.com/office/officeart/2005/8/layout/hierarchy2"/>
    <dgm:cxn modelId="{C2492C0F-37A0-4026-A9A6-354645EBC8B2}" type="presParOf" srcId="{F580715E-6E2A-4677-9638-1B45B369136D}" destId="{F70A5254-6BC7-4EEA-AE65-F4326142335C}" srcOrd="0" destOrd="0" presId="urn:microsoft.com/office/officeart/2005/8/layout/hierarchy2"/>
    <dgm:cxn modelId="{E100ACBB-F59C-4666-B26F-8CD9882A972D}" type="presParOf" srcId="{5E175B14-C420-4023-B474-EF31F301A35D}" destId="{B782A969-649E-43B8-8395-1FDC0BF9D47C}" srcOrd="1" destOrd="0" presId="urn:microsoft.com/office/officeart/2005/8/layout/hierarchy2"/>
    <dgm:cxn modelId="{BCA2EA99-649B-4705-8ED7-249731CF3A4B}" type="presParOf" srcId="{B782A969-649E-43B8-8395-1FDC0BF9D47C}" destId="{C56EAD2B-6E89-4C79-82D8-C602C061B52D}" srcOrd="0" destOrd="0" presId="urn:microsoft.com/office/officeart/2005/8/layout/hierarchy2"/>
    <dgm:cxn modelId="{C0DDAAC3-BC63-46E7-91C4-E99EC60DF490}" type="presParOf" srcId="{B782A969-649E-43B8-8395-1FDC0BF9D47C}" destId="{98E1B0B9-7641-4CCA-B4F8-19832648E57F}" srcOrd="1" destOrd="0" presId="urn:microsoft.com/office/officeart/2005/8/layout/hierarchy2"/>
    <dgm:cxn modelId="{2A0E99F3-9625-4372-AF9F-FEBF022FA3D3}" type="presParOf" srcId="{5E175B14-C420-4023-B474-EF31F301A35D}" destId="{A80064E6-3CCB-4D13-B711-C1AA843F4A03}" srcOrd="2" destOrd="0" presId="urn:microsoft.com/office/officeart/2005/8/layout/hierarchy2"/>
    <dgm:cxn modelId="{47E5C2C5-3FB6-4587-B8E9-6D753966EEBA}" type="presParOf" srcId="{A80064E6-3CCB-4D13-B711-C1AA843F4A03}" destId="{1897001B-9DD6-4935-8D7F-1A504AEBF9FF}" srcOrd="0" destOrd="0" presId="urn:microsoft.com/office/officeart/2005/8/layout/hierarchy2"/>
    <dgm:cxn modelId="{4C3EF1D6-A349-4271-ABE6-205939B727EF}" type="presParOf" srcId="{5E175B14-C420-4023-B474-EF31F301A35D}" destId="{DC5D263B-30F3-4CA5-B1A4-0F7871B242DF}" srcOrd="3" destOrd="0" presId="urn:microsoft.com/office/officeart/2005/8/layout/hierarchy2"/>
    <dgm:cxn modelId="{5D8CF7F0-AE7D-4136-B011-1F6AC1C5BE2F}" type="presParOf" srcId="{DC5D263B-30F3-4CA5-B1A4-0F7871B242DF}" destId="{7AA5A17F-2791-41DA-B327-034F745AEEFE}" srcOrd="0" destOrd="0" presId="urn:microsoft.com/office/officeart/2005/8/layout/hierarchy2"/>
    <dgm:cxn modelId="{CA1A814E-BB49-4947-92F8-64713E0FEE87}" type="presParOf" srcId="{DC5D263B-30F3-4CA5-B1A4-0F7871B242DF}" destId="{F14582C1-39D8-4E6E-B522-686594B695B1}" srcOrd="1" destOrd="0" presId="urn:microsoft.com/office/officeart/2005/8/layout/hierarchy2"/>
    <dgm:cxn modelId="{A64E98D9-A509-44B7-AE4C-F2CD2AF5D4C6}" type="presParOf" srcId="{5E175B14-C420-4023-B474-EF31F301A35D}" destId="{D930DEC0-B22F-417C-97CD-63F5647F0818}" srcOrd="4" destOrd="0" presId="urn:microsoft.com/office/officeart/2005/8/layout/hierarchy2"/>
    <dgm:cxn modelId="{B9476248-0B02-4E19-A1EE-3F401A1B24C9}" type="presParOf" srcId="{D930DEC0-B22F-417C-97CD-63F5647F0818}" destId="{303C71E7-643D-4A40-BDC1-611376FE1637}" srcOrd="0" destOrd="0" presId="urn:microsoft.com/office/officeart/2005/8/layout/hierarchy2"/>
    <dgm:cxn modelId="{E4B64271-EDCC-415D-9546-1679E3492504}" type="presParOf" srcId="{5E175B14-C420-4023-B474-EF31F301A35D}" destId="{DE6D2228-BCB9-4B95-AE74-4AC70167597C}" srcOrd="5" destOrd="0" presId="urn:microsoft.com/office/officeart/2005/8/layout/hierarchy2"/>
    <dgm:cxn modelId="{CFA5295A-5675-429C-8828-A9B92D37E8FB}" type="presParOf" srcId="{DE6D2228-BCB9-4B95-AE74-4AC70167597C}" destId="{AE1B0948-E954-449D-AA97-8EE791B84C28}" srcOrd="0" destOrd="0" presId="urn:microsoft.com/office/officeart/2005/8/layout/hierarchy2"/>
    <dgm:cxn modelId="{41650C99-36D3-4F4E-A229-961AF68DB425}" type="presParOf" srcId="{DE6D2228-BCB9-4B95-AE74-4AC70167597C}" destId="{4369AC3B-DBF5-4B0F-8FF4-7ED495A5EE25}" srcOrd="1" destOrd="0" presId="urn:microsoft.com/office/officeart/2005/8/layout/hierarchy2"/>
    <dgm:cxn modelId="{318EE809-85CF-48AD-A7C8-4F93A7B10E32}" type="presParOf" srcId="{4EDEA483-3DB8-465A-8893-C029BB0EDBD5}" destId="{3BA85384-9BCB-498A-9680-C73EF9E68156}" srcOrd="2" destOrd="0" presId="urn:microsoft.com/office/officeart/2005/8/layout/hierarchy2"/>
    <dgm:cxn modelId="{98F0F8AA-9A0D-42BD-8AAC-5B159A72BDE8}" type="presParOf" srcId="{3BA85384-9BCB-498A-9680-C73EF9E68156}" destId="{A127611A-2E93-4BA3-963E-49F9439AE2F2}" srcOrd="0" destOrd="0" presId="urn:microsoft.com/office/officeart/2005/8/layout/hierarchy2"/>
    <dgm:cxn modelId="{3F885611-D029-431F-93B1-0030F6595E8E}" type="presParOf" srcId="{4EDEA483-3DB8-465A-8893-C029BB0EDBD5}" destId="{988B316F-609C-4E38-846B-5125D4C851F2}" srcOrd="3" destOrd="0" presId="urn:microsoft.com/office/officeart/2005/8/layout/hierarchy2"/>
    <dgm:cxn modelId="{2E2BA9EA-B82C-4E26-AA7C-0458434C20F8}" type="presParOf" srcId="{988B316F-609C-4E38-846B-5125D4C851F2}" destId="{81B1C01A-97F6-47EF-B8E8-76CAFADC9F50}" srcOrd="0" destOrd="0" presId="urn:microsoft.com/office/officeart/2005/8/layout/hierarchy2"/>
    <dgm:cxn modelId="{CC4C5C26-3DA0-45CC-A6F6-CA1CF1864E0B}" type="presParOf" srcId="{988B316F-609C-4E38-846B-5125D4C851F2}" destId="{D7FD8EA2-4FB0-44B8-AB9D-6C3DDF6015E5}" srcOrd="1" destOrd="0" presId="urn:microsoft.com/office/officeart/2005/8/layout/hierarchy2"/>
    <dgm:cxn modelId="{D8E1CD31-164F-4C41-812E-F796C97A8E5D}" type="presParOf" srcId="{D7FD8EA2-4FB0-44B8-AB9D-6C3DDF6015E5}" destId="{76006839-6C31-46E8-80F2-964D22049A84}" srcOrd="0" destOrd="0" presId="urn:microsoft.com/office/officeart/2005/8/layout/hierarchy2"/>
    <dgm:cxn modelId="{CBAAD555-B875-498C-AAE5-83E2915AC308}" type="presParOf" srcId="{76006839-6C31-46E8-80F2-964D22049A84}" destId="{724F7679-606A-4055-BB7B-8412E5605689}" srcOrd="0" destOrd="0" presId="urn:microsoft.com/office/officeart/2005/8/layout/hierarchy2"/>
    <dgm:cxn modelId="{F510BD4F-0B6D-46B6-844A-B05A9D6B5B90}" type="presParOf" srcId="{D7FD8EA2-4FB0-44B8-AB9D-6C3DDF6015E5}" destId="{36B2FFC7-20BA-41E1-A146-FC2BC33F5BDF}" srcOrd="1" destOrd="0" presId="urn:microsoft.com/office/officeart/2005/8/layout/hierarchy2"/>
    <dgm:cxn modelId="{5E7A80B6-D2D2-49DB-918D-48C96A29805F}" type="presParOf" srcId="{36B2FFC7-20BA-41E1-A146-FC2BC33F5BDF}" destId="{CE46E988-0062-4942-9855-A7BA6F6915E3}" srcOrd="0" destOrd="0" presId="urn:microsoft.com/office/officeart/2005/8/layout/hierarchy2"/>
    <dgm:cxn modelId="{5CB16D88-2016-4AAE-8BB8-C2E2E401FB7B}" type="presParOf" srcId="{36B2FFC7-20BA-41E1-A146-FC2BC33F5BDF}" destId="{86865D30-BFAA-42FF-BC78-444C32BC08FF}" srcOrd="1" destOrd="0" presId="urn:microsoft.com/office/officeart/2005/8/layout/hierarchy2"/>
    <dgm:cxn modelId="{4E55C597-4977-45B8-9E0A-860BA12868CF}" type="presParOf" srcId="{D7FD8EA2-4FB0-44B8-AB9D-6C3DDF6015E5}" destId="{DC20F767-9162-4736-BCD2-C28B49123BE2}" srcOrd="2" destOrd="0" presId="urn:microsoft.com/office/officeart/2005/8/layout/hierarchy2"/>
    <dgm:cxn modelId="{3DA3E274-081C-4A9F-89F1-CBBFA237159F}" type="presParOf" srcId="{DC20F767-9162-4736-BCD2-C28B49123BE2}" destId="{5E65CFAA-E4CD-40D0-9AC9-DD1E98913896}" srcOrd="0" destOrd="0" presId="urn:microsoft.com/office/officeart/2005/8/layout/hierarchy2"/>
    <dgm:cxn modelId="{126B3B2C-252F-4854-906F-7E7B8214E846}" type="presParOf" srcId="{D7FD8EA2-4FB0-44B8-AB9D-6C3DDF6015E5}" destId="{9C24BD2B-F0FF-44D6-BF14-459CA874283A}" srcOrd="3" destOrd="0" presId="urn:microsoft.com/office/officeart/2005/8/layout/hierarchy2"/>
    <dgm:cxn modelId="{70DE4A23-95CE-470C-880C-781E0AFEE3E8}" type="presParOf" srcId="{9C24BD2B-F0FF-44D6-BF14-459CA874283A}" destId="{4D5AEEC9-B5C3-48EE-A445-B305F4093393}" srcOrd="0" destOrd="0" presId="urn:microsoft.com/office/officeart/2005/8/layout/hierarchy2"/>
    <dgm:cxn modelId="{86F49477-80A7-4414-9FE4-658E05701AB5}" type="presParOf" srcId="{9C24BD2B-F0FF-44D6-BF14-459CA874283A}" destId="{1462C7A1-0730-40C8-AA22-7EA2CA01D729}" srcOrd="1" destOrd="0" presId="urn:microsoft.com/office/officeart/2005/8/layout/hierarchy2"/>
    <dgm:cxn modelId="{37025FBC-45B8-43CC-9B0C-BBCDA693A5B5}" type="presParOf" srcId="{D7FD8EA2-4FB0-44B8-AB9D-6C3DDF6015E5}" destId="{6EBDD45F-4FAA-4EBC-9C37-EBEB0112BB3C}" srcOrd="4" destOrd="0" presId="urn:microsoft.com/office/officeart/2005/8/layout/hierarchy2"/>
    <dgm:cxn modelId="{EC68C8B4-D31A-40A7-9B58-18763180A87E}" type="presParOf" srcId="{6EBDD45F-4FAA-4EBC-9C37-EBEB0112BB3C}" destId="{1603E22D-175C-4D1D-9157-B1163877832F}" srcOrd="0" destOrd="0" presId="urn:microsoft.com/office/officeart/2005/8/layout/hierarchy2"/>
    <dgm:cxn modelId="{34378B93-3D1A-4CF6-B39E-93EED3D14EB5}" type="presParOf" srcId="{D7FD8EA2-4FB0-44B8-AB9D-6C3DDF6015E5}" destId="{56FEC395-3B82-4465-8B48-DB87D96CBD54}" srcOrd="5" destOrd="0" presId="urn:microsoft.com/office/officeart/2005/8/layout/hierarchy2"/>
    <dgm:cxn modelId="{74512EAB-DCC1-4A74-A8A4-E6D463DCDCDC}" type="presParOf" srcId="{56FEC395-3B82-4465-8B48-DB87D96CBD54}" destId="{1413D99C-CAE6-42DB-9740-278B655D511D}" srcOrd="0" destOrd="0" presId="urn:microsoft.com/office/officeart/2005/8/layout/hierarchy2"/>
    <dgm:cxn modelId="{B05BD775-92F3-4C26-A50D-73EC814061FD}" type="presParOf" srcId="{56FEC395-3B82-4465-8B48-DB87D96CBD54}" destId="{20CA6912-D7E9-42EB-9C73-9A9169592BAF}" srcOrd="1" destOrd="0" presId="urn:microsoft.com/office/officeart/2005/8/layout/hierarchy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AD36-00EA-4CFD-9871-590EDB6E5087}">
      <dsp:nvSpPr>
        <dsp:cNvPr id="0" name=""/>
        <dsp:cNvSpPr/>
      </dsp:nvSpPr>
      <dsp:spPr>
        <a:xfrm>
          <a:off x="6792219" y="1144542"/>
          <a:ext cx="920409" cy="258177"/>
        </a:xfrm>
        <a:custGeom>
          <a:avLst/>
          <a:gdLst/>
          <a:ahLst/>
          <a:cxnLst/>
          <a:rect l="0" t="0" r="0" b="0"/>
          <a:pathLst>
            <a:path>
              <a:moveTo>
                <a:pt x="0" y="0"/>
              </a:moveTo>
              <a:lnTo>
                <a:pt x="0" y="129088"/>
              </a:lnTo>
              <a:lnTo>
                <a:pt x="920409" y="129088"/>
              </a:lnTo>
              <a:lnTo>
                <a:pt x="920409" y="2581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24E7F-B677-45A7-8F41-882B2078D4AA}">
      <dsp:nvSpPr>
        <dsp:cNvPr id="0" name=""/>
        <dsp:cNvSpPr/>
      </dsp:nvSpPr>
      <dsp:spPr>
        <a:xfrm>
          <a:off x="7182547" y="2890315"/>
          <a:ext cx="129088" cy="1438419"/>
        </a:xfrm>
        <a:custGeom>
          <a:avLst/>
          <a:gdLst/>
          <a:ahLst/>
          <a:cxnLst/>
          <a:rect l="0" t="0" r="0" b="0"/>
          <a:pathLst>
            <a:path>
              <a:moveTo>
                <a:pt x="129088" y="0"/>
              </a:moveTo>
              <a:lnTo>
                <a:pt x="129088" y="1438419"/>
              </a:lnTo>
              <a:lnTo>
                <a:pt x="0" y="14384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0190CB-F66F-4A5B-9A4A-450D569AEA37}">
      <dsp:nvSpPr>
        <dsp:cNvPr id="0" name=""/>
        <dsp:cNvSpPr/>
      </dsp:nvSpPr>
      <dsp:spPr>
        <a:xfrm>
          <a:off x="7311636" y="2890315"/>
          <a:ext cx="129088" cy="565532"/>
        </a:xfrm>
        <a:custGeom>
          <a:avLst/>
          <a:gdLst/>
          <a:ahLst/>
          <a:cxnLst/>
          <a:rect l="0" t="0" r="0" b="0"/>
          <a:pathLst>
            <a:path>
              <a:moveTo>
                <a:pt x="0" y="0"/>
              </a:moveTo>
              <a:lnTo>
                <a:pt x="0" y="565532"/>
              </a:lnTo>
              <a:lnTo>
                <a:pt x="129088"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23A7F9-A673-4457-B909-78B8B0439425}">
      <dsp:nvSpPr>
        <dsp:cNvPr id="0" name=""/>
        <dsp:cNvSpPr/>
      </dsp:nvSpPr>
      <dsp:spPr>
        <a:xfrm>
          <a:off x="7182547" y="2890315"/>
          <a:ext cx="129088" cy="565532"/>
        </a:xfrm>
        <a:custGeom>
          <a:avLst/>
          <a:gdLst/>
          <a:ahLst/>
          <a:cxnLst/>
          <a:rect l="0" t="0" r="0" b="0"/>
          <a:pathLst>
            <a:path>
              <a:moveTo>
                <a:pt x="129088" y="0"/>
              </a:moveTo>
              <a:lnTo>
                <a:pt x="129088" y="565532"/>
              </a:lnTo>
              <a:lnTo>
                <a:pt x="0"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AC338-3ADF-4A2C-9EBF-B18239A71EDF}">
      <dsp:nvSpPr>
        <dsp:cNvPr id="0" name=""/>
        <dsp:cNvSpPr/>
      </dsp:nvSpPr>
      <dsp:spPr>
        <a:xfrm>
          <a:off x="5824040" y="2017428"/>
          <a:ext cx="872886" cy="565532"/>
        </a:xfrm>
        <a:custGeom>
          <a:avLst/>
          <a:gdLst/>
          <a:ahLst/>
          <a:cxnLst/>
          <a:rect l="0" t="0" r="0" b="0"/>
          <a:pathLst>
            <a:path>
              <a:moveTo>
                <a:pt x="0" y="0"/>
              </a:moveTo>
              <a:lnTo>
                <a:pt x="0" y="565532"/>
              </a:lnTo>
              <a:lnTo>
                <a:pt x="872886"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DC6977-6C1C-4240-8458-B8DB01212E52}">
      <dsp:nvSpPr>
        <dsp:cNvPr id="0" name=""/>
        <dsp:cNvSpPr/>
      </dsp:nvSpPr>
      <dsp:spPr>
        <a:xfrm>
          <a:off x="4336444" y="3763202"/>
          <a:ext cx="129088" cy="565532"/>
        </a:xfrm>
        <a:custGeom>
          <a:avLst/>
          <a:gdLst/>
          <a:ahLst/>
          <a:cxnLst/>
          <a:rect l="0" t="0" r="0" b="0"/>
          <a:pathLst>
            <a:path>
              <a:moveTo>
                <a:pt x="0" y="0"/>
              </a:moveTo>
              <a:lnTo>
                <a:pt x="0" y="565532"/>
              </a:lnTo>
              <a:lnTo>
                <a:pt x="129088"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81EA5-3F8B-405C-9F27-80CD20C27C08}">
      <dsp:nvSpPr>
        <dsp:cNvPr id="0" name=""/>
        <dsp:cNvSpPr/>
      </dsp:nvSpPr>
      <dsp:spPr>
        <a:xfrm>
          <a:off x="2848848" y="4636089"/>
          <a:ext cx="129088" cy="565532"/>
        </a:xfrm>
        <a:custGeom>
          <a:avLst/>
          <a:gdLst/>
          <a:ahLst/>
          <a:cxnLst/>
          <a:rect l="0" t="0" r="0" b="0"/>
          <a:pathLst>
            <a:path>
              <a:moveTo>
                <a:pt x="0" y="0"/>
              </a:moveTo>
              <a:lnTo>
                <a:pt x="0" y="565532"/>
              </a:lnTo>
              <a:lnTo>
                <a:pt x="129088"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6B9AF2-DAFB-4891-A3A3-6DBC81821459}">
      <dsp:nvSpPr>
        <dsp:cNvPr id="0" name=""/>
        <dsp:cNvSpPr/>
      </dsp:nvSpPr>
      <dsp:spPr>
        <a:xfrm>
          <a:off x="2719759" y="4636089"/>
          <a:ext cx="129088" cy="565532"/>
        </a:xfrm>
        <a:custGeom>
          <a:avLst/>
          <a:gdLst/>
          <a:ahLst/>
          <a:cxnLst/>
          <a:rect l="0" t="0" r="0" b="0"/>
          <a:pathLst>
            <a:path>
              <a:moveTo>
                <a:pt x="129088" y="0"/>
              </a:moveTo>
              <a:lnTo>
                <a:pt x="129088" y="565532"/>
              </a:lnTo>
              <a:lnTo>
                <a:pt x="0"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D5CE6-3908-418D-9D6B-77A0F1AA8A58}">
      <dsp:nvSpPr>
        <dsp:cNvPr id="0" name=""/>
        <dsp:cNvSpPr/>
      </dsp:nvSpPr>
      <dsp:spPr>
        <a:xfrm>
          <a:off x="3463557" y="3763202"/>
          <a:ext cx="872886" cy="565532"/>
        </a:xfrm>
        <a:custGeom>
          <a:avLst/>
          <a:gdLst/>
          <a:ahLst/>
          <a:cxnLst/>
          <a:rect l="0" t="0" r="0" b="0"/>
          <a:pathLst>
            <a:path>
              <a:moveTo>
                <a:pt x="872886" y="0"/>
              </a:moveTo>
              <a:lnTo>
                <a:pt x="872886" y="565532"/>
              </a:lnTo>
              <a:lnTo>
                <a:pt x="0" y="565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7C38F5-FA1A-46B1-8F60-A33378C8BE59}">
      <dsp:nvSpPr>
        <dsp:cNvPr id="0" name=""/>
        <dsp:cNvSpPr/>
      </dsp:nvSpPr>
      <dsp:spPr>
        <a:xfrm>
          <a:off x="1331918" y="2897649"/>
          <a:ext cx="2389816" cy="558198"/>
        </a:xfrm>
        <a:custGeom>
          <a:avLst/>
          <a:gdLst/>
          <a:ahLst/>
          <a:cxnLst/>
          <a:rect l="0" t="0" r="0" b="0"/>
          <a:pathLst>
            <a:path>
              <a:moveTo>
                <a:pt x="0" y="0"/>
              </a:moveTo>
              <a:lnTo>
                <a:pt x="0" y="558198"/>
              </a:lnTo>
              <a:lnTo>
                <a:pt x="2389816" y="558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32697-6A07-41C1-BB53-807FB4483068}">
      <dsp:nvSpPr>
        <dsp:cNvPr id="0" name=""/>
        <dsp:cNvSpPr/>
      </dsp:nvSpPr>
      <dsp:spPr>
        <a:xfrm>
          <a:off x="1232164" y="2897649"/>
          <a:ext cx="99754" cy="558198"/>
        </a:xfrm>
        <a:custGeom>
          <a:avLst/>
          <a:gdLst/>
          <a:ahLst/>
          <a:cxnLst/>
          <a:rect l="0" t="0" r="0" b="0"/>
          <a:pathLst>
            <a:path>
              <a:moveTo>
                <a:pt x="99754" y="0"/>
              </a:moveTo>
              <a:lnTo>
                <a:pt x="99754" y="558198"/>
              </a:lnTo>
              <a:lnTo>
                <a:pt x="0" y="5581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2DCE4C-7C74-448E-AA66-23C7F02508B1}">
      <dsp:nvSpPr>
        <dsp:cNvPr id="0" name=""/>
        <dsp:cNvSpPr/>
      </dsp:nvSpPr>
      <dsp:spPr>
        <a:xfrm>
          <a:off x="1946628" y="2017428"/>
          <a:ext cx="3877412" cy="572865"/>
        </a:xfrm>
        <a:custGeom>
          <a:avLst/>
          <a:gdLst/>
          <a:ahLst/>
          <a:cxnLst/>
          <a:rect l="0" t="0" r="0" b="0"/>
          <a:pathLst>
            <a:path>
              <a:moveTo>
                <a:pt x="3877412" y="0"/>
              </a:moveTo>
              <a:lnTo>
                <a:pt x="3877412" y="572865"/>
              </a:lnTo>
              <a:lnTo>
                <a:pt x="0" y="5728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EDADB6-ED3B-40D1-8DE8-8BD4B89D785B}">
      <dsp:nvSpPr>
        <dsp:cNvPr id="0" name=""/>
        <dsp:cNvSpPr/>
      </dsp:nvSpPr>
      <dsp:spPr>
        <a:xfrm>
          <a:off x="5824040" y="1144542"/>
          <a:ext cx="968178" cy="258177"/>
        </a:xfrm>
        <a:custGeom>
          <a:avLst/>
          <a:gdLst/>
          <a:ahLst/>
          <a:cxnLst/>
          <a:rect l="0" t="0" r="0" b="0"/>
          <a:pathLst>
            <a:path>
              <a:moveTo>
                <a:pt x="968178" y="0"/>
              </a:moveTo>
              <a:lnTo>
                <a:pt x="968178" y="129088"/>
              </a:lnTo>
              <a:lnTo>
                <a:pt x="0" y="129088"/>
              </a:lnTo>
              <a:lnTo>
                <a:pt x="0" y="2581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C39CE9-5719-49F0-88CA-1962C34AF084}">
      <dsp:nvSpPr>
        <dsp:cNvPr id="0" name=""/>
        <dsp:cNvSpPr/>
      </dsp:nvSpPr>
      <dsp:spPr>
        <a:xfrm>
          <a:off x="6177510" y="529833"/>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Penduduk</a:t>
          </a:r>
          <a:endParaRPr lang="id-ID" sz="1400" kern="1200" dirty="0"/>
        </a:p>
      </dsp:txBody>
      <dsp:txXfrm>
        <a:off x="6177510" y="529833"/>
        <a:ext cx="1229418" cy="614709"/>
      </dsp:txXfrm>
    </dsp:sp>
    <dsp:sp modelId="{E6DC5FCA-6249-4AFB-9671-29280A299DB1}">
      <dsp:nvSpPr>
        <dsp:cNvPr id="0" name=""/>
        <dsp:cNvSpPr/>
      </dsp:nvSpPr>
      <dsp:spPr>
        <a:xfrm>
          <a:off x="5032719" y="1402719"/>
          <a:ext cx="1582642"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Penduduk usia kerja</a:t>
          </a:r>
        </a:p>
        <a:p>
          <a:pPr lvl="0" algn="ctr" defTabSz="622300">
            <a:lnSpc>
              <a:spcPct val="90000"/>
            </a:lnSpc>
            <a:spcBef>
              <a:spcPct val="0"/>
            </a:spcBef>
            <a:spcAft>
              <a:spcPct val="35000"/>
            </a:spcAft>
          </a:pPr>
          <a:r>
            <a:rPr lang="id-ID" sz="1400" kern="1200" dirty="0" smtClean="0"/>
            <a:t> (Tenaga Kerja)</a:t>
          </a:r>
          <a:endParaRPr lang="id-ID" sz="1400" kern="1200" dirty="0"/>
        </a:p>
      </dsp:txBody>
      <dsp:txXfrm>
        <a:off x="5032719" y="1402719"/>
        <a:ext cx="1582642" cy="614709"/>
      </dsp:txXfrm>
    </dsp:sp>
    <dsp:sp modelId="{D6A2F430-E7C8-4DD6-BBD7-FC35CEE87C3E}">
      <dsp:nvSpPr>
        <dsp:cNvPr id="0" name=""/>
        <dsp:cNvSpPr/>
      </dsp:nvSpPr>
      <dsp:spPr>
        <a:xfrm>
          <a:off x="717209" y="2282940"/>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Angkatan kerja</a:t>
          </a:r>
          <a:endParaRPr lang="id-ID" sz="1400" kern="1200" dirty="0"/>
        </a:p>
      </dsp:txBody>
      <dsp:txXfrm>
        <a:off x="717209" y="2282940"/>
        <a:ext cx="1229418" cy="614709"/>
      </dsp:txXfrm>
    </dsp:sp>
    <dsp:sp modelId="{3FD11C81-ECD9-4440-8DB7-78E214E849A5}">
      <dsp:nvSpPr>
        <dsp:cNvPr id="0" name=""/>
        <dsp:cNvSpPr/>
      </dsp:nvSpPr>
      <dsp:spPr>
        <a:xfrm>
          <a:off x="2746" y="3148493"/>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Menganggur</a:t>
          </a:r>
          <a:endParaRPr lang="id-ID" sz="1400" kern="1200" dirty="0"/>
        </a:p>
      </dsp:txBody>
      <dsp:txXfrm>
        <a:off x="2746" y="3148493"/>
        <a:ext cx="1229418" cy="614709"/>
      </dsp:txXfrm>
    </dsp:sp>
    <dsp:sp modelId="{C7F37E74-F35B-44D9-800B-211237EC80A5}">
      <dsp:nvSpPr>
        <dsp:cNvPr id="0" name=""/>
        <dsp:cNvSpPr/>
      </dsp:nvSpPr>
      <dsp:spPr>
        <a:xfrm>
          <a:off x="3721735" y="3148493"/>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Bekerja</a:t>
          </a:r>
          <a:endParaRPr lang="id-ID" sz="1400" kern="1200" dirty="0"/>
        </a:p>
      </dsp:txBody>
      <dsp:txXfrm>
        <a:off x="3721735" y="3148493"/>
        <a:ext cx="1229418" cy="614709"/>
      </dsp:txXfrm>
    </dsp:sp>
    <dsp:sp modelId="{0DD31172-44DD-4186-BFCE-C54520BD4DA7}">
      <dsp:nvSpPr>
        <dsp:cNvPr id="0" name=""/>
        <dsp:cNvSpPr/>
      </dsp:nvSpPr>
      <dsp:spPr>
        <a:xfrm>
          <a:off x="2234139" y="4021380"/>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Sedang bekerja</a:t>
          </a:r>
          <a:endParaRPr lang="id-ID" sz="1400" kern="1200" dirty="0"/>
        </a:p>
      </dsp:txBody>
      <dsp:txXfrm>
        <a:off x="2234139" y="4021380"/>
        <a:ext cx="1229418" cy="614709"/>
      </dsp:txXfrm>
    </dsp:sp>
    <dsp:sp modelId="{28AE4CC2-BF23-4E51-B509-581FFF36D5B0}">
      <dsp:nvSpPr>
        <dsp:cNvPr id="0" name=""/>
        <dsp:cNvSpPr/>
      </dsp:nvSpPr>
      <dsp:spPr>
        <a:xfrm>
          <a:off x="1490341" y="4894266"/>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Bekerja dengan jam normal</a:t>
          </a:r>
          <a:endParaRPr lang="id-ID" sz="1400" kern="1200" dirty="0"/>
        </a:p>
      </dsp:txBody>
      <dsp:txXfrm>
        <a:off x="1490341" y="4894266"/>
        <a:ext cx="1229418" cy="614709"/>
      </dsp:txXfrm>
    </dsp:sp>
    <dsp:sp modelId="{FAAF4A93-77F8-4A63-8F59-2EAC6D4FEB4E}">
      <dsp:nvSpPr>
        <dsp:cNvPr id="0" name=""/>
        <dsp:cNvSpPr/>
      </dsp:nvSpPr>
      <dsp:spPr>
        <a:xfrm>
          <a:off x="2977937" y="4894266"/>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Setengah menganggur</a:t>
          </a:r>
          <a:endParaRPr lang="id-ID" sz="1400" kern="1200" dirty="0"/>
        </a:p>
      </dsp:txBody>
      <dsp:txXfrm>
        <a:off x="2977937" y="4894266"/>
        <a:ext cx="1229418" cy="614709"/>
      </dsp:txXfrm>
    </dsp:sp>
    <dsp:sp modelId="{EE5D1B80-B03E-4385-9441-252CEB998522}">
      <dsp:nvSpPr>
        <dsp:cNvPr id="0" name=""/>
        <dsp:cNvSpPr/>
      </dsp:nvSpPr>
      <dsp:spPr>
        <a:xfrm>
          <a:off x="4465533" y="4021380"/>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Sementara tidak bekerja</a:t>
          </a:r>
          <a:endParaRPr lang="id-ID" sz="1400" kern="1200" dirty="0"/>
        </a:p>
      </dsp:txBody>
      <dsp:txXfrm>
        <a:off x="4465533" y="4021380"/>
        <a:ext cx="1229418" cy="614709"/>
      </dsp:txXfrm>
    </dsp:sp>
    <dsp:sp modelId="{9B7C55C1-0B89-4A83-83CD-23AEAA8C054B}">
      <dsp:nvSpPr>
        <dsp:cNvPr id="0" name=""/>
        <dsp:cNvSpPr/>
      </dsp:nvSpPr>
      <dsp:spPr>
        <a:xfrm>
          <a:off x="6696927" y="2275606"/>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Bukan angkatan kerja</a:t>
          </a:r>
          <a:endParaRPr lang="id-ID" sz="1400" kern="1200" dirty="0"/>
        </a:p>
      </dsp:txBody>
      <dsp:txXfrm>
        <a:off x="6696927" y="2275606"/>
        <a:ext cx="1229418" cy="614709"/>
      </dsp:txXfrm>
    </dsp:sp>
    <dsp:sp modelId="{4C9B1B37-8BBB-4045-A75C-19E40D99ADF5}">
      <dsp:nvSpPr>
        <dsp:cNvPr id="0" name=""/>
        <dsp:cNvSpPr/>
      </dsp:nvSpPr>
      <dsp:spPr>
        <a:xfrm>
          <a:off x="5953129" y="3148493"/>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Sekolah</a:t>
          </a:r>
          <a:endParaRPr lang="id-ID" sz="1400" kern="1200" dirty="0"/>
        </a:p>
      </dsp:txBody>
      <dsp:txXfrm>
        <a:off x="5953129" y="3148493"/>
        <a:ext cx="1229418" cy="614709"/>
      </dsp:txXfrm>
    </dsp:sp>
    <dsp:sp modelId="{E167BD01-391F-4B74-9C20-8C48BC3EEF3A}">
      <dsp:nvSpPr>
        <dsp:cNvPr id="0" name=""/>
        <dsp:cNvSpPr/>
      </dsp:nvSpPr>
      <dsp:spPr>
        <a:xfrm>
          <a:off x="7440724" y="3148493"/>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Mengurus rumah tangga</a:t>
          </a:r>
          <a:endParaRPr lang="id-ID" sz="1400" kern="1200" dirty="0"/>
        </a:p>
      </dsp:txBody>
      <dsp:txXfrm>
        <a:off x="7440724" y="3148493"/>
        <a:ext cx="1229418" cy="614709"/>
      </dsp:txXfrm>
    </dsp:sp>
    <dsp:sp modelId="{C1B17504-63D5-4BB8-964F-4FA73B9B6E32}">
      <dsp:nvSpPr>
        <dsp:cNvPr id="0" name=""/>
        <dsp:cNvSpPr/>
      </dsp:nvSpPr>
      <dsp:spPr>
        <a:xfrm>
          <a:off x="5953129" y="4021380"/>
          <a:ext cx="1229418"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Penerima pendapatan</a:t>
          </a:r>
          <a:endParaRPr lang="id-ID" sz="1400" kern="1200" dirty="0"/>
        </a:p>
      </dsp:txBody>
      <dsp:txXfrm>
        <a:off x="5953129" y="4021380"/>
        <a:ext cx="1229418" cy="614709"/>
      </dsp:txXfrm>
    </dsp:sp>
    <dsp:sp modelId="{12C60C2C-9384-4E4E-8462-E450D7E3526C}">
      <dsp:nvSpPr>
        <dsp:cNvPr id="0" name=""/>
        <dsp:cNvSpPr/>
      </dsp:nvSpPr>
      <dsp:spPr>
        <a:xfrm>
          <a:off x="6873539" y="1402719"/>
          <a:ext cx="1678180" cy="614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id-ID" sz="1400" kern="1200" dirty="0" smtClean="0"/>
            <a:t>Penduduk di luar usia kerja (Bukan Tenaga Kerja)</a:t>
          </a:r>
          <a:endParaRPr lang="id-ID" sz="1400" kern="1200" dirty="0"/>
        </a:p>
      </dsp:txBody>
      <dsp:txXfrm>
        <a:off x="6873539" y="1402719"/>
        <a:ext cx="1678180" cy="614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1F1FF-478F-4854-9443-DF43A7C36247}">
      <dsp:nvSpPr>
        <dsp:cNvPr id="0" name=""/>
        <dsp:cNvSpPr/>
      </dsp:nvSpPr>
      <dsp:spPr>
        <a:xfrm>
          <a:off x="0" y="2408160"/>
          <a:ext cx="1601038" cy="80051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solidFill>
                <a:schemeClr val="tx1"/>
              </a:solidFill>
            </a:rPr>
            <a:t>Tenaga Kerja</a:t>
          </a:r>
          <a:endParaRPr lang="id-ID" sz="1700" kern="1200" dirty="0">
            <a:solidFill>
              <a:schemeClr val="tx1"/>
            </a:solidFill>
          </a:endParaRPr>
        </a:p>
      </dsp:txBody>
      <dsp:txXfrm>
        <a:off x="23446" y="2431606"/>
        <a:ext cx="1554146" cy="753627"/>
      </dsp:txXfrm>
    </dsp:sp>
    <dsp:sp modelId="{3390B6B2-BF56-4BBB-A61B-57FAAD4D7ACD}">
      <dsp:nvSpPr>
        <dsp:cNvPr id="0" name=""/>
        <dsp:cNvSpPr/>
      </dsp:nvSpPr>
      <dsp:spPr>
        <a:xfrm rot="17936749">
          <a:off x="1163514" y="2053139"/>
          <a:ext cx="1695769" cy="26630"/>
        </a:xfrm>
        <a:custGeom>
          <a:avLst/>
          <a:gdLst/>
          <a:ahLst/>
          <a:cxnLst/>
          <a:rect l="0" t="0" r="0" b="0"/>
          <a:pathLst>
            <a:path>
              <a:moveTo>
                <a:pt x="0" y="13315"/>
              </a:moveTo>
              <a:lnTo>
                <a:pt x="1695769"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id-ID" sz="600" kern="1200"/>
        </a:p>
      </dsp:txBody>
      <dsp:txXfrm>
        <a:off x="1969005" y="2024060"/>
        <a:ext cx="84788" cy="84788"/>
      </dsp:txXfrm>
    </dsp:sp>
    <dsp:sp modelId="{9EA50C6E-4AAC-4A93-BDE3-B3A8AEFAC4F6}">
      <dsp:nvSpPr>
        <dsp:cNvPr id="0" name=""/>
        <dsp:cNvSpPr/>
      </dsp:nvSpPr>
      <dsp:spPr>
        <a:xfrm>
          <a:off x="2421761" y="924229"/>
          <a:ext cx="1601038" cy="800519"/>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solidFill>
                <a:schemeClr val="tx1"/>
              </a:solidFill>
            </a:rPr>
            <a:t>Menurut Kualitas</a:t>
          </a:r>
          <a:endParaRPr lang="id-ID" sz="1700" kern="1200" dirty="0">
            <a:solidFill>
              <a:schemeClr val="tx1"/>
            </a:solidFill>
          </a:endParaRPr>
        </a:p>
      </dsp:txBody>
      <dsp:txXfrm>
        <a:off x="2445207" y="947675"/>
        <a:ext cx="1554146" cy="753627"/>
      </dsp:txXfrm>
    </dsp:sp>
    <dsp:sp modelId="{F580715E-6E2A-4677-9638-1B45B369136D}">
      <dsp:nvSpPr>
        <dsp:cNvPr id="0" name=""/>
        <dsp:cNvSpPr/>
      </dsp:nvSpPr>
      <dsp:spPr>
        <a:xfrm rot="18976278">
          <a:off x="3838093" y="850875"/>
          <a:ext cx="1331796" cy="26630"/>
        </a:xfrm>
        <a:custGeom>
          <a:avLst/>
          <a:gdLst/>
          <a:ahLst/>
          <a:cxnLst/>
          <a:rect l="0" t="0" r="0" b="0"/>
          <a:pathLst>
            <a:path>
              <a:moveTo>
                <a:pt x="0" y="13315"/>
              </a:moveTo>
              <a:lnTo>
                <a:pt x="1331796"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470696" y="830895"/>
        <a:ext cx="66589" cy="66589"/>
      </dsp:txXfrm>
    </dsp:sp>
    <dsp:sp modelId="{C56EAD2B-6E89-4C79-82D8-C602C061B52D}">
      <dsp:nvSpPr>
        <dsp:cNvPr id="0" name=""/>
        <dsp:cNvSpPr/>
      </dsp:nvSpPr>
      <dsp:spPr>
        <a:xfrm>
          <a:off x="4985183" y="3632"/>
          <a:ext cx="3134945"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Berpendidikan/ Tedidik</a:t>
          </a:r>
          <a:endParaRPr lang="id-ID" sz="1800" kern="1200" dirty="0"/>
        </a:p>
      </dsp:txBody>
      <dsp:txXfrm>
        <a:off x="5008629" y="27078"/>
        <a:ext cx="3088053" cy="753627"/>
      </dsp:txXfrm>
    </dsp:sp>
    <dsp:sp modelId="{A80064E6-3CCB-4D13-B711-C1AA843F4A03}">
      <dsp:nvSpPr>
        <dsp:cNvPr id="0" name=""/>
        <dsp:cNvSpPr/>
      </dsp:nvSpPr>
      <dsp:spPr>
        <a:xfrm>
          <a:off x="4022799" y="1311173"/>
          <a:ext cx="962384" cy="26630"/>
        </a:xfrm>
        <a:custGeom>
          <a:avLst/>
          <a:gdLst/>
          <a:ahLst/>
          <a:cxnLst/>
          <a:rect l="0" t="0" r="0" b="0"/>
          <a:pathLst>
            <a:path>
              <a:moveTo>
                <a:pt x="0" y="13315"/>
              </a:moveTo>
              <a:lnTo>
                <a:pt x="962384"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479931" y="1300429"/>
        <a:ext cx="48119" cy="48119"/>
      </dsp:txXfrm>
    </dsp:sp>
    <dsp:sp modelId="{7AA5A17F-2791-41DA-B327-034F745AEEFE}">
      <dsp:nvSpPr>
        <dsp:cNvPr id="0" name=""/>
        <dsp:cNvSpPr/>
      </dsp:nvSpPr>
      <dsp:spPr>
        <a:xfrm>
          <a:off x="4985183" y="924229"/>
          <a:ext cx="3134945"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Berketerampilan/ Terlatih</a:t>
          </a:r>
          <a:endParaRPr lang="id-ID" sz="1700" kern="1200" dirty="0"/>
        </a:p>
      </dsp:txBody>
      <dsp:txXfrm>
        <a:off x="5008629" y="947675"/>
        <a:ext cx="3088053" cy="753627"/>
      </dsp:txXfrm>
    </dsp:sp>
    <dsp:sp modelId="{D930DEC0-B22F-417C-97CD-63F5647F0818}">
      <dsp:nvSpPr>
        <dsp:cNvPr id="0" name=""/>
        <dsp:cNvSpPr/>
      </dsp:nvSpPr>
      <dsp:spPr>
        <a:xfrm rot="2623722">
          <a:off x="3838093" y="1771472"/>
          <a:ext cx="1331796" cy="26630"/>
        </a:xfrm>
        <a:custGeom>
          <a:avLst/>
          <a:gdLst/>
          <a:ahLst/>
          <a:cxnLst/>
          <a:rect l="0" t="0" r="0" b="0"/>
          <a:pathLst>
            <a:path>
              <a:moveTo>
                <a:pt x="0" y="13315"/>
              </a:moveTo>
              <a:lnTo>
                <a:pt x="1331796"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470696" y="1751493"/>
        <a:ext cx="66589" cy="66589"/>
      </dsp:txXfrm>
    </dsp:sp>
    <dsp:sp modelId="{AE1B0948-E954-449D-AA97-8EE791B84C28}">
      <dsp:nvSpPr>
        <dsp:cNvPr id="0" name=""/>
        <dsp:cNvSpPr/>
      </dsp:nvSpPr>
      <dsp:spPr>
        <a:xfrm>
          <a:off x="4985183" y="1844826"/>
          <a:ext cx="3122937"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Pekerja keras/ tidak terdidik dan tidak terlatih</a:t>
          </a:r>
          <a:endParaRPr lang="id-ID" sz="1700" kern="1200" dirty="0"/>
        </a:p>
      </dsp:txBody>
      <dsp:txXfrm>
        <a:off x="5008629" y="1868272"/>
        <a:ext cx="3076045" cy="753627"/>
      </dsp:txXfrm>
    </dsp:sp>
    <dsp:sp modelId="{3BA85384-9BCB-498A-9680-C73EF9E68156}">
      <dsp:nvSpPr>
        <dsp:cNvPr id="0" name=""/>
        <dsp:cNvSpPr/>
      </dsp:nvSpPr>
      <dsp:spPr>
        <a:xfrm rot="3348603">
          <a:off x="1266081" y="3427594"/>
          <a:ext cx="1529270" cy="26630"/>
        </a:xfrm>
        <a:custGeom>
          <a:avLst/>
          <a:gdLst/>
          <a:ahLst/>
          <a:cxnLst/>
          <a:rect l="0" t="0" r="0" b="0"/>
          <a:pathLst>
            <a:path>
              <a:moveTo>
                <a:pt x="0" y="13315"/>
              </a:moveTo>
              <a:lnTo>
                <a:pt x="1529270"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1992484" y="3402678"/>
        <a:ext cx="76463" cy="76463"/>
      </dsp:txXfrm>
    </dsp:sp>
    <dsp:sp modelId="{81B1C01A-97F6-47EF-B8E8-76CAFADC9F50}">
      <dsp:nvSpPr>
        <dsp:cNvPr id="0" name=""/>
        <dsp:cNvSpPr/>
      </dsp:nvSpPr>
      <dsp:spPr>
        <a:xfrm>
          <a:off x="2460394" y="3673140"/>
          <a:ext cx="1601038" cy="800519"/>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solidFill>
                <a:schemeClr val="tx1"/>
              </a:solidFill>
            </a:rPr>
            <a:t>Menurut Status/ ikatan</a:t>
          </a:r>
          <a:endParaRPr lang="id-ID" sz="1700" kern="1200" dirty="0">
            <a:solidFill>
              <a:schemeClr val="tx1"/>
            </a:solidFill>
          </a:endParaRPr>
        </a:p>
      </dsp:txBody>
      <dsp:txXfrm>
        <a:off x="2483840" y="3696586"/>
        <a:ext cx="1554146" cy="753627"/>
      </dsp:txXfrm>
    </dsp:sp>
    <dsp:sp modelId="{76006839-6C31-46E8-80F2-964D22049A84}">
      <dsp:nvSpPr>
        <dsp:cNvPr id="0" name=""/>
        <dsp:cNvSpPr/>
      </dsp:nvSpPr>
      <dsp:spPr>
        <a:xfrm rot="18930097">
          <a:off x="3875761" y="3606226"/>
          <a:ext cx="1295092" cy="26630"/>
        </a:xfrm>
        <a:custGeom>
          <a:avLst/>
          <a:gdLst/>
          <a:ahLst/>
          <a:cxnLst/>
          <a:rect l="0" t="0" r="0" b="0"/>
          <a:pathLst>
            <a:path>
              <a:moveTo>
                <a:pt x="0" y="13315"/>
              </a:moveTo>
              <a:lnTo>
                <a:pt x="1295092"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490930" y="3587164"/>
        <a:ext cx="64754" cy="64754"/>
      </dsp:txXfrm>
    </dsp:sp>
    <dsp:sp modelId="{CE46E988-0062-4942-9855-A7BA6F6915E3}">
      <dsp:nvSpPr>
        <dsp:cNvPr id="0" name=""/>
        <dsp:cNvSpPr/>
      </dsp:nvSpPr>
      <dsp:spPr>
        <a:xfrm>
          <a:off x="4985183" y="2765423"/>
          <a:ext cx="1601038"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Pekerja Lepas</a:t>
          </a:r>
          <a:endParaRPr lang="id-ID" sz="1700" kern="1200" dirty="0"/>
        </a:p>
      </dsp:txBody>
      <dsp:txXfrm>
        <a:off x="5008629" y="2788869"/>
        <a:ext cx="1554146" cy="753627"/>
      </dsp:txXfrm>
    </dsp:sp>
    <dsp:sp modelId="{DC20F767-9162-4736-BCD2-C28B49123BE2}">
      <dsp:nvSpPr>
        <dsp:cNvPr id="0" name=""/>
        <dsp:cNvSpPr/>
      </dsp:nvSpPr>
      <dsp:spPr>
        <a:xfrm rot="47931">
          <a:off x="4061387" y="4066525"/>
          <a:ext cx="923840" cy="26630"/>
        </a:xfrm>
        <a:custGeom>
          <a:avLst/>
          <a:gdLst/>
          <a:ahLst/>
          <a:cxnLst/>
          <a:rect l="0" t="0" r="0" b="0"/>
          <a:pathLst>
            <a:path>
              <a:moveTo>
                <a:pt x="0" y="13315"/>
              </a:moveTo>
              <a:lnTo>
                <a:pt x="92384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500212" y="4056744"/>
        <a:ext cx="46192" cy="46192"/>
      </dsp:txXfrm>
    </dsp:sp>
    <dsp:sp modelId="{4D5AEEC9-B5C3-48EE-A445-B305F4093393}">
      <dsp:nvSpPr>
        <dsp:cNvPr id="0" name=""/>
        <dsp:cNvSpPr/>
      </dsp:nvSpPr>
      <dsp:spPr>
        <a:xfrm>
          <a:off x="4985183" y="3686021"/>
          <a:ext cx="1601038"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Pekerja Kontrak</a:t>
          </a:r>
          <a:endParaRPr lang="id-ID" sz="1700" kern="1200" dirty="0"/>
        </a:p>
      </dsp:txBody>
      <dsp:txXfrm>
        <a:off x="5008629" y="3709467"/>
        <a:ext cx="1554146" cy="753627"/>
      </dsp:txXfrm>
    </dsp:sp>
    <dsp:sp modelId="{6EBDD45F-4FAA-4EBC-9C37-EBEB0112BB3C}">
      <dsp:nvSpPr>
        <dsp:cNvPr id="0" name=""/>
        <dsp:cNvSpPr/>
      </dsp:nvSpPr>
      <dsp:spPr>
        <a:xfrm rot="2718003">
          <a:off x="3866669" y="4526823"/>
          <a:ext cx="1313276" cy="26630"/>
        </a:xfrm>
        <a:custGeom>
          <a:avLst/>
          <a:gdLst/>
          <a:ahLst/>
          <a:cxnLst/>
          <a:rect l="0" t="0" r="0" b="0"/>
          <a:pathLst>
            <a:path>
              <a:moveTo>
                <a:pt x="0" y="13315"/>
              </a:moveTo>
              <a:lnTo>
                <a:pt x="1313276"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490476" y="4507307"/>
        <a:ext cx="65663" cy="65663"/>
      </dsp:txXfrm>
    </dsp:sp>
    <dsp:sp modelId="{1413D99C-CAE6-42DB-9740-278B655D511D}">
      <dsp:nvSpPr>
        <dsp:cNvPr id="0" name=""/>
        <dsp:cNvSpPr/>
      </dsp:nvSpPr>
      <dsp:spPr>
        <a:xfrm>
          <a:off x="4985183" y="4606618"/>
          <a:ext cx="1601038" cy="8005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id-ID" sz="1700" kern="1200" dirty="0" smtClean="0"/>
            <a:t>Pekerja Tetap</a:t>
          </a:r>
          <a:endParaRPr lang="id-ID" sz="1700" kern="1200" dirty="0"/>
        </a:p>
      </dsp:txBody>
      <dsp:txXfrm>
        <a:off x="5008629" y="4630064"/>
        <a:ext cx="1554146" cy="7536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6" name=""/>
        <p:cNvGrpSpPr/>
        <p:nvPr/>
      </p:nvGrpSpPr>
      <p:grpSpPr>
        <a:xfrm>
          <a:off x="0" y="0"/>
          <a:ext cx="0" cy="0"/>
          <a:chOff x="0" y="0"/>
          <a:chExt cx="0" cy="0"/>
        </a:xfrm>
      </p:grpSpPr>
      <p:sp>
        <p:nvSpPr>
          <p:cNvPr id="1048715" name="Header Placeholder 1"/>
          <p:cNvSpPr>
            <a:spLocks noGrp="1"/>
          </p:cNvSpPr>
          <p:nvPr>
            <p:ph type="hdr" sz="quarter"/>
          </p:nvPr>
        </p:nvSpPr>
        <p:spPr>
          <a:xfrm>
            <a:off x="0" y="0"/>
            <a:ext cx="2984871" cy="501015"/>
          </a:xfrm>
          <a:prstGeom prst="rect"/>
        </p:spPr>
        <p:txBody>
          <a:bodyPr bIns="48308" lIns="96616" rIns="96616" rtlCol="0" tIns="48308" vert="horz"/>
          <a:lstStyle>
            <a:lvl1pPr algn="l">
              <a:defRPr sz="1300"/>
            </a:lvl1pPr>
          </a:lstStyle>
          <a:p>
            <a:endParaRPr lang="id-ID"/>
          </a:p>
        </p:txBody>
      </p:sp>
      <p:sp>
        <p:nvSpPr>
          <p:cNvPr id="1048716" name="Date Placeholder 2"/>
          <p:cNvSpPr>
            <a:spLocks noGrp="1"/>
          </p:cNvSpPr>
          <p:nvPr>
            <p:ph type="dt" sz="quarter" idx="1"/>
          </p:nvPr>
        </p:nvSpPr>
        <p:spPr>
          <a:xfrm>
            <a:off x="3901698" y="0"/>
            <a:ext cx="2984871" cy="501015"/>
          </a:xfrm>
          <a:prstGeom prst="rect"/>
        </p:spPr>
        <p:txBody>
          <a:bodyPr bIns="48308" lIns="96616" rIns="96616" rtlCol="0" tIns="48308" vert="horz"/>
          <a:lstStyle>
            <a:lvl1pPr algn="r">
              <a:defRPr sz="1300"/>
            </a:lvl1pPr>
          </a:lstStyle>
          <a:p>
            <a:fld id="{8F63180A-2E59-42AD-B687-CD32316AEAA6}" type="datetimeFigureOut">
              <a:rPr lang="id-ID" smtClean="0"/>
              <a:t>11/02/2023</a:t>
            </a:fld>
            <a:endParaRPr lang="id-ID"/>
          </a:p>
        </p:txBody>
      </p:sp>
      <p:sp>
        <p:nvSpPr>
          <p:cNvPr id="1048717" name="Footer Placeholder 3"/>
          <p:cNvSpPr>
            <a:spLocks noGrp="1"/>
          </p:cNvSpPr>
          <p:nvPr>
            <p:ph type="ftr" sz="quarter" idx="2"/>
          </p:nvPr>
        </p:nvSpPr>
        <p:spPr>
          <a:xfrm>
            <a:off x="0" y="9517546"/>
            <a:ext cx="2984871" cy="501015"/>
          </a:xfrm>
          <a:prstGeom prst="rect"/>
        </p:spPr>
        <p:txBody>
          <a:bodyPr anchor="b" bIns="48308" lIns="96616" rIns="96616" rtlCol="0" tIns="48308" vert="horz"/>
          <a:lstStyle>
            <a:lvl1pPr algn="l">
              <a:defRPr sz="1300"/>
            </a:lvl1pPr>
          </a:lstStyle>
          <a:p>
            <a:endParaRPr lang="id-ID"/>
          </a:p>
        </p:txBody>
      </p:sp>
      <p:sp>
        <p:nvSpPr>
          <p:cNvPr id="1048718" name="Slide Number Placeholder 4"/>
          <p:cNvSpPr>
            <a:spLocks noGrp="1"/>
          </p:cNvSpPr>
          <p:nvPr>
            <p:ph type="sldNum" sz="quarter" idx="3"/>
          </p:nvPr>
        </p:nvSpPr>
        <p:spPr>
          <a:xfrm>
            <a:off x="3901698" y="9517546"/>
            <a:ext cx="2984871" cy="501015"/>
          </a:xfrm>
          <a:prstGeom prst="rect"/>
        </p:spPr>
        <p:txBody>
          <a:bodyPr anchor="b" bIns="48308" lIns="96616" rIns="96616" rtlCol="0" tIns="48308" vert="horz"/>
          <a:lstStyle>
            <a:lvl1pPr algn="r">
              <a:defRPr sz="1300"/>
            </a:lvl1pPr>
          </a:lstStyle>
          <a:p>
            <a:fld id="{DAF5F3BD-808F-46DA-BB43-0E750E63496C}" type="slidenum">
              <a:rPr lang="id-ID" smtClean="0"/>
              <a:t>‹#›</a:t>
            </a:fld>
            <a:endParaRPr lang="id-ID"/>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 name=""/>
        <p:cNvGrpSpPr/>
        <p:nvPr/>
      </p:nvGrpSpPr>
      <p:grpSpPr>
        <a:xfrm>
          <a:off x="0" y="0"/>
          <a:ext cx="0" cy="0"/>
          <a:chOff x="0" y="0"/>
          <a:chExt cx="0" cy="0"/>
        </a:xfrm>
      </p:grpSpPr>
      <p:sp>
        <p:nvSpPr>
          <p:cNvPr id="1048709" name="Header Placeholder 1"/>
          <p:cNvSpPr>
            <a:spLocks noGrp="1"/>
          </p:cNvSpPr>
          <p:nvPr>
            <p:ph type="hdr" sz="quarter"/>
          </p:nvPr>
        </p:nvSpPr>
        <p:spPr>
          <a:xfrm>
            <a:off x="0" y="0"/>
            <a:ext cx="2984871" cy="502755"/>
          </a:xfrm>
          <a:prstGeom prst="rect"/>
        </p:spPr>
        <p:txBody>
          <a:bodyPr bIns="48308" lIns="96616" rIns="96616" rtlCol="0" tIns="48308" vert="horz"/>
          <a:lstStyle>
            <a:lvl1pPr algn="l">
              <a:defRPr sz="1300"/>
            </a:lvl1pPr>
          </a:lstStyle>
          <a:p>
            <a:endParaRPr lang="id-ID"/>
          </a:p>
        </p:txBody>
      </p:sp>
      <p:sp>
        <p:nvSpPr>
          <p:cNvPr id="1048710" name="Date Placeholder 2"/>
          <p:cNvSpPr>
            <a:spLocks noGrp="1"/>
          </p:cNvSpPr>
          <p:nvPr>
            <p:ph type="dt" idx="1"/>
          </p:nvPr>
        </p:nvSpPr>
        <p:spPr>
          <a:xfrm>
            <a:off x="3901698" y="0"/>
            <a:ext cx="2984871" cy="502755"/>
          </a:xfrm>
          <a:prstGeom prst="rect"/>
        </p:spPr>
        <p:txBody>
          <a:bodyPr bIns="48308" lIns="96616" rIns="96616" rtlCol="0" tIns="48308" vert="horz"/>
          <a:lstStyle>
            <a:lvl1pPr algn="r">
              <a:defRPr sz="1300"/>
            </a:lvl1pPr>
          </a:lstStyle>
          <a:p>
            <a:fld id="{D83456D5-5A2F-4162-ADD1-11411B48BAAD}" type="datetimeFigureOut">
              <a:rPr lang="id-ID" smtClean="0"/>
              <a:t>11/02/2023</a:t>
            </a:fld>
            <a:endParaRPr lang="id-ID"/>
          </a:p>
        </p:txBody>
      </p:sp>
      <p:sp>
        <p:nvSpPr>
          <p:cNvPr id="1048711" name="Slide Image Placeholder 3"/>
          <p:cNvSpPr>
            <a:spLocks noChangeAspect="1" noRot="1" noGrp="1"/>
          </p:cNvSpPr>
          <p:nvPr>
            <p:ph type="sldImg" idx="2"/>
          </p:nvPr>
        </p:nvSpPr>
        <p:spPr>
          <a:xfrm>
            <a:off x="1190625" y="1252538"/>
            <a:ext cx="4506913" cy="3381375"/>
          </a:xfrm>
          <a:prstGeom prst="rect"/>
          <a:noFill/>
          <a:ln w="12700">
            <a:solidFill>
              <a:prstClr val="black"/>
            </a:solidFill>
          </a:ln>
        </p:spPr>
        <p:txBody>
          <a:bodyPr anchor="ctr" bIns="48308" lIns="96616" rIns="96616" rtlCol="0" tIns="48308" vert="horz"/>
          <a:p>
            <a:endParaRPr lang="id-ID"/>
          </a:p>
        </p:txBody>
      </p:sp>
      <p:sp>
        <p:nvSpPr>
          <p:cNvPr id="1048712" name="Notes Placeholder 4"/>
          <p:cNvSpPr>
            <a:spLocks noGrp="1"/>
          </p:cNvSpPr>
          <p:nvPr>
            <p:ph type="body" sz="quarter" idx="3"/>
          </p:nvPr>
        </p:nvSpPr>
        <p:spPr>
          <a:xfrm>
            <a:off x="688817" y="4822269"/>
            <a:ext cx="5510530" cy="3945493"/>
          </a:xfrm>
          <a:prstGeom prst="rect"/>
        </p:spPr>
        <p:txBody>
          <a:bodyPr bIns="48308" lIns="96616" rIns="96616" rtlCol="0" tIns="48308"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713" name="Footer Placeholder 5"/>
          <p:cNvSpPr>
            <a:spLocks noGrp="1"/>
          </p:cNvSpPr>
          <p:nvPr>
            <p:ph type="ftr" sz="quarter" idx="4"/>
          </p:nvPr>
        </p:nvSpPr>
        <p:spPr>
          <a:xfrm>
            <a:off x="0" y="9517547"/>
            <a:ext cx="2984871" cy="502754"/>
          </a:xfrm>
          <a:prstGeom prst="rect"/>
        </p:spPr>
        <p:txBody>
          <a:bodyPr anchor="b" bIns="48308" lIns="96616" rIns="96616" rtlCol="0" tIns="48308" vert="horz"/>
          <a:lstStyle>
            <a:lvl1pPr algn="l">
              <a:defRPr sz="1300"/>
            </a:lvl1pPr>
          </a:lstStyle>
          <a:p>
            <a:endParaRPr lang="id-ID"/>
          </a:p>
        </p:txBody>
      </p:sp>
      <p:sp>
        <p:nvSpPr>
          <p:cNvPr id="1048714" name="Slide Number Placeholder 6"/>
          <p:cNvSpPr>
            <a:spLocks noGrp="1"/>
          </p:cNvSpPr>
          <p:nvPr>
            <p:ph type="sldNum" sz="quarter" idx="5"/>
          </p:nvPr>
        </p:nvSpPr>
        <p:spPr>
          <a:xfrm>
            <a:off x="3901698" y="9517547"/>
            <a:ext cx="2984871" cy="502754"/>
          </a:xfrm>
          <a:prstGeom prst="rect"/>
        </p:spPr>
        <p:txBody>
          <a:bodyPr anchor="b" bIns="48308" lIns="96616" rIns="96616" rtlCol="0" tIns="48308" vert="horz"/>
          <a:lstStyle>
            <a:lvl1pPr algn="r">
              <a:defRPr sz="1300"/>
            </a:lvl1pPr>
          </a:lstStyle>
          <a:p>
            <a:fld id="{C5404671-498F-47B8-B89E-B4F362231100}" type="slidenum">
              <a:rPr lang="id-ID" smtClean="0"/>
              <a:t>‹#›</a:t>
            </a:fld>
            <a:endParaRPr lang="id-ID"/>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lang="id-ID"/>
          </a:p>
        </p:txBody>
      </p:sp>
      <p:sp>
        <p:nvSpPr>
          <p:cNvPr id="1048607" name="Slide Number Placeholder 3"/>
          <p:cNvSpPr>
            <a:spLocks noGrp="1"/>
          </p:cNvSpPr>
          <p:nvPr>
            <p:ph type="sldNum" sz="quarter" idx="10"/>
          </p:nvPr>
        </p:nvSpPr>
        <p:spPr/>
        <p:txBody>
          <a:bodyPr/>
          <a:p>
            <a:fld id="{C5404671-498F-47B8-B89E-B4F362231100}" type="slidenum">
              <a:rPr lang="id-ID" smtClean="0"/>
              <a:t>2</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8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dirty="0" lang="en-US"/>
          </a:p>
        </p:txBody>
      </p:sp>
      <p:sp>
        <p:nvSpPr>
          <p:cNvPr id="1048683"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684" name="Date Placeholder 3"/>
          <p:cNvSpPr>
            <a:spLocks noGrp="1"/>
          </p:cNvSpPr>
          <p:nvPr>
            <p:ph type="dt" sz="half" idx="10"/>
          </p:nvPr>
        </p:nvSpPr>
        <p:spPr/>
        <p:txBody>
          <a:bodyPr/>
          <a:p>
            <a:fld id="{AB198361-19A8-4E0D-9090-85E41508063D}" type="datetimeFigureOut">
              <a:rPr lang="id-ID" smtClean="0"/>
              <a:t>11/02/2023</a:t>
            </a:fld>
            <a:endParaRPr lang="id-ID"/>
          </a:p>
        </p:txBody>
      </p:sp>
      <p:sp>
        <p:nvSpPr>
          <p:cNvPr id="1048685" name="Footer Placeholder 4"/>
          <p:cNvSpPr>
            <a:spLocks noGrp="1"/>
          </p:cNvSpPr>
          <p:nvPr>
            <p:ph type="ftr" sz="quarter" idx="11"/>
          </p:nvPr>
        </p:nvSpPr>
        <p:spPr/>
        <p:txBody>
          <a:bodyPr/>
          <a:p>
            <a:endParaRPr lang="id-ID"/>
          </a:p>
        </p:txBody>
      </p:sp>
      <p:sp>
        <p:nvSpPr>
          <p:cNvPr id="1048686" name="Slide Number Placeholder 5"/>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dirty="0" lang="en-US"/>
          </a:p>
        </p:txBody>
      </p:sp>
      <p:sp>
        <p:nvSpPr>
          <p:cNvPr id="104869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Date Placeholder 3"/>
          <p:cNvSpPr>
            <a:spLocks noGrp="1"/>
          </p:cNvSpPr>
          <p:nvPr>
            <p:ph type="dt" sz="half" idx="10"/>
          </p:nvPr>
        </p:nvSpPr>
        <p:spPr/>
        <p:txBody>
          <a:bodyPr/>
          <a:p>
            <a:fld id="{AB198361-19A8-4E0D-9090-85E41508063D}" type="datetimeFigureOut">
              <a:rPr lang="id-ID" smtClean="0"/>
              <a:t>11/02/2023</a:t>
            </a:fld>
            <a:endParaRPr lang="id-ID"/>
          </a:p>
        </p:txBody>
      </p:sp>
      <p:sp>
        <p:nvSpPr>
          <p:cNvPr id="1048701" name="Footer Placeholder 4"/>
          <p:cNvSpPr>
            <a:spLocks noGrp="1"/>
          </p:cNvSpPr>
          <p:nvPr>
            <p:ph type="ftr" sz="quarter" idx="11"/>
          </p:nvPr>
        </p:nvSpPr>
        <p:spPr/>
        <p:txBody>
          <a:bodyPr/>
          <a:p>
            <a:endParaRPr lang="id-ID"/>
          </a:p>
        </p:txBody>
      </p:sp>
      <p:sp>
        <p:nvSpPr>
          <p:cNvPr id="1048702" name="Slide Number Placeholder 5"/>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77" name="Vertical Title 1"/>
          <p:cNvSpPr>
            <a:spLocks noGrp="1"/>
          </p:cNvSpPr>
          <p:nvPr>
            <p:ph type="title" orient="vert"/>
          </p:nvPr>
        </p:nvSpPr>
        <p:spPr>
          <a:xfrm>
            <a:off x="6543675" y="365125"/>
            <a:ext cx="1971675" cy="5811838"/>
          </a:xfrm>
        </p:spPr>
        <p:txBody>
          <a:bodyPr vert="eaVert"/>
          <a:p>
            <a:r>
              <a:rPr lang="en-US" smtClean="0"/>
              <a:t>Click to edit Master title style</a:t>
            </a:r>
            <a:endParaRPr dirty="0" lang="en-US"/>
          </a:p>
        </p:txBody>
      </p:sp>
      <p:sp>
        <p:nvSpPr>
          <p:cNvPr id="1048678" name="Vertical Text Placeholder 2"/>
          <p:cNvSpPr>
            <a:spLocks noGrp="1"/>
          </p:cNvSpPr>
          <p:nvPr>
            <p:ph type="body" orient="vert" idx="1"/>
          </p:nvPr>
        </p:nvSpPr>
        <p:spPr>
          <a:xfrm>
            <a:off x="628650" y="365125"/>
            <a:ext cx="5800725"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9" name="Date Placeholder 3"/>
          <p:cNvSpPr>
            <a:spLocks noGrp="1"/>
          </p:cNvSpPr>
          <p:nvPr>
            <p:ph type="dt" sz="half" idx="10"/>
          </p:nvPr>
        </p:nvSpPr>
        <p:spPr/>
        <p:txBody>
          <a:bodyPr/>
          <a:p>
            <a:fld id="{AB198361-19A8-4E0D-9090-85E41508063D}" type="datetimeFigureOut">
              <a:rPr lang="id-ID" smtClean="0"/>
              <a:t>11/02/2023</a:t>
            </a:fld>
            <a:endParaRPr lang="id-ID"/>
          </a:p>
        </p:txBody>
      </p:sp>
      <p:sp>
        <p:nvSpPr>
          <p:cNvPr id="1048680" name="Footer Placeholder 4"/>
          <p:cNvSpPr>
            <a:spLocks noGrp="1"/>
          </p:cNvSpPr>
          <p:nvPr>
            <p:ph type="ftr" sz="quarter" idx="11"/>
          </p:nvPr>
        </p:nvSpPr>
        <p:spPr/>
        <p:txBody>
          <a:bodyPr/>
          <a:p>
            <a:endParaRPr lang="id-ID"/>
          </a:p>
        </p:txBody>
      </p:sp>
      <p:sp>
        <p:nvSpPr>
          <p:cNvPr id="1048681" name="Slide Number Placeholder 5"/>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dirty="0"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Date Placeholder 3"/>
          <p:cNvSpPr>
            <a:spLocks noGrp="1"/>
          </p:cNvSpPr>
          <p:nvPr>
            <p:ph type="dt" sz="half" idx="10"/>
          </p:nvPr>
        </p:nvSpPr>
        <p:spPr/>
        <p:txBody>
          <a:bodyPr/>
          <a:p>
            <a:fld id="{AB198361-19A8-4E0D-9090-85E41508063D}" type="datetimeFigureOut">
              <a:rPr lang="id-ID" smtClean="0"/>
              <a:t>11/02/2023</a:t>
            </a:fld>
            <a:endParaRPr lang="id-ID"/>
          </a:p>
        </p:txBody>
      </p:sp>
      <p:sp>
        <p:nvSpPr>
          <p:cNvPr id="1048592" name="Footer Placeholder 4"/>
          <p:cNvSpPr>
            <a:spLocks noGrp="1"/>
          </p:cNvSpPr>
          <p:nvPr>
            <p:ph type="ftr" sz="quarter" idx="11"/>
          </p:nvPr>
        </p:nvSpPr>
        <p:spPr/>
        <p:txBody>
          <a:bodyPr/>
          <a:p>
            <a:endParaRPr lang="id-ID"/>
          </a:p>
        </p:txBody>
      </p:sp>
      <p:sp>
        <p:nvSpPr>
          <p:cNvPr id="1048593" name="Slide Number Placeholder 5"/>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93"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dirty="0" lang="en-US"/>
          </a:p>
        </p:txBody>
      </p:sp>
      <p:sp>
        <p:nvSpPr>
          <p:cNvPr id="104869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5" name="Date Placeholder 3"/>
          <p:cNvSpPr>
            <a:spLocks noGrp="1"/>
          </p:cNvSpPr>
          <p:nvPr>
            <p:ph type="dt" sz="half" idx="10"/>
          </p:nvPr>
        </p:nvSpPr>
        <p:spPr/>
        <p:txBody>
          <a:bodyPr/>
          <a:p>
            <a:fld id="{AB198361-19A8-4E0D-9090-85E41508063D}" type="datetimeFigureOut">
              <a:rPr lang="id-ID" smtClean="0"/>
              <a:t>11/02/2023</a:t>
            </a:fld>
            <a:endParaRPr lang="id-ID"/>
          </a:p>
        </p:txBody>
      </p:sp>
      <p:sp>
        <p:nvSpPr>
          <p:cNvPr id="1048696" name="Footer Placeholder 4"/>
          <p:cNvSpPr>
            <a:spLocks noGrp="1"/>
          </p:cNvSpPr>
          <p:nvPr>
            <p:ph type="ftr" sz="quarter" idx="11"/>
          </p:nvPr>
        </p:nvSpPr>
        <p:spPr/>
        <p:txBody>
          <a:bodyPr/>
          <a:p>
            <a:endParaRPr lang="id-ID"/>
          </a:p>
        </p:txBody>
      </p:sp>
      <p:sp>
        <p:nvSpPr>
          <p:cNvPr id="1048697" name="Slide Number Placeholder 5"/>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dirty="0" lang="en-US"/>
          </a:p>
        </p:txBody>
      </p:sp>
      <p:sp>
        <p:nvSpPr>
          <p:cNvPr id="1048613" name="Content Placeholder 2"/>
          <p:cNvSpPr>
            <a:spLocks noGrp="1"/>
          </p:cNvSpPr>
          <p:nvPr>
            <p:ph sz="half" idx="1"/>
          </p:nvPr>
        </p:nvSpPr>
        <p:spPr>
          <a:xfrm>
            <a:off x="628650" y="1825625"/>
            <a:ext cx="38862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4" name="Content Placeholder 3"/>
          <p:cNvSpPr>
            <a:spLocks noGrp="1"/>
          </p:cNvSpPr>
          <p:nvPr>
            <p:ph sz="half" idx="2"/>
          </p:nvPr>
        </p:nvSpPr>
        <p:spPr>
          <a:xfrm>
            <a:off x="4629150" y="1825625"/>
            <a:ext cx="38862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5" name="Date Placeholder 4"/>
          <p:cNvSpPr>
            <a:spLocks noGrp="1"/>
          </p:cNvSpPr>
          <p:nvPr>
            <p:ph type="dt" sz="half" idx="10"/>
          </p:nvPr>
        </p:nvSpPr>
        <p:spPr/>
        <p:txBody>
          <a:bodyPr/>
          <a:p>
            <a:fld id="{AB198361-19A8-4E0D-9090-85E41508063D}" type="datetimeFigureOut">
              <a:rPr lang="id-ID" smtClean="0"/>
              <a:t>11/02/2023</a:t>
            </a:fld>
            <a:endParaRPr lang="id-ID"/>
          </a:p>
        </p:txBody>
      </p:sp>
      <p:sp>
        <p:nvSpPr>
          <p:cNvPr id="1048616" name="Footer Placeholder 5"/>
          <p:cNvSpPr>
            <a:spLocks noGrp="1"/>
          </p:cNvSpPr>
          <p:nvPr>
            <p:ph type="ftr" sz="quarter" idx="11"/>
          </p:nvPr>
        </p:nvSpPr>
        <p:spPr/>
        <p:txBody>
          <a:bodyPr/>
          <a:p>
            <a:endParaRPr lang="id-ID"/>
          </a:p>
        </p:txBody>
      </p:sp>
      <p:sp>
        <p:nvSpPr>
          <p:cNvPr id="1048617" name="Slide Number Placeholder 6"/>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665" name="Title 1"/>
          <p:cNvSpPr>
            <a:spLocks noGrp="1"/>
          </p:cNvSpPr>
          <p:nvPr>
            <p:ph type="title"/>
          </p:nvPr>
        </p:nvSpPr>
        <p:spPr>
          <a:xfrm>
            <a:off x="629841" y="365126"/>
            <a:ext cx="7886700" cy="1325563"/>
          </a:xfrm>
        </p:spPr>
        <p:txBody>
          <a:bodyPr/>
          <a:p>
            <a:r>
              <a:rPr lang="en-US" smtClean="0"/>
              <a:t>Click to edit Master title style</a:t>
            </a:r>
            <a:endParaRPr dirty="0" lang="en-US"/>
          </a:p>
        </p:txBody>
      </p:sp>
      <p:sp>
        <p:nvSpPr>
          <p:cNvPr id="104866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7" name="Content Placeholder 3"/>
          <p:cNvSpPr>
            <a:spLocks noGrp="1"/>
          </p:cNvSpPr>
          <p:nvPr>
            <p:ph sz="half" idx="2"/>
          </p:nvPr>
        </p:nvSpPr>
        <p:spPr>
          <a:xfrm>
            <a:off x="629842" y="2505075"/>
            <a:ext cx="3868340"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9" name="Content Placeholder 5"/>
          <p:cNvSpPr>
            <a:spLocks noGrp="1"/>
          </p:cNvSpPr>
          <p:nvPr>
            <p:ph sz="quarter" idx="4"/>
          </p:nvPr>
        </p:nvSpPr>
        <p:spPr>
          <a:xfrm>
            <a:off x="4629150" y="2505075"/>
            <a:ext cx="3887391"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0" name="Date Placeholder 6"/>
          <p:cNvSpPr>
            <a:spLocks noGrp="1"/>
          </p:cNvSpPr>
          <p:nvPr>
            <p:ph type="dt" sz="half" idx="10"/>
          </p:nvPr>
        </p:nvSpPr>
        <p:spPr/>
        <p:txBody>
          <a:bodyPr/>
          <a:p>
            <a:fld id="{AB198361-19A8-4E0D-9090-85E41508063D}" type="datetimeFigureOut">
              <a:rPr lang="id-ID" smtClean="0"/>
              <a:t>11/02/2023</a:t>
            </a:fld>
            <a:endParaRPr lang="id-ID"/>
          </a:p>
        </p:txBody>
      </p:sp>
      <p:sp>
        <p:nvSpPr>
          <p:cNvPr id="1048671" name="Footer Placeholder 7"/>
          <p:cNvSpPr>
            <a:spLocks noGrp="1"/>
          </p:cNvSpPr>
          <p:nvPr>
            <p:ph type="ftr" sz="quarter" idx="11"/>
          </p:nvPr>
        </p:nvSpPr>
        <p:spPr/>
        <p:txBody>
          <a:bodyPr/>
          <a:p>
            <a:endParaRPr lang="id-ID"/>
          </a:p>
        </p:txBody>
      </p:sp>
      <p:sp>
        <p:nvSpPr>
          <p:cNvPr id="1048672" name="Slide Number Placeholder 8"/>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dirty="0" lang="en-US"/>
          </a:p>
        </p:txBody>
      </p:sp>
      <p:sp>
        <p:nvSpPr>
          <p:cNvPr id="1048674" name="Date Placeholder 2"/>
          <p:cNvSpPr>
            <a:spLocks noGrp="1"/>
          </p:cNvSpPr>
          <p:nvPr>
            <p:ph type="dt" sz="half" idx="10"/>
          </p:nvPr>
        </p:nvSpPr>
        <p:spPr/>
        <p:txBody>
          <a:bodyPr/>
          <a:p>
            <a:fld id="{AB198361-19A8-4E0D-9090-85E41508063D}" type="datetimeFigureOut">
              <a:rPr lang="id-ID" smtClean="0"/>
              <a:t>11/02/2023</a:t>
            </a:fld>
            <a:endParaRPr lang="id-ID"/>
          </a:p>
        </p:txBody>
      </p:sp>
      <p:sp>
        <p:nvSpPr>
          <p:cNvPr id="1048675" name="Footer Placeholder 3"/>
          <p:cNvSpPr>
            <a:spLocks noGrp="1"/>
          </p:cNvSpPr>
          <p:nvPr>
            <p:ph type="ftr" sz="quarter" idx="11"/>
          </p:nvPr>
        </p:nvSpPr>
        <p:spPr/>
        <p:txBody>
          <a:bodyPr/>
          <a:p>
            <a:endParaRPr lang="id-ID"/>
          </a:p>
        </p:txBody>
      </p:sp>
      <p:sp>
        <p:nvSpPr>
          <p:cNvPr id="1048676" name="Slide Number Placeholder 4"/>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1" name="Date Placeholder 1"/>
          <p:cNvSpPr>
            <a:spLocks noGrp="1"/>
          </p:cNvSpPr>
          <p:nvPr>
            <p:ph type="dt" sz="half" idx="10"/>
          </p:nvPr>
        </p:nvSpPr>
        <p:spPr/>
        <p:txBody>
          <a:bodyPr/>
          <a:p>
            <a:fld id="{AB198361-19A8-4E0D-9090-85E41508063D}" type="datetimeFigureOut">
              <a:rPr lang="id-ID" smtClean="0"/>
              <a:t>11/02/2023</a:t>
            </a:fld>
            <a:endParaRPr lang="id-ID"/>
          </a:p>
        </p:txBody>
      </p:sp>
      <p:sp>
        <p:nvSpPr>
          <p:cNvPr id="1048582" name="Footer Placeholder 2"/>
          <p:cNvSpPr>
            <a:spLocks noGrp="1"/>
          </p:cNvSpPr>
          <p:nvPr>
            <p:ph type="ftr" sz="quarter" idx="11"/>
          </p:nvPr>
        </p:nvSpPr>
        <p:spPr/>
        <p:txBody>
          <a:bodyPr/>
          <a:p>
            <a:endParaRPr lang="id-ID"/>
          </a:p>
        </p:txBody>
      </p:sp>
      <p:sp>
        <p:nvSpPr>
          <p:cNvPr id="1048583" name="Slide Number Placeholder 3"/>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4" name=""/>
        <p:cNvGrpSpPr/>
        <p:nvPr/>
      </p:nvGrpSpPr>
      <p:grpSpPr>
        <a:xfrm>
          <a:off x="0" y="0"/>
          <a:ext cx="0" cy="0"/>
          <a:chOff x="0" y="0"/>
          <a:chExt cx="0" cy="0"/>
        </a:xfrm>
      </p:grpSpPr>
      <p:sp>
        <p:nvSpPr>
          <p:cNvPr id="1048703"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dirty="0" lang="en-US"/>
          </a:p>
        </p:txBody>
      </p:sp>
      <p:sp>
        <p:nvSpPr>
          <p:cNvPr id="104870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6" name="Date Placeholder 4"/>
          <p:cNvSpPr>
            <a:spLocks noGrp="1"/>
          </p:cNvSpPr>
          <p:nvPr>
            <p:ph type="dt" sz="half" idx="10"/>
          </p:nvPr>
        </p:nvSpPr>
        <p:spPr/>
        <p:txBody>
          <a:bodyPr/>
          <a:p>
            <a:fld id="{AB198361-19A8-4E0D-9090-85E41508063D}" type="datetimeFigureOut">
              <a:rPr lang="id-ID" smtClean="0"/>
              <a:t>11/02/2023</a:t>
            </a:fld>
            <a:endParaRPr lang="id-ID"/>
          </a:p>
        </p:txBody>
      </p:sp>
      <p:sp>
        <p:nvSpPr>
          <p:cNvPr id="1048707" name="Footer Placeholder 5"/>
          <p:cNvSpPr>
            <a:spLocks noGrp="1"/>
          </p:cNvSpPr>
          <p:nvPr>
            <p:ph type="ftr" sz="quarter" idx="11"/>
          </p:nvPr>
        </p:nvSpPr>
        <p:spPr/>
        <p:txBody>
          <a:bodyPr/>
          <a:p>
            <a:endParaRPr lang="id-ID"/>
          </a:p>
        </p:txBody>
      </p:sp>
      <p:sp>
        <p:nvSpPr>
          <p:cNvPr id="1048708" name="Slide Number Placeholder 6"/>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1" name=""/>
        <p:cNvGrpSpPr/>
        <p:nvPr/>
      </p:nvGrpSpPr>
      <p:grpSpPr>
        <a:xfrm>
          <a:off x="0" y="0"/>
          <a:ext cx="0" cy="0"/>
          <a:chOff x="0" y="0"/>
          <a:chExt cx="0" cy="0"/>
        </a:xfrm>
      </p:grpSpPr>
      <p:sp>
        <p:nvSpPr>
          <p:cNvPr id="1048687"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dirty="0" lang="en-US"/>
          </a:p>
        </p:txBody>
      </p:sp>
      <p:sp>
        <p:nvSpPr>
          <p:cNvPr id="104868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8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90" name="Date Placeholder 4"/>
          <p:cNvSpPr>
            <a:spLocks noGrp="1"/>
          </p:cNvSpPr>
          <p:nvPr>
            <p:ph type="dt" sz="half" idx="10"/>
          </p:nvPr>
        </p:nvSpPr>
        <p:spPr/>
        <p:txBody>
          <a:bodyPr/>
          <a:p>
            <a:fld id="{AB198361-19A8-4E0D-9090-85E41508063D}" type="datetimeFigureOut">
              <a:rPr lang="id-ID" smtClean="0"/>
              <a:t>11/02/2023</a:t>
            </a:fld>
            <a:endParaRPr lang="id-ID"/>
          </a:p>
        </p:txBody>
      </p:sp>
      <p:sp>
        <p:nvSpPr>
          <p:cNvPr id="1048691" name="Footer Placeholder 5"/>
          <p:cNvSpPr>
            <a:spLocks noGrp="1"/>
          </p:cNvSpPr>
          <p:nvPr>
            <p:ph type="ftr" sz="quarter" idx="11"/>
          </p:nvPr>
        </p:nvSpPr>
        <p:spPr/>
        <p:txBody>
          <a:bodyPr/>
          <a:p>
            <a:endParaRPr lang="id-ID"/>
          </a:p>
        </p:txBody>
      </p:sp>
      <p:sp>
        <p:nvSpPr>
          <p:cNvPr id="1048692" name="Slide Number Placeholder 6"/>
          <p:cNvSpPr>
            <a:spLocks noGrp="1"/>
          </p:cNvSpPr>
          <p:nvPr>
            <p:ph type="sldNum" sz="quarter" idx="12"/>
          </p:nvPr>
        </p:nvSpPr>
        <p:spPr/>
        <p:txBody>
          <a:bodyPr/>
          <a:p>
            <a:fld id="{0E9806AA-155B-4213-AA35-FD753B4E3D1A}"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AB198361-19A8-4E0D-9090-85E41508063D}" type="datetimeFigureOut">
              <a:rPr lang="id-ID" smtClean="0"/>
              <a:t>11/02/2023</a:t>
            </a:fld>
            <a:endParaRPr lang="id-ID"/>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id-ID"/>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0E9806AA-155B-4213-AA35-FD753B4E3D1A}" type="slidenum">
              <a:rPr lang="id-ID" smtClean="0"/>
              <a:t>‹#›</a:t>
            </a:fld>
            <a:endParaRPr lang="id-ID"/>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4.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5.jpeg"/><Relationship Id="rId7"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image" Target="../media/image4.jpeg"/><Relationship Id="rId7"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4.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2" name="Picture 7"/>
          <p:cNvPicPr>
            <a:picLocks noChangeAspect="1"/>
          </p:cNvPicPr>
          <p:nvPr/>
        </p:nvPicPr>
        <p:blipFill>
          <a:blip xmlns:r="http://schemas.openxmlformats.org/officeDocument/2006/relationships" r:embed="rId1"/>
          <a:stretch>
            <a:fillRect/>
          </a:stretch>
        </p:blipFill>
        <p:spPr>
          <a:xfrm>
            <a:off x="9938" y="600081"/>
            <a:ext cx="5634288" cy="3155201"/>
          </a:xfrm>
          <a:prstGeom prst="rect"/>
        </p:spPr>
      </p:pic>
      <p:sp>
        <p:nvSpPr>
          <p:cNvPr id="1048584" name="Rectangle 6"/>
          <p:cNvSpPr/>
          <p:nvPr/>
        </p:nvSpPr>
        <p:spPr bwMode="auto">
          <a:xfrm>
            <a:off x="5348176" y="-1"/>
            <a:ext cx="3795823" cy="4837837"/>
          </a:xfrm>
          <a:prstGeom prst="rect"/>
          <a:solidFill>
            <a:schemeClr val="accent2"/>
          </a:solidFill>
          <a:ln w="12700" cap="sq" cmpd="sng" algn="ctr">
            <a:noFill/>
            <a:prstDash val="solid"/>
            <a:round/>
            <a:headEnd type="none" w="sm" len="sm"/>
            <a:tailEnd type="none" w="sm" len="sm"/>
          </a:ln>
          <a:effectLst/>
        </p:spPr>
        <p:txBody>
          <a:bodyPr anchor="t" anchorCtr="0" bIns="45720" compatLnSpc="1" lIns="91440" numCol="1" rIns="91440" rtlCol="0" tIns="45720" vert="horz" wrap="square">
            <a:prstTxWarp prst="textNoShape"/>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defTabSz="914400" eaLnBrk="1" fontAlgn="base" hangingPunct="1" indent="0" latinLnBrk="0" marL="0" marR="0" rtl="0">
              <a:lnSpc>
                <a:spcPct val="100000"/>
              </a:lnSpc>
              <a:spcBef>
                <a:spcPct val="0"/>
              </a:spcBef>
              <a:spcAft>
                <a:spcPct val="0"/>
              </a:spcAft>
              <a:buClrTx/>
              <a:buSzTx/>
              <a:buFontTx/>
              <a:buNone/>
            </a:pPr>
            <a:endParaRPr baseline="0" b="0" cap="none" sz="2400" i="0" kumimoji="1" lang="en-US" normalizeH="0" strike="noStrike" u="none" smtClean="0">
              <a:ln>
                <a:noFill/>
              </a:ln>
              <a:solidFill>
                <a:schemeClr val="tx1"/>
              </a:solidFill>
              <a:effectLst/>
              <a:latin typeface="Times New Roman" pitchFamily="18" charset="0"/>
              <a:cs typeface="Arial" charset="0"/>
            </a:endParaRPr>
          </a:p>
        </p:txBody>
      </p:sp>
      <p:sp>
        <p:nvSpPr>
          <p:cNvPr id="1048585" name="Rectangle 1"/>
          <p:cNvSpPr/>
          <p:nvPr/>
        </p:nvSpPr>
        <p:spPr bwMode="auto">
          <a:xfrm>
            <a:off x="0" y="4572000"/>
            <a:ext cx="9144000" cy="2286000"/>
          </a:xfrm>
          <a:prstGeom prst="rect"/>
          <a:solidFill>
            <a:schemeClr val="bg1">
              <a:lumMod val="85000"/>
            </a:schemeClr>
          </a:solidFill>
          <a:ln w="12700" cap="sq" cmpd="sng" algn="ctr">
            <a:noFill/>
            <a:prstDash val="solid"/>
            <a:round/>
            <a:headEnd type="none" w="sm" len="sm"/>
            <a:tailEnd type="none" w="sm" len="sm"/>
          </a:ln>
          <a:effectLst/>
        </p:spPr>
        <p:txBody>
          <a:bodyPr anchor="t" anchorCtr="0" bIns="45720" compatLnSpc="1" lIns="91440" numCol="1" rIns="91440" rtlCol="0" tIns="45720" vert="horz" wrap="square">
            <a:prstTxWarp prst="textNoShape"/>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defTabSz="914400" eaLnBrk="1" fontAlgn="base" hangingPunct="1" indent="0" latinLnBrk="0" marL="0" marR="0" rtl="0">
              <a:lnSpc>
                <a:spcPct val="100000"/>
              </a:lnSpc>
              <a:spcBef>
                <a:spcPct val="0"/>
              </a:spcBef>
              <a:spcAft>
                <a:spcPct val="0"/>
              </a:spcAft>
              <a:buClrTx/>
              <a:buSzTx/>
              <a:buFontTx/>
              <a:buNone/>
            </a:pPr>
            <a:endParaRPr baseline="0" b="0" cap="none" dirty="0" sz="2400" i="0" kumimoji="1" lang="en-US" normalizeH="0" strike="noStrike" u="none" smtClean="0">
              <a:ln>
                <a:noFill/>
              </a:ln>
              <a:solidFill>
                <a:schemeClr val="tx1"/>
              </a:solidFill>
              <a:effectLst/>
              <a:latin typeface="Times New Roman" pitchFamily="18" charset="0"/>
              <a:cs typeface="Arial" charset="0"/>
            </a:endParaRPr>
          </a:p>
        </p:txBody>
      </p:sp>
      <p:sp>
        <p:nvSpPr>
          <p:cNvPr id="1048586" name="TextBox 7"/>
          <p:cNvSpPr txBox="1"/>
          <p:nvPr/>
        </p:nvSpPr>
        <p:spPr>
          <a:xfrm>
            <a:off x="159489" y="4837837"/>
            <a:ext cx="8825022" cy="11582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3600" lang="en-US" err="1" smtClean="0">
                <a:effectLst>
                  <a:outerShdw algn="tl" blurRad="38100" dir="2700000" dist="38100">
                    <a:srgbClr val="000000">
                      <a:alpha val="43137"/>
                    </a:srgbClr>
                  </a:outerShdw>
                </a:effectLst>
                <a:latin typeface="Myriad Pro" pitchFamily="34" charset="0"/>
              </a:rPr>
              <a:t>Sistem</a:t>
            </a:r>
            <a:r>
              <a:rPr b="1" dirty="0" sz="3600" lang="en-US" smtClean="0">
                <a:effectLst>
                  <a:outerShdw algn="tl" blurRad="38100" dir="2700000" dist="38100">
                    <a:srgbClr val="000000">
                      <a:alpha val="43137"/>
                    </a:srgbClr>
                  </a:outerShdw>
                </a:effectLst>
                <a:latin typeface="Myriad Pro" pitchFamily="34" charset="0"/>
              </a:rPr>
              <a:t> </a:t>
            </a:r>
            <a:r>
              <a:rPr b="1" dirty="0" sz="3600" lang="en-US" err="1" smtClean="0">
                <a:effectLst>
                  <a:outerShdw algn="tl" blurRad="38100" dir="2700000" dist="38100">
                    <a:srgbClr val="000000">
                      <a:alpha val="43137"/>
                    </a:srgbClr>
                  </a:outerShdw>
                </a:effectLst>
                <a:latin typeface="Myriad Pro" pitchFamily="34" charset="0"/>
              </a:rPr>
              <a:t>Perlindungan</a:t>
            </a:r>
            <a:r>
              <a:rPr b="1" dirty="0" sz="3600" lang="en-US" smtClean="0">
                <a:effectLst>
                  <a:outerShdw algn="tl" blurRad="38100" dir="2700000" dist="38100">
                    <a:srgbClr val="000000">
                      <a:alpha val="43137"/>
                    </a:srgbClr>
                  </a:outerShdw>
                </a:effectLst>
                <a:latin typeface="Myriad Pro" pitchFamily="34" charset="0"/>
              </a:rPr>
              <a:t> </a:t>
            </a:r>
            <a:r>
              <a:rPr b="1" dirty="0" sz="3600" lang="en-US" err="1" smtClean="0">
                <a:effectLst>
                  <a:outerShdw algn="tl" blurRad="38100" dir="2700000" dist="38100">
                    <a:srgbClr val="000000">
                      <a:alpha val="43137"/>
                    </a:srgbClr>
                  </a:outerShdw>
                </a:effectLst>
                <a:latin typeface="Myriad Pro" pitchFamily="34" charset="0"/>
              </a:rPr>
              <a:t>Tenaga</a:t>
            </a:r>
            <a:r>
              <a:rPr b="1" dirty="0" sz="3600" lang="en-US" smtClean="0">
                <a:effectLst>
                  <a:outerShdw algn="tl" blurRad="38100" dir="2700000" dist="38100">
                    <a:srgbClr val="000000">
                      <a:alpha val="43137"/>
                    </a:srgbClr>
                  </a:outerShdw>
                </a:effectLst>
                <a:latin typeface="Myriad Pro" pitchFamily="34" charset="0"/>
              </a:rPr>
              <a:t> </a:t>
            </a:r>
            <a:r>
              <a:rPr b="1" dirty="0" sz="3600" lang="en-US" err="1" smtClean="0">
                <a:effectLst>
                  <a:outerShdw algn="tl" blurRad="38100" dir="2700000" dist="38100">
                    <a:srgbClr val="000000">
                      <a:alpha val="43137"/>
                    </a:srgbClr>
                  </a:outerShdw>
                </a:effectLst>
                <a:latin typeface="Myriad Pro" pitchFamily="34" charset="0"/>
              </a:rPr>
              <a:t>Kerja</a:t>
            </a:r>
            <a:r>
              <a:rPr b="1" dirty="0" sz="3600" lang="en-US" smtClean="0">
                <a:effectLst>
                  <a:outerShdw algn="tl" blurRad="38100" dir="2700000" dist="38100">
                    <a:srgbClr val="000000">
                      <a:alpha val="43137"/>
                    </a:srgbClr>
                  </a:outerShdw>
                </a:effectLst>
                <a:latin typeface="Myriad Pro" pitchFamily="34" charset="0"/>
              </a:rPr>
              <a:t> </a:t>
            </a:r>
            <a:r>
              <a:rPr b="1" dirty="0" sz="3600" lang="en-US" err="1" smtClean="0">
                <a:effectLst>
                  <a:outerShdw algn="tl" blurRad="38100" dir="2700000" dist="38100">
                    <a:srgbClr val="000000">
                      <a:alpha val="43137"/>
                    </a:srgbClr>
                  </a:outerShdw>
                </a:effectLst>
                <a:latin typeface="Myriad Pro" pitchFamily="34" charset="0"/>
              </a:rPr>
              <a:t>di</a:t>
            </a:r>
            <a:r>
              <a:rPr b="1" dirty="0" sz="3600" lang="en-US" smtClean="0">
                <a:effectLst>
                  <a:outerShdw algn="tl" blurRad="38100" dir="2700000" dist="38100">
                    <a:srgbClr val="000000">
                      <a:alpha val="43137"/>
                    </a:srgbClr>
                  </a:outerShdw>
                </a:effectLst>
                <a:latin typeface="Myriad Pro" pitchFamily="34" charset="0"/>
              </a:rPr>
              <a:t> Indonesia</a:t>
            </a:r>
            <a:endParaRPr b="1" dirty="0" sz="3600" lang="en-US">
              <a:effectLst>
                <a:outerShdw algn="tl" blurRad="38100" dir="2700000" dist="38100">
                  <a:srgbClr val="000000">
                    <a:alpha val="43137"/>
                  </a:srgbClr>
                </a:outerShdw>
              </a:effectLst>
              <a:latin typeface="Myriad Pro" pitchFamily="34" charset="0"/>
            </a:endParaRPr>
          </a:p>
        </p:txBody>
      </p:sp>
      <p:sp>
        <p:nvSpPr>
          <p:cNvPr id="1048587" name="TextBox 6"/>
          <p:cNvSpPr txBox="1"/>
          <p:nvPr/>
        </p:nvSpPr>
        <p:spPr>
          <a:xfrm>
            <a:off x="1801091" y="2177681"/>
            <a:ext cx="3515189" cy="1805941"/>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1500" lang="en-US" smtClean="0">
                <a:solidFill>
                  <a:schemeClr val="accent2"/>
                </a:solidFill>
                <a:effectLst>
                  <a:outerShdw algn="tl" blurRad="38100" dir="2700000" dist="38100">
                    <a:srgbClr val="000000">
                      <a:alpha val="43137"/>
                    </a:srgbClr>
                  </a:outerShdw>
                </a:effectLst>
                <a:latin typeface="Myriad Pro" pitchFamily="34" charset="0"/>
              </a:rPr>
              <a:t>Bab</a:t>
            </a:r>
            <a:endParaRPr b="1" dirty="0" sz="11500" lang="en-US">
              <a:solidFill>
                <a:schemeClr val="accent2"/>
              </a:solidFill>
              <a:effectLst>
                <a:outerShdw algn="tl" blurRad="38100" dir="2700000" dist="38100">
                  <a:srgbClr val="000000">
                    <a:alpha val="43137"/>
                  </a:srgbClr>
                </a:outerShdw>
              </a:effectLst>
              <a:latin typeface="Myriad Pro" pitchFamily="34" charset="0"/>
            </a:endParaRPr>
          </a:p>
        </p:txBody>
      </p:sp>
      <p:sp>
        <p:nvSpPr>
          <p:cNvPr id="1048588" name="TextBox 5"/>
          <p:cNvSpPr txBox="1"/>
          <p:nvPr/>
        </p:nvSpPr>
        <p:spPr>
          <a:xfrm>
            <a:off x="5644226" y="-1395398"/>
            <a:ext cx="2607145" cy="14975838"/>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dirty="0" sz="50000" lang="en-US" smtClean="0">
                <a:solidFill>
                  <a:srgbClr val="FFFFFF"/>
                </a:solidFill>
                <a:latin typeface="Rockwell" pitchFamily="18" charset="0"/>
                <a:ea typeface="Kozuka Mincho Pr6N B" pitchFamily="18" charset="-128"/>
              </a:rPr>
              <a:t>5</a:t>
            </a:r>
            <a:r>
              <a:rPr dirty="0" sz="50000" lang="id-ID" smtClean="0">
                <a:solidFill>
                  <a:srgbClr val="FFFFFF"/>
                </a:solidFill>
                <a:latin typeface="Rockwell" pitchFamily="18" charset="0"/>
                <a:ea typeface="Kozuka Mincho Pr6N B" pitchFamily="18" charset="-128"/>
              </a:rPr>
              <a:t>2</a:t>
            </a:r>
            <a:endParaRPr dirty="0" sz="50000" lang="en-US">
              <a:solidFill>
                <a:srgbClr val="FFFFFF"/>
              </a:solidFill>
              <a:latin typeface="Rockwell" pitchFamily="18" charset="0"/>
              <a:ea typeface="Kozuka Mincho Pr6N B" pitchFamily="18" charset="-128"/>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3" name="Picture 9"/>
          <p:cNvPicPr>
            <a:picLocks noChangeAspect="1"/>
          </p:cNvPicPr>
          <p:nvPr/>
        </p:nvPicPr>
        <p:blipFill>
          <a:blip xmlns:r="http://schemas.openxmlformats.org/officeDocument/2006/relationships" r:embed="rId1">
            <a:clrChange>
              <a:clrFrom>
                <a:srgbClr val="FBFAFF"/>
              </a:clrFrom>
              <a:clrTo>
                <a:srgbClr val="FBFAFF">
                  <a:alpha val="0"/>
                </a:srgbClr>
              </a:clrTo>
            </a:clrChange>
          </a:blip>
          <a:stretch>
            <a:fillRect/>
          </a:stretch>
        </p:blipFill>
        <p:spPr>
          <a:xfrm>
            <a:off x="628650" y="781918"/>
            <a:ext cx="7535463" cy="504326"/>
          </a:xfrm>
          <a:prstGeom prst="rect"/>
        </p:spPr>
      </p:pic>
      <p:pic>
        <p:nvPicPr>
          <p:cNvPr id="2097164" name="Content Placeholder 7"/>
          <p:cNvPicPr>
            <a:picLocks noChangeAspect="1" noGrp="1"/>
          </p:cNvPicPr>
          <p:nvPr>
            <p:ph sz="half" idx="2"/>
          </p:nvPr>
        </p:nvPicPr>
        <p:blipFill>
          <a:blip xmlns:r="http://schemas.openxmlformats.org/officeDocument/2006/relationships" r:embed="rId2"/>
          <a:stretch>
            <a:fillRect/>
          </a:stretch>
        </p:blipFill>
        <p:spPr>
          <a:xfrm>
            <a:off x="15462" y="1753483"/>
            <a:ext cx="4494193" cy="5104517"/>
          </a:xfrm>
        </p:spPr>
      </p:pic>
      <p:sp>
        <p:nvSpPr>
          <p:cNvPr id="1048632" name="Content Placeholder 2"/>
          <p:cNvSpPr>
            <a:spLocks noGrp="1"/>
          </p:cNvSpPr>
          <p:nvPr>
            <p:ph sz="half" idx="1"/>
          </p:nvPr>
        </p:nvSpPr>
        <p:spPr>
          <a:xfrm>
            <a:off x="4689959" y="1836288"/>
            <a:ext cx="4454041" cy="5047994"/>
          </a:xfrm>
        </p:spPr>
        <p:txBody>
          <a:bodyPr>
            <a:normAutofit fontScale="67857" lnSpcReduction="20000"/>
          </a:bodyPr>
          <a:p>
            <a:pPr indent="0" marL="0">
              <a:buNone/>
            </a:pPr>
            <a:r>
              <a:rPr dirty="0" lang="id-ID" smtClean="0"/>
              <a:t>Sistem pembayaran upah di Indonesia tergantung pada berbagai kondisi, antara lain:</a:t>
            </a:r>
          </a:p>
          <a:p>
            <a:pPr indent="0" marL="0">
              <a:buNone/>
            </a:pPr>
            <a:endParaRPr dirty="0" lang="id-ID" smtClean="0"/>
          </a:p>
          <a:p>
            <a:pPr indent="0" marL="0">
              <a:buNone/>
            </a:pPr>
            <a:r>
              <a:rPr b="1" dirty="0" sz="3100" lang="id-ID" smtClean="0"/>
              <a:t>1. Permintaan dan Penawaran </a:t>
            </a:r>
            <a:r>
              <a:rPr b="1" dirty="0" sz="3100" lang="id-ID"/>
              <a:t>T</a:t>
            </a:r>
            <a:r>
              <a:rPr b="1" dirty="0" sz="3100" lang="id-ID" smtClean="0"/>
              <a:t>enaga </a:t>
            </a:r>
            <a:r>
              <a:rPr b="1" dirty="0" sz="3100" lang="id-ID"/>
              <a:t>K</a:t>
            </a:r>
            <a:r>
              <a:rPr b="1" dirty="0" sz="3100" lang="id-ID" smtClean="0"/>
              <a:t>erja</a:t>
            </a:r>
          </a:p>
          <a:p>
            <a:pPr indent="0" marL="0">
              <a:buNone/>
            </a:pPr>
            <a:r>
              <a:rPr dirty="0" lang="id-ID" smtClean="0"/>
              <a:t>Jika penawaran lebih besar daripada permintaannya, upah cenderung turun. Begitu pula sebaliknya, </a:t>
            </a:r>
            <a:r>
              <a:rPr dirty="0" i="1" lang="id-ID" err="1" smtClean="0"/>
              <a:t>ceteris</a:t>
            </a:r>
            <a:r>
              <a:rPr dirty="0" i="1" lang="id-ID" smtClean="0"/>
              <a:t> </a:t>
            </a:r>
            <a:r>
              <a:rPr dirty="0" i="1" lang="id-ID" err="1" smtClean="0"/>
              <a:t>paribus</a:t>
            </a:r>
            <a:r>
              <a:rPr dirty="0" i="1" lang="id-ID" smtClean="0"/>
              <a:t>.</a:t>
            </a:r>
          </a:p>
          <a:p>
            <a:pPr indent="0" marL="0">
              <a:buNone/>
            </a:pPr>
            <a:endParaRPr dirty="0" lang="id-ID" smtClean="0"/>
          </a:p>
          <a:p>
            <a:pPr indent="0" marL="0">
              <a:buNone/>
            </a:pPr>
            <a:r>
              <a:rPr b="1" dirty="0" sz="3100" lang="id-ID" smtClean="0"/>
              <a:t>2. Kesepakatan Pemberi </a:t>
            </a:r>
            <a:r>
              <a:rPr b="1" dirty="0" sz="3100" lang="id-ID"/>
              <a:t>K</a:t>
            </a:r>
            <a:r>
              <a:rPr b="1" dirty="0" sz="3100" lang="id-ID" smtClean="0"/>
              <a:t>erja dan Penerima Kerja</a:t>
            </a:r>
          </a:p>
          <a:p>
            <a:pPr indent="0" marL="0">
              <a:buNone/>
            </a:pPr>
            <a:endParaRPr b="1" dirty="0" sz="3100" lang="id-ID" smtClean="0"/>
          </a:p>
          <a:p>
            <a:pPr algn="ctr" indent="0" marL="0">
              <a:buNone/>
            </a:pPr>
            <a:r>
              <a:rPr b="1" dirty="0" sz="2900" lang="id-ID" smtClean="0"/>
              <a:t>Ketentuan waktu kerja dan sistem pengupahan diatur dalam UU no 13 tahun 2003.</a:t>
            </a:r>
          </a:p>
        </p:txBody>
      </p:sp>
      <p:sp>
        <p:nvSpPr>
          <p:cNvPr id="1048633" name="Rectangle 5"/>
          <p:cNvSpPr/>
          <p:nvPr/>
        </p:nvSpPr>
        <p:spPr>
          <a:xfrm>
            <a:off x="772666" y="752961"/>
            <a:ext cx="2518638" cy="477054"/>
          </a:xfrm>
          <a:prstGeom prst="rect"/>
        </p:spPr>
        <p:txBody>
          <a:bodyPr wrap="none">
            <a:spAutoFit/>
          </a:bodyPr>
          <a:p>
            <a:r>
              <a:rPr b="1" dirty="0" sz="2500" lang="id-ID">
                <a:solidFill>
                  <a:schemeClr val="bg1"/>
                </a:solidFill>
                <a:effectLst>
                  <a:outerShdw algn="tl" blurRad="38100" dir="2700000" dist="38100">
                    <a:srgbClr val="000000">
                      <a:alpha val="43137"/>
                    </a:srgbClr>
                  </a:outerShdw>
                </a:effectLst>
                <a:latin typeface="Myriad Pro" pitchFamily="34" charset="0"/>
              </a:rPr>
              <a:t>E</a:t>
            </a:r>
            <a:r>
              <a:rPr b="1" dirty="0" sz="2500" lang="id-ID" smtClean="0">
                <a:solidFill>
                  <a:schemeClr val="bg1"/>
                </a:solidFill>
                <a:effectLst>
                  <a:outerShdw algn="tl" blurRad="38100" dir="2700000" dist="38100">
                    <a:srgbClr val="000000">
                      <a:alpha val="43137"/>
                    </a:srgbClr>
                  </a:outerShdw>
                </a:effectLst>
                <a:latin typeface="Myriad Pro" pitchFamily="34" charset="0"/>
              </a:rPr>
              <a:t>. Sistem Upah</a:t>
            </a:r>
            <a:endParaRPr dirty="0" sz="2500" lang="en-US">
              <a:solidFill>
                <a:schemeClr val="bg1"/>
              </a:solidFill>
              <a:effectLst>
                <a:outerShdw algn="tl" blurRad="38100" dir="2700000" dist="38100">
                  <a:srgbClr val="000000">
                    <a:alpha val="43137"/>
                  </a:srgbClr>
                </a:outerShdw>
              </a:effectLst>
              <a:latin typeface="Myriad Pro" pitchFamily="34" charset="0"/>
            </a:endParaRPr>
          </a:p>
        </p:txBody>
      </p:sp>
      <p:sp>
        <p:nvSpPr>
          <p:cNvPr id="1048634" name="TextBox 10"/>
          <p:cNvSpPr txBox="1"/>
          <p:nvPr/>
        </p:nvSpPr>
        <p:spPr>
          <a:xfrm>
            <a:off x="209320" y="79739"/>
            <a:ext cx="301686" cy="369332"/>
          </a:xfrm>
          <a:prstGeom prst="rect"/>
          <a:noFill/>
        </p:spPr>
        <p:txBody>
          <a:bodyPr rtlCol="0" wrap="none">
            <a:spAutoFit/>
          </a:bodyPr>
          <a:p>
            <a:r>
              <a:rPr dirty="0" lang="id-ID">
                <a:solidFill>
                  <a:schemeClr val="bg1"/>
                </a:solidFill>
              </a:rPr>
              <a:t>7</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5" name="Content Placeholder 2"/>
          <p:cNvSpPr>
            <a:spLocks noGrp="1"/>
          </p:cNvSpPr>
          <p:nvPr>
            <p:ph sz="half" idx="1"/>
          </p:nvPr>
        </p:nvSpPr>
        <p:spPr>
          <a:xfrm>
            <a:off x="209320" y="675410"/>
            <a:ext cx="3988607" cy="5501554"/>
          </a:xfrm>
        </p:spPr>
        <p:txBody>
          <a:bodyPr>
            <a:normAutofit fontScale="70000" lnSpcReduction="20000"/>
          </a:bodyPr>
          <a:p>
            <a:pPr indent="0" marL="0">
              <a:buNone/>
            </a:pPr>
            <a:r>
              <a:rPr b="1" dirty="0" sz="2400" lang="id-ID"/>
              <a:t>3. Upah </a:t>
            </a:r>
            <a:r>
              <a:rPr b="1" dirty="0" sz="2400" lang="id-ID" smtClean="0"/>
              <a:t>Minimum</a:t>
            </a:r>
          </a:p>
          <a:p>
            <a:pPr fontAlgn="base" indent="0" marL="0">
              <a:buNone/>
            </a:pPr>
            <a:endParaRPr b="1" dirty="0" sz="2400" lang="id-ID"/>
          </a:p>
          <a:p>
            <a:pPr indent="0" marL="0">
              <a:buNone/>
            </a:pPr>
            <a:r>
              <a:rPr dirty="0" sz="2200" lang="id-ID"/>
              <a:t>Berdasar Peraturan Pemerintah </a:t>
            </a:r>
            <a:r>
              <a:rPr dirty="0" sz="2200" lang="id-ID" err="1" smtClean="0"/>
              <a:t>No</a:t>
            </a:r>
            <a:r>
              <a:rPr dirty="0" sz="2200" lang="id-ID" smtClean="0"/>
              <a:t>. </a:t>
            </a:r>
            <a:r>
              <a:rPr dirty="0" sz="2200" lang="id-ID"/>
              <a:t>25 Tahun 2000 tentang kewenangan pemerintah dan </a:t>
            </a:r>
            <a:r>
              <a:rPr dirty="0" sz="2200" lang="id-ID" smtClean="0"/>
              <a:t>kewenangan </a:t>
            </a:r>
            <a:r>
              <a:rPr dirty="0" sz="2200" lang="id-ID"/>
              <a:t>provinsi sebagai daerah otonom, maka diberlakukan </a:t>
            </a:r>
            <a:r>
              <a:rPr b="1" dirty="0" sz="2200" lang="id-ID">
                <a:solidFill>
                  <a:srgbClr val="FF0000"/>
                </a:solidFill>
              </a:rPr>
              <a:t>upah minimum provinsi atau upah </a:t>
            </a:r>
            <a:r>
              <a:rPr b="1" dirty="0" sz="2200" lang="id-ID" smtClean="0">
                <a:solidFill>
                  <a:srgbClr val="FF0000"/>
                </a:solidFill>
              </a:rPr>
              <a:t>minimum kabupaten/kota</a:t>
            </a:r>
          </a:p>
          <a:p>
            <a:pPr indent="0" marL="0">
              <a:buNone/>
            </a:pPr>
            <a:endParaRPr dirty="0" sz="2200" lang="id-ID" smtClean="0"/>
          </a:p>
          <a:p>
            <a:pPr indent="0" marL="0">
              <a:buNone/>
            </a:pPr>
            <a:r>
              <a:rPr dirty="0" sz="2000" lang="id-ID"/>
              <a:t>Pada tahun 2017 mendatang, seluruh provinsi di Indonesia yang jumlahnya terdiri dari 34 provinsi akan memberlakukan </a:t>
            </a:r>
            <a:r>
              <a:rPr dirty="0" sz="2000" lang="id-ID" smtClean="0"/>
              <a:t>UMP yang </a:t>
            </a:r>
            <a:r>
              <a:rPr dirty="0" sz="2000" lang="id-ID"/>
              <a:t>terbaru. Kenaikan UMP ini terhitung sebesar 8,25% yang mengacu kepada Peraturan Pemerintah (PP) No.78/2015 tentang Pengupahan.</a:t>
            </a:r>
          </a:p>
          <a:p>
            <a:pPr indent="0" marL="0">
              <a:buNone/>
            </a:pPr>
            <a:endParaRPr dirty="0" sz="2200" lang="id-ID"/>
          </a:p>
          <a:p>
            <a:pPr indent="0" marL="0">
              <a:buNone/>
            </a:pPr>
            <a:r>
              <a:rPr dirty="0" sz="2400" lang="id-ID"/>
              <a:t> </a:t>
            </a:r>
            <a:r>
              <a:rPr dirty="0" sz="2400" lang="id-ID" smtClean="0"/>
              <a:t>UMP </a:t>
            </a:r>
            <a:r>
              <a:rPr dirty="0" sz="2400" lang="id-ID"/>
              <a:t>DKI Jakarta sebagai yang tertinggi di nominal Rp3.355.750, diikuti oleh Papua sebesar Rp2.663.646 dan Sulawesi Utara dengan UMR sebesar Rp2.598.000.</a:t>
            </a:r>
            <a:endParaRPr dirty="0" sz="2200" lang="id-ID"/>
          </a:p>
        </p:txBody>
      </p:sp>
      <p:sp>
        <p:nvSpPr>
          <p:cNvPr id="1048636" name="TextBox 6"/>
          <p:cNvSpPr txBox="1"/>
          <p:nvPr/>
        </p:nvSpPr>
        <p:spPr>
          <a:xfrm>
            <a:off x="209320" y="79739"/>
            <a:ext cx="301686" cy="369332"/>
          </a:xfrm>
          <a:prstGeom prst="rect"/>
          <a:noFill/>
        </p:spPr>
        <p:txBody>
          <a:bodyPr rtlCol="0" wrap="none">
            <a:spAutoFit/>
          </a:bodyPr>
          <a:p>
            <a:r>
              <a:rPr dirty="0" lang="id-ID">
                <a:solidFill>
                  <a:schemeClr val="bg1"/>
                </a:solidFill>
              </a:rPr>
              <a:t>8</a:t>
            </a:r>
          </a:p>
        </p:txBody>
      </p:sp>
      <p:pic>
        <p:nvPicPr>
          <p:cNvPr id="2097165" name="Picture 4"/>
          <p:cNvPicPr>
            <a:picLocks noChangeAspect="1" noGrp="1" noChangeArrowheads="1"/>
          </p:cNvPicPr>
          <p:nvPr>
            <p:ph sz="half" idx="2"/>
          </p:nvPr>
        </p:nvPicPr>
        <p:blipFill rotWithShape="1">
          <a:blip xmlns:r="http://schemas.openxmlformats.org/officeDocument/2006/relationships" r:embed="rId1"/>
          <a:srcRect l="26375" t="13556" r="43625" b="4222"/>
          <a:stretch>
            <a:fillRect/>
          </a:stretch>
        </p:blipFill>
        <p:spPr bwMode="auto">
          <a:xfrm>
            <a:off x="4499265" y="758536"/>
            <a:ext cx="4176402" cy="5418427"/>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6" name="Picture 8"/>
          <p:cNvPicPr>
            <a:picLocks noChangeAspect="1"/>
          </p:cNvPicPr>
          <p:nvPr/>
        </p:nvPicPr>
        <p:blipFill>
          <a:blip xmlns:r="http://schemas.openxmlformats.org/officeDocument/2006/relationships" r:embed="rId1">
            <a:clrChange>
              <a:clrFrom>
                <a:srgbClr val="FBFAFF"/>
              </a:clrFrom>
              <a:clrTo>
                <a:srgbClr val="FBFAFF">
                  <a:alpha val="0"/>
                </a:srgbClr>
              </a:clrTo>
            </a:clrChange>
          </a:blip>
          <a:stretch>
            <a:fillRect/>
          </a:stretch>
        </p:blipFill>
        <p:spPr>
          <a:xfrm>
            <a:off x="628650" y="781918"/>
            <a:ext cx="7535463" cy="504326"/>
          </a:xfrm>
          <a:prstGeom prst="rect"/>
        </p:spPr>
      </p:pic>
      <p:pic>
        <p:nvPicPr>
          <p:cNvPr id="2097167" name="Picture 1"/>
          <p:cNvPicPr>
            <a:picLocks noChangeAspect="1"/>
          </p:cNvPicPr>
          <p:nvPr/>
        </p:nvPicPr>
        <p:blipFill>
          <a:blip xmlns:r="http://schemas.openxmlformats.org/officeDocument/2006/relationships" r:embed="rId2"/>
          <a:stretch>
            <a:fillRect/>
          </a:stretch>
        </p:blipFill>
        <p:spPr>
          <a:xfrm>
            <a:off x="0" y="2172823"/>
            <a:ext cx="9144000" cy="4695568"/>
          </a:xfrm>
          <a:prstGeom prst="rect"/>
        </p:spPr>
      </p:pic>
      <p:sp>
        <p:nvSpPr>
          <p:cNvPr id="1048637" name="Content Placeholder 2"/>
          <p:cNvSpPr>
            <a:spLocks noGrp="1"/>
          </p:cNvSpPr>
          <p:nvPr>
            <p:ph idx="1"/>
          </p:nvPr>
        </p:nvSpPr>
        <p:spPr>
          <a:xfrm>
            <a:off x="628650" y="1502120"/>
            <a:ext cx="7886700" cy="2015837"/>
          </a:xfrm>
        </p:spPr>
        <p:txBody>
          <a:bodyPr>
            <a:noAutofit/>
          </a:bodyPr>
          <a:p>
            <a:pPr indent="-342900" marL="342900">
              <a:buAutoNum type="arabicPeriod"/>
            </a:pPr>
            <a:r>
              <a:rPr b="1" dirty="0" sz="2400" lang="id-ID" smtClean="0"/>
              <a:t>Tingkat Pengangguran</a:t>
            </a:r>
          </a:p>
          <a:p>
            <a:pPr indent="0" marL="0">
              <a:buNone/>
            </a:pPr>
            <a:r>
              <a:rPr dirty="0" sz="2000" lang="id-ID" smtClean="0"/>
              <a:t>Penganggur adalah orang yang tidak mempunyai pekerjaan, sedang mencari pekerjaan, atau sedang mempersiapkan </a:t>
            </a:r>
            <a:r>
              <a:rPr dirty="0" sz="2000" lang="id-ID" err="1" smtClean="0"/>
              <a:t>suatu</a:t>
            </a:r>
            <a:r>
              <a:rPr dirty="0" sz="2000" lang="id-ID" smtClean="0"/>
              <a:t> usaha baru.</a:t>
            </a:r>
          </a:p>
          <a:p>
            <a:pPr indent="0" marL="0">
              <a:buNone/>
            </a:pPr>
            <a:r>
              <a:rPr dirty="0" sz="2000" lang="id-ID" smtClean="0"/>
              <a:t>Tingkat pengangguran adalah perbandingan antara jumlah penganggur dan jumlah angkatan kerja dalam kurun waktu tertentu yang dinyatakan dalam persentase.</a:t>
            </a:r>
          </a:p>
        </p:txBody>
      </p:sp>
      <p:sp>
        <p:nvSpPr>
          <p:cNvPr id="1048638" name="Rectangle 6"/>
          <p:cNvSpPr/>
          <p:nvPr/>
        </p:nvSpPr>
        <p:spPr>
          <a:xfrm>
            <a:off x="772666" y="760829"/>
            <a:ext cx="2765244" cy="477054"/>
          </a:xfrm>
          <a:prstGeom prst="rect"/>
        </p:spPr>
        <p:txBody>
          <a:bodyPr wrap="none">
            <a:spAutoFit/>
          </a:bodyPr>
          <a:p>
            <a:r>
              <a:rPr b="1" dirty="0" sz="2500" lang="id-ID">
                <a:solidFill>
                  <a:schemeClr val="bg1"/>
                </a:solidFill>
                <a:effectLst>
                  <a:outerShdw algn="tl" blurRad="38100" dir="2700000" dist="38100">
                    <a:srgbClr val="000000">
                      <a:alpha val="43137"/>
                    </a:srgbClr>
                  </a:outerShdw>
                </a:effectLst>
                <a:latin typeface="Myriad Pro" pitchFamily="34" charset="0"/>
              </a:rPr>
              <a:t>F</a:t>
            </a:r>
            <a:r>
              <a:rPr b="1" dirty="0" sz="2500" lang="id-ID" smtClean="0">
                <a:solidFill>
                  <a:schemeClr val="bg1"/>
                </a:solidFill>
                <a:effectLst>
                  <a:outerShdw algn="tl" blurRad="38100" dir="2700000" dist="38100">
                    <a:srgbClr val="000000">
                      <a:alpha val="43137"/>
                    </a:srgbClr>
                  </a:outerShdw>
                </a:effectLst>
                <a:latin typeface="Myriad Pro" pitchFamily="34" charset="0"/>
              </a:rPr>
              <a:t>. Pengangguran</a:t>
            </a:r>
          </a:p>
        </p:txBody>
      </p:sp>
      <p:sp>
        <p:nvSpPr>
          <p:cNvPr id="1048639" name="TextBox 9"/>
          <p:cNvSpPr txBox="1"/>
          <p:nvPr/>
        </p:nvSpPr>
        <p:spPr>
          <a:xfrm>
            <a:off x="209320" y="79739"/>
            <a:ext cx="301686" cy="369332"/>
          </a:xfrm>
          <a:prstGeom prst="rect"/>
          <a:noFill/>
        </p:spPr>
        <p:txBody>
          <a:bodyPr rtlCol="0" wrap="none">
            <a:spAutoFit/>
          </a:bodyPr>
          <a:p>
            <a:r>
              <a:rPr dirty="0" lang="id-ID">
                <a:solidFill>
                  <a:schemeClr val="bg1"/>
                </a:solidFill>
              </a:rPr>
              <a:t>9</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0" name="Title 1"/>
          <p:cNvSpPr>
            <a:spLocks noGrp="1"/>
          </p:cNvSpPr>
          <p:nvPr>
            <p:ph type="title"/>
          </p:nvPr>
        </p:nvSpPr>
        <p:spPr>
          <a:xfrm>
            <a:off x="628650" y="940825"/>
            <a:ext cx="6437168" cy="466147"/>
          </a:xfrm>
        </p:spPr>
        <p:txBody>
          <a:bodyPr>
            <a:normAutofit fontScale="90000"/>
          </a:bodyPr>
          <a:p>
            <a:r>
              <a:rPr b="1" dirty="0" sz="2800" lang="id-ID">
                <a:latin typeface="+mn-lt"/>
              </a:rPr>
              <a:t>2. Jenis </a:t>
            </a:r>
            <a:r>
              <a:rPr b="1" dirty="0" sz="2800" lang="id-ID" smtClean="0">
                <a:latin typeface="+mn-lt"/>
              </a:rPr>
              <a:t>Pengangguran </a:t>
            </a:r>
            <a:r>
              <a:rPr b="1" dirty="0" sz="2800" lang="id-ID">
                <a:latin typeface="+mn-lt"/>
              </a:rPr>
              <a:t>dan </a:t>
            </a:r>
            <a:r>
              <a:rPr b="1" dirty="0" sz="2800" lang="id-ID" smtClean="0">
                <a:latin typeface="+mn-lt"/>
              </a:rPr>
              <a:t>Penyebabnya</a:t>
            </a:r>
            <a:r>
              <a:rPr b="1" dirty="0" sz="2800" lang="id-ID">
                <a:latin typeface="+mn-lt"/>
              </a:rPr>
              <a:t/>
            </a:r>
            <a:br>
              <a:rPr b="1" dirty="0" sz="2800" lang="id-ID">
                <a:latin typeface="+mn-lt"/>
              </a:rPr>
            </a:br>
            <a:endParaRPr dirty="0" sz="2800" lang="id-ID">
              <a:latin typeface="+mn-lt"/>
            </a:endParaRPr>
          </a:p>
        </p:txBody>
      </p:sp>
      <p:sp>
        <p:nvSpPr>
          <p:cNvPr id="1048641" name="Content Placeholder 2"/>
          <p:cNvSpPr>
            <a:spLocks noGrp="1"/>
          </p:cNvSpPr>
          <p:nvPr>
            <p:ph idx="1"/>
          </p:nvPr>
        </p:nvSpPr>
        <p:spPr>
          <a:xfrm>
            <a:off x="628650" y="1690544"/>
            <a:ext cx="7819159" cy="4351338"/>
          </a:xfrm>
        </p:spPr>
        <p:txBody>
          <a:bodyPr>
            <a:normAutofit/>
          </a:bodyPr>
          <a:p>
            <a:pPr indent="-342900" marL="342900">
              <a:buAutoNum type="alphaLcPeriod"/>
            </a:pPr>
            <a:r>
              <a:rPr dirty="0" sz="2400" lang="id-ID" smtClean="0"/>
              <a:t>Jenis Pengangguran Menurut Faktor Penyebab Terjadinya</a:t>
            </a:r>
            <a:endParaRPr dirty="0" sz="2400" lang="id-ID"/>
          </a:p>
          <a:p>
            <a:r>
              <a:rPr dirty="0" sz="2400" lang="id-ID"/>
              <a:t>Pengangguran </a:t>
            </a:r>
            <a:r>
              <a:rPr dirty="0" sz="2400" lang="id-ID" smtClean="0"/>
              <a:t>konjungtur/</a:t>
            </a:r>
            <a:r>
              <a:rPr dirty="0" sz="2400" lang="id-ID" err="1" smtClean="0"/>
              <a:t>siklis</a:t>
            </a:r>
            <a:r>
              <a:rPr dirty="0" sz="2400" lang="id-ID" smtClean="0"/>
              <a:t> adalah pengangguran akibat turunnya kegiatan perekonomian</a:t>
            </a:r>
            <a:endParaRPr dirty="0" sz="2400" lang="id-ID"/>
          </a:p>
          <a:p>
            <a:r>
              <a:rPr dirty="0" sz="2400" lang="id-ID" err="1"/>
              <a:t>Pengagguran</a:t>
            </a:r>
            <a:r>
              <a:rPr dirty="0" sz="2400" lang="id-ID"/>
              <a:t> </a:t>
            </a:r>
            <a:r>
              <a:rPr dirty="0" sz="2400" lang="id-ID" smtClean="0"/>
              <a:t>struktural adalah pengangguran akibat perubahan struktur atau komposisi perekonomian</a:t>
            </a:r>
            <a:endParaRPr dirty="0" sz="2400" lang="id-ID"/>
          </a:p>
          <a:p>
            <a:pPr indent="0" marL="0">
              <a:buNone/>
            </a:pPr>
            <a:endParaRPr dirty="0" lang="id-ID"/>
          </a:p>
          <a:p>
            <a:endParaRPr dirty="0" lang="id-ID"/>
          </a:p>
        </p:txBody>
      </p:sp>
      <p:pic>
        <p:nvPicPr>
          <p:cNvPr id="2097168" name="Picture 8"/>
          <p:cNvPicPr>
            <a:picLocks noChangeAspect="1"/>
          </p:cNvPicPr>
          <p:nvPr/>
        </p:nvPicPr>
        <p:blipFill>
          <a:blip xmlns:r="http://schemas.openxmlformats.org/officeDocument/2006/relationships" r:embed="rId1"/>
          <a:stretch>
            <a:fillRect/>
          </a:stretch>
        </p:blipFill>
        <p:spPr>
          <a:xfrm>
            <a:off x="0" y="4062633"/>
            <a:ext cx="9144000" cy="2795367"/>
          </a:xfrm>
          <a:prstGeom prst="rect"/>
        </p:spPr>
      </p:pic>
      <p:sp>
        <p:nvSpPr>
          <p:cNvPr id="1048642" name="TextBox 9"/>
          <p:cNvSpPr txBox="1"/>
          <p:nvPr/>
        </p:nvSpPr>
        <p:spPr>
          <a:xfrm>
            <a:off x="209320" y="79739"/>
            <a:ext cx="418704" cy="369332"/>
          </a:xfrm>
          <a:prstGeom prst="rect"/>
          <a:noFill/>
        </p:spPr>
        <p:txBody>
          <a:bodyPr rtlCol="0" wrap="none">
            <a:spAutoFit/>
          </a:bodyPr>
          <a:p>
            <a:r>
              <a:rPr dirty="0" lang="id-ID" smtClean="0">
                <a:solidFill>
                  <a:schemeClr val="bg1"/>
                </a:solidFill>
              </a:rPr>
              <a:t>10</a:t>
            </a:r>
            <a:endParaRPr dirty="0" lang="id-ID">
              <a:solidFill>
                <a:schemeClr val="bg1"/>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69" name="Picture 6"/>
          <p:cNvPicPr>
            <a:picLocks noChangeAspect="1"/>
          </p:cNvPicPr>
          <p:nvPr/>
        </p:nvPicPr>
        <p:blipFill>
          <a:blip xmlns:r="http://schemas.openxmlformats.org/officeDocument/2006/relationships" r:embed="rId1"/>
          <a:stretch>
            <a:fillRect/>
          </a:stretch>
        </p:blipFill>
        <p:spPr>
          <a:xfrm>
            <a:off x="3238500" y="377536"/>
            <a:ext cx="5905500" cy="3695700"/>
          </a:xfrm>
          <a:prstGeom prst="rect"/>
        </p:spPr>
      </p:pic>
      <p:pic>
        <p:nvPicPr>
          <p:cNvPr id="2097170" name="Picture 5"/>
          <p:cNvPicPr>
            <a:picLocks noChangeAspect="1"/>
          </p:cNvPicPr>
          <p:nvPr/>
        </p:nvPicPr>
        <p:blipFill>
          <a:blip xmlns:r="http://schemas.openxmlformats.org/officeDocument/2006/relationships" r:embed="rId2" cstate="print"/>
          <a:stretch>
            <a:fillRect/>
          </a:stretch>
        </p:blipFill>
        <p:spPr>
          <a:xfrm>
            <a:off x="0" y="4073236"/>
            <a:ext cx="6350678" cy="2795155"/>
          </a:xfrm>
          <a:prstGeom prst="rect"/>
        </p:spPr>
      </p:pic>
      <p:sp>
        <p:nvSpPr>
          <p:cNvPr id="1048643" name="Title 1"/>
          <p:cNvSpPr>
            <a:spLocks noGrp="1"/>
          </p:cNvSpPr>
          <p:nvPr>
            <p:ph type="title"/>
          </p:nvPr>
        </p:nvSpPr>
        <p:spPr>
          <a:xfrm>
            <a:off x="446044" y="807331"/>
            <a:ext cx="3382241" cy="2980747"/>
          </a:xfrm>
        </p:spPr>
        <p:txBody>
          <a:bodyPr>
            <a:noAutofit/>
          </a:bodyPr>
          <a:p>
            <a:pPr indent="-342900" marL="342900">
              <a:buFont typeface="Arial" panose="020B0604020202020204" pitchFamily="34" charset="0"/>
              <a:buChar char="•"/>
            </a:pPr>
            <a:r>
              <a:rPr dirty="0" sz="2400" lang="id-ID">
                <a:latin typeface="+mn-lt"/>
              </a:rPr>
              <a:t>Pengangguran </a:t>
            </a:r>
            <a:r>
              <a:rPr dirty="0" sz="2400" lang="id-ID" err="1">
                <a:latin typeface="+mn-lt"/>
              </a:rPr>
              <a:t>friksional</a:t>
            </a:r>
            <a:r>
              <a:rPr dirty="0" sz="2400" lang="id-ID">
                <a:latin typeface="+mn-lt"/>
              </a:rPr>
              <a:t> adalah pengangguran akibat kesulitan temporer dalam mempertemukan pemberi kerja dan pelamar kerja</a:t>
            </a:r>
            <a:br>
              <a:rPr dirty="0" sz="2400" lang="id-ID">
                <a:latin typeface="+mn-lt"/>
              </a:rPr>
            </a:br>
            <a:endParaRPr dirty="0" sz="2400" lang="id-ID">
              <a:latin typeface="+mn-lt"/>
            </a:endParaRPr>
          </a:p>
        </p:txBody>
      </p:sp>
      <p:sp>
        <p:nvSpPr>
          <p:cNvPr id="1048644" name="Content Placeholder 2"/>
          <p:cNvSpPr>
            <a:spLocks noGrp="1"/>
          </p:cNvSpPr>
          <p:nvPr>
            <p:ph idx="1"/>
          </p:nvPr>
        </p:nvSpPr>
        <p:spPr>
          <a:xfrm>
            <a:off x="3828285" y="4361008"/>
            <a:ext cx="5044786" cy="1780020"/>
          </a:xfrm>
        </p:spPr>
        <p:txBody>
          <a:bodyPr>
            <a:normAutofit/>
          </a:bodyPr>
          <a:p>
            <a:r>
              <a:rPr dirty="0" sz="2400" lang="id-ID" smtClean="0"/>
              <a:t>Pengangguran teknologi adalah pengangguran yang disebabkan oleh pergantian tenaga manusia oleh mesin</a:t>
            </a:r>
            <a:endParaRPr dirty="0" sz="2400" lang="id-ID"/>
          </a:p>
        </p:txBody>
      </p:sp>
      <p:sp>
        <p:nvSpPr>
          <p:cNvPr id="1048645" name="TextBox 8"/>
          <p:cNvSpPr txBox="1"/>
          <p:nvPr/>
        </p:nvSpPr>
        <p:spPr>
          <a:xfrm>
            <a:off x="209320" y="79739"/>
            <a:ext cx="418704" cy="369332"/>
          </a:xfrm>
          <a:prstGeom prst="rect"/>
          <a:noFill/>
        </p:spPr>
        <p:txBody>
          <a:bodyPr rtlCol="0" wrap="none">
            <a:spAutoFit/>
          </a:bodyPr>
          <a:p>
            <a:r>
              <a:rPr dirty="0" lang="id-ID" smtClean="0">
                <a:solidFill>
                  <a:schemeClr val="bg1"/>
                </a:solidFill>
              </a:rPr>
              <a:t>11</a:t>
            </a:r>
            <a:endParaRPr dirty="0" lang="id-ID">
              <a:solidFill>
                <a:schemeClr val="bg1"/>
              </a:solidFill>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1" name="Picture 4"/>
          <p:cNvPicPr>
            <a:picLocks noChangeAspect="1"/>
          </p:cNvPicPr>
          <p:nvPr/>
        </p:nvPicPr>
        <p:blipFill>
          <a:blip xmlns:r="http://schemas.openxmlformats.org/officeDocument/2006/relationships" r:embed="rId1"/>
          <a:stretch>
            <a:fillRect/>
          </a:stretch>
        </p:blipFill>
        <p:spPr>
          <a:xfrm>
            <a:off x="0" y="4018208"/>
            <a:ext cx="9144000" cy="2839792"/>
          </a:xfrm>
          <a:prstGeom prst="rect"/>
        </p:spPr>
      </p:pic>
      <p:sp>
        <p:nvSpPr>
          <p:cNvPr id="1048646" name="Title 1"/>
          <p:cNvSpPr>
            <a:spLocks noGrp="1"/>
          </p:cNvSpPr>
          <p:nvPr>
            <p:ph type="title"/>
          </p:nvPr>
        </p:nvSpPr>
        <p:spPr>
          <a:xfrm>
            <a:off x="628650" y="635290"/>
            <a:ext cx="7886700" cy="1325563"/>
          </a:xfrm>
        </p:spPr>
        <p:txBody>
          <a:bodyPr>
            <a:normAutofit/>
          </a:bodyPr>
          <a:p>
            <a:r>
              <a:rPr dirty="0" sz="2400" lang="id-ID">
                <a:latin typeface="+mn-lt"/>
              </a:rPr>
              <a:t>b. Jenis P</a:t>
            </a:r>
            <a:r>
              <a:rPr dirty="0" sz="2400" lang="id-ID" smtClean="0">
                <a:latin typeface="+mn-lt"/>
              </a:rPr>
              <a:t>engangguran Menurut cirinya</a:t>
            </a:r>
            <a:r>
              <a:rPr dirty="0" sz="2400" lang="id-ID">
                <a:latin typeface="+mn-lt"/>
              </a:rPr>
              <a:t/>
            </a:r>
            <a:br>
              <a:rPr dirty="0" sz="2400" lang="id-ID">
                <a:latin typeface="+mn-lt"/>
              </a:rPr>
            </a:br>
            <a:endParaRPr dirty="0" sz="2400" lang="id-ID">
              <a:latin typeface="+mn-lt"/>
            </a:endParaRPr>
          </a:p>
        </p:txBody>
      </p:sp>
      <p:sp>
        <p:nvSpPr>
          <p:cNvPr id="1048647" name="Content Placeholder 2"/>
          <p:cNvSpPr>
            <a:spLocks noGrp="1"/>
          </p:cNvSpPr>
          <p:nvPr>
            <p:ph idx="1"/>
          </p:nvPr>
        </p:nvSpPr>
        <p:spPr>
          <a:xfrm>
            <a:off x="628650" y="1430771"/>
            <a:ext cx="7886700" cy="4351338"/>
          </a:xfrm>
        </p:spPr>
        <p:txBody>
          <a:bodyPr>
            <a:normAutofit/>
          </a:bodyPr>
          <a:p>
            <a:r>
              <a:rPr dirty="0" sz="2200" lang="id-ID" smtClean="0"/>
              <a:t>Pengangguran terbuka adalah saat orang sama sekali tidak bekerja dan berusaha mencari kerja</a:t>
            </a:r>
            <a:endParaRPr dirty="0" sz="2200" lang="id-ID"/>
          </a:p>
          <a:p>
            <a:r>
              <a:rPr dirty="0" sz="2200" lang="id-ID"/>
              <a:t>Setengah </a:t>
            </a:r>
            <a:r>
              <a:rPr dirty="0" sz="2200" lang="id-ID" smtClean="0"/>
              <a:t>menganggur adalah saat orang bekerja tapi tenaganya kurang </a:t>
            </a:r>
            <a:r>
              <a:rPr dirty="0" sz="2200" lang="id-ID" err="1" smtClean="0"/>
              <a:t>termanfaatkan</a:t>
            </a:r>
            <a:endParaRPr dirty="0" sz="2200" lang="id-ID"/>
          </a:p>
          <a:p>
            <a:r>
              <a:rPr dirty="0" sz="2200" lang="id-ID"/>
              <a:t>Pengangguran </a:t>
            </a:r>
            <a:r>
              <a:rPr dirty="0" sz="2200" lang="id-ID" smtClean="0"/>
              <a:t>terselubung adalah saat tenaga kerja tidak bekerja optimal</a:t>
            </a:r>
          </a:p>
          <a:p>
            <a:r>
              <a:rPr dirty="0" sz="2400" lang="id-ID"/>
              <a:t>Pengangguran musiman adalah pengangguran saat pergantian musim. Contohnya saat menunggu panen</a:t>
            </a:r>
          </a:p>
          <a:p>
            <a:endParaRPr dirty="0" sz="2200" lang="id-ID"/>
          </a:p>
          <a:p>
            <a:endParaRPr dirty="0" sz="2400" lang="id-ID"/>
          </a:p>
        </p:txBody>
      </p:sp>
      <p:sp>
        <p:nvSpPr>
          <p:cNvPr id="1048648" name="TextBox 5"/>
          <p:cNvSpPr txBox="1"/>
          <p:nvPr/>
        </p:nvSpPr>
        <p:spPr>
          <a:xfrm>
            <a:off x="209320" y="79739"/>
            <a:ext cx="418704" cy="369332"/>
          </a:xfrm>
          <a:prstGeom prst="rect"/>
          <a:noFill/>
        </p:spPr>
        <p:txBody>
          <a:bodyPr rtlCol="0" wrap="none">
            <a:spAutoFit/>
          </a:bodyPr>
          <a:p>
            <a:r>
              <a:rPr dirty="0" lang="id-ID" smtClean="0">
                <a:solidFill>
                  <a:schemeClr val="bg1"/>
                </a:solidFill>
              </a:rPr>
              <a:t>12</a:t>
            </a:r>
            <a:endParaRPr dirty="0" lang="id-ID">
              <a:solidFill>
                <a:schemeClr val="bg1"/>
              </a:solidFill>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72" name="Picture 1"/>
          <p:cNvPicPr>
            <a:picLocks noChangeAspect="1"/>
          </p:cNvPicPr>
          <p:nvPr/>
        </p:nvPicPr>
        <p:blipFill>
          <a:blip xmlns:r="http://schemas.openxmlformats.org/officeDocument/2006/relationships" r:embed="rId1"/>
          <a:stretch>
            <a:fillRect/>
          </a:stretch>
        </p:blipFill>
        <p:spPr>
          <a:xfrm>
            <a:off x="0" y="3176124"/>
            <a:ext cx="5943600" cy="3681876"/>
          </a:xfrm>
          <a:prstGeom prst="rect"/>
        </p:spPr>
      </p:pic>
      <p:sp>
        <p:nvSpPr>
          <p:cNvPr id="1048649" name="Content Placeholder 2"/>
          <p:cNvSpPr>
            <a:spLocks noGrp="1"/>
          </p:cNvSpPr>
          <p:nvPr>
            <p:ph idx="1"/>
          </p:nvPr>
        </p:nvSpPr>
        <p:spPr>
          <a:xfrm>
            <a:off x="628650" y="1559228"/>
            <a:ext cx="7886700" cy="4410508"/>
          </a:xfrm>
        </p:spPr>
        <p:txBody>
          <a:bodyPr>
            <a:normAutofit/>
          </a:bodyPr>
          <a:p>
            <a:pPr indent="-514350" marL="514350">
              <a:buAutoNum type="alphaLcPeriod"/>
            </a:pPr>
            <a:r>
              <a:rPr dirty="0" sz="2200" lang="id-ID" smtClean="0"/>
              <a:t>Apabila tingkat pengangguran tinggi, maka nilai komponen upah akan semakin kecil. Dengan demikian nilai </a:t>
            </a:r>
            <a:r>
              <a:rPr b="1" dirty="0" sz="2200" lang="id-ID" smtClean="0"/>
              <a:t>pendapatan nasional dan pendapatan per kapita</a:t>
            </a:r>
            <a:r>
              <a:rPr dirty="0" sz="2200" lang="id-ID" smtClean="0"/>
              <a:t> akan semakin kecil (Ekonomi)</a:t>
            </a:r>
          </a:p>
          <a:p>
            <a:pPr indent="-514350" marL="514350">
              <a:buAutoNum type="alphaLcPeriod"/>
            </a:pPr>
            <a:r>
              <a:rPr dirty="0" sz="2200" lang="id-ID"/>
              <a:t>Apabila tingkat pengangguran </a:t>
            </a:r>
            <a:r>
              <a:rPr dirty="0" sz="2200" lang="id-ID" smtClean="0"/>
              <a:t>tinggi, jumlah orang yang membayar pajak penghasilan berkurang. Akibatnya </a:t>
            </a:r>
            <a:r>
              <a:rPr b="1" dirty="0" sz="2200" lang="id-ID" smtClean="0"/>
              <a:t>penerimaan negara </a:t>
            </a:r>
            <a:r>
              <a:rPr dirty="0" sz="2200" lang="id-ID"/>
              <a:t>berkurang (Ekonomi)</a:t>
            </a:r>
            <a:endParaRPr dirty="0" sz="2200" lang="id-ID" smtClean="0"/>
          </a:p>
          <a:p>
            <a:pPr indent="-514350" marL="514350">
              <a:buAutoNum type="alphaLcPeriod"/>
            </a:pPr>
            <a:endParaRPr dirty="0" sz="2200" lang="id-ID"/>
          </a:p>
        </p:txBody>
      </p:sp>
      <p:sp>
        <p:nvSpPr>
          <p:cNvPr id="1048650" name="Title 1"/>
          <p:cNvSpPr>
            <a:spLocks noGrp="1"/>
          </p:cNvSpPr>
          <p:nvPr>
            <p:ph type="title"/>
          </p:nvPr>
        </p:nvSpPr>
        <p:spPr>
          <a:xfrm>
            <a:off x="628650" y="739791"/>
            <a:ext cx="7886700" cy="809046"/>
          </a:xfrm>
        </p:spPr>
        <p:txBody>
          <a:bodyPr>
            <a:normAutofit fontScale="90000"/>
          </a:bodyPr>
          <a:p>
            <a:r>
              <a:rPr b="1" dirty="0" sz="2400" lang="id-ID">
                <a:latin typeface="+mn-lt"/>
              </a:rPr>
              <a:t>3. Dampak </a:t>
            </a:r>
            <a:r>
              <a:rPr b="1" dirty="0" sz="2400" lang="id-ID" smtClean="0">
                <a:latin typeface="+mn-lt"/>
              </a:rPr>
              <a:t>Pengangguran </a:t>
            </a:r>
            <a:r>
              <a:rPr b="1" dirty="0" sz="2400" lang="id-ID">
                <a:latin typeface="+mn-lt"/>
              </a:rPr>
              <a:t>terhadap P</a:t>
            </a:r>
            <a:r>
              <a:rPr b="1" dirty="0" sz="2400" lang="id-ID" smtClean="0">
                <a:latin typeface="+mn-lt"/>
              </a:rPr>
              <a:t>embangunan Nasional</a:t>
            </a:r>
            <a:r>
              <a:rPr b="1" dirty="0" sz="2400" lang="id-ID">
                <a:latin typeface="+mn-lt"/>
              </a:rPr>
              <a:t/>
            </a:r>
            <a:br>
              <a:rPr b="1" dirty="0" sz="2400" lang="id-ID">
                <a:latin typeface="+mn-lt"/>
              </a:rPr>
            </a:br>
            <a:endParaRPr dirty="0" sz="2400" lang="id-ID">
              <a:latin typeface="+mn-lt"/>
            </a:endParaRPr>
          </a:p>
        </p:txBody>
      </p:sp>
      <p:sp>
        <p:nvSpPr>
          <p:cNvPr id="1048651" name="TextBox 5"/>
          <p:cNvSpPr txBox="1"/>
          <p:nvPr/>
        </p:nvSpPr>
        <p:spPr>
          <a:xfrm>
            <a:off x="209320" y="79739"/>
            <a:ext cx="418704" cy="369332"/>
          </a:xfrm>
          <a:prstGeom prst="rect"/>
          <a:noFill/>
        </p:spPr>
        <p:txBody>
          <a:bodyPr rtlCol="0" wrap="none">
            <a:spAutoFit/>
          </a:bodyPr>
          <a:p>
            <a:r>
              <a:rPr dirty="0" lang="id-ID" smtClean="0">
                <a:solidFill>
                  <a:schemeClr val="bg1"/>
                </a:solidFill>
              </a:rPr>
              <a:t>13</a:t>
            </a:r>
            <a:endParaRPr dirty="0" lang="id-ID">
              <a:solidFill>
                <a:schemeClr val="bg1"/>
              </a:solidFill>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Content Placeholder 2"/>
          <p:cNvSpPr>
            <a:spLocks noGrp="1"/>
          </p:cNvSpPr>
          <p:nvPr>
            <p:ph idx="1"/>
          </p:nvPr>
        </p:nvSpPr>
        <p:spPr>
          <a:xfrm>
            <a:off x="628650" y="1012330"/>
            <a:ext cx="7886700" cy="4351338"/>
          </a:xfrm>
        </p:spPr>
        <p:txBody>
          <a:bodyPr>
            <a:normAutofit/>
          </a:bodyPr>
          <a:p>
            <a:pPr indent="-457200" marL="457200">
              <a:buFont typeface="+mj-lt"/>
              <a:buAutoNum type="alphaLcPeriod" startAt="3"/>
            </a:pPr>
            <a:r>
              <a:rPr dirty="0" sz="2400" lang="id-ID" smtClean="0"/>
              <a:t>Semakin </a:t>
            </a:r>
            <a:r>
              <a:rPr dirty="0" sz="2400" lang="id-ID"/>
              <a:t>lama orang menganggur, semakin besar </a:t>
            </a:r>
            <a:r>
              <a:rPr b="1" dirty="0" sz="2400" lang="id-ID"/>
              <a:t>beban psikologis </a:t>
            </a:r>
            <a:r>
              <a:rPr dirty="0" sz="2400" lang="id-ID"/>
              <a:t>yang harus </a:t>
            </a:r>
            <a:r>
              <a:rPr dirty="0" sz="2400" lang="id-ID" smtClean="0"/>
              <a:t>ditanggung (Psikologi)</a:t>
            </a:r>
            <a:endParaRPr dirty="0" sz="2400" lang="id-ID"/>
          </a:p>
          <a:p>
            <a:pPr indent="-457200" marL="457200">
              <a:buFont typeface="+mj-lt"/>
              <a:buAutoNum type="alphaLcPeriod" startAt="3"/>
            </a:pPr>
            <a:r>
              <a:rPr dirty="0" sz="2400" lang="id-ID" smtClean="0"/>
              <a:t>Semakin </a:t>
            </a:r>
            <a:r>
              <a:rPr dirty="0" sz="2400" lang="id-ID"/>
              <a:t>banyak orang menganggur, semakin besar </a:t>
            </a:r>
            <a:r>
              <a:rPr b="1" dirty="0" sz="2400" lang="id-ID"/>
              <a:t>biaya sosial</a:t>
            </a:r>
            <a:r>
              <a:rPr dirty="0" sz="2400" lang="id-ID"/>
              <a:t> yang harus ditanggung. Contohnya biaya keamanan dan biaya peradilan atas peningkatan </a:t>
            </a:r>
            <a:r>
              <a:rPr dirty="0" sz="2400" lang="id-ID" smtClean="0"/>
              <a:t>kriminalitas (Pendidikan)</a:t>
            </a:r>
            <a:endParaRPr dirty="0" sz="2400" lang="id-ID"/>
          </a:p>
          <a:p>
            <a:endParaRPr dirty="0" sz="2400" lang="id-ID"/>
          </a:p>
        </p:txBody>
      </p:sp>
      <p:pic>
        <p:nvPicPr>
          <p:cNvPr id="2097173" name="Picture 4"/>
          <p:cNvPicPr>
            <a:picLocks noChangeAspect="1"/>
          </p:cNvPicPr>
          <p:nvPr/>
        </p:nvPicPr>
        <p:blipFill>
          <a:blip xmlns:r="http://schemas.openxmlformats.org/officeDocument/2006/relationships" r:embed="rId1"/>
          <a:stretch>
            <a:fillRect/>
          </a:stretch>
        </p:blipFill>
        <p:spPr>
          <a:xfrm>
            <a:off x="0" y="3590770"/>
            <a:ext cx="9144000" cy="3267230"/>
          </a:xfrm>
          <a:prstGeom prst="rect"/>
        </p:spPr>
      </p:pic>
      <p:sp>
        <p:nvSpPr>
          <p:cNvPr id="1048653" name="TextBox 5"/>
          <p:cNvSpPr txBox="1"/>
          <p:nvPr/>
        </p:nvSpPr>
        <p:spPr>
          <a:xfrm>
            <a:off x="209320" y="79739"/>
            <a:ext cx="418704" cy="369332"/>
          </a:xfrm>
          <a:prstGeom prst="rect"/>
          <a:noFill/>
        </p:spPr>
        <p:txBody>
          <a:bodyPr rtlCol="0" wrap="none">
            <a:spAutoFit/>
          </a:bodyPr>
          <a:p>
            <a:r>
              <a:rPr dirty="0" lang="id-ID" smtClean="0">
                <a:solidFill>
                  <a:schemeClr val="bg1"/>
                </a:solidFill>
              </a:rPr>
              <a:t>14</a:t>
            </a:r>
            <a:endParaRPr dirty="0" lang="id-ID">
              <a:solidFill>
                <a:schemeClr val="bg1"/>
              </a:solidFill>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74" name="Picture 5"/>
          <p:cNvPicPr>
            <a:picLocks noChangeAspect="1"/>
          </p:cNvPicPr>
          <p:nvPr/>
        </p:nvPicPr>
        <p:blipFill>
          <a:blip xmlns:r="http://schemas.openxmlformats.org/officeDocument/2006/relationships" r:embed="rId1"/>
          <a:stretch>
            <a:fillRect/>
          </a:stretch>
        </p:blipFill>
        <p:spPr>
          <a:xfrm>
            <a:off x="0" y="3644721"/>
            <a:ext cx="5228823" cy="3213279"/>
          </a:xfrm>
          <a:prstGeom prst="rect"/>
        </p:spPr>
      </p:pic>
      <p:sp>
        <p:nvSpPr>
          <p:cNvPr id="1048654" name="Content Placeholder 2"/>
          <p:cNvSpPr>
            <a:spLocks noGrp="1"/>
          </p:cNvSpPr>
          <p:nvPr>
            <p:ph idx="1"/>
          </p:nvPr>
        </p:nvSpPr>
        <p:spPr>
          <a:xfrm>
            <a:off x="418672" y="522173"/>
            <a:ext cx="7886700" cy="3611945"/>
          </a:xfrm>
        </p:spPr>
        <p:txBody>
          <a:bodyPr>
            <a:normAutofit/>
          </a:bodyPr>
          <a:p>
            <a:pPr indent="0" marL="0">
              <a:buNone/>
            </a:pPr>
            <a:r>
              <a:rPr b="1" dirty="0" sz="2400" lang="id-ID" smtClean="0"/>
              <a:t>4. Cara-cara </a:t>
            </a:r>
            <a:r>
              <a:rPr b="1" dirty="0" sz="2400" lang="id-ID"/>
              <a:t>M</a:t>
            </a:r>
            <a:r>
              <a:rPr b="1" dirty="0" sz="2400" lang="id-ID" smtClean="0"/>
              <a:t>engatasi Pengangguran</a:t>
            </a:r>
          </a:p>
          <a:p>
            <a:pPr indent="0" marL="0">
              <a:buNone/>
            </a:pPr>
            <a:r>
              <a:rPr dirty="0" sz="2400" lang="id-ID" smtClean="0"/>
              <a:t>Kebijakan pemerintah :</a:t>
            </a:r>
          </a:p>
          <a:p>
            <a:pPr indent="-457200" marL="457200">
              <a:buAutoNum type="arabicPeriod"/>
            </a:pPr>
            <a:r>
              <a:rPr dirty="0" sz="2400" lang="id-ID" smtClean="0"/>
              <a:t>Wajib belajar 9 tahun</a:t>
            </a:r>
          </a:p>
          <a:p>
            <a:pPr indent="-457200" marL="457200">
              <a:buAutoNum type="arabicPeriod"/>
            </a:pPr>
            <a:r>
              <a:rPr dirty="0" sz="2400" lang="id-ID" smtClean="0"/>
              <a:t>Program padat karya</a:t>
            </a:r>
          </a:p>
          <a:p>
            <a:pPr indent="-457200" marL="457200">
              <a:buAutoNum type="arabicPeriod"/>
            </a:pPr>
            <a:r>
              <a:rPr dirty="0" sz="2400" lang="id-ID" smtClean="0"/>
              <a:t>Pelatihan tenaga kerja dan kewirausahaan</a:t>
            </a:r>
          </a:p>
          <a:p>
            <a:pPr indent="-457200" marL="457200">
              <a:buAutoNum type="arabicPeriod"/>
            </a:pPr>
            <a:r>
              <a:rPr dirty="0" sz="2400" lang="id-ID" smtClean="0"/>
              <a:t>Program transmigrasi</a:t>
            </a:r>
          </a:p>
          <a:p>
            <a:pPr indent="-457200" marL="457200">
              <a:buAutoNum type="arabicPeriod"/>
            </a:pPr>
            <a:r>
              <a:rPr dirty="0" sz="2400" lang="id-ID" smtClean="0"/>
              <a:t>Program Kredit Usaha rakyat (KUR)</a:t>
            </a:r>
          </a:p>
        </p:txBody>
      </p:sp>
      <p:sp>
        <p:nvSpPr>
          <p:cNvPr id="1048655" name="TextBox 4"/>
          <p:cNvSpPr txBox="1"/>
          <p:nvPr/>
        </p:nvSpPr>
        <p:spPr>
          <a:xfrm>
            <a:off x="209320" y="79739"/>
            <a:ext cx="418704" cy="369332"/>
          </a:xfrm>
          <a:prstGeom prst="rect"/>
          <a:noFill/>
        </p:spPr>
        <p:txBody>
          <a:bodyPr rtlCol="0" wrap="none">
            <a:spAutoFit/>
          </a:bodyPr>
          <a:p>
            <a:r>
              <a:rPr dirty="0" lang="id-ID" smtClean="0">
                <a:solidFill>
                  <a:schemeClr val="bg1"/>
                </a:solidFill>
              </a:rPr>
              <a:t>15</a:t>
            </a:r>
            <a:endParaRPr dirty="0" lang="id-ID">
              <a:solidFill>
                <a:schemeClr val="bg1"/>
              </a:solidFill>
            </a:endParaRPr>
          </a:p>
        </p:txBody>
      </p:sp>
      <p:sp>
        <p:nvSpPr>
          <p:cNvPr id="1048656" name="Rectangle 6"/>
          <p:cNvSpPr/>
          <p:nvPr/>
        </p:nvSpPr>
        <p:spPr>
          <a:xfrm>
            <a:off x="4333740" y="3984322"/>
            <a:ext cx="4572000" cy="2308324"/>
          </a:xfrm>
          <a:prstGeom prst="rect"/>
        </p:spPr>
        <p:txBody>
          <a:bodyPr>
            <a:spAutoFit/>
          </a:bodyPr>
          <a:p>
            <a:pPr indent="-342900" marL="342900">
              <a:buFont typeface="+mj-lt"/>
              <a:buAutoNum type="arabicPeriod" startAt="6"/>
            </a:pPr>
            <a:r>
              <a:rPr dirty="0" sz="2400" lang="id-ID" smtClean="0"/>
              <a:t>Perbaikan </a:t>
            </a:r>
            <a:r>
              <a:rPr dirty="0" sz="2400" lang="id-ID"/>
              <a:t>sistem informasi kerja dari Kemenakertrans dan pihak </a:t>
            </a:r>
            <a:r>
              <a:rPr dirty="0" sz="2400" lang="id-ID" smtClean="0"/>
              <a:t>swasta</a:t>
            </a:r>
          </a:p>
          <a:p>
            <a:pPr indent="-342900" marL="342900">
              <a:buFont typeface="+mj-lt"/>
              <a:buAutoNum type="arabicPeriod" startAt="6"/>
            </a:pPr>
            <a:r>
              <a:rPr dirty="0" sz="2400" lang="id-ID" smtClean="0"/>
              <a:t>Program </a:t>
            </a:r>
            <a:r>
              <a:rPr dirty="0" sz="2400" lang="id-ID"/>
              <a:t>Nasional Pemberdayaan Masyarakat (PNPM)</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75" name="Picture 5"/>
          <p:cNvPicPr>
            <a:picLocks noChangeAspect="1"/>
          </p:cNvPicPr>
          <p:nvPr/>
        </p:nvPicPr>
        <p:blipFill>
          <a:blip xmlns:r="http://schemas.openxmlformats.org/officeDocument/2006/relationships" r:embed="rId1"/>
          <a:stretch>
            <a:fillRect/>
          </a:stretch>
        </p:blipFill>
        <p:spPr>
          <a:xfrm>
            <a:off x="1854558" y="4237149"/>
            <a:ext cx="7289441" cy="2620850"/>
          </a:xfrm>
          <a:prstGeom prst="rect"/>
        </p:spPr>
      </p:pic>
      <p:sp>
        <p:nvSpPr>
          <p:cNvPr id="1048657" name="Content Placeholder 2"/>
          <p:cNvSpPr>
            <a:spLocks noGrp="1"/>
          </p:cNvSpPr>
          <p:nvPr>
            <p:ph idx="1"/>
          </p:nvPr>
        </p:nvSpPr>
        <p:spPr>
          <a:xfrm>
            <a:off x="628650" y="900338"/>
            <a:ext cx="7886700" cy="4351338"/>
          </a:xfrm>
        </p:spPr>
        <p:txBody>
          <a:bodyPr>
            <a:normAutofit/>
          </a:bodyPr>
          <a:p>
            <a:pPr indent="-457200" marL="457200">
              <a:buFont typeface="+mj-lt"/>
              <a:buAutoNum type="alphaLcPeriod"/>
            </a:pPr>
            <a:r>
              <a:rPr dirty="0" sz="2400" lang="id-ID" smtClean="0"/>
              <a:t>cara-cara mengatasi pengangguran siklis antara lain peningkatan daya beli masyarakat, misalnya pemerintah membuka proyek yang bersifat umum seperti membangun jembatan, irigasi. Selain itu memperluas pasar barang dan jasa.</a:t>
            </a:r>
          </a:p>
          <a:p>
            <a:pPr indent="-514350" marL="514350">
              <a:buFont typeface="+mj-lt"/>
              <a:buAutoNum type="alphaLcPeriod" startAt="2"/>
            </a:pPr>
            <a:r>
              <a:rPr dirty="0" sz="2400" lang="id-ID" smtClean="0"/>
              <a:t>cara-cara </a:t>
            </a:r>
            <a:r>
              <a:rPr dirty="0" sz="2400" lang="id-ID"/>
              <a:t>mengatasi pengangguran struktural adalah dengan pengadaan pendidikan dan pelatihan, memindahkan tenaga kerja ke tempat yang membutuhkan, meningkatkan mobilitas tenaga kerja, dan mendirikan industri padat karya</a:t>
            </a:r>
          </a:p>
          <a:p>
            <a:endParaRPr dirty="0" sz="2400" lang="id-ID"/>
          </a:p>
        </p:txBody>
      </p:sp>
      <p:sp>
        <p:nvSpPr>
          <p:cNvPr id="1048658" name="TextBox 6"/>
          <p:cNvSpPr txBox="1"/>
          <p:nvPr/>
        </p:nvSpPr>
        <p:spPr>
          <a:xfrm>
            <a:off x="209320" y="79739"/>
            <a:ext cx="418704" cy="369332"/>
          </a:xfrm>
          <a:prstGeom prst="rect"/>
          <a:noFill/>
        </p:spPr>
        <p:txBody>
          <a:bodyPr rtlCol="0" wrap="none">
            <a:spAutoFit/>
          </a:bodyPr>
          <a:p>
            <a:r>
              <a:rPr dirty="0" lang="id-ID" smtClean="0">
                <a:solidFill>
                  <a:schemeClr val="bg1"/>
                </a:solidFill>
              </a:rPr>
              <a:t>16</a:t>
            </a:r>
            <a:endParaRPr dirty="0" lang="id-ID">
              <a:solidFill>
                <a:schemeClr val="bg1"/>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4" name="TextBox 10"/>
          <p:cNvSpPr txBox="1"/>
          <p:nvPr/>
        </p:nvSpPr>
        <p:spPr>
          <a:xfrm>
            <a:off x="209320" y="79739"/>
            <a:ext cx="301686" cy="369332"/>
          </a:xfrm>
          <a:prstGeom prst="rect"/>
          <a:noFill/>
        </p:spPr>
        <p:txBody>
          <a:bodyPr rtlCol="0" wrap="none">
            <a:spAutoFit/>
          </a:bodyPr>
          <a:p>
            <a:r>
              <a:rPr dirty="0" lang="id-ID" smtClean="0">
                <a:solidFill>
                  <a:schemeClr val="bg1"/>
                </a:solidFill>
              </a:rPr>
              <a:t>3</a:t>
            </a:r>
            <a:endParaRPr dirty="0" lang="id-ID">
              <a:solidFill>
                <a:schemeClr val="bg1"/>
              </a:solidFill>
            </a:endParaRPr>
          </a:p>
        </p:txBody>
      </p:sp>
      <p:grpSp>
        <p:nvGrpSpPr>
          <p:cNvPr id="41" name="Group 11"/>
          <p:cNvGrpSpPr/>
          <p:nvPr/>
        </p:nvGrpSpPr>
        <p:grpSpPr>
          <a:xfrm>
            <a:off x="239685" y="477983"/>
            <a:ext cx="8384770" cy="1662544"/>
            <a:chOff x="395536" y="3757537"/>
            <a:chExt cx="8640960" cy="1111623"/>
          </a:xfrm>
        </p:grpSpPr>
        <p:sp>
          <p:nvSpPr>
            <p:cNvPr id="1048595" name="Rectangle 12"/>
            <p:cNvSpPr/>
            <p:nvPr/>
          </p:nvSpPr>
          <p:spPr>
            <a:xfrm>
              <a:off x="395536" y="3757538"/>
              <a:ext cx="8640960" cy="1111622"/>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Rectangle 13"/>
            <p:cNvSpPr/>
            <p:nvPr/>
          </p:nvSpPr>
          <p:spPr>
            <a:xfrm>
              <a:off x="467544" y="4126869"/>
              <a:ext cx="8496944" cy="648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US" err="1">
                  <a:solidFill>
                    <a:schemeClr val="tx1"/>
                  </a:solidFill>
                </a:rPr>
                <a:t>Nilai-nilai</a:t>
              </a:r>
              <a:r>
                <a:rPr dirty="0" lang="en-US">
                  <a:solidFill>
                    <a:schemeClr val="tx1"/>
                  </a:solidFill>
                </a:rPr>
                <a:t> yang </a:t>
              </a:r>
              <a:r>
                <a:rPr dirty="0" lang="en-US" err="1">
                  <a:solidFill>
                    <a:schemeClr val="tx1"/>
                  </a:solidFill>
                </a:rPr>
                <a:t>dapat</a:t>
              </a:r>
              <a:r>
                <a:rPr dirty="0" lang="en-US">
                  <a:solidFill>
                    <a:schemeClr val="tx1"/>
                  </a:solidFill>
                </a:rPr>
                <a:t> </a:t>
              </a:r>
              <a:r>
                <a:rPr dirty="0" lang="en-US" err="1">
                  <a:solidFill>
                    <a:schemeClr val="tx1"/>
                  </a:solidFill>
                </a:rPr>
                <a:t>dikembangkan</a:t>
              </a:r>
              <a:r>
                <a:rPr dirty="0" lang="en-US">
                  <a:solidFill>
                    <a:schemeClr val="tx1"/>
                  </a:solidFill>
                </a:rPr>
                <a:t> </a:t>
              </a:r>
              <a:r>
                <a:rPr dirty="0" lang="en-US" err="1">
                  <a:solidFill>
                    <a:schemeClr val="tx1"/>
                  </a:solidFill>
                </a:rPr>
                <a:t>setelah</a:t>
              </a:r>
              <a:r>
                <a:rPr dirty="0" lang="en-US">
                  <a:solidFill>
                    <a:schemeClr val="tx1"/>
                  </a:solidFill>
                </a:rPr>
                <a:t> </a:t>
              </a:r>
              <a:r>
                <a:rPr dirty="0" lang="en-US" err="1">
                  <a:solidFill>
                    <a:schemeClr val="tx1"/>
                  </a:solidFill>
                </a:rPr>
                <a:t>mempelajari</a:t>
              </a:r>
              <a:r>
                <a:rPr dirty="0" lang="en-US">
                  <a:solidFill>
                    <a:schemeClr val="tx1"/>
                  </a:solidFill>
                </a:rPr>
                <a:t> </a:t>
              </a:r>
              <a:r>
                <a:rPr dirty="0" lang="en-US" err="1">
                  <a:solidFill>
                    <a:schemeClr val="tx1"/>
                  </a:solidFill>
                </a:rPr>
                <a:t>bab</a:t>
              </a:r>
              <a:r>
                <a:rPr dirty="0" lang="en-US">
                  <a:solidFill>
                    <a:schemeClr val="tx1"/>
                  </a:solidFill>
                </a:rPr>
                <a:t> </a:t>
              </a:r>
              <a:r>
                <a:rPr dirty="0" lang="en-US" err="1">
                  <a:solidFill>
                    <a:schemeClr val="tx1"/>
                  </a:solidFill>
                </a:rPr>
                <a:t>ini</a:t>
              </a:r>
              <a:r>
                <a:rPr dirty="0" lang="en-US">
                  <a:solidFill>
                    <a:schemeClr val="tx1"/>
                  </a:solidFill>
                </a:rPr>
                <a:t> </a:t>
              </a:r>
              <a:r>
                <a:rPr dirty="0" lang="en-US" err="1">
                  <a:solidFill>
                    <a:schemeClr val="tx1"/>
                  </a:solidFill>
                </a:rPr>
                <a:t>adalah</a:t>
              </a:r>
              <a:r>
                <a:rPr dirty="0" lang="en-US">
                  <a:solidFill>
                    <a:schemeClr val="tx1"/>
                  </a:solidFill>
                </a:rPr>
                <a:t> </a:t>
              </a:r>
              <a:r>
                <a:rPr dirty="0" lang="id-ID" smtClean="0">
                  <a:solidFill>
                    <a:schemeClr val="tx1"/>
                  </a:solidFill>
                </a:rPr>
                <a:t>kreatif</a:t>
              </a:r>
              <a:r>
                <a:rPr dirty="0" lang="id-ID">
                  <a:solidFill>
                    <a:schemeClr val="tx1"/>
                  </a:solidFill>
                </a:rPr>
                <a:t>, kerja keras, </a:t>
              </a:r>
              <a:r>
                <a:rPr dirty="0" lang="id-ID" smtClean="0">
                  <a:solidFill>
                    <a:schemeClr val="tx1"/>
                  </a:solidFill>
                </a:rPr>
                <a:t>rasa </a:t>
              </a:r>
              <a:r>
                <a:rPr dirty="0" lang="id-ID">
                  <a:solidFill>
                    <a:schemeClr val="tx1"/>
                  </a:solidFill>
                </a:rPr>
                <a:t>ingin tahu, </a:t>
              </a:r>
              <a:r>
                <a:rPr dirty="0" lang="id-ID" smtClean="0">
                  <a:solidFill>
                    <a:schemeClr val="tx1"/>
                  </a:solidFill>
                </a:rPr>
                <a:t>gemar </a:t>
              </a:r>
              <a:r>
                <a:rPr dirty="0" lang="id-ID">
                  <a:solidFill>
                    <a:schemeClr val="tx1"/>
                  </a:solidFill>
                </a:rPr>
                <a:t>membaca ,disiplin, dan </a:t>
              </a:r>
              <a:r>
                <a:rPr dirty="0" lang="id-ID" smtClean="0">
                  <a:solidFill>
                    <a:schemeClr val="tx1"/>
                  </a:solidFill>
                </a:rPr>
                <a:t>peduli </a:t>
              </a:r>
              <a:r>
                <a:rPr dirty="0" lang="id-ID">
                  <a:solidFill>
                    <a:schemeClr val="tx1"/>
                  </a:solidFill>
                </a:rPr>
                <a:t>sosial</a:t>
              </a:r>
              <a:endParaRPr dirty="0" lang="en-US">
                <a:solidFill>
                  <a:schemeClr val="tx1"/>
                </a:solidFill>
              </a:endParaRPr>
            </a:p>
          </p:txBody>
        </p:sp>
        <p:sp>
          <p:nvSpPr>
            <p:cNvPr id="1048597" name="Rectangle 14"/>
            <p:cNvSpPr/>
            <p:nvPr/>
          </p:nvSpPr>
          <p:spPr>
            <a:xfrm>
              <a:off x="456109" y="3757537"/>
              <a:ext cx="2871516" cy="239463"/>
            </a:xfrm>
            <a:prstGeom prst="rect"/>
          </p:spPr>
          <p:txBody>
            <a:bodyPr wrap="none">
              <a:spAutoFit/>
            </a:bodyPr>
            <a:p>
              <a:r>
                <a:rPr b="1" dirty="0" lang="en-US" err="1">
                  <a:solidFill>
                    <a:schemeClr val="bg1"/>
                  </a:solidFill>
                  <a:effectLst>
                    <a:outerShdw algn="tl" blurRad="38100" dir="2700000" dist="38100">
                      <a:srgbClr val="000000">
                        <a:alpha val="43137"/>
                      </a:srgbClr>
                    </a:outerShdw>
                  </a:effectLst>
                  <a:latin typeface="Myriad Pro" pitchFamily="34" charset="0"/>
                </a:rPr>
                <a:t>Nilai</a:t>
              </a:r>
              <a:r>
                <a:rPr b="1" dirty="0" lang="en-US">
                  <a:solidFill>
                    <a:schemeClr val="bg1"/>
                  </a:solidFill>
                  <a:effectLst>
                    <a:outerShdw algn="tl" blurRad="38100" dir="2700000" dist="38100">
                      <a:srgbClr val="000000">
                        <a:alpha val="43137"/>
                      </a:srgbClr>
                    </a:outerShdw>
                  </a:effectLst>
                  <a:latin typeface="Myriad Pro" pitchFamily="34" charset="0"/>
                </a:rPr>
                <a:t> </a:t>
              </a:r>
              <a:r>
                <a:rPr b="1" dirty="0" lang="en-US" err="1">
                  <a:solidFill>
                    <a:schemeClr val="bg1"/>
                  </a:solidFill>
                  <a:effectLst>
                    <a:outerShdw algn="tl" blurRad="38100" dir="2700000" dist="38100">
                      <a:srgbClr val="000000">
                        <a:alpha val="43137"/>
                      </a:srgbClr>
                    </a:outerShdw>
                  </a:effectLst>
                  <a:latin typeface="Myriad Pro" pitchFamily="34" charset="0"/>
                </a:rPr>
                <a:t>dan</a:t>
              </a:r>
              <a:r>
                <a:rPr b="1" dirty="0" lang="en-US">
                  <a:solidFill>
                    <a:schemeClr val="bg1"/>
                  </a:solidFill>
                  <a:effectLst>
                    <a:outerShdw algn="tl" blurRad="38100" dir="2700000" dist="38100">
                      <a:srgbClr val="000000">
                        <a:alpha val="43137"/>
                      </a:srgbClr>
                    </a:outerShdw>
                  </a:effectLst>
                  <a:latin typeface="Myriad Pro" pitchFamily="34" charset="0"/>
                </a:rPr>
                <a:t> </a:t>
              </a:r>
              <a:r>
                <a:rPr b="1" dirty="0" lang="en-US" err="1">
                  <a:solidFill>
                    <a:schemeClr val="bg1"/>
                  </a:solidFill>
                  <a:effectLst>
                    <a:outerShdw algn="tl" blurRad="38100" dir="2700000" dist="38100">
                      <a:srgbClr val="000000">
                        <a:alpha val="43137"/>
                      </a:srgbClr>
                    </a:outerShdw>
                  </a:effectLst>
                  <a:latin typeface="Myriad Pro" pitchFamily="34" charset="0"/>
                </a:rPr>
                <a:t>Karakter</a:t>
              </a:r>
              <a:r>
                <a:rPr b="1" dirty="0" lang="en-US">
                  <a:solidFill>
                    <a:schemeClr val="bg1"/>
                  </a:solidFill>
                  <a:effectLst>
                    <a:outerShdw algn="tl" blurRad="38100" dir="2700000" dist="38100">
                      <a:srgbClr val="000000">
                        <a:alpha val="43137"/>
                      </a:srgbClr>
                    </a:outerShdw>
                  </a:effectLst>
                  <a:latin typeface="Myriad Pro" pitchFamily="34" charset="0"/>
                </a:rPr>
                <a:t> </a:t>
              </a:r>
              <a:r>
                <a:rPr b="1" dirty="0" lang="en-US" err="1">
                  <a:solidFill>
                    <a:schemeClr val="bg1"/>
                  </a:solidFill>
                  <a:effectLst>
                    <a:outerShdw algn="tl" blurRad="38100" dir="2700000" dist="38100">
                      <a:srgbClr val="000000">
                        <a:alpha val="43137"/>
                      </a:srgbClr>
                    </a:outerShdw>
                  </a:effectLst>
                  <a:latin typeface="Myriad Pro" pitchFamily="34" charset="0"/>
                </a:rPr>
                <a:t>Bangsa</a:t>
              </a:r>
              <a:endParaRPr dirty="0" lang="en-US">
                <a:solidFill>
                  <a:schemeClr val="bg1"/>
                </a:solidFill>
                <a:effectLst>
                  <a:outerShdw algn="tl" blurRad="38100" dir="2700000" dist="38100">
                    <a:srgbClr val="000000">
                      <a:alpha val="43137"/>
                    </a:srgbClr>
                  </a:outerShdw>
                </a:effectLst>
                <a:latin typeface="Myriad Pro" pitchFamily="34" charset="0"/>
              </a:endParaRPr>
            </a:p>
          </p:txBody>
        </p:sp>
      </p:grpSp>
      <p:grpSp>
        <p:nvGrpSpPr>
          <p:cNvPr id="42" name="Group 16"/>
          <p:cNvGrpSpPr/>
          <p:nvPr/>
        </p:nvGrpSpPr>
        <p:grpSpPr>
          <a:xfrm>
            <a:off x="254418" y="2930236"/>
            <a:ext cx="8640960" cy="3649872"/>
            <a:chOff x="395536" y="5013176"/>
            <a:chExt cx="8640960" cy="1555916"/>
          </a:xfrm>
        </p:grpSpPr>
        <p:sp>
          <p:nvSpPr>
            <p:cNvPr id="1048598" name="Rectangle 17"/>
            <p:cNvSpPr/>
            <p:nvPr/>
          </p:nvSpPr>
          <p:spPr>
            <a:xfrm>
              <a:off x="395536" y="5013176"/>
              <a:ext cx="8640960" cy="1555916"/>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Rectangle 18"/>
            <p:cNvSpPr/>
            <p:nvPr/>
          </p:nvSpPr>
          <p:spPr>
            <a:xfrm>
              <a:off x="1547664" y="5117950"/>
              <a:ext cx="7416824" cy="137258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numCol="3" rtlCol="0" spcCol="0"/>
            <a:p>
              <a:endParaRPr lang="en-US">
                <a:solidFill>
                  <a:schemeClr val="tx1"/>
                </a:solidFill>
              </a:endParaRPr>
            </a:p>
          </p:txBody>
        </p:sp>
        <p:sp>
          <p:nvSpPr>
            <p:cNvPr id="1048600" name="Rectangle 19"/>
            <p:cNvSpPr/>
            <p:nvPr/>
          </p:nvSpPr>
          <p:spPr>
            <a:xfrm>
              <a:off x="827584" y="5767712"/>
              <a:ext cx="817879" cy="266366"/>
            </a:xfrm>
            <a:prstGeom prst="rect"/>
          </p:spPr>
          <p:txBody>
            <a:bodyPr wrap="square">
              <a:spAutoFit/>
            </a:bodyPr>
            <a:p>
              <a:r>
                <a:rPr b="1" dirty="0" lang="en-US">
                  <a:solidFill>
                    <a:schemeClr val="bg1"/>
                  </a:solidFill>
                  <a:effectLst>
                    <a:outerShdw algn="tl" blurRad="38100" dir="2700000" dist="38100">
                      <a:srgbClr val="000000">
                        <a:alpha val="43137"/>
                      </a:srgbClr>
                    </a:outerShdw>
                  </a:effectLst>
                  <a:latin typeface="Myriad Pro" pitchFamily="34" charset="0"/>
                </a:rPr>
                <a:t>Kata</a:t>
              </a:r>
            </a:p>
            <a:p>
              <a:r>
                <a:rPr b="1" dirty="0" lang="en-US" err="1">
                  <a:solidFill>
                    <a:schemeClr val="bg1"/>
                  </a:solidFill>
                  <a:effectLst>
                    <a:outerShdw algn="tl" blurRad="38100" dir="2700000" dist="38100">
                      <a:srgbClr val="000000">
                        <a:alpha val="43137"/>
                      </a:srgbClr>
                    </a:outerShdw>
                  </a:effectLst>
                  <a:latin typeface="Myriad Pro" pitchFamily="34" charset="0"/>
                </a:rPr>
                <a:t>Kunci</a:t>
              </a:r>
              <a:endParaRPr b="1" dirty="0" lang="en-US">
                <a:solidFill>
                  <a:schemeClr val="bg1"/>
                </a:solidFill>
                <a:effectLst>
                  <a:outerShdw algn="tl" blurRad="38100" dir="2700000" dist="38100">
                    <a:srgbClr val="000000">
                      <a:alpha val="43137"/>
                    </a:srgbClr>
                  </a:outerShdw>
                </a:effectLst>
                <a:latin typeface="Myriad Pro" pitchFamily="34" charset="0"/>
              </a:endParaRPr>
            </a:p>
          </p:txBody>
        </p:sp>
        <p:pic>
          <p:nvPicPr>
            <p:cNvPr id="2097153" name="Picture 20"/>
            <p:cNvPicPr>
              <a:picLocks noChangeAspect="1"/>
            </p:cNvPicPr>
            <p:nvPr/>
          </p:nvPicPr>
          <p:blipFill>
            <a:blip xmlns:r="http://schemas.openxmlformats.org/officeDocument/2006/relationships" r:embed="rId1" cstate="print">
              <a:clrChange>
                <a:clrFrom>
                  <a:srgbClr val="FFFDFC"/>
                </a:clrFrom>
                <a:clrTo>
                  <a:srgbClr val="FFFDFC">
                    <a:alpha val="0"/>
                  </a:srgbClr>
                </a:clrTo>
              </a:clrChange>
            </a:blip>
            <a:stretch>
              <a:fillRect/>
            </a:stretch>
          </p:blipFill>
          <p:spPr>
            <a:xfrm>
              <a:off x="454844" y="5399872"/>
              <a:ext cx="432050" cy="943904"/>
            </a:xfrm>
            <a:prstGeom prst="rect"/>
          </p:spPr>
        </p:pic>
        <p:sp>
          <p:nvSpPr>
            <p:cNvPr id="1048601" name="Rectangle 23"/>
            <p:cNvSpPr/>
            <p:nvPr/>
          </p:nvSpPr>
          <p:spPr>
            <a:xfrm>
              <a:off x="1547664" y="5193161"/>
              <a:ext cx="2289634" cy="656169"/>
            </a:xfrm>
            <a:prstGeom prst="rect"/>
          </p:spPr>
          <p:txBody>
            <a:bodyPr wrap="square">
              <a:spAutoFit/>
            </a:bodyPr>
            <a:p>
              <a:pPr>
                <a:buFont typeface="Arial" panose="020B0604020202020204" pitchFamily="34" charset="0"/>
                <a:buChar char="•"/>
              </a:pPr>
              <a:r>
                <a:rPr dirty="0" sz="1600" lang="id-ID" smtClean="0"/>
                <a:t>Kesempatan kerja</a:t>
              </a:r>
            </a:p>
            <a:p>
              <a:pPr>
                <a:buFont typeface="Arial" panose="020B0604020202020204" pitchFamily="34" charset="0"/>
                <a:buChar char="•"/>
              </a:pPr>
              <a:r>
                <a:rPr dirty="0" sz="1600" lang="id-ID" smtClean="0"/>
                <a:t>Pengangguran</a:t>
              </a:r>
            </a:p>
            <a:p>
              <a:pPr>
                <a:buFont typeface="Arial" panose="020B0604020202020204" pitchFamily="34" charset="0"/>
                <a:buChar char="•"/>
              </a:pPr>
              <a:r>
                <a:rPr dirty="0" sz="1600" lang="id-ID" smtClean="0"/>
                <a:t>Pengangguran </a:t>
              </a:r>
              <a:r>
                <a:rPr dirty="0" sz="1600" lang="id-ID" err="1" smtClean="0"/>
                <a:t>musiman</a:t>
              </a:r>
              <a:endParaRPr dirty="0" sz="1600" lang="id-ID" smtClean="0"/>
            </a:p>
            <a:p>
              <a:pPr>
                <a:buFont typeface="Arial" panose="020B0604020202020204" pitchFamily="34" charset="0"/>
                <a:buChar char="•"/>
              </a:pPr>
              <a:r>
                <a:rPr dirty="0" sz="1600" lang="id-ID" smtClean="0"/>
                <a:t>Pengangguran konjungtur/</a:t>
              </a:r>
              <a:r>
                <a:rPr dirty="0" sz="1600" lang="id-ID" err="1" smtClean="0"/>
                <a:t>siklis</a:t>
              </a:r>
              <a:endParaRPr dirty="0" sz="1600" lang="id-ID" smtClean="0"/>
            </a:p>
          </p:txBody>
        </p:sp>
      </p:grpSp>
      <p:sp>
        <p:nvSpPr>
          <p:cNvPr id="1048602" name="Rectangle 24"/>
          <p:cNvSpPr/>
          <p:nvPr/>
        </p:nvSpPr>
        <p:spPr>
          <a:xfrm>
            <a:off x="3768188" y="3304309"/>
            <a:ext cx="2631403" cy="1539240"/>
          </a:xfrm>
          <a:prstGeom prst="rect"/>
        </p:spPr>
        <p:txBody>
          <a:bodyPr wrap="square">
            <a:spAutoFit/>
          </a:bodyPr>
          <a:p>
            <a:pPr>
              <a:buFont typeface="Arial" panose="020B0604020202020204" pitchFamily="34" charset="0"/>
              <a:buChar char="•"/>
            </a:pPr>
            <a:r>
              <a:rPr dirty="0" sz="1600" lang="id-ID" smtClean="0"/>
              <a:t>Angkatan kerja</a:t>
            </a:r>
          </a:p>
          <a:p>
            <a:pPr>
              <a:buFont typeface="Arial" panose="020B0604020202020204" pitchFamily="34" charset="0"/>
              <a:buChar char="•"/>
            </a:pPr>
            <a:r>
              <a:rPr dirty="0" sz="1600" lang="id-ID" smtClean="0"/>
              <a:t>Pengangguran struktural</a:t>
            </a:r>
          </a:p>
          <a:p>
            <a:pPr>
              <a:buFont typeface="Arial" panose="020B0604020202020204" pitchFamily="34" charset="0"/>
              <a:buChar char="•"/>
            </a:pPr>
            <a:r>
              <a:rPr dirty="0" sz="1600" lang="id-ID" smtClean="0"/>
              <a:t>Pengangguran </a:t>
            </a:r>
            <a:r>
              <a:rPr dirty="0" sz="1600" lang="id-ID" err="1" smtClean="0"/>
              <a:t>friksional</a:t>
            </a:r>
            <a:endParaRPr dirty="0" sz="1600" lang="id-ID" smtClean="0"/>
          </a:p>
          <a:p>
            <a:pPr>
              <a:buFont typeface="Arial" panose="020B0604020202020204" pitchFamily="34" charset="0"/>
              <a:buChar char="•"/>
            </a:pPr>
            <a:r>
              <a:rPr dirty="0" sz="1600" lang="id-ID" smtClean="0"/>
              <a:t>Pengangguran terbuka</a:t>
            </a:r>
          </a:p>
          <a:p>
            <a:pPr>
              <a:buFont typeface="Arial" panose="020B0604020202020204" pitchFamily="34" charset="0"/>
              <a:buChar char="•"/>
            </a:pPr>
            <a:r>
              <a:rPr dirty="0" sz="1600" lang="id-ID" smtClean="0"/>
              <a:t>Pengangguran </a:t>
            </a:r>
            <a:r>
              <a:rPr dirty="0" sz="1600" lang="id-ID" err="1" smtClean="0"/>
              <a:t>terselubung</a:t>
            </a:r>
            <a:endParaRPr dirty="0" sz="1600" lang="en-US"/>
          </a:p>
        </p:txBody>
      </p:sp>
      <p:sp>
        <p:nvSpPr>
          <p:cNvPr id="1048603" name="Rectangle 25"/>
          <p:cNvSpPr/>
          <p:nvPr/>
        </p:nvSpPr>
        <p:spPr>
          <a:xfrm>
            <a:off x="6532214" y="3304309"/>
            <a:ext cx="2229020" cy="1297940"/>
          </a:xfrm>
          <a:prstGeom prst="rect"/>
        </p:spPr>
        <p:txBody>
          <a:bodyPr wrap="square">
            <a:spAutoFit/>
          </a:bodyPr>
          <a:p>
            <a:pPr>
              <a:buFont typeface="Arial" panose="020B0604020202020204" pitchFamily="34" charset="0"/>
              <a:buChar char="•"/>
            </a:pPr>
            <a:r>
              <a:rPr dirty="0" sz="1600" lang="id-ID" smtClean="0"/>
              <a:t>Setengah menganggur</a:t>
            </a:r>
          </a:p>
          <a:p>
            <a:pPr>
              <a:buFont typeface="Arial" panose="020B0604020202020204" pitchFamily="34" charset="0"/>
              <a:buChar char="•"/>
            </a:pPr>
            <a:r>
              <a:rPr dirty="0" sz="1600" lang="id-ID" smtClean="0"/>
              <a:t>Upah minimum</a:t>
            </a:r>
          </a:p>
          <a:p>
            <a:pPr>
              <a:buFont typeface="Arial" panose="020B0604020202020204" pitchFamily="34" charset="0"/>
              <a:buChar char="•"/>
            </a:pPr>
            <a:r>
              <a:rPr dirty="0" sz="1600" lang="id-ID" smtClean="0"/>
              <a:t>Upah minimum provinsi</a:t>
            </a:r>
            <a:endParaRPr dirty="0" sz="1600" lang="en-US"/>
          </a:p>
        </p:txBody>
      </p:sp>
      <p:sp>
        <p:nvSpPr>
          <p:cNvPr id="1048604" name="TextBox 21"/>
          <p:cNvSpPr txBox="1"/>
          <p:nvPr/>
        </p:nvSpPr>
        <p:spPr>
          <a:xfrm>
            <a:off x="209320" y="79739"/>
            <a:ext cx="301686" cy="369332"/>
          </a:xfrm>
          <a:prstGeom prst="rect"/>
          <a:noFill/>
        </p:spPr>
        <p:txBody>
          <a:bodyPr rtlCol="0" wrap="none">
            <a:spAutoFit/>
          </a:bodyPr>
          <a:p>
            <a:r>
              <a:rPr dirty="0" lang="id-ID" smtClean="0">
                <a:solidFill>
                  <a:schemeClr val="bg1"/>
                </a:solidFill>
              </a:rPr>
              <a:t>3</a:t>
            </a:r>
            <a:endParaRPr dirty="0" lang="id-ID">
              <a:solidFill>
                <a:schemeClr val="bg1"/>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47" presetSubtype="0">
                                  <p:stCondLst>
                                    <p:cond delay="0"/>
                                  </p:stCondLst>
                                  <p:childTnLst>
                                    <p:set>
                                      <p:cBhvr>
                                        <p:cTn dur="1" fill="hold" id="6">
                                          <p:stCondLst>
                                            <p:cond delay="0"/>
                                          </p:stCondLst>
                                        </p:cTn>
                                        <p:tgtEl>
                                          <p:spTgt spid="41"/>
                                        </p:tgtEl>
                                        <p:attrNameLst>
                                          <p:attrName>style.visibility</p:attrName>
                                        </p:attrNameLst>
                                      </p:cBhvr>
                                      <p:to>
                                        <p:strVal val="visible"/>
                                      </p:to>
                                    </p:set>
                                    <p:animEffect transition="in" filter="fade">
                                      <p:cBhvr>
                                        <p:cTn dur="1000" id="7"/>
                                        <p:tgtEl>
                                          <p:spTgt spid="41"/>
                                        </p:tgtEl>
                                      </p:cBhvr>
                                    </p:animEffect>
                                    <p:anim calcmode="lin" valueType="num">
                                      <p:cBhvr>
                                        <p:cTn dur="1000" fill="hold" id="8"/>
                                        <p:tgtEl>
                                          <p:spTgt spid="41"/>
                                        </p:tgtEl>
                                        <p:attrNameLst>
                                          <p:attrName>ppt_x</p:attrName>
                                        </p:attrNameLst>
                                      </p:cBhvr>
                                      <p:tavLst>
                                        <p:tav tm="0">
                                          <p:val>
                                            <p:strVal val="#ppt_x"/>
                                          </p:val>
                                        </p:tav>
                                        <p:tav tm="100000">
                                          <p:val>
                                            <p:strVal val="#ppt_x"/>
                                          </p:val>
                                        </p:tav>
                                      </p:tavLst>
                                    </p:anim>
                                    <p:anim calcmode="lin" valueType="num">
                                      <p:cBhvr>
                                        <p:cTn dur="1000" fill="hold" id="9"/>
                                        <p:tgtEl>
                                          <p:spTgt spid="41"/>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42"/>
                                        </p:tgtEl>
                                        <p:attrNameLst>
                                          <p:attrName>style.visibility</p:attrName>
                                        </p:attrNameLst>
                                      </p:cBhvr>
                                      <p:to>
                                        <p:strVal val="visible"/>
                                      </p:to>
                                    </p:set>
                                    <p:animEffect transition="in" filter="fade">
                                      <p:cBhvr>
                                        <p:cTn dur="1000" id="14"/>
                                        <p:tgtEl>
                                          <p:spTgt spid="42"/>
                                        </p:tgtEl>
                                      </p:cBhvr>
                                    </p:animEffect>
                                    <p:anim calcmode="lin" valueType="num">
                                      <p:cBhvr>
                                        <p:cTn dur="1000" fill="hold" id="15"/>
                                        <p:tgtEl>
                                          <p:spTgt spid="42"/>
                                        </p:tgtEl>
                                        <p:attrNameLst>
                                          <p:attrName>ppt_x</p:attrName>
                                        </p:attrNameLst>
                                      </p:cBhvr>
                                      <p:tavLst>
                                        <p:tav tm="0">
                                          <p:val>
                                            <p:strVal val="#ppt_x"/>
                                          </p:val>
                                        </p:tav>
                                        <p:tav tm="100000">
                                          <p:val>
                                            <p:strVal val="#ppt_x"/>
                                          </p:val>
                                        </p:tav>
                                      </p:tavLst>
                                    </p:anim>
                                    <p:anim calcmode="lin" valueType="num">
                                      <p:cBhvr>
                                        <p:cTn dur="1000" fill="hold" id="16"/>
                                        <p:tgtEl>
                                          <p:spTgt spid="42"/>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02"/>
                                        </p:tgtEl>
                                        <p:attrNameLst>
                                          <p:attrName>style.visibility</p:attrName>
                                        </p:attrNameLst>
                                      </p:cBhvr>
                                      <p:to>
                                        <p:strVal val="visible"/>
                                      </p:to>
                                    </p:set>
                                    <p:animEffect transition="in" filter="fade">
                                      <p:cBhvr>
                                        <p:cTn dur="1000" id="21"/>
                                        <p:tgtEl>
                                          <p:spTgt spid="1048602"/>
                                        </p:tgtEl>
                                      </p:cBhvr>
                                    </p:animEffect>
                                    <p:anim calcmode="lin" valueType="num">
                                      <p:cBhvr>
                                        <p:cTn dur="1000" fill="hold" id="22"/>
                                        <p:tgtEl>
                                          <p:spTgt spid="1048602"/>
                                        </p:tgtEl>
                                        <p:attrNameLst>
                                          <p:attrName>ppt_x</p:attrName>
                                        </p:attrNameLst>
                                      </p:cBhvr>
                                      <p:tavLst>
                                        <p:tav tm="0">
                                          <p:val>
                                            <p:strVal val="#ppt_x"/>
                                          </p:val>
                                        </p:tav>
                                        <p:tav tm="100000">
                                          <p:val>
                                            <p:strVal val="#ppt_x"/>
                                          </p:val>
                                        </p:tav>
                                      </p:tavLst>
                                    </p:anim>
                                    <p:anim calcmode="lin" valueType="num">
                                      <p:cBhvr>
                                        <p:cTn dur="1000" fill="hold" id="23"/>
                                        <p:tgtEl>
                                          <p:spTgt spid="1048602"/>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03"/>
                                        </p:tgtEl>
                                        <p:attrNameLst>
                                          <p:attrName>style.visibility</p:attrName>
                                        </p:attrNameLst>
                                      </p:cBhvr>
                                      <p:to>
                                        <p:strVal val="visible"/>
                                      </p:to>
                                    </p:set>
                                    <p:animEffect transition="in" filter="fade">
                                      <p:cBhvr>
                                        <p:cTn dur="1000" id="28"/>
                                        <p:tgtEl>
                                          <p:spTgt spid="1048603"/>
                                        </p:tgtEl>
                                      </p:cBhvr>
                                    </p:animEffect>
                                    <p:anim calcmode="lin" valueType="num">
                                      <p:cBhvr>
                                        <p:cTn dur="1000" fill="hold" id="29"/>
                                        <p:tgtEl>
                                          <p:spTgt spid="1048603"/>
                                        </p:tgtEl>
                                        <p:attrNameLst>
                                          <p:attrName>ppt_x</p:attrName>
                                        </p:attrNameLst>
                                      </p:cBhvr>
                                      <p:tavLst>
                                        <p:tav tm="0">
                                          <p:val>
                                            <p:strVal val="#ppt_x"/>
                                          </p:val>
                                        </p:tav>
                                        <p:tav tm="100000">
                                          <p:val>
                                            <p:strVal val="#ppt_x"/>
                                          </p:val>
                                        </p:tav>
                                      </p:tavLst>
                                    </p:anim>
                                    <p:anim calcmode="lin" valueType="num">
                                      <p:cBhvr>
                                        <p:cTn dur="1000" fill="hold" id="30"/>
                                        <p:tgtEl>
                                          <p:spTgt spid="1048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P spid="10486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76" name="Picture 5"/>
          <p:cNvPicPr>
            <a:picLocks noChangeAspect="1"/>
          </p:cNvPicPr>
          <p:nvPr/>
        </p:nvPicPr>
        <p:blipFill>
          <a:blip xmlns:r="http://schemas.openxmlformats.org/officeDocument/2006/relationships" r:embed="rId1"/>
          <a:stretch>
            <a:fillRect/>
          </a:stretch>
        </p:blipFill>
        <p:spPr>
          <a:xfrm>
            <a:off x="0" y="522173"/>
            <a:ext cx="9144000" cy="3975652"/>
          </a:xfrm>
          <a:prstGeom prst="rect"/>
        </p:spPr>
      </p:pic>
      <p:sp>
        <p:nvSpPr>
          <p:cNvPr id="1048659" name="Content Placeholder 2"/>
          <p:cNvSpPr>
            <a:spLocks noGrp="1"/>
          </p:cNvSpPr>
          <p:nvPr>
            <p:ph idx="1"/>
          </p:nvPr>
        </p:nvSpPr>
        <p:spPr>
          <a:xfrm>
            <a:off x="628650" y="3820680"/>
            <a:ext cx="7886700" cy="2891848"/>
          </a:xfrm>
        </p:spPr>
        <p:txBody>
          <a:bodyPr>
            <a:normAutofit/>
          </a:bodyPr>
          <a:p>
            <a:pPr indent="-514350" marL="514350">
              <a:buFont typeface="+mj-lt"/>
              <a:buAutoNum type="alphaLcPeriod" startAt="3"/>
            </a:pPr>
            <a:r>
              <a:rPr dirty="0" sz="2400" lang="id-ID"/>
              <a:t>cara-cara mengatasi pengangguran </a:t>
            </a:r>
            <a:r>
              <a:rPr dirty="0" sz="2400" lang="id-ID" err="1"/>
              <a:t>friksional</a:t>
            </a:r>
            <a:r>
              <a:rPr dirty="0" sz="2400" lang="id-ID"/>
              <a:t> adalah mengusahakan informasi lengkap tentang penawaran kerja. Pengangguran </a:t>
            </a:r>
            <a:r>
              <a:rPr dirty="0" sz="2400" lang="id-ID" err="1"/>
              <a:t>friksional</a:t>
            </a:r>
            <a:r>
              <a:rPr dirty="0" sz="2400" lang="id-ID"/>
              <a:t> tidak bisa benar-benar dihilangkan hanya dikurangi</a:t>
            </a:r>
          </a:p>
          <a:p>
            <a:pPr indent="-514350" marL="514350">
              <a:buFont typeface="+mj-lt"/>
              <a:buAutoNum type="alphaLcPeriod" startAt="3"/>
            </a:pPr>
            <a:r>
              <a:rPr dirty="0" sz="2400" lang="id-ID"/>
              <a:t>cara-cara mengatasi pengangguran </a:t>
            </a:r>
            <a:r>
              <a:rPr dirty="0" sz="2400" lang="id-ID" err="1"/>
              <a:t>musiman</a:t>
            </a:r>
            <a:r>
              <a:rPr dirty="0" sz="2400" lang="id-ID"/>
              <a:t> yaitu pemberian informasi lowongan kerja pada bidang lain dan melatih agar memiliki keterampilan untuk bekerja saat menunggu musim tertentu</a:t>
            </a:r>
          </a:p>
          <a:p>
            <a:endParaRPr dirty="0" sz="2400" lang="id-ID"/>
          </a:p>
        </p:txBody>
      </p:sp>
      <p:sp>
        <p:nvSpPr>
          <p:cNvPr id="1048660" name="TextBox 6"/>
          <p:cNvSpPr txBox="1"/>
          <p:nvPr/>
        </p:nvSpPr>
        <p:spPr>
          <a:xfrm>
            <a:off x="209320" y="79739"/>
            <a:ext cx="418704" cy="369332"/>
          </a:xfrm>
          <a:prstGeom prst="rect"/>
          <a:noFill/>
        </p:spPr>
        <p:txBody>
          <a:bodyPr rtlCol="0" wrap="none">
            <a:spAutoFit/>
          </a:bodyPr>
          <a:p>
            <a:r>
              <a:rPr dirty="0" lang="id-ID" smtClean="0">
                <a:solidFill>
                  <a:schemeClr val="bg1"/>
                </a:solidFill>
              </a:rPr>
              <a:t>17</a:t>
            </a:r>
            <a:endParaRPr dirty="0" lang="id-ID">
              <a:solidFill>
                <a:schemeClr val="bg1"/>
              </a:solidFill>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77" name="Content Placeholder 7"/>
          <p:cNvPicPr>
            <a:picLocks noChangeAspect="1"/>
          </p:cNvPicPr>
          <p:nvPr/>
        </p:nvPicPr>
        <p:blipFill>
          <a:blip xmlns:r="http://schemas.openxmlformats.org/officeDocument/2006/relationships" r:embed="rId1" cstate="print"/>
          <a:stretch>
            <a:fillRect/>
          </a:stretch>
        </p:blipFill>
        <p:spPr>
          <a:xfrm>
            <a:off x="4237149" y="2943825"/>
            <a:ext cx="4906851" cy="3914175"/>
          </a:xfrm>
          <a:prstGeom prst="rect"/>
        </p:spPr>
      </p:pic>
      <p:sp>
        <p:nvSpPr>
          <p:cNvPr id="1048661" name="Title 1"/>
          <p:cNvSpPr>
            <a:spLocks noGrp="1"/>
          </p:cNvSpPr>
          <p:nvPr>
            <p:ph type="title"/>
          </p:nvPr>
        </p:nvSpPr>
        <p:spPr>
          <a:xfrm>
            <a:off x="3142445" y="586531"/>
            <a:ext cx="5849423" cy="724493"/>
          </a:xfrm>
        </p:spPr>
        <p:style>
          <a:lnRef idx="2">
            <a:schemeClr val="accent2"/>
          </a:lnRef>
          <a:fillRef idx="1">
            <a:schemeClr val="lt1"/>
          </a:fillRef>
          <a:effectRef idx="0">
            <a:schemeClr val="accent2"/>
          </a:effectRef>
          <a:fontRef idx="minor">
            <a:schemeClr val="dk1"/>
          </a:fontRef>
        </p:style>
        <p:txBody>
          <a:bodyPr>
            <a:noAutofit/>
          </a:bodyPr>
          <a:p>
            <a:r>
              <a:rPr b="1" dirty="0" sz="2400" lang="id-ID" smtClean="0"/>
              <a:t>5. Peran Tenaga Kerja dalam Pembangunan</a:t>
            </a:r>
            <a:endParaRPr b="1" dirty="0" sz="2400" lang="id-ID"/>
          </a:p>
        </p:txBody>
      </p:sp>
      <p:sp>
        <p:nvSpPr>
          <p:cNvPr id="1048662" name="Content Placeholder 2"/>
          <p:cNvSpPr>
            <a:spLocks noGrp="1"/>
          </p:cNvSpPr>
          <p:nvPr>
            <p:ph idx="1"/>
          </p:nvPr>
        </p:nvSpPr>
        <p:spPr>
          <a:xfrm>
            <a:off x="25758" y="1370752"/>
            <a:ext cx="5875181" cy="4955253"/>
          </a:xfrm>
        </p:spPr>
        <p:txBody>
          <a:bodyPr>
            <a:noAutofit/>
          </a:bodyPr>
          <a:p>
            <a:pPr indent="0" marL="0">
              <a:buNone/>
            </a:pPr>
            <a:r>
              <a:rPr dirty="0" sz="2400" lang="id-ID" smtClean="0"/>
              <a:t>Menurut UU no 13 tahun 2003 pasal 4, pembangunan ketenagakerjaan bertujuan :</a:t>
            </a:r>
          </a:p>
          <a:p>
            <a:pPr indent="0" marL="0">
              <a:buNone/>
            </a:pPr>
            <a:endParaRPr dirty="0" sz="2400" lang="id-ID" smtClean="0"/>
          </a:p>
          <a:p>
            <a:pPr indent="-514350" marL="514350">
              <a:buAutoNum type="alphaLcPeriod"/>
            </a:pPr>
            <a:r>
              <a:rPr dirty="0" sz="2400" lang="id-ID" smtClean="0"/>
              <a:t>Memberdayakan dan mendayagunakan tenaga kerja secara optimal dan manusiawi</a:t>
            </a:r>
          </a:p>
          <a:p>
            <a:pPr indent="-514350" marL="514350">
              <a:buAutoNum type="alphaLcPeriod"/>
            </a:pPr>
            <a:r>
              <a:rPr dirty="0" sz="2400" lang="id-ID" smtClean="0"/>
              <a:t>Mewujudkan pemerataan kesempatan kerja dan penyediaan tenaga kerja yang sesuai dengan kebutuhan pembangunan nasional dan daerah</a:t>
            </a:r>
          </a:p>
          <a:p>
            <a:pPr indent="-514350" marL="514350">
              <a:buAutoNum type="alphaLcPeriod"/>
            </a:pPr>
            <a:r>
              <a:rPr dirty="0" sz="2400" lang="id-ID" smtClean="0"/>
              <a:t>Memberikan perlindungan kepada tenaga kerja dalam mewujudkan kesejahteraan</a:t>
            </a:r>
          </a:p>
          <a:p>
            <a:pPr indent="-514350" marL="514350">
              <a:buAutoNum type="alphaLcPeriod"/>
            </a:pPr>
            <a:r>
              <a:rPr dirty="0" sz="2400" lang="id-ID" smtClean="0"/>
              <a:t>Meningkatkan kesejahteraan tenaga kerja dan keluarganya</a:t>
            </a:r>
            <a:endParaRPr dirty="0" sz="2400" lang="id-ID"/>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78" name="Content Placeholder 8"/>
          <p:cNvPicPr>
            <a:picLocks noChangeAspect="1" noGrp="1"/>
          </p:cNvPicPr>
          <p:nvPr>
            <p:ph sz="half" idx="1"/>
          </p:nvPr>
        </p:nvPicPr>
        <p:blipFill rotWithShape="1">
          <a:blip xmlns:r="http://schemas.openxmlformats.org/officeDocument/2006/relationships" r:embed="rId1"/>
          <a:srcRect r="3730"/>
          <a:stretch>
            <a:fillRect/>
          </a:stretch>
        </p:blipFill>
        <p:spPr>
          <a:xfrm>
            <a:off x="0" y="522173"/>
            <a:ext cx="9144000" cy="6335827"/>
          </a:xfrm>
        </p:spPr>
      </p:pic>
      <p:sp>
        <p:nvSpPr>
          <p:cNvPr id="1048663" name="Content Placeholder 3"/>
          <p:cNvSpPr>
            <a:spLocks noGrp="1"/>
          </p:cNvSpPr>
          <p:nvPr>
            <p:ph sz="half" idx="2"/>
          </p:nvPr>
        </p:nvSpPr>
        <p:spPr>
          <a:xfrm>
            <a:off x="4418451" y="1462068"/>
            <a:ext cx="4395042" cy="906558"/>
          </a:xfrm>
        </p:spPr>
        <p:txBody>
          <a:bodyPr>
            <a:noAutofit/>
          </a:bodyPr>
          <a:p>
            <a:pPr indent="0" marL="0">
              <a:buNone/>
            </a:pPr>
            <a:r>
              <a:rPr b="1" dirty="0" sz="3200" lang="id-ID" err="1" smtClean="0">
                <a:solidFill>
                  <a:schemeClr val="bg1"/>
                </a:solidFill>
              </a:rPr>
              <a:t>Let’s</a:t>
            </a:r>
            <a:r>
              <a:rPr b="1" dirty="0" sz="3200" lang="id-ID" smtClean="0">
                <a:solidFill>
                  <a:schemeClr val="bg1"/>
                </a:solidFill>
              </a:rPr>
              <a:t> </a:t>
            </a:r>
            <a:r>
              <a:rPr b="1" dirty="0" sz="3200" lang="id-ID" err="1" smtClean="0">
                <a:solidFill>
                  <a:schemeClr val="bg1"/>
                </a:solidFill>
              </a:rPr>
              <a:t>go</a:t>
            </a:r>
            <a:r>
              <a:rPr b="1" dirty="0" sz="3200" lang="id-ID" smtClean="0">
                <a:solidFill>
                  <a:schemeClr val="bg1"/>
                </a:solidFill>
              </a:rPr>
              <a:t> </a:t>
            </a:r>
            <a:r>
              <a:rPr b="1" dirty="0" sz="3200" lang="id-ID" err="1" smtClean="0">
                <a:solidFill>
                  <a:schemeClr val="bg1"/>
                </a:solidFill>
              </a:rPr>
              <a:t>to</a:t>
            </a:r>
            <a:r>
              <a:rPr b="1" dirty="0" sz="3200" lang="id-ID" smtClean="0">
                <a:solidFill>
                  <a:schemeClr val="bg1"/>
                </a:solidFill>
              </a:rPr>
              <a:t> </a:t>
            </a:r>
            <a:r>
              <a:rPr b="1" dirty="0" sz="3200" lang="id-ID" err="1" smtClean="0">
                <a:solidFill>
                  <a:schemeClr val="bg1"/>
                </a:solidFill>
              </a:rPr>
              <a:t>the</a:t>
            </a:r>
            <a:r>
              <a:rPr b="1" dirty="0" sz="3200" lang="id-ID" smtClean="0">
                <a:solidFill>
                  <a:schemeClr val="bg1"/>
                </a:solidFill>
              </a:rPr>
              <a:t> </a:t>
            </a:r>
            <a:r>
              <a:rPr b="1" dirty="0" sz="3200" lang="id-ID" err="1" smtClean="0">
                <a:solidFill>
                  <a:schemeClr val="bg1"/>
                </a:solidFill>
              </a:rPr>
              <a:t>next</a:t>
            </a:r>
            <a:r>
              <a:rPr b="1" dirty="0" sz="3200" lang="id-ID" smtClean="0">
                <a:solidFill>
                  <a:schemeClr val="bg1"/>
                </a:solidFill>
              </a:rPr>
              <a:t> </a:t>
            </a:r>
            <a:r>
              <a:rPr b="1" dirty="0" sz="3200" lang="id-ID" err="1" smtClean="0">
                <a:solidFill>
                  <a:schemeClr val="bg1"/>
                </a:solidFill>
              </a:rPr>
              <a:t>lesson</a:t>
            </a:r>
            <a:r>
              <a:rPr b="1" dirty="0" sz="3200" lang="id-ID" smtClean="0">
                <a:solidFill>
                  <a:schemeClr val="bg1"/>
                </a:solidFill>
              </a:rPr>
              <a:t>!</a:t>
            </a:r>
            <a:endParaRPr b="1" dirty="0" sz="3200" lang="id-ID">
              <a:solidFill>
                <a:schemeClr val="bg1"/>
              </a:solidFill>
            </a:endParaRPr>
          </a:p>
        </p:txBody>
      </p:sp>
      <p:sp>
        <p:nvSpPr>
          <p:cNvPr id="1048664" name="TextBox 5"/>
          <p:cNvSpPr txBox="1"/>
          <p:nvPr/>
        </p:nvSpPr>
        <p:spPr>
          <a:xfrm>
            <a:off x="209320" y="79739"/>
            <a:ext cx="418704" cy="369332"/>
          </a:xfrm>
          <a:prstGeom prst="rect"/>
          <a:noFill/>
        </p:spPr>
        <p:txBody>
          <a:bodyPr rtlCol="0" wrap="none">
            <a:spAutoFit/>
          </a:bodyPr>
          <a:p>
            <a:r>
              <a:rPr dirty="0" lang="id-ID" smtClean="0">
                <a:solidFill>
                  <a:schemeClr val="bg1"/>
                </a:solidFill>
              </a:rPr>
              <a:t>18</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4" name="Picture 1"/>
          <p:cNvPicPr>
            <a:picLocks noChangeAspect="1"/>
          </p:cNvPicPr>
          <p:nvPr/>
        </p:nvPicPr>
        <p:blipFill>
          <a:blip xmlns:r="http://schemas.openxmlformats.org/officeDocument/2006/relationships" r:embed="rId1"/>
          <a:stretch>
            <a:fillRect/>
          </a:stretch>
        </p:blipFill>
        <p:spPr>
          <a:xfrm>
            <a:off x="1829098" y="3352999"/>
            <a:ext cx="5257502" cy="3505001"/>
          </a:xfrm>
          <a:prstGeom prst="rect"/>
        </p:spPr>
      </p:pic>
      <p:sp>
        <p:nvSpPr>
          <p:cNvPr id="1048608" name="Content Placeholder 5"/>
          <p:cNvSpPr>
            <a:spLocks noGrp="1"/>
          </p:cNvSpPr>
          <p:nvPr>
            <p:ph idx="1"/>
          </p:nvPr>
        </p:nvSpPr>
        <p:spPr>
          <a:xfrm>
            <a:off x="628650" y="1882037"/>
            <a:ext cx="7886700" cy="4294926"/>
          </a:xfrm>
        </p:spPr>
        <p:txBody>
          <a:bodyPr>
            <a:normAutofit/>
          </a:bodyPr>
          <a:p>
            <a:pPr indent="0" marL="0">
              <a:buNone/>
            </a:pPr>
            <a:r>
              <a:rPr dirty="0" sz="1800" lang="id-ID" smtClean="0"/>
              <a:t>Ketenagakerjaan merupakan segala sesuatu yang berkaitan dengan pekerja/buruh, baik menyangkut hal-hal yang ada sebelum masa kerja, selama masa bekerja, maupun sesudah masa bekerja.</a:t>
            </a:r>
          </a:p>
          <a:p>
            <a:pPr indent="0" marL="0">
              <a:buNone/>
            </a:pPr>
            <a:r>
              <a:rPr dirty="0" sz="1800" lang="id-ID" smtClean="0"/>
              <a:t>Kesempatan kerja adalah lapangan kerja/ lowongan kerja yang tersedia bagi angkatan kerja</a:t>
            </a:r>
          </a:p>
          <a:p>
            <a:pPr indent="0" marL="0">
              <a:buNone/>
            </a:pPr>
            <a:endParaRPr dirty="0" sz="1800" lang="id-ID" smtClean="0"/>
          </a:p>
          <a:p>
            <a:pPr indent="0" marL="0">
              <a:buNone/>
            </a:pPr>
            <a:endParaRPr dirty="0" sz="1800" lang="id-ID" smtClean="0"/>
          </a:p>
          <a:p>
            <a:pPr indent="0" marL="0">
              <a:buNone/>
            </a:pPr>
            <a:endParaRPr dirty="0" sz="2000" lang="id-ID"/>
          </a:p>
        </p:txBody>
      </p:sp>
      <p:grpSp>
        <p:nvGrpSpPr>
          <p:cNvPr id="46" name="Group 6"/>
          <p:cNvGrpSpPr/>
          <p:nvPr/>
        </p:nvGrpSpPr>
        <p:grpSpPr>
          <a:xfrm>
            <a:off x="628650" y="771218"/>
            <a:ext cx="7535463" cy="861774"/>
            <a:chOff x="530027" y="980728"/>
            <a:chExt cx="7535463" cy="861774"/>
          </a:xfrm>
        </p:grpSpPr>
        <p:pic>
          <p:nvPicPr>
            <p:cNvPr id="2097155" name="Picture 7"/>
            <p:cNvPicPr>
              <a:picLocks noChangeAspect="1"/>
            </p:cNvPicPr>
            <p:nvPr/>
          </p:nvPicPr>
          <p:blipFill>
            <a:blip xmlns:r="http://schemas.openxmlformats.org/officeDocument/2006/relationships" r:embed="rId2">
              <a:clrChange>
                <a:clrFrom>
                  <a:srgbClr val="FBFAFF"/>
                </a:clrFrom>
                <a:clrTo>
                  <a:srgbClr val="FBFAFF">
                    <a:alpha val="0"/>
                  </a:srgbClr>
                </a:clrTo>
              </a:clrChange>
            </a:blip>
            <a:stretch>
              <a:fillRect/>
            </a:stretch>
          </p:blipFill>
          <p:spPr>
            <a:xfrm>
              <a:off x="530027" y="991427"/>
              <a:ext cx="7535463" cy="851075"/>
            </a:xfrm>
            <a:prstGeom prst="rect"/>
          </p:spPr>
        </p:pic>
        <p:sp>
          <p:nvSpPr>
            <p:cNvPr id="1048609" name="Rectangle 8"/>
            <p:cNvSpPr/>
            <p:nvPr/>
          </p:nvSpPr>
          <p:spPr>
            <a:xfrm>
              <a:off x="674043" y="980728"/>
              <a:ext cx="7345680" cy="828040"/>
            </a:xfrm>
            <a:prstGeom prst="rect"/>
          </p:spPr>
          <p:txBody>
            <a:bodyPr wrap="none">
              <a:spAutoFit/>
            </a:bodyPr>
            <a:p>
              <a:r>
                <a:rPr b="1" dirty="0" sz="2500" lang="id-ID" smtClean="0">
                  <a:solidFill>
                    <a:schemeClr val="bg1"/>
                  </a:solidFill>
                  <a:effectLst>
                    <a:outerShdw algn="tl" blurRad="38100" dir="2700000" dist="38100">
                      <a:srgbClr val="000000">
                        <a:alpha val="43137"/>
                      </a:srgbClr>
                    </a:outerShdw>
                  </a:effectLst>
                  <a:latin typeface="Myriad Pro" pitchFamily="34" charset="0"/>
                </a:rPr>
                <a:t>A. </a:t>
              </a:r>
              <a:r>
                <a:rPr b="1" dirty="0" sz="2500" lang="en-US" err="1" smtClean="0">
                  <a:solidFill>
                    <a:schemeClr val="bg1"/>
                  </a:solidFill>
                  <a:effectLst>
                    <a:outerShdw algn="tl" blurRad="38100" dir="2700000" dist="38100">
                      <a:srgbClr val="000000">
                        <a:alpha val="43137"/>
                      </a:srgbClr>
                    </a:outerShdw>
                  </a:effectLst>
                  <a:latin typeface="Myriad Pro" pitchFamily="34" charset="0"/>
                </a:rPr>
                <a:t>Pe</a:t>
              </a:r>
              <a:r>
                <a:rPr b="1" dirty="0" sz="2500" lang="id-ID" err="1" smtClean="0">
                  <a:solidFill>
                    <a:schemeClr val="bg1"/>
                  </a:solidFill>
                  <a:effectLst>
                    <a:outerShdw algn="tl" blurRad="38100" dir="2700000" dist="38100">
                      <a:srgbClr val="000000">
                        <a:alpha val="43137"/>
                      </a:srgbClr>
                    </a:outerShdw>
                  </a:effectLst>
                  <a:latin typeface="Myriad Pro" pitchFamily="34" charset="0"/>
                </a:rPr>
                <a:t>ngertian</a:t>
              </a:r>
              <a:r>
                <a:rPr b="1" dirty="0" sz="2500" lang="id-ID" smtClean="0">
                  <a:solidFill>
                    <a:schemeClr val="bg1"/>
                  </a:solidFill>
                  <a:effectLst>
                    <a:outerShdw algn="tl" blurRad="38100" dir="2700000" dist="38100">
                      <a:srgbClr val="000000">
                        <a:alpha val="43137"/>
                      </a:srgbClr>
                    </a:outerShdw>
                  </a:effectLst>
                  <a:latin typeface="Myriad Pro" pitchFamily="34" charset="0"/>
                </a:rPr>
                <a:t> Ketenagakerjaan, Kesempatan Kerja,</a:t>
              </a:r>
            </a:p>
            <a:p>
              <a:r>
                <a:rPr b="1" dirty="0" sz="2500" lang="id-ID" smtClean="0">
                  <a:solidFill>
                    <a:schemeClr val="bg1"/>
                  </a:solidFill>
                  <a:effectLst>
                    <a:outerShdw algn="tl" blurRad="38100" dir="2700000" dist="38100">
                      <a:srgbClr val="000000">
                        <a:alpha val="43137"/>
                      </a:srgbClr>
                    </a:outerShdw>
                  </a:effectLst>
                  <a:latin typeface="Myriad Pro" pitchFamily="34" charset="0"/>
                </a:rPr>
                <a:t>Tenaga Kerja, dan Angkatan Kerja</a:t>
              </a:r>
              <a:endParaRPr dirty="0" sz="2500" lang="en-US">
                <a:solidFill>
                  <a:schemeClr val="bg1"/>
                </a:solidFill>
                <a:effectLst>
                  <a:outerShdw algn="tl" blurRad="38100" dir="2700000" dist="38100">
                    <a:srgbClr val="000000">
                      <a:alpha val="43137"/>
                    </a:srgbClr>
                  </a:outerShdw>
                </a:effectLst>
                <a:latin typeface="Myriad Pro" pitchFamily="34" charset="0"/>
              </a:endParaRPr>
            </a:p>
          </p:txBody>
        </p:sp>
      </p:grpSp>
      <p:sp>
        <p:nvSpPr>
          <p:cNvPr id="1048610" name="TextBox 10"/>
          <p:cNvSpPr txBox="1"/>
          <p:nvPr/>
        </p:nvSpPr>
        <p:spPr>
          <a:xfrm>
            <a:off x="209320" y="79739"/>
            <a:ext cx="301686" cy="369332"/>
          </a:xfrm>
          <a:prstGeom prst="rect"/>
          <a:noFill/>
        </p:spPr>
        <p:txBody>
          <a:bodyPr rtlCol="0" wrap="none">
            <a:spAutoFit/>
          </a:bodyPr>
          <a:p>
            <a:r>
              <a:rPr dirty="0" lang="id-ID">
                <a:solidFill>
                  <a:schemeClr val="bg1"/>
                </a:solidFill>
              </a:rPr>
              <a:t>4</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53" presetSubtype="16">
                                  <p:stCondLst>
                                    <p:cond delay="0"/>
                                  </p:stCondLst>
                                  <p:childTnLst>
                                    <p:set>
                                      <p:cBhvr>
                                        <p:cTn dur="1" fill="hold" id="6">
                                          <p:stCondLst>
                                            <p:cond delay="0"/>
                                          </p:stCondLst>
                                        </p:cTn>
                                        <p:tgtEl>
                                          <p:spTgt spid="46"/>
                                        </p:tgtEl>
                                        <p:attrNameLst>
                                          <p:attrName>style.visibility</p:attrName>
                                        </p:attrNameLst>
                                      </p:cBhvr>
                                      <p:to>
                                        <p:strVal val="visible"/>
                                      </p:to>
                                    </p:set>
                                    <p:anim calcmode="lin" valueType="num">
                                      <p:cBhvr>
                                        <p:cTn dur="500" fill="hold" id="7"/>
                                        <p:tgtEl>
                                          <p:spTgt spid="46"/>
                                        </p:tgtEl>
                                        <p:attrNameLst>
                                          <p:attrName>ppt_w</p:attrName>
                                        </p:attrNameLst>
                                      </p:cBhvr>
                                      <p:tavLst>
                                        <p:tav tm="0">
                                          <p:val>
                                            <p:fltVal val="0.0"/>
                                          </p:val>
                                        </p:tav>
                                        <p:tav tm="100000">
                                          <p:val>
                                            <p:strVal val="#ppt_w"/>
                                          </p:val>
                                        </p:tav>
                                      </p:tavLst>
                                    </p:anim>
                                    <p:anim calcmode="lin" valueType="num">
                                      <p:cBhvr>
                                        <p:cTn dur="500" fill="hold" id="8"/>
                                        <p:tgtEl>
                                          <p:spTgt spid="46"/>
                                        </p:tgtEl>
                                        <p:attrNameLst>
                                          <p:attrName>ppt_h</p:attrName>
                                        </p:attrNameLst>
                                      </p:cBhvr>
                                      <p:tavLst>
                                        <p:tav tm="0">
                                          <p:val>
                                            <p:fltVal val="0.0"/>
                                          </p:val>
                                        </p:tav>
                                        <p:tav tm="100000">
                                          <p:val>
                                            <p:strVal val="#ppt_h"/>
                                          </p:val>
                                        </p:tav>
                                      </p:tavLst>
                                    </p:anim>
                                    <p:animEffect transition="in" filter="fade">
                                      <p:cBhvr>
                                        <p:cTn dur="500" id="9"/>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1" name="Title 1"/>
          <p:cNvSpPr>
            <a:spLocks noGrp="1"/>
          </p:cNvSpPr>
          <p:nvPr>
            <p:ph type="title"/>
          </p:nvPr>
        </p:nvSpPr>
        <p:spPr/>
        <p:txBody>
          <a:bodyPr/>
          <a:p>
            <a:endParaRPr lang="id-ID"/>
          </a:p>
        </p:txBody>
      </p:sp>
      <p:pic>
        <p:nvPicPr>
          <p:cNvPr id="2097156" name="Content Placeholder 3"/>
          <p:cNvPicPr>
            <a:picLocks noChangeAspect="1" noGrp="1"/>
          </p:cNvPicPr>
          <p:nvPr>
            <p:ph idx="1"/>
          </p:nvPr>
        </p:nvPicPr>
        <p:blipFill>
          <a:blip xmlns:r="http://schemas.openxmlformats.org/officeDocument/2006/relationships" r:embed="rId6" cstate="print"/>
          <a:stretch>
            <a:fillRect/>
          </a:stretch>
        </p:blipFill>
        <p:spPr>
          <a:xfrm>
            <a:off x="6666014" y="4314422"/>
            <a:ext cx="2271924" cy="2429211"/>
          </a:xfrm>
        </p:spPr>
      </p:pic>
      <p:graphicFrame>
        <p:nvGraphicFramePr>
          <p:cNvPr id="4194304" name="Diagram 4"/>
          <p:cNvGraphicFramePr>
            <a:graphicFrameLocks/>
          </p:cNvGraphicFramePr>
          <p:nvPr/>
        </p:nvGraphicFramePr>
        <p:xfrm>
          <a:off x="265049" y="271839"/>
          <a:ext cx="8672889" cy="603880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7" name="Picture 6"/>
          <p:cNvPicPr>
            <a:picLocks noChangeAspect="1"/>
          </p:cNvPicPr>
          <p:nvPr/>
        </p:nvPicPr>
        <p:blipFill>
          <a:blip xmlns:r="http://schemas.openxmlformats.org/officeDocument/2006/relationships" r:embed="rId6">
            <a:clrChange>
              <a:clrFrom>
                <a:srgbClr val="FBFAFF"/>
              </a:clrFrom>
              <a:clrTo>
                <a:srgbClr val="FBFAFF">
                  <a:alpha val="0"/>
                </a:srgbClr>
              </a:clrTo>
            </a:clrChange>
          </a:blip>
          <a:stretch>
            <a:fillRect/>
          </a:stretch>
        </p:blipFill>
        <p:spPr>
          <a:xfrm>
            <a:off x="628650" y="781918"/>
            <a:ext cx="7535463" cy="504326"/>
          </a:xfrm>
          <a:prstGeom prst="rect"/>
        </p:spPr>
      </p:pic>
      <p:sp>
        <p:nvSpPr>
          <p:cNvPr id="1048618" name="Title 1"/>
          <p:cNvSpPr>
            <a:spLocks noGrp="1"/>
          </p:cNvSpPr>
          <p:nvPr>
            <p:ph type="title"/>
          </p:nvPr>
        </p:nvSpPr>
        <p:spPr/>
        <p:txBody>
          <a:bodyPr>
            <a:normAutofit/>
          </a:bodyPr>
          <a:p>
            <a:r>
              <a:rPr dirty="0" sz="2800" lang="id-ID" smtClean="0">
                <a:solidFill>
                  <a:schemeClr val="bg1"/>
                </a:solidFill>
                <a:latin typeface="Impact" panose="020B0806030902050204" pitchFamily="34" charset="0"/>
              </a:rPr>
              <a:t>B. Jenis-jenis Tenaga Kerja</a:t>
            </a:r>
            <a:endParaRPr dirty="0" sz="2800" lang="id-ID">
              <a:solidFill>
                <a:schemeClr val="bg1"/>
              </a:solidFill>
              <a:latin typeface="Impact" panose="020B0806030902050204" pitchFamily="34" charset="0"/>
            </a:endParaRPr>
          </a:p>
        </p:txBody>
      </p:sp>
      <p:graphicFrame>
        <p:nvGraphicFramePr>
          <p:cNvPr id="4194305" name="Content Placeholder 8"/>
          <p:cNvGraphicFramePr>
            <a:graphicFrameLocks noGrp="1"/>
          </p:cNvGraphicFramePr>
          <p:nvPr>
            <p:ph sz="half" idx="2"/>
          </p:nvPr>
        </p:nvGraphicFramePr>
        <p:xfrm>
          <a:off x="276895" y="1286244"/>
          <a:ext cx="8622405" cy="541077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5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4194305"/>
                                        </p:tgtEl>
                                        <p:attrNameLst>
                                          <p:attrName>style.visibility</p:attrName>
                                        </p:attrNameLst>
                                      </p:cBhvr>
                                      <p:to>
                                        <p:strVal val="visible"/>
                                      </p:to>
                                    </p:set>
                                    <p:anim calcmode="lin" valueType="num">
                                      <p:cBhvr additive="base">
                                        <p:cTn dur="500" fill="hold" id="11"/>
                                        <p:tgtEl>
                                          <p:spTgt spid="4194305"/>
                                        </p:tgtEl>
                                        <p:attrNameLst>
                                          <p:attrName>ppt_x</p:attrName>
                                        </p:attrNameLst>
                                      </p:cBhvr>
                                      <p:tavLst>
                                        <p:tav tm="0">
                                          <p:val>
                                            <p:strVal val="#ppt_x"/>
                                          </p:val>
                                        </p:tav>
                                        <p:tav tm="100000">
                                          <p:val>
                                            <p:strVal val="#ppt_x"/>
                                          </p:val>
                                        </p:tav>
                                      </p:tavLst>
                                    </p:anim>
                                    <p:anim calcmode="lin" valueType="num">
                                      <p:cBhvr additive="base">
                                        <p:cTn dur="500" fill="hold" id="12"/>
                                        <p:tgtEl>
                                          <p:spTgt spid="4194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8" name="Picture 10"/>
          <p:cNvPicPr>
            <a:picLocks noChangeAspect="1"/>
          </p:cNvPicPr>
          <p:nvPr/>
        </p:nvPicPr>
        <p:blipFill>
          <a:blip xmlns:r="http://schemas.openxmlformats.org/officeDocument/2006/relationships" r:embed="rId1"/>
          <a:stretch>
            <a:fillRect/>
          </a:stretch>
        </p:blipFill>
        <p:spPr>
          <a:xfrm>
            <a:off x="0" y="3486150"/>
            <a:ext cx="5905500" cy="3371850"/>
          </a:xfrm>
          <a:prstGeom prst="rect"/>
        </p:spPr>
      </p:pic>
      <p:pic>
        <p:nvPicPr>
          <p:cNvPr id="2097159" name="Picture 6"/>
          <p:cNvPicPr>
            <a:picLocks noChangeAspect="1"/>
          </p:cNvPicPr>
          <p:nvPr/>
        </p:nvPicPr>
        <p:blipFill>
          <a:blip xmlns:r="http://schemas.openxmlformats.org/officeDocument/2006/relationships" r:embed="rId2">
            <a:clrChange>
              <a:clrFrom>
                <a:srgbClr val="FBFAFF"/>
              </a:clrFrom>
              <a:clrTo>
                <a:srgbClr val="FBFAFF">
                  <a:alpha val="0"/>
                </a:srgbClr>
              </a:clrTo>
            </a:clrChange>
          </a:blip>
          <a:stretch>
            <a:fillRect/>
          </a:stretch>
        </p:blipFill>
        <p:spPr>
          <a:xfrm>
            <a:off x="628650" y="781918"/>
            <a:ext cx="7535463" cy="504326"/>
          </a:xfrm>
          <a:prstGeom prst="rect"/>
        </p:spPr>
      </p:pic>
      <p:sp>
        <p:nvSpPr>
          <p:cNvPr id="1048619" name="Title 1"/>
          <p:cNvSpPr>
            <a:spLocks noGrp="1"/>
          </p:cNvSpPr>
          <p:nvPr>
            <p:ph type="title"/>
          </p:nvPr>
        </p:nvSpPr>
        <p:spPr>
          <a:xfrm>
            <a:off x="628650" y="581891"/>
            <a:ext cx="7886700" cy="872836"/>
          </a:xfrm>
        </p:spPr>
        <p:txBody>
          <a:bodyPr>
            <a:normAutofit/>
          </a:bodyPr>
          <a:p>
            <a:r>
              <a:rPr dirty="0" sz="3200" lang="id-ID" smtClean="0">
                <a:solidFill>
                  <a:schemeClr val="bg1"/>
                </a:solidFill>
                <a:latin typeface="Impact" panose="020B0806030902050204" pitchFamily="34" charset="0"/>
              </a:rPr>
              <a:t>C. Indikator Ketenagakerjaan</a:t>
            </a:r>
            <a:endParaRPr dirty="0" sz="3200" lang="id-ID">
              <a:solidFill>
                <a:schemeClr val="bg1"/>
              </a:solidFill>
              <a:latin typeface="Impact" panose="020B0806030902050204" pitchFamily="34" charset="0"/>
            </a:endParaRPr>
          </a:p>
        </p:txBody>
      </p:sp>
      <p:sp>
        <p:nvSpPr>
          <p:cNvPr id="1048620" name="Content Placeholder 3"/>
          <p:cNvSpPr>
            <a:spLocks noChangeAspect="1" noMove="1" noResize="1" noRot="1" noGrp="1" noAdjustHandles="1" noEditPoints="1" noChangeArrowheads="1" noChangeShapeType="1" noTextEdit="1"/>
          </p:cNvSpPr>
          <p:nvPr>
            <p:ph sz="half" idx="2"/>
          </p:nvPr>
        </p:nvSpPr>
        <p:spPr>
          <a:xfrm>
            <a:off x="921902" y="1725185"/>
            <a:ext cx="6948957" cy="2031305"/>
          </a:xfrm>
          <a:blipFill rotWithShape="0">
            <a:blip xmlns:r="http://schemas.openxmlformats.org/officeDocument/2006/relationships" r:embed="rId3"/>
            <a:stretch>
              <a:fillRect t="-4790"/>
            </a:stretch>
          </a:blipFill>
        </p:spPr>
        <p:txBody>
          <a:bodyPr/>
          <a:p>
            <a:r>
              <a:rPr dirty="0" lang="id-ID">
                <a:noFill/>
              </a:rPr>
              <a:t> </a:t>
            </a:r>
          </a:p>
        </p:txBody>
      </p:sp>
      <p:sp>
        <p:nvSpPr>
          <p:cNvPr id="1048621" name="Content Placeholder 3"/>
          <p:cNvSpPr>
            <a:spLocks noChangeAspect="1" noMove="1" noResize="1" noRot="1" noGrp="1" noAdjustHandles="1" noEditPoints="1" noChangeArrowheads="1" noChangeShapeType="1" noTextEdit="1"/>
          </p:cNvSpPr>
          <p:nvPr>
            <p:ph sz="half" idx="2"/>
          </p:nvPr>
        </p:nvSpPr>
        <p:spPr>
          <a:xfrm>
            <a:off x="1780771" y="4264841"/>
            <a:ext cx="6948957" cy="2031305"/>
          </a:xfrm>
          <a:blipFill rotWithShape="0">
            <a:blip xmlns:r="http://schemas.openxmlformats.org/officeDocument/2006/relationships" r:embed="rId4"/>
            <a:stretch>
              <a:fillRect t="-5090"/>
            </a:stretch>
          </a:blipFill>
        </p:spPr>
        <p:txBody>
          <a:bodyPr/>
          <a:p>
            <a:r>
              <a:rPr lang="id-ID">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p:txBody>
          <a:bodyPr/>
          <a:p>
            <a:endParaRPr lang="id-ID"/>
          </a:p>
        </p:txBody>
      </p:sp>
      <p:sp>
        <p:nvSpPr>
          <p:cNvPr id="1048623" name="Content Placeholder 2"/>
          <p:cNvSpPr>
            <a:spLocks noGrp="1"/>
          </p:cNvSpPr>
          <p:nvPr>
            <p:ph sz="half" idx="1"/>
          </p:nvPr>
        </p:nvSpPr>
        <p:spPr/>
        <p:txBody>
          <a:bodyPr/>
          <a:p>
            <a:endParaRPr dirty="0" lang="id-ID"/>
          </a:p>
        </p:txBody>
      </p:sp>
      <p:sp>
        <p:nvSpPr>
          <p:cNvPr id="1048624" name="Content Placeholder 3"/>
          <p:cNvSpPr>
            <a:spLocks noGrp="1"/>
          </p:cNvSpPr>
          <p:nvPr>
            <p:ph sz="half" idx="2"/>
          </p:nvPr>
        </p:nvSpPr>
        <p:spPr/>
        <p:txBody>
          <a:bodyPr/>
          <a:p>
            <a:endParaRPr dirty="0" lang="id-ID"/>
          </a:p>
        </p:txBody>
      </p:sp>
      <p:sp>
        <p:nvSpPr>
          <p:cNvPr id="1048625" name="Content Placeholder 3"/>
          <p:cNvSpPr txBox="1">
            <a:spLocks noChangeAspect="1" noMove="1" noResize="1" noRot="1" noAdjustHandles="1" noEditPoints="1" noChangeArrowheads="1" noChangeShapeType="1" noTextEdit="1"/>
          </p:cNvSpPr>
          <p:nvPr/>
        </p:nvSpPr>
        <p:spPr>
          <a:xfrm>
            <a:off x="628650" y="675036"/>
            <a:ext cx="6948957" cy="2031305"/>
          </a:xfrm>
          <a:prstGeom prst="rect"/>
          <a:blipFill rotWithShape="0">
            <a:blip xmlns:r="http://schemas.openxmlformats.org/officeDocument/2006/relationships" r:embed="rId1"/>
            <a:stretch>
              <a:fillRect t="-6886" r="-175"/>
            </a:stretch>
          </a:blipFill>
        </p:spPr>
        <p:txBody>
          <a:bodyPr/>
          <a:p>
            <a:r>
              <a:rPr lang="id-ID">
                <a:noFill/>
              </a:rPr>
              <a:t> </a:t>
            </a:r>
          </a:p>
        </p:txBody>
      </p:sp>
      <p:sp>
        <p:nvSpPr>
          <p:cNvPr id="1048626" name="Content Placeholder 3"/>
          <p:cNvSpPr txBox="1">
            <a:spLocks noChangeAspect="1" noMove="1" noResize="1" noRot="1" noAdjustHandles="1" noEditPoints="1" noChangeArrowheads="1" noChangeShapeType="1" noTextEdit="1"/>
          </p:cNvSpPr>
          <p:nvPr/>
        </p:nvSpPr>
        <p:spPr>
          <a:xfrm>
            <a:off x="953037" y="3464636"/>
            <a:ext cx="7616244" cy="2031305"/>
          </a:xfrm>
          <a:prstGeom prst="rect"/>
          <a:blipFill rotWithShape="1">
            <a:blip xmlns:r="http://schemas.openxmlformats.org/officeDocument/2006/relationships" r:embed="rId2"/>
            <a:stretch>
              <a:fillRect t="-4179"/>
            </a:stretch>
          </a:blipFill>
        </p:spPr>
        <p:txBody>
          <a:bodyPr/>
          <a:p>
            <a:r>
              <a:rPr lang="id-ID">
                <a:noFill/>
              </a:rPr>
              <a:t> </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0" name="Picture 6"/>
          <p:cNvPicPr>
            <a:picLocks noChangeAspect="1"/>
          </p:cNvPicPr>
          <p:nvPr/>
        </p:nvPicPr>
        <p:blipFill>
          <a:blip xmlns:r="http://schemas.openxmlformats.org/officeDocument/2006/relationships" r:embed="rId1">
            <a:clrChange>
              <a:clrFrom>
                <a:srgbClr val="FBFAFF"/>
              </a:clrFrom>
              <a:clrTo>
                <a:srgbClr val="FBFAFF">
                  <a:alpha val="0"/>
                </a:srgbClr>
              </a:clrTo>
            </a:clrChange>
          </a:blip>
          <a:stretch>
            <a:fillRect/>
          </a:stretch>
        </p:blipFill>
        <p:spPr>
          <a:xfrm>
            <a:off x="628650" y="781918"/>
            <a:ext cx="7535463" cy="504326"/>
          </a:xfrm>
          <a:prstGeom prst="rect"/>
        </p:spPr>
      </p:pic>
      <p:sp>
        <p:nvSpPr>
          <p:cNvPr id="1048627" name="Content Placeholder 2"/>
          <p:cNvSpPr>
            <a:spLocks noGrp="1"/>
          </p:cNvSpPr>
          <p:nvPr>
            <p:ph sz="half" idx="1"/>
          </p:nvPr>
        </p:nvSpPr>
        <p:spPr/>
        <p:txBody>
          <a:bodyPr/>
          <a:p>
            <a:r>
              <a:rPr dirty="0" lang="id-ID" smtClean="0"/>
              <a:t>Peraturan atau perundang-undangan dimaksud untuk memberikan rasa aman bagi pelaku ekonomi dalam melaksanakan kegiatannya.</a:t>
            </a:r>
          </a:p>
          <a:p>
            <a:r>
              <a:rPr lang="id-ID" smtClean="0"/>
              <a:t>UU no 13 tahun 2003</a:t>
            </a:r>
            <a:endParaRPr lang="id-ID"/>
          </a:p>
        </p:txBody>
      </p:sp>
      <p:sp>
        <p:nvSpPr>
          <p:cNvPr id="1048628" name="Rectangle 5"/>
          <p:cNvSpPr/>
          <p:nvPr/>
        </p:nvSpPr>
        <p:spPr>
          <a:xfrm>
            <a:off x="772666" y="762777"/>
            <a:ext cx="4527201" cy="477054"/>
          </a:xfrm>
          <a:prstGeom prst="rect"/>
        </p:spPr>
        <p:txBody>
          <a:bodyPr wrap="none">
            <a:spAutoFit/>
          </a:bodyPr>
          <a:p>
            <a:r>
              <a:rPr b="1" dirty="0" sz="2500" lang="id-ID">
                <a:solidFill>
                  <a:schemeClr val="bg1"/>
                </a:solidFill>
                <a:effectLst>
                  <a:outerShdw algn="tl" blurRad="38100" dir="2700000" dist="38100">
                    <a:srgbClr val="000000">
                      <a:alpha val="43137"/>
                    </a:srgbClr>
                  </a:outerShdw>
                </a:effectLst>
                <a:latin typeface="Myriad Pro" pitchFamily="34" charset="0"/>
              </a:rPr>
              <a:t>D</a:t>
            </a:r>
            <a:r>
              <a:rPr b="1" dirty="0" sz="2500" lang="id-ID" smtClean="0">
                <a:solidFill>
                  <a:schemeClr val="bg1"/>
                </a:solidFill>
                <a:effectLst>
                  <a:outerShdw algn="tl" blurRad="38100" dir="2700000" dist="38100">
                    <a:srgbClr val="000000">
                      <a:alpha val="43137"/>
                    </a:srgbClr>
                  </a:outerShdw>
                </a:effectLst>
                <a:latin typeface="Myriad Pro" pitchFamily="34" charset="0"/>
              </a:rPr>
              <a:t>.  Peraturan Ketenagakerjaan</a:t>
            </a:r>
            <a:endParaRPr dirty="0" sz="2500" lang="en-US">
              <a:solidFill>
                <a:schemeClr val="bg1"/>
              </a:solidFill>
              <a:effectLst>
                <a:outerShdw algn="tl" blurRad="38100" dir="2700000" dist="38100">
                  <a:srgbClr val="000000">
                    <a:alpha val="43137"/>
                  </a:srgbClr>
                </a:outerShdw>
              </a:effectLst>
              <a:latin typeface="Myriad Pro"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1" name="Picture 9"/>
          <p:cNvPicPr>
            <a:picLocks noChangeAspect="1"/>
          </p:cNvPicPr>
          <p:nvPr/>
        </p:nvPicPr>
        <p:blipFill>
          <a:blip xmlns:r="http://schemas.openxmlformats.org/officeDocument/2006/relationships" r:embed="rId1">
            <a:clrChange>
              <a:clrFrom>
                <a:srgbClr val="FBFAFF"/>
              </a:clrFrom>
              <a:clrTo>
                <a:srgbClr val="FBFAFF">
                  <a:alpha val="0"/>
                </a:srgbClr>
              </a:clrTo>
            </a:clrChange>
          </a:blip>
          <a:stretch>
            <a:fillRect/>
          </a:stretch>
        </p:blipFill>
        <p:spPr>
          <a:xfrm>
            <a:off x="628650" y="781918"/>
            <a:ext cx="7535463" cy="504326"/>
          </a:xfrm>
          <a:prstGeom prst="rect"/>
        </p:spPr>
      </p:pic>
      <p:pic>
        <p:nvPicPr>
          <p:cNvPr id="2097162" name="Content Placeholder 7"/>
          <p:cNvPicPr>
            <a:picLocks noChangeAspect="1" noGrp="1"/>
          </p:cNvPicPr>
          <p:nvPr>
            <p:ph sz="half" idx="2"/>
          </p:nvPr>
        </p:nvPicPr>
        <p:blipFill>
          <a:blip xmlns:r="http://schemas.openxmlformats.org/officeDocument/2006/relationships" r:embed="rId2" cstate="print"/>
          <a:stretch>
            <a:fillRect/>
          </a:stretch>
        </p:blipFill>
        <p:spPr>
          <a:xfrm>
            <a:off x="2936372" y="1906200"/>
            <a:ext cx="6207628" cy="4951800"/>
          </a:xfrm>
        </p:spPr>
      </p:pic>
      <p:sp>
        <p:nvSpPr>
          <p:cNvPr id="1048629" name="Content Placeholder 2"/>
          <p:cNvSpPr>
            <a:spLocks noGrp="1"/>
          </p:cNvSpPr>
          <p:nvPr>
            <p:ph sz="half" idx="1"/>
          </p:nvPr>
        </p:nvSpPr>
        <p:spPr/>
        <p:txBody>
          <a:bodyPr>
            <a:normAutofit/>
          </a:bodyPr>
          <a:p>
            <a:pPr indent="0" marL="0">
              <a:buNone/>
            </a:pPr>
            <a:r>
              <a:rPr dirty="0" sz="2000" lang="id-ID" smtClean="0"/>
              <a:t>Sebelum memasuki dunia kerja, seorang tenaga kerja harus sudah memiliki sejumlah nilai lebih berupa tingkat pendidikan dan keterampilan tertentu. Untuk itu perlu ada usaha untuk meningkatkan mutu tenaga kerja dari pihak:</a:t>
            </a:r>
          </a:p>
          <a:p>
            <a:r>
              <a:rPr dirty="0" sz="2000" lang="id-ID" smtClean="0"/>
              <a:t>Pemerintah</a:t>
            </a:r>
          </a:p>
          <a:p>
            <a:r>
              <a:rPr dirty="0" sz="2000" lang="id-ID" smtClean="0"/>
              <a:t>Swasta (perusahaan)</a:t>
            </a:r>
          </a:p>
          <a:p>
            <a:r>
              <a:rPr dirty="0" sz="2000" lang="id-ID" smtClean="0"/>
              <a:t>Individu</a:t>
            </a:r>
          </a:p>
        </p:txBody>
      </p:sp>
      <p:sp>
        <p:nvSpPr>
          <p:cNvPr id="1048630" name="Rectangle 5"/>
          <p:cNvSpPr/>
          <p:nvPr/>
        </p:nvSpPr>
        <p:spPr>
          <a:xfrm>
            <a:off x="772666" y="762777"/>
            <a:ext cx="7214091" cy="477054"/>
          </a:xfrm>
          <a:prstGeom prst="rect"/>
        </p:spPr>
        <p:txBody>
          <a:bodyPr wrap="none">
            <a:spAutoFit/>
          </a:bodyPr>
          <a:p>
            <a:r>
              <a:rPr b="1" dirty="0" sz="2500" lang="id-ID">
                <a:solidFill>
                  <a:schemeClr val="bg1"/>
                </a:solidFill>
                <a:effectLst>
                  <a:outerShdw algn="tl" blurRad="38100" dir="2700000" dist="38100">
                    <a:srgbClr val="000000">
                      <a:alpha val="43137"/>
                    </a:srgbClr>
                  </a:outerShdw>
                </a:effectLst>
                <a:latin typeface="Myriad Pro" pitchFamily="34" charset="0"/>
              </a:rPr>
              <a:t>D</a:t>
            </a:r>
            <a:r>
              <a:rPr b="1" dirty="0" sz="2500" lang="id-ID" smtClean="0">
                <a:solidFill>
                  <a:schemeClr val="bg1"/>
                </a:solidFill>
                <a:effectLst>
                  <a:outerShdw algn="tl" blurRad="38100" dir="2700000" dist="38100">
                    <a:srgbClr val="000000">
                      <a:alpha val="43137"/>
                    </a:srgbClr>
                  </a:outerShdw>
                </a:effectLst>
                <a:latin typeface="Myriad Pro" pitchFamily="34" charset="0"/>
              </a:rPr>
              <a:t>. Upaya meningkatkan Kualitas Tenaga Kerja</a:t>
            </a:r>
            <a:endParaRPr dirty="0" sz="2500" lang="en-US">
              <a:solidFill>
                <a:schemeClr val="bg1"/>
              </a:solidFill>
              <a:effectLst>
                <a:outerShdw algn="tl" blurRad="38100" dir="2700000" dist="38100">
                  <a:srgbClr val="000000">
                    <a:alpha val="43137"/>
                  </a:srgbClr>
                </a:outerShdw>
              </a:effectLst>
              <a:latin typeface="Myriad Pro" pitchFamily="34" charset="0"/>
            </a:endParaRPr>
          </a:p>
        </p:txBody>
      </p:sp>
      <p:sp>
        <p:nvSpPr>
          <p:cNvPr id="1048631" name="TextBox 11"/>
          <p:cNvSpPr txBox="1"/>
          <p:nvPr/>
        </p:nvSpPr>
        <p:spPr>
          <a:xfrm>
            <a:off x="209320" y="79739"/>
            <a:ext cx="301686" cy="369332"/>
          </a:xfrm>
          <a:prstGeom prst="rect"/>
          <a:noFill/>
        </p:spPr>
        <p:txBody>
          <a:bodyPr rtlCol="0" wrap="none">
            <a:spAutoFit/>
          </a:bodyPr>
          <a:p>
            <a:r>
              <a:rPr dirty="0" lang="id-ID">
                <a:solidFill>
                  <a:schemeClr val="bg1"/>
                </a:solidFill>
              </a:rPr>
              <a:t>6</a:t>
            </a:r>
          </a:p>
        </p:txBody>
      </p:sp>
    </p:spTree>
  </p:cSld>
  <p:clrMapOvr>
    <a:masterClrMapping/>
  </p:clrMapOvr>
  <p:timing/>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Adhi</dc:creator>
  <cp:lastModifiedBy>Mak Vera</cp:lastModifiedBy>
  <dcterms:created xsi:type="dcterms:W3CDTF">2014-06-22T23:24:29Z</dcterms:created>
  <dcterms:modified xsi:type="dcterms:W3CDTF">2023-05-19T12:49:48Z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ce45daabf9394d1e96ad2f5cfc2867d6</vt:lpwstr>
  </property>
</Properties>
</file>