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7315200" cy="9144000"/>
  <p:notesSz cx="73152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8640" y="2834640"/>
            <a:ext cx="621792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97280" y="5120640"/>
            <a:ext cx="512064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65760" y="2103120"/>
            <a:ext cx="318211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767328" y="2103120"/>
            <a:ext cx="318211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083435" y="69595"/>
            <a:ext cx="0" cy="1811655"/>
          </a:xfrm>
          <a:custGeom>
            <a:avLst/>
            <a:gdLst/>
            <a:ahLst/>
            <a:cxnLst/>
            <a:rect l="l" t="t" r="r" b="b"/>
            <a:pathLst>
              <a:path w="0" h="1811655">
                <a:moveTo>
                  <a:pt x="0" y="1811147"/>
                </a:moveTo>
                <a:lnTo>
                  <a:pt x="0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991866" y="69595"/>
            <a:ext cx="0" cy="1811655"/>
          </a:xfrm>
          <a:custGeom>
            <a:avLst/>
            <a:gdLst/>
            <a:ahLst/>
            <a:cxnLst/>
            <a:rect l="l" t="t" r="r" b="b"/>
            <a:pathLst>
              <a:path w="0" h="1811655">
                <a:moveTo>
                  <a:pt x="0" y="1811147"/>
                </a:moveTo>
                <a:lnTo>
                  <a:pt x="0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900296" y="69595"/>
            <a:ext cx="0" cy="73025"/>
          </a:xfrm>
          <a:custGeom>
            <a:avLst/>
            <a:gdLst/>
            <a:ahLst/>
            <a:cxnLst/>
            <a:rect l="l" t="t" r="r" b="b"/>
            <a:pathLst>
              <a:path w="0" h="73025">
                <a:moveTo>
                  <a:pt x="0" y="0"/>
                </a:moveTo>
                <a:lnTo>
                  <a:pt x="0" y="73025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900296" y="347090"/>
            <a:ext cx="0" cy="1534160"/>
          </a:xfrm>
          <a:custGeom>
            <a:avLst/>
            <a:gdLst/>
            <a:ahLst/>
            <a:cxnLst/>
            <a:rect l="l" t="t" r="r" b="b"/>
            <a:pathLst>
              <a:path w="0" h="1534160">
                <a:moveTo>
                  <a:pt x="0" y="0"/>
                </a:moveTo>
                <a:lnTo>
                  <a:pt x="0" y="1533652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808728" y="69595"/>
            <a:ext cx="0" cy="1811655"/>
          </a:xfrm>
          <a:custGeom>
            <a:avLst/>
            <a:gdLst/>
            <a:ahLst/>
            <a:cxnLst/>
            <a:rect l="l" t="t" r="r" b="b"/>
            <a:pathLst>
              <a:path w="0" h="1811655">
                <a:moveTo>
                  <a:pt x="0" y="1811147"/>
                </a:moveTo>
                <a:lnTo>
                  <a:pt x="0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5717032" y="69595"/>
            <a:ext cx="0" cy="1811655"/>
          </a:xfrm>
          <a:custGeom>
            <a:avLst/>
            <a:gdLst/>
            <a:ahLst/>
            <a:cxnLst/>
            <a:rect l="l" t="t" r="r" b="b"/>
            <a:pathLst>
              <a:path w="0" h="1811655">
                <a:moveTo>
                  <a:pt x="0" y="1811147"/>
                </a:moveTo>
                <a:lnTo>
                  <a:pt x="0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3446017" y="1705482"/>
            <a:ext cx="2326640" cy="0"/>
          </a:xfrm>
          <a:custGeom>
            <a:avLst/>
            <a:gdLst/>
            <a:ahLst/>
            <a:cxnLst/>
            <a:rect l="l" t="t" r="r" b="b"/>
            <a:pathLst>
              <a:path w="2326640" h="0">
                <a:moveTo>
                  <a:pt x="0" y="0"/>
                </a:moveTo>
                <a:lnTo>
                  <a:pt x="2326385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682750" y="1705482"/>
            <a:ext cx="1576705" cy="0"/>
          </a:xfrm>
          <a:custGeom>
            <a:avLst/>
            <a:gdLst/>
            <a:ahLst/>
            <a:cxnLst/>
            <a:rect l="l" t="t" r="r" b="b"/>
            <a:pathLst>
              <a:path w="1576704" h="0">
                <a:moveTo>
                  <a:pt x="0" y="0"/>
                </a:moveTo>
                <a:lnTo>
                  <a:pt x="1576197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446017" y="1413382"/>
            <a:ext cx="2326640" cy="0"/>
          </a:xfrm>
          <a:custGeom>
            <a:avLst/>
            <a:gdLst/>
            <a:ahLst/>
            <a:cxnLst/>
            <a:rect l="l" t="t" r="r" b="b"/>
            <a:pathLst>
              <a:path w="2326640" h="0">
                <a:moveTo>
                  <a:pt x="0" y="0"/>
                </a:moveTo>
                <a:lnTo>
                  <a:pt x="2326385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1682750" y="1413382"/>
            <a:ext cx="1570355" cy="0"/>
          </a:xfrm>
          <a:custGeom>
            <a:avLst/>
            <a:gdLst/>
            <a:ahLst/>
            <a:cxnLst/>
            <a:rect l="l" t="t" r="r" b="b"/>
            <a:pathLst>
              <a:path w="1570354" h="0">
                <a:moveTo>
                  <a:pt x="0" y="0"/>
                </a:moveTo>
                <a:lnTo>
                  <a:pt x="1569974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3446017" y="1121282"/>
            <a:ext cx="2326640" cy="0"/>
          </a:xfrm>
          <a:custGeom>
            <a:avLst/>
            <a:gdLst/>
            <a:ahLst/>
            <a:cxnLst/>
            <a:rect l="l" t="t" r="r" b="b"/>
            <a:pathLst>
              <a:path w="2326640" h="0">
                <a:moveTo>
                  <a:pt x="0" y="0"/>
                </a:moveTo>
                <a:lnTo>
                  <a:pt x="2326386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1682750" y="1121282"/>
            <a:ext cx="1553845" cy="0"/>
          </a:xfrm>
          <a:custGeom>
            <a:avLst/>
            <a:gdLst/>
            <a:ahLst/>
            <a:cxnLst/>
            <a:rect l="l" t="t" r="r" b="b"/>
            <a:pathLst>
              <a:path w="1553845" h="0">
                <a:moveTo>
                  <a:pt x="0" y="0"/>
                </a:moveTo>
                <a:lnTo>
                  <a:pt x="1553845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3446017" y="829055"/>
            <a:ext cx="2326640" cy="0"/>
          </a:xfrm>
          <a:custGeom>
            <a:avLst/>
            <a:gdLst/>
            <a:ahLst/>
            <a:cxnLst/>
            <a:rect l="l" t="t" r="r" b="b"/>
            <a:pathLst>
              <a:path w="2326640" h="0">
                <a:moveTo>
                  <a:pt x="0" y="0"/>
                </a:moveTo>
                <a:lnTo>
                  <a:pt x="2326385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1682750" y="829055"/>
            <a:ext cx="1530350" cy="0"/>
          </a:xfrm>
          <a:custGeom>
            <a:avLst/>
            <a:gdLst/>
            <a:ahLst/>
            <a:cxnLst/>
            <a:rect l="l" t="t" r="r" b="b"/>
            <a:pathLst>
              <a:path w="1530350" h="0">
                <a:moveTo>
                  <a:pt x="0" y="0"/>
                </a:moveTo>
                <a:lnTo>
                  <a:pt x="1530223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3691001" y="536955"/>
            <a:ext cx="2081530" cy="0"/>
          </a:xfrm>
          <a:custGeom>
            <a:avLst/>
            <a:gdLst/>
            <a:ahLst/>
            <a:cxnLst/>
            <a:rect l="l" t="t" r="r" b="b"/>
            <a:pathLst>
              <a:path w="2081529" h="0">
                <a:moveTo>
                  <a:pt x="0" y="0"/>
                </a:moveTo>
                <a:lnTo>
                  <a:pt x="2081402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1682750" y="536955"/>
            <a:ext cx="1763395" cy="0"/>
          </a:xfrm>
          <a:custGeom>
            <a:avLst/>
            <a:gdLst/>
            <a:ahLst/>
            <a:cxnLst/>
            <a:rect l="l" t="t" r="r" b="b"/>
            <a:pathLst>
              <a:path w="1763395" h="0">
                <a:moveTo>
                  <a:pt x="0" y="0"/>
                </a:moveTo>
                <a:lnTo>
                  <a:pt x="1763267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085971" y="244855"/>
            <a:ext cx="1686560" cy="0"/>
          </a:xfrm>
          <a:custGeom>
            <a:avLst/>
            <a:gdLst/>
            <a:ahLst/>
            <a:cxnLst/>
            <a:rect l="l" t="t" r="r" b="b"/>
            <a:pathLst>
              <a:path w="1686560" h="0">
                <a:moveTo>
                  <a:pt x="0" y="0"/>
                </a:moveTo>
                <a:lnTo>
                  <a:pt x="1686433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1682750" y="244855"/>
            <a:ext cx="1763395" cy="0"/>
          </a:xfrm>
          <a:custGeom>
            <a:avLst/>
            <a:gdLst/>
            <a:ahLst/>
            <a:cxnLst/>
            <a:rect l="l" t="t" r="r" b="b"/>
            <a:pathLst>
              <a:path w="1763395" h="0">
                <a:moveTo>
                  <a:pt x="0" y="0"/>
                </a:moveTo>
                <a:lnTo>
                  <a:pt x="1763267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2537586" y="69595"/>
            <a:ext cx="0" cy="1811655"/>
          </a:xfrm>
          <a:custGeom>
            <a:avLst/>
            <a:gdLst/>
            <a:ahLst/>
            <a:cxnLst/>
            <a:rect l="l" t="t" r="r" b="b"/>
            <a:pathLst>
              <a:path w="0" h="1811655">
                <a:moveTo>
                  <a:pt x="0" y="1811147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3446017" y="69595"/>
            <a:ext cx="0" cy="1811655"/>
          </a:xfrm>
          <a:custGeom>
            <a:avLst/>
            <a:gdLst/>
            <a:ahLst/>
            <a:cxnLst/>
            <a:rect l="l" t="t" r="r" b="b"/>
            <a:pathLst>
              <a:path w="0" h="1811655">
                <a:moveTo>
                  <a:pt x="0" y="1811147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4354448" y="69595"/>
            <a:ext cx="0" cy="1811655"/>
          </a:xfrm>
          <a:custGeom>
            <a:avLst/>
            <a:gdLst/>
            <a:ahLst/>
            <a:cxnLst/>
            <a:rect l="l" t="t" r="r" b="b"/>
            <a:pathLst>
              <a:path w="0" h="1811655">
                <a:moveTo>
                  <a:pt x="0" y="1811147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5262879" y="69595"/>
            <a:ext cx="0" cy="1811655"/>
          </a:xfrm>
          <a:custGeom>
            <a:avLst/>
            <a:gdLst/>
            <a:ahLst/>
            <a:cxnLst/>
            <a:rect l="l" t="t" r="r" b="b"/>
            <a:pathLst>
              <a:path w="0" h="1811655">
                <a:moveTo>
                  <a:pt x="0" y="1811147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3446017" y="142620"/>
            <a:ext cx="640080" cy="204470"/>
          </a:xfrm>
          <a:custGeom>
            <a:avLst/>
            <a:gdLst/>
            <a:ahLst/>
            <a:cxnLst/>
            <a:rect l="l" t="t" r="r" b="b"/>
            <a:pathLst>
              <a:path w="640079" h="204470">
                <a:moveTo>
                  <a:pt x="0" y="204469"/>
                </a:moveTo>
                <a:lnTo>
                  <a:pt x="639952" y="204469"/>
                </a:lnTo>
                <a:lnTo>
                  <a:pt x="639952" y="0"/>
                </a:lnTo>
                <a:lnTo>
                  <a:pt x="0" y="0"/>
                </a:lnTo>
                <a:lnTo>
                  <a:pt x="0" y="204469"/>
                </a:lnTo>
                <a:close/>
              </a:path>
            </a:pathLst>
          </a:custGeom>
          <a:ln w="1358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3446017" y="434720"/>
            <a:ext cx="245110" cy="204470"/>
          </a:xfrm>
          <a:custGeom>
            <a:avLst/>
            <a:gdLst/>
            <a:ahLst/>
            <a:cxnLst/>
            <a:rect l="l" t="t" r="r" b="b"/>
            <a:pathLst>
              <a:path w="245110" h="204470">
                <a:moveTo>
                  <a:pt x="0" y="204469"/>
                </a:moveTo>
                <a:lnTo>
                  <a:pt x="244983" y="204469"/>
                </a:lnTo>
                <a:lnTo>
                  <a:pt x="244983" y="0"/>
                </a:lnTo>
                <a:lnTo>
                  <a:pt x="0" y="0"/>
                </a:lnTo>
                <a:lnTo>
                  <a:pt x="0" y="204469"/>
                </a:lnTo>
                <a:close/>
              </a:path>
            </a:pathLst>
          </a:custGeom>
          <a:ln w="1358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3212973" y="726820"/>
            <a:ext cx="233045" cy="204470"/>
          </a:xfrm>
          <a:custGeom>
            <a:avLst/>
            <a:gdLst/>
            <a:ahLst/>
            <a:cxnLst/>
            <a:rect l="l" t="t" r="r" b="b"/>
            <a:pathLst>
              <a:path w="233045" h="204469">
                <a:moveTo>
                  <a:pt x="0" y="204469"/>
                </a:moveTo>
                <a:lnTo>
                  <a:pt x="233045" y="204469"/>
                </a:lnTo>
                <a:lnTo>
                  <a:pt x="233045" y="0"/>
                </a:lnTo>
                <a:lnTo>
                  <a:pt x="0" y="0"/>
                </a:lnTo>
                <a:lnTo>
                  <a:pt x="0" y="204469"/>
                </a:lnTo>
                <a:close/>
              </a:path>
            </a:pathLst>
          </a:custGeom>
          <a:ln w="1358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3236595" y="1019047"/>
            <a:ext cx="209550" cy="204470"/>
          </a:xfrm>
          <a:custGeom>
            <a:avLst/>
            <a:gdLst/>
            <a:ahLst/>
            <a:cxnLst/>
            <a:rect l="l" t="t" r="r" b="b"/>
            <a:pathLst>
              <a:path w="209550" h="204469">
                <a:moveTo>
                  <a:pt x="0" y="204469"/>
                </a:moveTo>
                <a:lnTo>
                  <a:pt x="209422" y="204469"/>
                </a:lnTo>
                <a:lnTo>
                  <a:pt x="209422" y="0"/>
                </a:lnTo>
                <a:lnTo>
                  <a:pt x="0" y="0"/>
                </a:lnTo>
                <a:lnTo>
                  <a:pt x="0" y="204469"/>
                </a:lnTo>
                <a:close/>
              </a:path>
            </a:pathLst>
          </a:custGeom>
          <a:ln w="1358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3252723" y="1311147"/>
            <a:ext cx="193675" cy="204470"/>
          </a:xfrm>
          <a:custGeom>
            <a:avLst/>
            <a:gdLst/>
            <a:ahLst/>
            <a:cxnLst/>
            <a:rect l="l" t="t" r="r" b="b"/>
            <a:pathLst>
              <a:path w="193675" h="204469">
                <a:moveTo>
                  <a:pt x="0" y="204469"/>
                </a:moveTo>
                <a:lnTo>
                  <a:pt x="193294" y="204469"/>
                </a:lnTo>
                <a:lnTo>
                  <a:pt x="193294" y="0"/>
                </a:lnTo>
                <a:lnTo>
                  <a:pt x="0" y="0"/>
                </a:lnTo>
                <a:lnTo>
                  <a:pt x="0" y="204469"/>
                </a:lnTo>
                <a:close/>
              </a:path>
            </a:pathLst>
          </a:custGeom>
          <a:ln w="1358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3258946" y="1603247"/>
            <a:ext cx="187325" cy="204470"/>
          </a:xfrm>
          <a:custGeom>
            <a:avLst/>
            <a:gdLst/>
            <a:ahLst/>
            <a:cxnLst/>
            <a:rect l="l" t="t" r="r" b="b"/>
            <a:pathLst>
              <a:path w="187325" h="204469">
                <a:moveTo>
                  <a:pt x="0" y="204469"/>
                </a:moveTo>
                <a:lnTo>
                  <a:pt x="187071" y="204469"/>
                </a:lnTo>
                <a:lnTo>
                  <a:pt x="187071" y="0"/>
                </a:lnTo>
                <a:lnTo>
                  <a:pt x="0" y="0"/>
                </a:lnTo>
                <a:lnTo>
                  <a:pt x="0" y="204469"/>
                </a:lnTo>
                <a:close/>
              </a:path>
            </a:pathLst>
          </a:custGeom>
          <a:ln w="1358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4084891" y="215645"/>
            <a:ext cx="13970" cy="58419"/>
          </a:xfrm>
          <a:custGeom>
            <a:avLst/>
            <a:gdLst/>
            <a:ahLst/>
            <a:cxnLst/>
            <a:rect l="l" t="t" r="r" b="b"/>
            <a:pathLst>
              <a:path w="13970" h="58420">
                <a:moveTo>
                  <a:pt x="0" y="58420"/>
                </a:moveTo>
                <a:lnTo>
                  <a:pt x="13589" y="58420"/>
                </a:lnTo>
                <a:lnTo>
                  <a:pt x="13589" y="0"/>
                </a:lnTo>
                <a:lnTo>
                  <a:pt x="0" y="0"/>
                </a:lnTo>
                <a:lnTo>
                  <a:pt x="0" y="584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4085971" y="142620"/>
            <a:ext cx="0" cy="204470"/>
          </a:xfrm>
          <a:custGeom>
            <a:avLst/>
            <a:gdLst/>
            <a:ahLst/>
            <a:cxnLst/>
            <a:rect l="l" t="t" r="r" b="b"/>
            <a:pathLst>
              <a:path w="0" h="204470">
                <a:moveTo>
                  <a:pt x="0" y="204470"/>
                </a:moveTo>
                <a:lnTo>
                  <a:pt x="0" y="0"/>
                </a:lnTo>
                <a:lnTo>
                  <a:pt x="0" y="2044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3690810" y="507745"/>
            <a:ext cx="13970" cy="58419"/>
          </a:xfrm>
          <a:custGeom>
            <a:avLst/>
            <a:gdLst/>
            <a:ahLst/>
            <a:cxnLst/>
            <a:rect l="l" t="t" r="r" b="b"/>
            <a:pathLst>
              <a:path w="13970" h="58420">
                <a:moveTo>
                  <a:pt x="0" y="58420"/>
                </a:moveTo>
                <a:lnTo>
                  <a:pt x="13589" y="58420"/>
                </a:lnTo>
                <a:lnTo>
                  <a:pt x="13589" y="0"/>
                </a:lnTo>
                <a:lnTo>
                  <a:pt x="0" y="0"/>
                </a:lnTo>
                <a:lnTo>
                  <a:pt x="0" y="584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3691001" y="434720"/>
            <a:ext cx="0" cy="204470"/>
          </a:xfrm>
          <a:custGeom>
            <a:avLst/>
            <a:gdLst/>
            <a:ahLst/>
            <a:cxnLst/>
            <a:rect l="l" t="t" r="r" b="b"/>
            <a:pathLst>
              <a:path w="0" h="204470">
                <a:moveTo>
                  <a:pt x="0" y="204470"/>
                </a:moveTo>
                <a:lnTo>
                  <a:pt x="0" y="0"/>
                </a:lnTo>
                <a:lnTo>
                  <a:pt x="0" y="2044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3214814" y="799845"/>
            <a:ext cx="13970" cy="58419"/>
          </a:xfrm>
          <a:custGeom>
            <a:avLst/>
            <a:gdLst/>
            <a:ahLst/>
            <a:cxnLst/>
            <a:rect l="l" t="t" r="r" b="b"/>
            <a:pathLst>
              <a:path w="13969" h="58419">
                <a:moveTo>
                  <a:pt x="0" y="58420"/>
                </a:moveTo>
                <a:lnTo>
                  <a:pt x="13588" y="58420"/>
                </a:lnTo>
                <a:lnTo>
                  <a:pt x="13588" y="0"/>
                </a:lnTo>
                <a:lnTo>
                  <a:pt x="0" y="0"/>
                </a:lnTo>
                <a:lnTo>
                  <a:pt x="0" y="584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3204336" y="829055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 h="0">
                <a:moveTo>
                  <a:pt x="17272" y="0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3197542" y="799845"/>
            <a:ext cx="13970" cy="58419"/>
          </a:xfrm>
          <a:custGeom>
            <a:avLst/>
            <a:gdLst/>
            <a:ahLst/>
            <a:cxnLst/>
            <a:rect l="l" t="t" r="r" b="b"/>
            <a:pathLst>
              <a:path w="13969" h="58419">
                <a:moveTo>
                  <a:pt x="0" y="58420"/>
                </a:moveTo>
                <a:lnTo>
                  <a:pt x="13588" y="58420"/>
                </a:lnTo>
                <a:lnTo>
                  <a:pt x="13588" y="0"/>
                </a:lnTo>
                <a:lnTo>
                  <a:pt x="0" y="0"/>
                </a:lnTo>
                <a:lnTo>
                  <a:pt x="0" y="584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3233737" y="1092072"/>
            <a:ext cx="13970" cy="58419"/>
          </a:xfrm>
          <a:custGeom>
            <a:avLst/>
            <a:gdLst/>
            <a:ahLst/>
            <a:cxnLst/>
            <a:rect l="l" t="t" r="r" b="b"/>
            <a:pathLst>
              <a:path w="13969" h="58419">
                <a:moveTo>
                  <a:pt x="0" y="58420"/>
                </a:moveTo>
                <a:lnTo>
                  <a:pt x="13588" y="58420"/>
                </a:lnTo>
                <a:lnTo>
                  <a:pt x="13588" y="0"/>
                </a:lnTo>
                <a:lnTo>
                  <a:pt x="0" y="0"/>
                </a:lnTo>
                <a:lnTo>
                  <a:pt x="0" y="584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3232657" y="1121282"/>
            <a:ext cx="8255" cy="0"/>
          </a:xfrm>
          <a:custGeom>
            <a:avLst/>
            <a:gdLst/>
            <a:ahLst/>
            <a:cxnLst/>
            <a:rect l="l" t="t" r="r" b="b"/>
            <a:pathLst>
              <a:path w="8255" h="0">
                <a:moveTo>
                  <a:pt x="7874" y="0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3225863" y="1092072"/>
            <a:ext cx="13970" cy="58419"/>
          </a:xfrm>
          <a:custGeom>
            <a:avLst/>
            <a:gdLst/>
            <a:ahLst/>
            <a:cxnLst/>
            <a:rect l="l" t="t" r="r" b="b"/>
            <a:pathLst>
              <a:path w="13969" h="58419">
                <a:moveTo>
                  <a:pt x="0" y="58420"/>
                </a:moveTo>
                <a:lnTo>
                  <a:pt x="13588" y="58420"/>
                </a:lnTo>
                <a:lnTo>
                  <a:pt x="13588" y="0"/>
                </a:lnTo>
                <a:lnTo>
                  <a:pt x="0" y="0"/>
                </a:lnTo>
                <a:lnTo>
                  <a:pt x="0" y="584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3249358" y="1384172"/>
            <a:ext cx="13970" cy="58419"/>
          </a:xfrm>
          <a:custGeom>
            <a:avLst/>
            <a:gdLst/>
            <a:ahLst/>
            <a:cxnLst/>
            <a:rect l="l" t="t" r="r" b="b"/>
            <a:pathLst>
              <a:path w="13970" h="58419">
                <a:moveTo>
                  <a:pt x="0" y="58420"/>
                </a:moveTo>
                <a:lnTo>
                  <a:pt x="13588" y="58420"/>
                </a:lnTo>
                <a:lnTo>
                  <a:pt x="13588" y="0"/>
                </a:lnTo>
                <a:lnTo>
                  <a:pt x="0" y="0"/>
                </a:lnTo>
                <a:lnTo>
                  <a:pt x="0" y="584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3249422" y="1413382"/>
            <a:ext cx="6985" cy="0"/>
          </a:xfrm>
          <a:custGeom>
            <a:avLst/>
            <a:gdLst/>
            <a:ahLst/>
            <a:cxnLst/>
            <a:rect l="l" t="t" r="r" b="b"/>
            <a:pathLst>
              <a:path w="6985" h="0">
                <a:moveTo>
                  <a:pt x="3365" y="-6794"/>
                </a:moveTo>
                <a:lnTo>
                  <a:pt x="3365" y="6794"/>
                </a:lnTo>
              </a:path>
            </a:pathLst>
          </a:custGeom>
          <a:ln w="673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3242627" y="1384172"/>
            <a:ext cx="13970" cy="58419"/>
          </a:xfrm>
          <a:custGeom>
            <a:avLst/>
            <a:gdLst/>
            <a:ahLst/>
            <a:cxnLst/>
            <a:rect l="l" t="t" r="r" b="b"/>
            <a:pathLst>
              <a:path w="13970" h="58419">
                <a:moveTo>
                  <a:pt x="0" y="58420"/>
                </a:moveTo>
                <a:lnTo>
                  <a:pt x="13588" y="58420"/>
                </a:lnTo>
                <a:lnTo>
                  <a:pt x="13588" y="0"/>
                </a:lnTo>
                <a:lnTo>
                  <a:pt x="0" y="0"/>
                </a:lnTo>
                <a:lnTo>
                  <a:pt x="0" y="584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3256343" y="1676272"/>
            <a:ext cx="13970" cy="58419"/>
          </a:xfrm>
          <a:custGeom>
            <a:avLst/>
            <a:gdLst/>
            <a:ahLst/>
            <a:cxnLst/>
            <a:rect l="l" t="t" r="r" b="b"/>
            <a:pathLst>
              <a:path w="13970" h="58419">
                <a:moveTo>
                  <a:pt x="0" y="58420"/>
                </a:moveTo>
                <a:lnTo>
                  <a:pt x="13589" y="58420"/>
                </a:lnTo>
                <a:lnTo>
                  <a:pt x="13589" y="0"/>
                </a:lnTo>
                <a:lnTo>
                  <a:pt x="0" y="0"/>
                </a:lnTo>
                <a:lnTo>
                  <a:pt x="0" y="584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k object 58"/>
          <p:cNvSpPr/>
          <p:nvPr/>
        </p:nvSpPr>
        <p:spPr>
          <a:xfrm>
            <a:off x="3254883" y="1705482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8254" y="0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bk object 59"/>
          <p:cNvSpPr/>
          <p:nvPr/>
        </p:nvSpPr>
        <p:spPr>
          <a:xfrm>
            <a:off x="3248088" y="1676272"/>
            <a:ext cx="13970" cy="58419"/>
          </a:xfrm>
          <a:custGeom>
            <a:avLst/>
            <a:gdLst/>
            <a:ahLst/>
            <a:cxnLst/>
            <a:rect l="l" t="t" r="r" b="b"/>
            <a:pathLst>
              <a:path w="13970" h="58419">
                <a:moveTo>
                  <a:pt x="0" y="58420"/>
                </a:moveTo>
                <a:lnTo>
                  <a:pt x="13588" y="58420"/>
                </a:lnTo>
                <a:lnTo>
                  <a:pt x="13588" y="0"/>
                </a:lnTo>
                <a:lnTo>
                  <a:pt x="0" y="0"/>
                </a:lnTo>
                <a:lnTo>
                  <a:pt x="0" y="584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k object 60"/>
          <p:cNvSpPr/>
          <p:nvPr/>
        </p:nvSpPr>
        <p:spPr>
          <a:xfrm>
            <a:off x="3847465" y="22009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49656"/>
                </a:moveTo>
                <a:lnTo>
                  <a:pt x="49657" y="49656"/>
                </a:lnTo>
                <a:lnTo>
                  <a:pt x="49657" y="0"/>
                </a:lnTo>
                <a:lnTo>
                  <a:pt x="0" y="0"/>
                </a:lnTo>
                <a:lnTo>
                  <a:pt x="0" y="49656"/>
                </a:lnTo>
                <a:close/>
              </a:path>
            </a:pathLst>
          </a:custGeom>
          <a:ln w="9016">
            <a:solidFill>
              <a:srgbClr val="A848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bk object 61"/>
          <p:cNvSpPr/>
          <p:nvPr/>
        </p:nvSpPr>
        <p:spPr>
          <a:xfrm>
            <a:off x="3622040" y="51219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49656"/>
                </a:moveTo>
                <a:lnTo>
                  <a:pt x="49657" y="49656"/>
                </a:lnTo>
                <a:lnTo>
                  <a:pt x="49657" y="0"/>
                </a:lnTo>
                <a:lnTo>
                  <a:pt x="0" y="0"/>
                </a:lnTo>
                <a:lnTo>
                  <a:pt x="0" y="49656"/>
                </a:lnTo>
                <a:close/>
              </a:path>
            </a:pathLst>
          </a:custGeom>
          <a:ln w="9016">
            <a:solidFill>
              <a:srgbClr val="A848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bk object 62"/>
          <p:cNvSpPr/>
          <p:nvPr/>
        </p:nvSpPr>
        <p:spPr>
          <a:xfrm>
            <a:off x="2947035" y="80429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49656"/>
                </a:moveTo>
                <a:lnTo>
                  <a:pt x="49656" y="49656"/>
                </a:lnTo>
                <a:lnTo>
                  <a:pt x="49656" y="0"/>
                </a:lnTo>
                <a:lnTo>
                  <a:pt x="0" y="0"/>
                </a:lnTo>
                <a:lnTo>
                  <a:pt x="0" y="49656"/>
                </a:lnTo>
                <a:close/>
              </a:path>
            </a:pathLst>
          </a:custGeom>
          <a:ln w="9017">
            <a:solidFill>
              <a:srgbClr val="A848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bk object 63"/>
          <p:cNvSpPr/>
          <p:nvPr/>
        </p:nvSpPr>
        <p:spPr>
          <a:xfrm>
            <a:off x="3069463" y="109639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49656"/>
                </a:moveTo>
                <a:lnTo>
                  <a:pt x="49656" y="49656"/>
                </a:lnTo>
                <a:lnTo>
                  <a:pt x="49656" y="0"/>
                </a:lnTo>
                <a:lnTo>
                  <a:pt x="0" y="0"/>
                </a:lnTo>
                <a:lnTo>
                  <a:pt x="0" y="49656"/>
                </a:lnTo>
                <a:close/>
              </a:path>
            </a:pathLst>
          </a:custGeom>
          <a:ln w="9017">
            <a:solidFill>
              <a:srgbClr val="A848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bk object 64"/>
          <p:cNvSpPr/>
          <p:nvPr/>
        </p:nvSpPr>
        <p:spPr>
          <a:xfrm>
            <a:off x="3185032" y="168059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49656"/>
                </a:moveTo>
                <a:lnTo>
                  <a:pt x="49656" y="49656"/>
                </a:lnTo>
                <a:lnTo>
                  <a:pt x="49656" y="0"/>
                </a:lnTo>
                <a:lnTo>
                  <a:pt x="0" y="0"/>
                </a:lnTo>
                <a:lnTo>
                  <a:pt x="0" y="49656"/>
                </a:lnTo>
                <a:close/>
              </a:path>
            </a:pathLst>
          </a:custGeom>
          <a:ln w="9017">
            <a:solidFill>
              <a:srgbClr val="A848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bk object 65"/>
          <p:cNvSpPr/>
          <p:nvPr/>
        </p:nvSpPr>
        <p:spPr>
          <a:xfrm>
            <a:off x="3269234" y="138849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49656"/>
                </a:moveTo>
                <a:lnTo>
                  <a:pt x="49657" y="49656"/>
                </a:lnTo>
                <a:lnTo>
                  <a:pt x="49657" y="0"/>
                </a:lnTo>
                <a:lnTo>
                  <a:pt x="0" y="0"/>
                </a:lnTo>
                <a:lnTo>
                  <a:pt x="0" y="49656"/>
                </a:lnTo>
                <a:close/>
              </a:path>
            </a:pathLst>
          </a:custGeom>
          <a:ln w="9016">
            <a:solidFill>
              <a:srgbClr val="A848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bk object 66"/>
          <p:cNvSpPr/>
          <p:nvPr/>
        </p:nvSpPr>
        <p:spPr>
          <a:xfrm>
            <a:off x="4938521" y="51219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24765"/>
                </a:moveTo>
                <a:lnTo>
                  <a:pt x="1958" y="15162"/>
                </a:lnTo>
                <a:lnTo>
                  <a:pt x="7286" y="7286"/>
                </a:lnTo>
                <a:lnTo>
                  <a:pt x="15162" y="1958"/>
                </a:lnTo>
                <a:lnTo>
                  <a:pt x="24765" y="0"/>
                </a:lnTo>
                <a:lnTo>
                  <a:pt x="34440" y="1958"/>
                </a:lnTo>
                <a:lnTo>
                  <a:pt x="42354" y="7286"/>
                </a:lnTo>
                <a:lnTo>
                  <a:pt x="47696" y="15162"/>
                </a:lnTo>
                <a:lnTo>
                  <a:pt x="49657" y="24765"/>
                </a:lnTo>
                <a:lnTo>
                  <a:pt x="47696" y="34440"/>
                </a:lnTo>
                <a:lnTo>
                  <a:pt x="42354" y="42354"/>
                </a:lnTo>
                <a:lnTo>
                  <a:pt x="34440" y="47696"/>
                </a:lnTo>
                <a:lnTo>
                  <a:pt x="24765" y="49657"/>
                </a:lnTo>
                <a:lnTo>
                  <a:pt x="15162" y="47696"/>
                </a:lnTo>
                <a:lnTo>
                  <a:pt x="7286" y="42354"/>
                </a:lnTo>
                <a:lnTo>
                  <a:pt x="1958" y="34440"/>
                </a:lnTo>
                <a:lnTo>
                  <a:pt x="0" y="24765"/>
                </a:lnTo>
              </a:path>
            </a:pathLst>
          </a:custGeom>
          <a:ln w="9017">
            <a:solidFill>
              <a:srgbClr val="F0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bk object 67"/>
          <p:cNvSpPr/>
          <p:nvPr/>
        </p:nvSpPr>
        <p:spPr>
          <a:xfrm>
            <a:off x="3663441" y="22009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24765"/>
                </a:moveTo>
                <a:lnTo>
                  <a:pt x="1960" y="15162"/>
                </a:lnTo>
                <a:lnTo>
                  <a:pt x="7302" y="7286"/>
                </a:lnTo>
                <a:lnTo>
                  <a:pt x="15216" y="1958"/>
                </a:lnTo>
                <a:lnTo>
                  <a:pt x="24892" y="0"/>
                </a:lnTo>
                <a:lnTo>
                  <a:pt x="34494" y="1958"/>
                </a:lnTo>
                <a:lnTo>
                  <a:pt x="42370" y="7286"/>
                </a:lnTo>
                <a:lnTo>
                  <a:pt x="47698" y="15162"/>
                </a:lnTo>
                <a:lnTo>
                  <a:pt x="49657" y="24765"/>
                </a:lnTo>
                <a:lnTo>
                  <a:pt x="47698" y="34440"/>
                </a:lnTo>
                <a:lnTo>
                  <a:pt x="42370" y="42354"/>
                </a:lnTo>
                <a:lnTo>
                  <a:pt x="34494" y="47696"/>
                </a:lnTo>
                <a:lnTo>
                  <a:pt x="24892" y="49657"/>
                </a:lnTo>
                <a:lnTo>
                  <a:pt x="15216" y="47696"/>
                </a:lnTo>
                <a:lnTo>
                  <a:pt x="7302" y="42354"/>
                </a:lnTo>
                <a:lnTo>
                  <a:pt x="1960" y="34440"/>
                </a:lnTo>
                <a:lnTo>
                  <a:pt x="0" y="24765"/>
                </a:lnTo>
              </a:path>
            </a:pathLst>
          </a:custGeom>
          <a:ln w="9017">
            <a:solidFill>
              <a:srgbClr val="F0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bk object 68"/>
          <p:cNvSpPr/>
          <p:nvPr/>
        </p:nvSpPr>
        <p:spPr>
          <a:xfrm>
            <a:off x="3525901" y="80429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24765"/>
                </a:moveTo>
                <a:lnTo>
                  <a:pt x="1960" y="15162"/>
                </a:lnTo>
                <a:lnTo>
                  <a:pt x="7302" y="7286"/>
                </a:lnTo>
                <a:lnTo>
                  <a:pt x="15216" y="1958"/>
                </a:lnTo>
                <a:lnTo>
                  <a:pt x="24892" y="0"/>
                </a:lnTo>
                <a:lnTo>
                  <a:pt x="34494" y="1958"/>
                </a:lnTo>
                <a:lnTo>
                  <a:pt x="42370" y="7286"/>
                </a:lnTo>
                <a:lnTo>
                  <a:pt x="47698" y="15162"/>
                </a:lnTo>
                <a:lnTo>
                  <a:pt x="49657" y="24765"/>
                </a:lnTo>
                <a:lnTo>
                  <a:pt x="47698" y="34440"/>
                </a:lnTo>
                <a:lnTo>
                  <a:pt x="42370" y="42354"/>
                </a:lnTo>
                <a:lnTo>
                  <a:pt x="34494" y="47696"/>
                </a:lnTo>
                <a:lnTo>
                  <a:pt x="24892" y="49657"/>
                </a:lnTo>
                <a:lnTo>
                  <a:pt x="15216" y="47696"/>
                </a:lnTo>
                <a:lnTo>
                  <a:pt x="7302" y="42354"/>
                </a:lnTo>
                <a:lnTo>
                  <a:pt x="1960" y="34440"/>
                </a:lnTo>
                <a:lnTo>
                  <a:pt x="0" y="24765"/>
                </a:lnTo>
              </a:path>
            </a:pathLst>
          </a:custGeom>
          <a:ln w="9017">
            <a:solidFill>
              <a:srgbClr val="F0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bk object 69"/>
          <p:cNvSpPr/>
          <p:nvPr/>
        </p:nvSpPr>
        <p:spPr>
          <a:xfrm>
            <a:off x="3225800" y="168059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24892"/>
                </a:moveTo>
                <a:lnTo>
                  <a:pt x="1960" y="15216"/>
                </a:lnTo>
                <a:lnTo>
                  <a:pt x="7302" y="7302"/>
                </a:lnTo>
                <a:lnTo>
                  <a:pt x="15216" y="1960"/>
                </a:lnTo>
                <a:lnTo>
                  <a:pt x="24892" y="0"/>
                </a:lnTo>
                <a:lnTo>
                  <a:pt x="34494" y="1960"/>
                </a:lnTo>
                <a:lnTo>
                  <a:pt x="42370" y="7302"/>
                </a:lnTo>
                <a:lnTo>
                  <a:pt x="47698" y="15216"/>
                </a:lnTo>
                <a:lnTo>
                  <a:pt x="49657" y="24892"/>
                </a:lnTo>
                <a:lnTo>
                  <a:pt x="47698" y="34494"/>
                </a:lnTo>
                <a:lnTo>
                  <a:pt x="42370" y="42370"/>
                </a:lnTo>
                <a:lnTo>
                  <a:pt x="34494" y="47698"/>
                </a:lnTo>
                <a:lnTo>
                  <a:pt x="24892" y="49657"/>
                </a:lnTo>
                <a:lnTo>
                  <a:pt x="15216" y="47698"/>
                </a:lnTo>
                <a:lnTo>
                  <a:pt x="7302" y="42370"/>
                </a:lnTo>
                <a:lnTo>
                  <a:pt x="1960" y="34494"/>
                </a:lnTo>
                <a:lnTo>
                  <a:pt x="0" y="24892"/>
                </a:lnTo>
              </a:path>
            </a:pathLst>
          </a:custGeom>
          <a:ln w="9017">
            <a:solidFill>
              <a:srgbClr val="F0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bk object 70"/>
          <p:cNvSpPr/>
          <p:nvPr/>
        </p:nvSpPr>
        <p:spPr>
          <a:xfrm>
            <a:off x="3360801" y="109639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24892"/>
                </a:moveTo>
                <a:lnTo>
                  <a:pt x="1958" y="15216"/>
                </a:lnTo>
                <a:lnTo>
                  <a:pt x="7286" y="7302"/>
                </a:lnTo>
                <a:lnTo>
                  <a:pt x="15162" y="1960"/>
                </a:lnTo>
                <a:lnTo>
                  <a:pt x="24765" y="0"/>
                </a:lnTo>
                <a:lnTo>
                  <a:pt x="34440" y="1960"/>
                </a:lnTo>
                <a:lnTo>
                  <a:pt x="42354" y="7302"/>
                </a:lnTo>
                <a:lnTo>
                  <a:pt x="47696" y="15216"/>
                </a:lnTo>
                <a:lnTo>
                  <a:pt x="49657" y="24892"/>
                </a:lnTo>
                <a:lnTo>
                  <a:pt x="47696" y="34494"/>
                </a:lnTo>
                <a:lnTo>
                  <a:pt x="42354" y="42370"/>
                </a:lnTo>
                <a:lnTo>
                  <a:pt x="34440" y="47698"/>
                </a:lnTo>
                <a:lnTo>
                  <a:pt x="24765" y="49657"/>
                </a:lnTo>
                <a:lnTo>
                  <a:pt x="15162" y="47698"/>
                </a:lnTo>
                <a:lnTo>
                  <a:pt x="7286" y="42370"/>
                </a:lnTo>
                <a:lnTo>
                  <a:pt x="1958" y="34494"/>
                </a:lnTo>
                <a:lnTo>
                  <a:pt x="0" y="24892"/>
                </a:lnTo>
              </a:path>
            </a:pathLst>
          </a:custGeom>
          <a:ln w="9017">
            <a:solidFill>
              <a:srgbClr val="F0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bk object 71"/>
          <p:cNvSpPr/>
          <p:nvPr/>
        </p:nvSpPr>
        <p:spPr>
          <a:xfrm>
            <a:off x="3377691" y="138849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24892"/>
                </a:moveTo>
                <a:lnTo>
                  <a:pt x="1960" y="15216"/>
                </a:lnTo>
                <a:lnTo>
                  <a:pt x="7302" y="7302"/>
                </a:lnTo>
                <a:lnTo>
                  <a:pt x="15216" y="1960"/>
                </a:lnTo>
                <a:lnTo>
                  <a:pt x="24892" y="0"/>
                </a:lnTo>
                <a:lnTo>
                  <a:pt x="34494" y="1960"/>
                </a:lnTo>
                <a:lnTo>
                  <a:pt x="42370" y="7302"/>
                </a:lnTo>
                <a:lnTo>
                  <a:pt x="47698" y="15216"/>
                </a:lnTo>
                <a:lnTo>
                  <a:pt x="49657" y="24892"/>
                </a:lnTo>
                <a:lnTo>
                  <a:pt x="47698" y="34494"/>
                </a:lnTo>
                <a:lnTo>
                  <a:pt x="42370" y="42370"/>
                </a:lnTo>
                <a:lnTo>
                  <a:pt x="34494" y="47698"/>
                </a:lnTo>
                <a:lnTo>
                  <a:pt x="24892" y="49657"/>
                </a:lnTo>
                <a:lnTo>
                  <a:pt x="15216" y="47698"/>
                </a:lnTo>
                <a:lnTo>
                  <a:pt x="7302" y="42370"/>
                </a:lnTo>
                <a:lnTo>
                  <a:pt x="1960" y="34494"/>
                </a:lnTo>
                <a:lnTo>
                  <a:pt x="0" y="24892"/>
                </a:lnTo>
              </a:path>
            </a:pathLst>
          </a:custGeom>
          <a:ln w="9017">
            <a:solidFill>
              <a:srgbClr val="F0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bk object 72"/>
          <p:cNvSpPr/>
          <p:nvPr/>
        </p:nvSpPr>
        <p:spPr>
          <a:xfrm>
            <a:off x="3993896" y="206247"/>
            <a:ext cx="67310" cy="58419"/>
          </a:xfrm>
          <a:custGeom>
            <a:avLst/>
            <a:gdLst/>
            <a:ahLst/>
            <a:cxnLst/>
            <a:rect l="l" t="t" r="r" b="b"/>
            <a:pathLst>
              <a:path w="67310" h="58420">
                <a:moveTo>
                  <a:pt x="33400" y="0"/>
                </a:moveTo>
                <a:lnTo>
                  <a:pt x="66801" y="57912"/>
                </a:lnTo>
                <a:lnTo>
                  <a:pt x="0" y="57912"/>
                </a:lnTo>
                <a:lnTo>
                  <a:pt x="33400" y="0"/>
                </a:lnTo>
                <a:close/>
              </a:path>
            </a:pathLst>
          </a:custGeom>
          <a:ln w="9016">
            <a:solidFill>
              <a:srgbClr val="3048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bk object 73"/>
          <p:cNvSpPr/>
          <p:nvPr/>
        </p:nvSpPr>
        <p:spPr>
          <a:xfrm>
            <a:off x="3547109" y="498347"/>
            <a:ext cx="67310" cy="58419"/>
          </a:xfrm>
          <a:custGeom>
            <a:avLst/>
            <a:gdLst/>
            <a:ahLst/>
            <a:cxnLst/>
            <a:rect l="l" t="t" r="r" b="b"/>
            <a:pathLst>
              <a:path w="67310" h="58420">
                <a:moveTo>
                  <a:pt x="33400" y="0"/>
                </a:moveTo>
                <a:lnTo>
                  <a:pt x="66928" y="57912"/>
                </a:lnTo>
                <a:lnTo>
                  <a:pt x="0" y="57912"/>
                </a:lnTo>
                <a:lnTo>
                  <a:pt x="33400" y="0"/>
                </a:lnTo>
                <a:close/>
              </a:path>
            </a:pathLst>
          </a:custGeom>
          <a:ln w="9017">
            <a:solidFill>
              <a:srgbClr val="3048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bk object 74"/>
          <p:cNvSpPr/>
          <p:nvPr/>
        </p:nvSpPr>
        <p:spPr>
          <a:xfrm>
            <a:off x="3045586" y="790447"/>
            <a:ext cx="67310" cy="58419"/>
          </a:xfrm>
          <a:custGeom>
            <a:avLst/>
            <a:gdLst/>
            <a:ahLst/>
            <a:cxnLst/>
            <a:rect l="l" t="t" r="r" b="b"/>
            <a:pathLst>
              <a:path w="67310" h="58419">
                <a:moveTo>
                  <a:pt x="33400" y="0"/>
                </a:moveTo>
                <a:lnTo>
                  <a:pt x="66801" y="57912"/>
                </a:lnTo>
                <a:lnTo>
                  <a:pt x="0" y="57912"/>
                </a:lnTo>
                <a:lnTo>
                  <a:pt x="33400" y="0"/>
                </a:lnTo>
                <a:close/>
              </a:path>
            </a:pathLst>
          </a:custGeom>
          <a:ln w="9016">
            <a:solidFill>
              <a:srgbClr val="3048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bk object 75"/>
          <p:cNvSpPr/>
          <p:nvPr/>
        </p:nvSpPr>
        <p:spPr>
          <a:xfrm>
            <a:off x="3278885" y="1666874"/>
            <a:ext cx="67310" cy="58419"/>
          </a:xfrm>
          <a:custGeom>
            <a:avLst/>
            <a:gdLst/>
            <a:ahLst/>
            <a:cxnLst/>
            <a:rect l="l" t="t" r="r" b="b"/>
            <a:pathLst>
              <a:path w="67310" h="58419">
                <a:moveTo>
                  <a:pt x="33400" y="0"/>
                </a:moveTo>
                <a:lnTo>
                  <a:pt x="66801" y="57912"/>
                </a:lnTo>
                <a:lnTo>
                  <a:pt x="0" y="57912"/>
                </a:lnTo>
                <a:lnTo>
                  <a:pt x="33400" y="0"/>
                </a:lnTo>
                <a:close/>
              </a:path>
            </a:pathLst>
          </a:custGeom>
          <a:ln w="9016">
            <a:solidFill>
              <a:srgbClr val="3048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bk object 76"/>
          <p:cNvSpPr/>
          <p:nvPr/>
        </p:nvSpPr>
        <p:spPr>
          <a:xfrm>
            <a:off x="3293109" y="1082674"/>
            <a:ext cx="67310" cy="58419"/>
          </a:xfrm>
          <a:custGeom>
            <a:avLst/>
            <a:gdLst/>
            <a:ahLst/>
            <a:cxnLst/>
            <a:rect l="l" t="t" r="r" b="b"/>
            <a:pathLst>
              <a:path w="67310" h="58419">
                <a:moveTo>
                  <a:pt x="33527" y="0"/>
                </a:moveTo>
                <a:lnTo>
                  <a:pt x="66928" y="57912"/>
                </a:lnTo>
                <a:lnTo>
                  <a:pt x="0" y="57912"/>
                </a:lnTo>
                <a:lnTo>
                  <a:pt x="33527" y="0"/>
                </a:lnTo>
                <a:close/>
              </a:path>
            </a:pathLst>
          </a:custGeom>
          <a:ln w="9016">
            <a:solidFill>
              <a:srgbClr val="3048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bk object 77"/>
          <p:cNvSpPr/>
          <p:nvPr/>
        </p:nvSpPr>
        <p:spPr>
          <a:xfrm>
            <a:off x="3341878" y="1374774"/>
            <a:ext cx="67310" cy="58419"/>
          </a:xfrm>
          <a:custGeom>
            <a:avLst/>
            <a:gdLst/>
            <a:ahLst/>
            <a:cxnLst/>
            <a:rect l="l" t="t" r="r" b="b"/>
            <a:pathLst>
              <a:path w="67310" h="58419">
                <a:moveTo>
                  <a:pt x="33527" y="0"/>
                </a:moveTo>
                <a:lnTo>
                  <a:pt x="66928" y="57912"/>
                </a:lnTo>
                <a:lnTo>
                  <a:pt x="0" y="57912"/>
                </a:lnTo>
                <a:lnTo>
                  <a:pt x="33527" y="0"/>
                </a:lnTo>
                <a:close/>
              </a:path>
            </a:pathLst>
          </a:custGeom>
          <a:ln w="9016">
            <a:solidFill>
              <a:srgbClr val="3048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bk object 78"/>
          <p:cNvSpPr/>
          <p:nvPr/>
        </p:nvSpPr>
        <p:spPr>
          <a:xfrm>
            <a:off x="5551423" y="244855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 h="0">
                <a:moveTo>
                  <a:pt x="0" y="0"/>
                </a:moveTo>
                <a:lnTo>
                  <a:pt x="70231" y="0"/>
                </a:lnTo>
              </a:path>
            </a:pathLst>
          </a:custGeom>
          <a:ln w="9017">
            <a:solidFill>
              <a:srgbClr val="9090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bk object 79"/>
          <p:cNvSpPr/>
          <p:nvPr/>
        </p:nvSpPr>
        <p:spPr>
          <a:xfrm>
            <a:off x="5586476" y="20980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103"/>
                </a:moveTo>
                <a:lnTo>
                  <a:pt x="0" y="0"/>
                </a:lnTo>
              </a:path>
            </a:pathLst>
          </a:custGeom>
          <a:ln w="9017">
            <a:solidFill>
              <a:srgbClr val="9090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bk object 80"/>
          <p:cNvSpPr/>
          <p:nvPr/>
        </p:nvSpPr>
        <p:spPr>
          <a:xfrm>
            <a:off x="3568446" y="1705482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 h="0">
                <a:moveTo>
                  <a:pt x="0" y="0"/>
                </a:moveTo>
                <a:lnTo>
                  <a:pt x="70231" y="0"/>
                </a:lnTo>
              </a:path>
            </a:pathLst>
          </a:custGeom>
          <a:ln w="9017">
            <a:solidFill>
              <a:srgbClr val="9090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bk object 81"/>
          <p:cNvSpPr/>
          <p:nvPr/>
        </p:nvSpPr>
        <p:spPr>
          <a:xfrm>
            <a:off x="3603497" y="167030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230"/>
                </a:moveTo>
                <a:lnTo>
                  <a:pt x="0" y="0"/>
                </a:lnTo>
              </a:path>
            </a:pathLst>
          </a:custGeom>
          <a:ln w="9017">
            <a:solidFill>
              <a:srgbClr val="9090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bk object 82"/>
          <p:cNvSpPr/>
          <p:nvPr/>
        </p:nvSpPr>
        <p:spPr>
          <a:xfrm>
            <a:off x="3520566" y="1121282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 h="0">
                <a:moveTo>
                  <a:pt x="0" y="0"/>
                </a:moveTo>
                <a:lnTo>
                  <a:pt x="70231" y="0"/>
                </a:lnTo>
              </a:path>
            </a:pathLst>
          </a:custGeom>
          <a:ln w="9017">
            <a:solidFill>
              <a:srgbClr val="9090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bk object 83"/>
          <p:cNvSpPr/>
          <p:nvPr/>
        </p:nvSpPr>
        <p:spPr>
          <a:xfrm>
            <a:off x="3555746" y="108610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4">
                <a:moveTo>
                  <a:pt x="0" y="70230"/>
                </a:moveTo>
                <a:lnTo>
                  <a:pt x="0" y="0"/>
                </a:lnTo>
              </a:path>
            </a:pathLst>
          </a:custGeom>
          <a:ln w="9017">
            <a:solidFill>
              <a:srgbClr val="9090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bk object 84"/>
          <p:cNvSpPr/>
          <p:nvPr/>
        </p:nvSpPr>
        <p:spPr>
          <a:xfrm>
            <a:off x="3425316" y="1413382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 h="0">
                <a:moveTo>
                  <a:pt x="0" y="0"/>
                </a:moveTo>
                <a:lnTo>
                  <a:pt x="70231" y="0"/>
                </a:lnTo>
              </a:path>
            </a:pathLst>
          </a:custGeom>
          <a:ln w="9017">
            <a:solidFill>
              <a:srgbClr val="9090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bk object 85"/>
          <p:cNvSpPr/>
          <p:nvPr/>
        </p:nvSpPr>
        <p:spPr>
          <a:xfrm>
            <a:off x="3460369" y="137820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4">
                <a:moveTo>
                  <a:pt x="0" y="70230"/>
                </a:moveTo>
                <a:lnTo>
                  <a:pt x="0" y="0"/>
                </a:lnTo>
              </a:path>
            </a:pathLst>
          </a:custGeom>
          <a:ln w="9017">
            <a:solidFill>
              <a:srgbClr val="9090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bk object 86"/>
          <p:cNvSpPr/>
          <p:nvPr/>
        </p:nvSpPr>
        <p:spPr>
          <a:xfrm>
            <a:off x="3404742" y="829055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 h="0">
                <a:moveTo>
                  <a:pt x="0" y="0"/>
                </a:moveTo>
                <a:lnTo>
                  <a:pt x="70231" y="0"/>
                </a:lnTo>
              </a:path>
            </a:pathLst>
          </a:custGeom>
          <a:ln w="9017">
            <a:solidFill>
              <a:srgbClr val="9090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bk object 87"/>
          <p:cNvSpPr/>
          <p:nvPr/>
        </p:nvSpPr>
        <p:spPr>
          <a:xfrm>
            <a:off x="3439921" y="79400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4">
                <a:moveTo>
                  <a:pt x="0" y="70230"/>
                </a:moveTo>
                <a:lnTo>
                  <a:pt x="0" y="0"/>
                </a:lnTo>
              </a:path>
            </a:pathLst>
          </a:custGeom>
          <a:ln w="9017">
            <a:solidFill>
              <a:srgbClr val="9090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bk object 88"/>
          <p:cNvSpPr/>
          <p:nvPr/>
        </p:nvSpPr>
        <p:spPr>
          <a:xfrm>
            <a:off x="3407790" y="536955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 h="0">
                <a:moveTo>
                  <a:pt x="0" y="0"/>
                </a:moveTo>
                <a:lnTo>
                  <a:pt x="70104" y="0"/>
                </a:lnTo>
              </a:path>
            </a:pathLst>
          </a:custGeom>
          <a:ln w="9017">
            <a:solidFill>
              <a:srgbClr val="9090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bk object 89"/>
          <p:cNvSpPr/>
          <p:nvPr/>
        </p:nvSpPr>
        <p:spPr>
          <a:xfrm>
            <a:off x="3442842" y="50190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4">
                <a:moveTo>
                  <a:pt x="0" y="70230"/>
                </a:moveTo>
                <a:lnTo>
                  <a:pt x="0" y="0"/>
                </a:lnTo>
              </a:path>
            </a:pathLst>
          </a:custGeom>
          <a:ln w="9017">
            <a:solidFill>
              <a:srgbClr val="9090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bk object 90"/>
          <p:cNvSpPr/>
          <p:nvPr/>
        </p:nvSpPr>
        <p:spPr>
          <a:xfrm>
            <a:off x="5091048" y="51219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49656"/>
                </a:moveTo>
                <a:lnTo>
                  <a:pt x="49657" y="0"/>
                </a:lnTo>
              </a:path>
            </a:pathLst>
          </a:custGeom>
          <a:ln w="9017">
            <a:solidFill>
              <a:srgbClr val="607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bk object 91"/>
          <p:cNvSpPr/>
          <p:nvPr/>
        </p:nvSpPr>
        <p:spPr>
          <a:xfrm>
            <a:off x="5091048" y="51219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0"/>
                </a:moveTo>
                <a:lnTo>
                  <a:pt x="49657" y="49657"/>
                </a:lnTo>
              </a:path>
            </a:pathLst>
          </a:custGeom>
          <a:ln w="9017">
            <a:solidFill>
              <a:srgbClr val="607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bk object 92"/>
          <p:cNvSpPr/>
          <p:nvPr/>
        </p:nvSpPr>
        <p:spPr>
          <a:xfrm>
            <a:off x="4035552" y="22009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49656"/>
                </a:moveTo>
                <a:lnTo>
                  <a:pt x="49657" y="0"/>
                </a:lnTo>
              </a:path>
            </a:pathLst>
          </a:custGeom>
          <a:ln w="9017">
            <a:solidFill>
              <a:srgbClr val="607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bk object 93"/>
          <p:cNvSpPr/>
          <p:nvPr/>
        </p:nvSpPr>
        <p:spPr>
          <a:xfrm>
            <a:off x="4035552" y="22009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0"/>
                </a:moveTo>
                <a:lnTo>
                  <a:pt x="49657" y="49657"/>
                </a:lnTo>
              </a:path>
            </a:pathLst>
          </a:custGeom>
          <a:ln w="9017">
            <a:solidFill>
              <a:srgbClr val="607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bk object 94"/>
          <p:cNvSpPr/>
          <p:nvPr/>
        </p:nvSpPr>
        <p:spPr>
          <a:xfrm>
            <a:off x="1843913" y="80429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49656"/>
                </a:moveTo>
                <a:lnTo>
                  <a:pt x="49657" y="0"/>
                </a:lnTo>
              </a:path>
            </a:pathLst>
          </a:custGeom>
          <a:ln w="9017">
            <a:solidFill>
              <a:srgbClr val="607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bk object 95"/>
          <p:cNvSpPr/>
          <p:nvPr/>
        </p:nvSpPr>
        <p:spPr>
          <a:xfrm>
            <a:off x="1843913" y="80429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0"/>
                </a:moveTo>
                <a:lnTo>
                  <a:pt x="49657" y="49657"/>
                </a:lnTo>
              </a:path>
            </a:pathLst>
          </a:custGeom>
          <a:ln w="9017">
            <a:solidFill>
              <a:srgbClr val="607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bk object 96"/>
          <p:cNvSpPr/>
          <p:nvPr/>
        </p:nvSpPr>
        <p:spPr>
          <a:xfrm>
            <a:off x="2061717" y="168059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49656"/>
                </a:moveTo>
                <a:lnTo>
                  <a:pt x="49657" y="0"/>
                </a:lnTo>
              </a:path>
            </a:pathLst>
          </a:custGeom>
          <a:ln w="9017">
            <a:solidFill>
              <a:srgbClr val="607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bk object 97"/>
          <p:cNvSpPr/>
          <p:nvPr/>
        </p:nvSpPr>
        <p:spPr>
          <a:xfrm>
            <a:off x="2061717" y="168059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0"/>
                </a:moveTo>
                <a:lnTo>
                  <a:pt x="49657" y="49657"/>
                </a:lnTo>
              </a:path>
            </a:pathLst>
          </a:custGeom>
          <a:ln w="9017">
            <a:solidFill>
              <a:srgbClr val="607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bk object 98"/>
          <p:cNvSpPr/>
          <p:nvPr/>
        </p:nvSpPr>
        <p:spPr>
          <a:xfrm>
            <a:off x="2778632" y="138849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49656"/>
                </a:moveTo>
                <a:lnTo>
                  <a:pt x="49657" y="0"/>
                </a:lnTo>
              </a:path>
            </a:pathLst>
          </a:custGeom>
          <a:ln w="9017">
            <a:solidFill>
              <a:srgbClr val="607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bk object 99"/>
          <p:cNvSpPr/>
          <p:nvPr/>
        </p:nvSpPr>
        <p:spPr>
          <a:xfrm>
            <a:off x="2778632" y="138849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0"/>
                </a:moveTo>
                <a:lnTo>
                  <a:pt x="49657" y="49657"/>
                </a:lnTo>
              </a:path>
            </a:pathLst>
          </a:custGeom>
          <a:ln w="9017">
            <a:solidFill>
              <a:srgbClr val="607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bk object 100"/>
          <p:cNvSpPr/>
          <p:nvPr/>
        </p:nvSpPr>
        <p:spPr>
          <a:xfrm>
            <a:off x="2887852" y="109639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49656"/>
                </a:moveTo>
                <a:lnTo>
                  <a:pt x="49657" y="0"/>
                </a:lnTo>
              </a:path>
            </a:pathLst>
          </a:custGeom>
          <a:ln w="9017">
            <a:solidFill>
              <a:srgbClr val="607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bk object 101"/>
          <p:cNvSpPr/>
          <p:nvPr/>
        </p:nvSpPr>
        <p:spPr>
          <a:xfrm>
            <a:off x="2887852" y="109639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0"/>
                </a:moveTo>
                <a:lnTo>
                  <a:pt x="49657" y="49657"/>
                </a:lnTo>
              </a:path>
            </a:pathLst>
          </a:custGeom>
          <a:ln w="9017">
            <a:solidFill>
              <a:srgbClr val="607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bk object 102"/>
          <p:cNvSpPr/>
          <p:nvPr/>
        </p:nvSpPr>
        <p:spPr>
          <a:xfrm>
            <a:off x="3972305" y="209803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0" y="35051"/>
                </a:moveTo>
                <a:lnTo>
                  <a:pt x="35052" y="0"/>
                </a:lnTo>
                <a:lnTo>
                  <a:pt x="70231" y="35051"/>
                </a:lnTo>
                <a:lnTo>
                  <a:pt x="35052" y="70103"/>
                </a:lnTo>
                <a:lnTo>
                  <a:pt x="0" y="35051"/>
                </a:lnTo>
                <a:close/>
              </a:path>
            </a:pathLst>
          </a:custGeom>
          <a:ln w="9017">
            <a:solidFill>
              <a:srgbClr val="90A8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bk object 103"/>
          <p:cNvSpPr/>
          <p:nvPr/>
        </p:nvSpPr>
        <p:spPr>
          <a:xfrm>
            <a:off x="3163823" y="1670303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0" y="35178"/>
                </a:moveTo>
                <a:lnTo>
                  <a:pt x="35052" y="0"/>
                </a:lnTo>
                <a:lnTo>
                  <a:pt x="70104" y="35178"/>
                </a:lnTo>
                <a:lnTo>
                  <a:pt x="35052" y="70230"/>
                </a:lnTo>
                <a:lnTo>
                  <a:pt x="0" y="35178"/>
                </a:lnTo>
                <a:close/>
              </a:path>
            </a:pathLst>
          </a:custGeom>
          <a:ln w="9017">
            <a:solidFill>
              <a:srgbClr val="90A8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bk object 104"/>
          <p:cNvSpPr/>
          <p:nvPr/>
        </p:nvSpPr>
        <p:spPr>
          <a:xfrm>
            <a:off x="3205226" y="1378203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4">
                <a:moveTo>
                  <a:pt x="0" y="35178"/>
                </a:moveTo>
                <a:lnTo>
                  <a:pt x="35052" y="0"/>
                </a:lnTo>
                <a:lnTo>
                  <a:pt x="70104" y="35178"/>
                </a:lnTo>
                <a:lnTo>
                  <a:pt x="35052" y="70230"/>
                </a:lnTo>
                <a:lnTo>
                  <a:pt x="0" y="35178"/>
                </a:lnTo>
                <a:close/>
              </a:path>
            </a:pathLst>
          </a:custGeom>
          <a:ln w="9017">
            <a:solidFill>
              <a:srgbClr val="90A8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bk object 105"/>
          <p:cNvSpPr/>
          <p:nvPr/>
        </p:nvSpPr>
        <p:spPr>
          <a:xfrm>
            <a:off x="3298952" y="1086103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4">
                <a:moveTo>
                  <a:pt x="0" y="35178"/>
                </a:moveTo>
                <a:lnTo>
                  <a:pt x="35179" y="0"/>
                </a:lnTo>
                <a:lnTo>
                  <a:pt x="70231" y="35178"/>
                </a:lnTo>
                <a:lnTo>
                  <a:pt x="35179" y="70230"/>
                </a:lnTo>
                <a:lnTo>
                  <a:pt x="0" y="35178"/>
                </a:lnTo>
                <a:close/>
              </a:path>
            </a:pathLst>
          </a:custGeom>
          <a:ln w="9017">
            <a:solidFill>
              <a:srgbClr val="90A8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bk object 106"/>
          <p:cNvSpPr/>
          <p:nvPr/>
        </p:nvSpPr>
        <p:spPr>
          <a:xfrm>
            <a:off x="3394583" y="794003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4">
                <a:moveTo>
                  <a:pt x="0" y="35051"/>
                </a:moveTo>
                <a:lnTo>
                  <a:pt x="35052" y="0"/>
                </a:lnTo>
                <a:lnTo>
                  <a:pt x="70231" y="35051"/>
                </a:lnTo>
                <a:lnTo>
                  <a:pt x="35052" y="70230"/>
                </a:lnTo>
                <a:lnTo>
                  <a:pt x="0" y="35051"/>
                </a:lnTo>
                <a:close/>
              </a:path>
            </a:pathLst>
          </a:custGeom>
          <a:ln w="9017">
            <a:solidFill>
              <a:srgbClr val="90A8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bk object 107"/>
          <p:cNvSpPr/>
          <p:nvPr/>
        </p:nvSpPr>
        <p:spPr>
          <a:xfrm>
            <a:off x="3405378" y="501903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4">
                <a:moveTo>
                  <a:pt x="0" y="35051"/>
                </a:moveTo>
                <a:lnTo>
                  <a:pt x="35052" y="0"/>
                </a:lnTo>
                <a:lnTo>
                  <a:pt x="70231" y="35051"/>
                </a:lnTo>
                <a:lnTo>
                  <a:pt x="35052" y="70230"/>
                </a:lnTo>
                <a:lnTo>
                  <a:pt x="0" y="35051"/>
                </a:lnTo>
                <a:close/>
              </a:path>
            </a:pathLst>
          </a:custGeom>
          <a:ln w="9017">
            <a:solidFill>
              <a:srgbClr val="90A8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bk object 108"/>
          <p:cNvSpPr/>
          <p:nvPr/>
        </p:nvSpPr>
        <p:spPr>
          <a:xfrm>
            <a:off x="4116959" y="517651"/>
            <a:ext cx="67310" cy="58419"/>
          </a:xfrm>
          <a:custGeom>
            <a:avLst/>
            <a:gdLst/>
            <a:ahLst/>
            <a:cxnLst/>
            <a:rect l="l" t="t" r="r" b="b"/>
            <a:pathLst>
              <a:path w="67310" h="58420">
                <a:moveTo>
                  <a:pt x="33400" y="57911"/>
                </a:moveTo>
                <a:lnTo>
                  <a:pt x="66801" y="0"/>
                </a:lnTo>
                <a:lnTo>
                  <a:pt x="0" y="0"/>
                </a:lnTo>
                <a:lnTo>
                  <a:pt x="33400" y="57911"/>
                </a:lnTo>
                <a:close/>
              </a:path>
            </a:pathLst>
          </a:custGeom>
          <a:ln w="9016">
            <a:solidFill>
              <a:srgbClr val="9060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bk object 109"/>
          <p:cNvSpPr/>
          <p:nvPr/>
        </p:nvSpPr>
        <p:spPr>
          <a:xfrm>
            <a:off x="4058665" y="225551"/>
            <a:ext cx="67310" cy="58419"/>
          </a:xfrm>
          <a:custGeom>
            <a:avLst/>
            <a:gdLst/>
            <a:ahLst/>
            <a:cxnLst/>
            <a:rect l="l" t="t" r="r" b="b"/>
            <a:pathLst>
              <a:path w="67310" h="58420">
                <a:moveTo>
                  <a:pt x="33527" y="57911"/>
                </a:moveTo>
                <a:lnTo>
                  <a:pt x="66928" y="0"/>
                </a:lnTo>
                <a:lnTo>
                  <a:pt x="0" y="0"/>
                </a:lnTo>
                <a:lnTo>
                  <a:pt x="33527" y="57911"/>
                </a:lnTo>
                <a:close/>
              </a:path>
            </a:pathLst>
          </a:custGeom>
          <a:ln w="9016">
            <a:solidFill>
              <a:srgbClr val="9060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bk object 110"/>
          <p:cNvSpPr/>
          <p:nvPr/>
        </p:nvSpPr>
        <p:spPr>
          <a:xfrm>
            <a:off x="2740660" y="809751"/>
            <a:ext cx="67310" cy="58419"/>
          </a:xfrm>
          <a:custGeom>
            <a:avLst/>
            <a:gdLst/>
            <a:ahLst/>
            <a:cxnLst/>
            <a:rect l="l" t="t" r="r" b="b"/>
            <a:pathLst>
              <a:path w="67310" h="58419">
                <a:moveTo>
                  <a:pt x="33527" y="57911"/>
                </a:moveTo>
                <a:lnTo>
                  <a:pt x="66928" y="0"/>
                </a:lnTo>
                <a:lnTo>
                  <a:pt x="0" y="0"/>
                </a:lnTo>
                <a:lnTo>
                  <a:pt x="33527" y="57911"/>
                </a:lnTo>
                <a:close/>
              </a:path>
            </a:pathLst>
          </a:custGeom>
          <a:ln w="9016">
            <a:solidFill>
              <a:srgbClr val="9060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bk object 111"/>
          <p:cNvSpPr/>
          <p:nvPr/>
        </p:nvSpPr>
        <p:spPr>
          <a:xfrm>
            <a:off x="3105276" y="1394078"/>
            <a:ext cx="67310" cy="58419"/>
          </a:xfrm>
          <a:custGeom>
            <a:avLst/>
            <a:gdLst/>
            <a:ahLst/>
            <a:cxnLst/>
            <a:rect l="l" t="t" r="r" b="b"/>
            <a:pathLst>
              <a:path w="67310" h="58419">
                <a:moveTo>
                  <a:pt x="33527" y="57911"/>
                </a:moveTo>
                <a:lnTo>
                  <a:pt x="66928" y="0"/>
                </a:lnTo>
                <a:lnTo>
                  <a:pt x="0" y="0"/>
                </a:lnTo>
                <a:lnTo>
                  <a:pt x="33527" y="57911"/>
                </a:lnTo>
                <a:close/>
              </a:path>
            </a:pathLst>
          </a:custGeom>
          <a:ln w="9016">
            <a:solidFill>
              <a:srgbClr val="9060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bk object 112"/>
          <p:cNvSpPr/>
          <p:nvPr/>
        </p:nvSpPr>
        <p:spPr>
          <a:xfrm>
            <a:off x="3232276" y="1686178"/>
            <a:ext cx="67310" cy="58419"/>
          </a:xfrm>
          <a:custGeom>
            <a:avLst/>
            <a:gdLst/>
            <a:ahLst/>
            <a:cxnLst/>
            <a:rect l="l" t="t" r="r" b="b"/>
            <a:pathLst>
              <a:path w="67310" h="58419">
                <a:moveTo>
                  <a:pt x="33400" y="57911"/>
                </a:moveTo>
                <a:lnTo>
                  <a:pt x="66928" y="0"/>
                </a:lnTo>
                <a:lnTo>
                  <a:pt x="0" y="0"/>
                </a:lnTo>
                <a:lnTo>
                  <a:pt x="33400" y="57911"/>
                </a:lnTo>
                <a:close/>
              </a:path>
            </a:pathLst>
          </a:custGeom>
          <a:ln w="9017">
            <a:solidFill>
              <a:srgbClr val="9060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bk object 113"/>
          <p:cNvSpPr/>
          <p:nvPr/>
        </p:nvSpPr>
        <p:spPr>
          <a:xfrm>
            <a:off x="3259328" y="1101978"/>
            <a:ext cx="67310" cy="58419"/>
          </a:xfrm>
          <a:custGeom>
            <a:avLst/>
            <a:gdLst/>
            <a:ahLst/>
            <a:cxnLst/>
            <a:rect l="l" t="t" r="r" b="b"/>
            <a:pathLst>
              <a:path w="67310" h="58419">
                <a:moveTo>
                  <a:pt x="33400" y="57911"/>
                </a:moveTo>
                <a:lnTo>
                  <a:pt x="66801" y="0"/>
                </a:lnTo>
                <a:lnTo>
                  <a:pt x="0" y="0"/>
                </a:lnTo>
                <a:lnTo>
                  <a:pt x="33400" y="57911"/>
                </a:lnTo>
                <a:close/>
              </a:path>
            </a:pathLst>
          </a:custGeom>
          <a:ln w="9016">
            <a:solidFill>
              <a:srgbClr val="9060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bk object 114"/>
          <p:cNvSpPr/>
          <p:nvPr/>
        </p:nvSpPr>
        <p:spPr>
          <a:xfrm>
            <a:off x="4204589" y="51219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49656"/>
                </a:moveTo>
                <a:lnTo>
                  <a:pt x="49657" y="49656"/>
                </a:lnTo>
                <a:lnTo>
                  <a:pt x="49657" y="0"/>
                </a:lnTo>
                <a:lnTo>
                  <a:pt x="0" y="0"/>
                </a:lnTo>
                <a:lnTo>
                  <a:pt x="0" y="49656"/>
                </a:lnTo>
                <a:close/>
              </a:path>
            </a:pathLst>
          </a:custGeom>
          <a:ln w="9016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bk object 115"/>
          <p:cNvSpPr/>
          <p:nvPr/>
        </p:nvSpPr>
        <p:spPr>
          <a:xfrm>
            <a:off x="4204589" y="51219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49656"/>
                </a:moveTo>
                <a:lnTo>
                  <a:pt x="49657" y="0"/>
                </a:lnTo>
              </a:path>
            </a:pathLst>
          </a:custGeom>
          <a:ln w="9017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bk object 116"/>
          <p:cNvSpPr/>
          <p:nvPr/>
        </p:nvSpPr>
        <p:spPr>
          <a:xfrm>
            <a:off x="4204589" y="51219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0"/>
                </a:moveTo>
                <a:lnTo>
                  <a:pt x="49657" y="49657"/>
                </a:lnTo>
              </a:path>
            </a:pathLst>
          </a:custGeom>
          <a:ln w="9017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bk object 117"/>
          <p:cNvSpPr/>
          <p:nvPr/>
        </p:nvSpPr>
        <p:spPr>
          <a:xfrm>
            <a:off x="3859529" y="22009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49656"/>
                </a:moveTo>
                <a:lnTo>
                  <a:pt x="49657" y="49656"/>
                </a:lnTo>
                <a:lnTo>
                  <a:pt x="49657" y="0"/>
                </a:lnTo>
                <a:lnTo>
                  <a:pt x="0" y="0"/>
                </a:lnTo>
                <a:lnTo>
                  <a:pt x="0" y="49656"/>
                </a:lnTo>
                <a:close/>
              </a:path>
            </a:pathLst>
          </a:custGeom>
          <a:ln w="9016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bk object 118"/>
          <p:cNvSpPr/>
          <p:nvPr/>
        </p:nvSpPr>
        <p:spPr>
          <a:xfrm>
            <a:off x="3859529" y="22009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49656"/>
                </a:moveTo>
                <a:lnTo>
                  <a:pt x="49657" y="0"/>
                </a:lnTo>
              </a:path>
            </a:pathLst>
          </a:custGeom>
          <a:ln w="9017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bk object 119"/>
          <p:cNvSpPr/>
          <p:nvPr/>
        </p:nvSpPr>
        <p:spPr>
          <a:xfrm>
            <a:off x="3859529" y="22009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0"/>
                </a:moveTo>
                <a:lnTo>
                  <a:pt x="49657" y="49657"/>
                </a:lnTo>
              </a:path>
            </a:pathLst>
          </a:custGeom>
          <a:ln w="9017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bk object 120"/>
          <p:cNvSpPr/>
          <p:nvPr/>
        </p:nvSpPr>
        <p:spPr>
          <a:xfrm>
            <a:off x="2799460" y="80429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49656"/>
                </a:moveTo>
                <a:lnTo>
                  <a:pt x="49656" y="49656"/>
                </a:lnTo>
                <a:lnTo>
                  <a:pt x="49656" y="0"/>
                </a:lnTo>
                <a:lnTo>
                  <a:pt x="0" y="0"/>
                </a:lnTo>
                <a:lnTo>
                  <a:pt x="0" y="49656"/>
                </a:lnTo>
                <a:close/>
              </a:path>
            </a:pathLst>
          </a:custGeom>
          <a:ln w="9017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bk object 121"/>
          <p:cNvSpPr/>
          <p:nvPr/>
        </p:nvSpPr>
        <p:spPr>
          <a:xfrm>
            <a:off x="2799460" y="80429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49656"/>
                </a:moveTo>
                <a:lnTo>
                  <a:pt x="49657" y="0"/>
                </a:lnTo>
              </a:path>
            </a:pathLst>
          </a:custGeom>
          <a:ln w="9017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bk object 122"/>
          <p:cNvSpPr/>
          <p:nvPr/>
        </p:nvSpPr>
        <p:spPr>
          <a:xfrm>
            <a:off x="2799460" y="80429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0"/>
                </a:moveTo>
                <a:lnTo>
                  <a:pt x="49657" y="49657"/>
                </a:lnTo>
              </a:path>
            </a:pathLst>
          </a:custGeom>
          <a:ln w="9017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bk object 123"/>
          <p:cNvSpPr/>
          <p:nvPr/>
        </p:nvSpPr>
        <p:spPr>
          <a:xfrm>
            <a:off x="3080257" y="138849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49656"/>
                </a:moveTo>
                <a:lnTo>
                  <a:pt x="49656" y="49656"/>
                </a:lnTo>
                <a:lnTo>
                  <a:pt x="49656" y="0"/>
                </a:lnTo>
                <a:lnTo>
                  <a:pt x="0" y="0"/>
                </a:lnTo>
                <a:lnTo>
                  <a:pt x="0" y="49656"/>
                </a:lnTo>
                <a:close/>
              </a:path>
            </a:pathLst>
          </a:custGeom>
          <a:ln w="9017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bk object 124"/>
          <p:cNvSpPr/>
          <p:nvPr/>
        </p:nvSpPr>
        <p:spPr>
          <a:xfrm>
            <a:off x="3080257" y="138849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49656"/>
                </a:moveTo>
                <a:lnTo>
                  <a:pt x="49657" y="0"/>
                </a:lnTo>
              </a:path>
            </a:pathLst>
          </a:custGeom>
          <a:ln w="9017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bk object 125"/>
          <p:cNvSpPr/>
          <p:nvPr/>
        </p:nvSpPr>
        <p:spPr>
          <a:xfrm>
            <a:off x="3080257" y="138849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0"/>
                </a:moveTo>
                <a:lnTo>
                  <a:pt x="49657" y="49657"/>
                </a:lnTo>
              </a:path>
            </a:pathLst>
          </a:custGeom>
          <a:ln w="9017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bk object 126"/>
          <p:cNvSpPr/>
          <p:nvPr/>
        </p:nvSpPr>
        <p:spPr>
          <a:xfrm>
            <a:off x="3178301" y="168059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49656"/>
                </a:moveTo>
                <a:lnTo>
                  <a:pt x="49656" y="49656"/>
                </a:lnTo>
                <a:lnTo>
                  <a:pt x="49656" y="0"/>
                </a:lnTo>
                <a:lnTo>
                  <a:pt x="0" y="0"/>
                </a:lnTo>
                <a:lnTo>
                  <a:pt x="0" y="49656"/>
                </a:lnTo>
                <a:close/>
              </a:path>
            </a:pathLst>
          </a:custGeom>
          <a:ln w="9017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bk object 127"/>
          <p:cNvSpPr/>
          <p:nvPr/>
        </p:nvSpPr>
        <p:spPr>
          <a:xfrm>
            <a:off x="3178301" y="168059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49656"/>
                </a:moveTo>
                <a:lnTo>
                  <a:pt x="49657" y="0"/>
                </a:lnTo>
              </a:path>
            </a:pathLst>
          </a:custGeom>
          <a:ln w="9017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bk object 128"/>
          <p:cNvSpPr/>
          <p:nvPr/>
        </p:nvSpPr>
        <p:spPr>
          <a:xfrm>
            <a:off x="3178301" y="168059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0"/>
                </a:moveTo>
                <a:lnTo>
                  <a:pt x="49657" y="49657"/>
                </a:lnTo>
              </a:path>
            </a:pathLst>
          </a:custGeom>
          <a:ln w="9017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bk object 129"/>
          <p:cNvSpPr/>
          <p:nvPr/>
        </p:nvSpPr>
        <p:spPr>
          <a:xfrm>
            <a:off x="3245866" y="109639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49656"/>
                </a:moveTo>
                <a:lnTo>
                  <a:pt x="49656" y="49656"/>
                </a:lnTo>
                <a:lnTo>
                  <a:pt x="49656" y="0"/>
                </a:lnTo>
                <a:lnTo>
                  <a:pt x="0" y="0"/>
                </a:lnTo>
                <a:lnTo>
                  <a:pt x="0" y="49656"/>
                </a:lnTo>
                <a:close/>
              </a:path>
            </a:pathLst>
          </a:custGeom>
          <a:ln w="9017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bk object 130"/>
          <p:cNvSpPr/>
          <p:nvPr/>
        </p:nvSpPr>
        <p:spPr>
          <a:xfrm>
            <a:off x="3245866" y="109639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49656"/>
                </a:moveTo>
                <a:lnTo>
                  <a:pt x="49657" y="0"/>
                </a:lnTo>
              </a:path>
            </a:pathLst>
          </a:custGeom>
          <a:ln w="9017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bk object 131"/>
          <p:cNvSpPr/>
          <p:nvPr/>
        </p:nvSpPr>
        <p:spPr>
          <a:xfrm>
            <a:off x="3245866" y="109639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0"/>
                </a:moveTo>
                <a:lnTo>
                  <a:pt x="49657" y="49657"/>
                </a:lnTo>
              </a:path>
            </a:pathLst>
          </a:custGeom>
          <a:ln w="9017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bk object 132"/>
          <p:cNvSpPr/>
          <p:nvPr/>
        </p:nvSpPr>
        <p:spPr>
          <a:xfrm>
            <a:off x="1682750" y="69595"/>
            <a:ext cx="4090035" cy="1811655"/>
          </a:xfrm>
          <a:custGeom>
            <a:avLst/>
            <a:gdLst/>
            <a:ahLst/>
            <a:cxnLst/>
            <a:rect l="l" t="t" r="r" b="b"/>
            <a:pathLst>
              <a:path w="4090035" h="1811655">
                <a:moveTo>
                  <a:pt x="0" y="1811146"/>
                </a:moveTo>
                <a:lnTo>
                  <a:pt x="4089527" y="1811146"/>
                </a:lnTo>
                <a:lnTo>
                  <a:pt x="4089527" y="0"/>
                </a:lnTo>
                <a:lnTo>
                  <a:pt x="0" y="0"/>
                </a:lnTo>
                <a:lnTo>
                  <a:pt x="0" y="1811146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5760" y="365760"/>
            <a:ext cx="6583680" cy="1463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5760" y="2103120"/>
            <a:ext cx="658368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487168" y="8503920"/>
            <a:ext cx="2340864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65760" y="8503920"/>
            <a:ext cx="1682496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266944" y="8503920"/>
            <a:ext cx="1682496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758" y="158636"/>
            <a:ext cx="1410970" cy="162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227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Aspergillus</a:t>
            </a:r>
            <a:r>
              <a:rPr dirty="0" sz="900" spc="-65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4D4D4D"/>
                </a:solidFill>
                <a:latin typeface="Arial"/>
                <a:cs typeface="Arial"/>
              </a:rPr>
              <a:t>rambellii</a:t>
            </a:r>
            <a:endParaRPr sz="900">
              <a:latin typeface="Arial"/>
              <a:cs typeface="Arial"/>
            </a:endParaRPr>
          </a:p>
          <a:p>
            <a:pPr algn="r" marL="12700" marR="5715" indent="429895">
              <a:lnSpc>
                <a:spcPct val="213000"/>
              </a:lnSpc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Tilletia</a:t>
            </a:r>
            <a:r>
              <a:rPr dirty="0" sz="900" spc="-85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4D4D4D"/>
                </a:solidFill>
                <a:latin typeface="Arial"/>
                <a:cs typeface="Arial"/>
              </a:rPr>
              <a:t>controversa </a:t>
            </a: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 Aspergillus</a:t>
            </a:r>
            <a:r>
              <a:rPr dirty="0" sz="900" spc="-95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4D4D4D"/>
                </a:solidFill>
                <a:latin typeface="Arial"/>
                <a:cs typeface="Arial"/>
              </a:rPr>
              <a:t>kawachii </a:t>
            </a: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4D4D4D"/>
                </a:solidFill>
                <a:latin typeface="Arial"/>
                <a:cs typeface="Arial"/>
              </a:rPr>
              <a:t>Rhizophagus</a:t>
            </a:r>
            <a:r>
              <a:rPr dirty="0" sz="900" spc="-5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irregularis  </a:t>
            </a:r>
            <a:r>
              <a:rPr dirty="0" sz="900" spc="-10">
                <a:solidFill>
                  <a:srgbClr val="4D4D4D"/>
                </a:solidFill>
                <a:latin typeface="Arial"/>
                <a:cs typeface="Arial"/>
              </a:rPr>
              <a:t>Torulaspora</a:t>
            </a:r>
            <a:r>
              <a:rPr dirty="0" sz="900" spc="-10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globosa  Eremothecium</a:t>
            </a:r>
            <a:r>
              <a:rPr dirty="0" sz="900" spc="-10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sinecaudum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47951" y="1705482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47951" y="1413382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47951" y="1121282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47951" y="829055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47951" y="536955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47951" y="244855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37586" y="1880742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46017" y="1880742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54448" y="1880742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262879" y="1880742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412110" y="1898394"/>
            <a:ext cx="2514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−2.5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62399" y="1898394"/>
            <a:ext cx="1847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2.5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70855" y="1898394"/>
            <a:ext cx="1847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5.0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53942" y="1898394"/>
            <a:ext cx="681355" cy="328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07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0.0</a:t>
            </a:r>
            <a:endParaRPr sz="900">
              <a:latin typeface="Arial"/>
              <a:cs typeface="Arial"/>
            </a:endParaRPr>
          </a:p>
          <a:p>
            <a:pPr marL="78105">
              <a:lnSpc>
                <a:spcPts val="1310"/>
              </a:lnSpc>
            </a:pPr>
            <a:r>
              <a:rPr dirty="0" sz="1100">
                <a:latin typeface="Arial"/>
                <a:cs typeface="Arial"/>
              </a:rPr>
              <a:t>Log2(FC)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59" y="776067"/>
            <a:ext cx="181610" cy="3981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 sz="1100">
                <a:latin typeface="Arial"/>
                <a:cs typeface="Arial"/>
              </a:rPr>
              <a:t>Name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62553" y="4024362"/>
            <a:ext cx="0" cy="1811655"/>
          </a:xfrm>
          <a:custGeom>
            <a:avLst/>
            <a:gdLst/>
            <a:ahLst/>
            <a:cxnLst/>
            <a:rect l="l" t="t" r="r" b="b"/>
            <a:pathLst>
              <a:path w="0" h="1811654">
                <a:moveTo>
                  <a:pt x="0" y="1811147"/>
                </a:moveTo>
                <a:lnTo>
                  <a:pt x="0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570983" y="4024362"/>
            <a:ext cx="0" cy="1811655"/>
          </a:xfrm>
          <a:custGeom>
            <a:avLst/>
            <a:gdLst/>
            <a:ahLst/>
            <a:cxnLst/>
            <a:rect l="l" t="t" r="r" b="b"/>
            <a:pathLst>
              <a:path w="0" h="1811654">
                <a:moveTo>
                  <a:pt x="0" y="1811147"/>
                </a:moveTo>
                <a:lnTo>
                  <a:pt x="0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479414" y="4024362"/>
            <a:ext cx="0" cy="73025"/>
          </a:xfrm>
          <a:custGeom>
            <a:avLst/>
            <a:gdLst/>
            <a:ahLst/>
            <a:cxnLst/>
            <a:rect l="l" t="t" r="r" b="b"/>
            <a:pathLst>
              <a:path w="0" h="73025">
                <a:moveTo>
                  <a:pt x="0" y="0"/>
                </a:moveTo>
                <a:lnTo>
                  <a:pt x="0" y="73025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479414" y="4301857"/>
            <a:ext cx="0" cy="1534160"/>
          </a:xfrm>
          <a:custGeom>
            <a:avLst/>
            <a:gdLst/>
            <a:ahLst/>
            <a:cxnLst/>
            <a:rect l="l" t="t" r="r" b="b"/>
            <a:pathLst>
              <a:path w="0" h="1534160">
                <a:moveTo>
                  <a:pt x="0" y="0"/>
                </a:moveTo>
                <a:lnTo>
                  <a:pt x="0" y="1533652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387846" y="4024362"/>
            <a:ext cx="0" cy="1811655"/>
          </a:xfrm>
          <a:custGeom>
            <a:avLst/>
            <a:gdLst/>
            <a:ahLst/>
            <a:cxnLst/>
            <a:rect l="l" t="t" r="r" b="b"/>
            <a:pathLst>
              <a:path w="0" h="1811654">
                <a:moveTo>
                  <a:pt x="0" y="1811147"/>
                </a:moveTo>
                <a:lnTo>
                  <a:pt x="0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296150" y="4024362"/>
            <a:ext cx="0" cy="1811655"/>
          </a:xfrm>
          <a:custGeom>
            <a:avLst/>
            <a:gdLst/>
            <a:ahLst/>
            <a:cxnLst/>
            <a:rect l="l" t="t" r="r" b="b"/>
            <a:pathLst>
              <a:path w="0" h="1811654">
                <a:moveTo>
                  <a:pt x="0" y="1811147"/>
                </a:moveTo>
                <a:lnTo>
                  <a:pt x="0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25136" y="5660249"/>
            <a:ext cx="2326640" cy="0"/>
          </a:xfrm>
          <a:custGeom>
            <a:avLst/>
            <a:gdLst/>
            <a:ahLst/>
            <a:cxnLst/>
            <a:rect l="l" t="t" r="r" b="b"/>
            <a:pathLst>
              <a:path w="2326640" h="0">
                <a:moveTo>
                  <a:pt x="0" y="0"/>
                </a:moveTo>
                <a:lnTo>
                  <a:pt x="2326385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261868" y="5660249"/>
            <a:ext cx="1576705" cy="0"/>
          </a:xfrm>
          <a:custGeom>
            <a:avLst/>
            <a:gdLst/>
            <a:ahLst/>
            <a:cxnLst/>
            <a:rect l="l" t="t" r="r" b="b"/>
            <a:pathLst>
              <a:path w="1576704" h="0">
                <a:moveTo>
                  <a:pt x="0" y="0"/>
                </a:moveTo>
                <a:lnTo>
                  <a:pt x="1576197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25136" y="5368149"/>
            <a:ext cx="2326640" cy="0"/>
          </a:xfrm>
          <a:custGeom>
            <a:avLst/>
            <a:gdLst/>
            <a:ahLst/>
            <a:cxnLst/>
            <a:rect l="l" t="t" r="r" b="b"/>
            <a:pathLst>
              <a:path w="2326640" h="0">
                <a:moveTo>
                  <a:pt x="0" y="0"/>
                </a:moveTo>
                <a:lnTo>
                  <a:pt x="2326385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261868" y="5368149"/>
            <a:ext cx="1570355" cy="0"/>
          </a:xfrm>
          <a:custGeom>
            <a:avLst/>
            <a:gdLst/>
            <a:ahLst/>
            <a:cxnLst/>
            <a:rect l="l" t="t" r="r" b="b"/>
            <a:pathLst>
              <a:path w="1570354" h="0">
                <a:moveTo>
                  <a:pt x="0" y="0"/>
                </a:moveTo>
                <a:lnTo>
                  <a:pt x="1569974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025136" y="5076049"/>
            <a:ext cx="2326640" cy="0"/>
          </a:xfrm>
          <a:custGeom>
            <a:avLst/>
            <a:gdLst/>
            <a:ahLst/>
            <a:cxnLst/>
            <a:rect l="l" t="t" r="r" b="b"/>
            <a:pathLst>
              <a:path w="2326640" h="0">
                <a:moveTo>
                  <a:pt x="0" y="0"/>
                </a:moveTo>
                <a:lnTo>
                  <a:pt x="2326386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261868" y="5076049"/>
            <a:ext cx="1553845" cy="0"/>
          </a:xfrm>
          <a:custGeom>
            <a:avLst/>
            <a:gdLst/>
            <a:ahLst/>
            <a:cxnLst/>
            <a:rect l="l" t="t" r="r" b="b"/>
            <a:pathLst>
              <a:path w="1553845" h="0">
                <a:moveTo>
                  <a:pt x="0" y="0"/>
                </a:moveTo>
                <a:lnTo>
                  <a:pt x="1553845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025136" y="4783823"/>
            <a:ext cx="2326640" cy="0"/>
          </a:xfrm>
          <a:custGeom>
            <a:avLst/>
            <a:gdLst/>
            <a:ahLst/>
            <a:cxnLst/>
            <a:rect l="l" t="t" r="r" b="b"/>
            <a:pathLst>
              <a:path w="2326640" h="0">
                <a:moveTo>
                  <a:pt x="0" y="0"/>
                </a:moveTo>
                <a:lnTo>
                  <a:pt x="2326385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261868" y="4783823"/>
            <a:ext cx="1530350" cy="0"/>
          </a:xfrm>
          <a:custGeom>
            <a:avLst/>
            <a:gdLst/>
            <a:ahLst/>
            <a:cxnLst/>
            <a:rect l="l" t="t" r="r" b="b"/>
            <a:pathLst>
              <a:path w="1530350" h="0">
                <a:moveTo>
                  <a:pt x="0" y="0"/>
                </a:moveTo>
                <a:lnTo>
                  <a:pt x="1530223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70119" y="4491723"/>
            <a:ext cx="2081530" cy="0"/>
          </a:xfrm>
          <a:custGeom>
            <a:avLst/>
            <a:gdLst/>
            <a:ahLst/>
            <a:cxnLst/>
            <a:rect l="l" t="t" r="r" b="b"/>
            <a:pathLst>
              <a:path w="2081529" h="0">
                <a:moveTo>
                  <a:pt x="0" y="0"/>
                </a:moveTo>
                <a:lnTo>
                  <a:pt x="2081402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261868" y="4491723"/>
            <a:ext cx="1763395" cy="0"/>
          </a:xfrm>
          <a:custGeom>
            <a:avLst/>
            <a:gdLst/>
            <a:ahLst/>
            <a:cxnLst/>
            <a:rect l="l" t="t" r="r" b="b"/>
            <a:pathLst>
              <a:path w="1763395" h="0">
                <a:moveTo>
                  <a:pt x="0" y="0"/>
                </a:moveTo>
                <a:lnTo>
                  <a:pt x="1763267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665089" y="4199623"/>
            <a:ext cx="1686560" cy="0"/>
          </a:xfrm>
          <a:custGeom>
            <a:avLst/>
            <a:gdLst/>
            <a:ahLst/>
            <a:cxnLst/>
            <a:rect l="l" t="t" r="r" b="b"/>
            <a:pathLst>
              <a:path w="1686560" h="0">
                <a:moveTo>
                  <a:pt x="0" y="0"/>
                </a:moveTo>
                <a:lnTo>
                  <a:pt x="1686433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261868" y="4199623"/>
            <a:ext cx="1763395" cy="0"/>
          </a:xfrm>
          <a:custGeom>
            <a:avLst/>
            <a:gdLst/>
            <a:ahLst/>
            <a:cxnLst/>
            <a:rect l="l" t="t" r="r" b="b"/>
            <a:pathLst>
              <a:path w="1763395" h="0">
                <a:moveTo>
                  <a:pt x="0" y="0"/>
                </a:moveTo>
                <a:lnTo>
                  <a:pt x="1763267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116705" y="4024362"/>
            <a:ext cx="0" cy="1811655"/>
          </a:xfrm>
          <a:custGeom>
            <a:avLst/>
            <a:gdLst/>
            <a:ahLst/>
            <a:cxnLst/>
            <a:rect l="l" t="t" r="r" b="b"/>
            <a:pathLst>
              <a:path w="0" h="1811654">
                <a:moveTo>
                  <a:pt x="0" y="1811147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025136" y="4024362"/>
            <a:ext cx="0" cy="1811655"/>
          </a:xfrm>
          <a:custGeom>
            <a:avLst/>
            <a:gdLst/>
            <a:ahLst/>
            <a:cxnLst/>
            <a:rect l="l" t="t" r="r" b="b"/>
            <a:pathLst>
              <a:path w="0" h="1811654">
                <a:moveTo>
                  <a:pt x="0" y="1811147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933567" y="4024362"/>
            <a:ext cx="0" cy="1811655"/>
          </a:xfrm>
          <a:custGeom>
            <a:avLst/>
            <a:gdLst/>
            <a:ahLst/>
            <a:cxnLst/>
            <a:rect l="l" t="t" r="r" b="b"/>
            <a:pathLst>
              <a:path w="0" h="1811654">
                <a:moveTo>
                  <a:pt x="0" y="1811147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841998" y="4024362"/>
            <a:ext cx="0" cy="1811655"/>
          </a:xfrm>
          <a:custGeom>
            <a:avLst/>
            <a:gdLst/>
            <a:ahLst/>
            <a:cxnLst/>
            <a:rect l="l" t="t" r="r" b="b"/>
            <a:pathLst>
              <a:path w="0" h="1811654">
                <a:moveTo>
                  <a:pt x="0" y="1811147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025136" y="4097387"/>
            <a:ext cx="640080" cy="204470"/>
          </a:xfrm>
          <a:custGeom>
            <a:avLst/>
            <a:gdLst/>
            <a:ahLst/>
            <a:cxnLst/>
            <a:rect l="l" t="t" r="r" b="b"/>
            <a:pathLst>
              <a:path w="640079" h="204470">
                <a:moveTo>
                  <a:pt x="0" y="204470"/>
                </a:moveTo>
                <a:lnTo>
                  <a:pt x="639952" y="204470"/>
                </a:lnTo>
                <a:lnTo>
                  <a:pt x="639952" y="0"/>
                </a:lnTo>
                <a:lnTo>
                  <a:pt x="0" y="0"/>
                </a:lnTo>
                <a:lnTo>
                  <a:pt x="0" y="204470"/>
                </a:lnTo>
                <a:close/>
              </a:path>
            </a:pathLst>
          </a:custGeom>
          <a:ln w="1358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025136" y="4389487"/>
            <a:ext cx="245110" cy="204470"/>
          </a:xfrm>
          <a:custGeom>
            <a:avLst/>
            <a:gdLst/>
            <a:ahLst/>
            <a:cxnLst/>
            <a:rect l="l" t="t" r="r" b="b"/>
            <a:pathLst>
              <a:path w="245110" h="204470">
                <a:moveTo>
                  <a:pt x="0" y="204470"/>
                </a:moveTo>
                <a:lnTo>
                  <a:pt x="244983" y="204470"/>
                </a:lnTo>
                <a:lnTo>
                  <a:pt x="244983" y="0"/>
                </a:lnTo>
                <a:lnTo>
                  <a:pt x="0" y="0"/>
                </a:lnTo>
                <a:lnTo>
                  <a:pt x="0" y="204470"/>
                </a:lnTo>
                <a:close/>
              </a:path>
            </a:pathLst>
          </a:custGeom>
          <a:ln w="1358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792091" y="4681587"/>
            <a:ext cx="233045" cy="204470"/>
          </a:xfrm>
          <a:custGeom>
            <a:avLst/>
            <a:gdLst/>
            <a:ahLst/>
            <a:cxnLst/>
            <a:rect l="l" t="t" r="r" b="b"/>
            <a:pathLst>
              <a:path w="233045" h="204470">
                <a:moveTo>
                  <a:pt x="0" y="204470"/>
                </a:moveTo>
                <a:lnTo>
                  <a:pt x="233045" y="204470"/>
                </a:lnTo>
                <a:lnTo>
                  <a:pt x="233045" y="0"/>
                </a:lnTo>
                <a:lnTo>
                  <a:pt x="0" y="0"/>
                </a:lnTo>
                <a:lnTo>
                  <a:pt x="0" y="204470"/>
                </a:lnTo>
                <a:close/>
              </a:path>
            </a:pathLst>
          </a:custGeom>
          <a:ln w="1358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815713" y="4973815"/>
            <a:ext cx="209550" cy="204470"/>
          </a:xfrm>
          <a:custGeom>
            <a:avLst/>
            <a:gdLst/>
            <a:ahLst/>
            <a:cxnLst/>
            <a:rect l="l" t="t" r="r" b="b"/>
            <a:pathLst>
              <a:path w="209550" h="204470">
                <a:moveTo>
                  <a:pt x="0" y="204470"/>
                </a:moveTo>
                <a:lnTo>
                  <a:pt x="209422" y="204470"/>
                </a:lnTo>
                <a:lnTo>
                  <a:pt x="209422" y="0"/>
                </a:lnTo>
                <a:lnTo>
                  <a:pt x="0" y="0"/>
                </a:lnTo>
                <a:lnTo>
                  <a:pt x="0" y="204470"/>
                </a:lnTo>
                <a:close/>
              </a:path>
            </a:pathLst>
          </a:custGeom>
          <a:ln w="1358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831842" y="5265915"/>
            <a:ext cx="193675" cy="204470"/>
          </a:xfrm>
          <a:custGeom>
            <a:avLst/>
            <a:gdLst/>
            <a:ahLst/>
            <a:cxnLst/>
            <a:rect l="l" t="t" r="r" b="b"/>
            <a:pathLst>
              <a:path w="193675" h="204470">
                <a:moveTo>
                  <a:pt x="0" y="204470"/>
                </a:moveTo>
                <a:lnTo>
                  <a:pt x="193294" y="204470"/>
                </a:lnTo>
                <a:lnTo>
                  <a:pt x="193294" y="0"/>
                </a:lnTo>
                <a:lnTo>
                  <a:pt x="0" y="0"/>
                </a:lnTo>
                <a:lnTo>
                  <a:pt x="0" y="204470"/>
                </a:lnTo>
                <a:close/>
              </a:path>
            </a:pathLst>
          </a:custGeom>
          <a:ln w="1358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838064" y="5558015"/>
            <a:ext cx="187325" cy="204470"/>
          </a:xfrm>
          <a:custGeom>
            <a:avLst/>
            <a:gdLst/>
            <a:ahLst/>
            <a:cxnLst/>
            <a:rect l="l" t="t" r="r" b="b"/>
            <a:pathLst>
              <a:path w="187325" h="204470">
                <a:moveTo>
                  <a:pt x="0" y="204470"/>
                </a:moveTo>
                <a:lnTo>
                  <a:pt x="187071" y="204470"/>
                </a:lnTo>
                <a:lnTo>
                  <a:pt x="187071" y="0"/>
                </a:lnTo>
                <a:lnTo>
                  <a:pt x="0" y="0"/>
                </a:lnTo>
                <a:lnTo>
                  <a:pt x="0" y="204470"/>
                </a:lnTo>
                <a:close/>
              </a:path>
            </a:pathLst>
          </a:custGeom>
          <a:ln w="1358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664009" y="4170412"/>
            <a:ext cx="13970" cy="58419"/>
          </a:xfrm>
          <a:custGeom>
            <a:avLst/>
            <a:gdLst/>
            <a:ahLst/>
            <a:cxnLst/>
            <a:rect l="l" t="t" r="r" b="b"/>
            <a:pathLst>
              <a:path w="13970" h="58420">
                <a:moveTo>
                  <a:pt x="0" y="58420"/>
                </a:moveTo>
                <a:lnTo>
                  <a:pt x="13589" y="58420"/>
                </a:lnTo>
                <a:lnTo>
                  <a:pt x="13589" y="0"/>
                </a:lnTo>
                <a:lnTo>
                  <a:pt x="0" y="0"/>
                </a:lnTo>
                <a:lnTo>
                  <a:pt x="0" y="584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665089" y="4097387"/>
            <a:ext cx="0" cy="204470"/>
          </a:xfrm>
          <a:custGeom>
            <a:avLst/>
            <a:gdLst/>
            <a:ahLst/>
            <a:cxnLst/>
            <a:rect l="l" t="t" r="r" b="b"/>
            <a:pathLst>
              <a:path w="0" h="204470">
                <a:moveTo>
                  <a:pt x="0" y="204470"/>
                </a:moveTo>
                <a:lnTo>
                  <a:pt x="0" y="0"/>
                </a:lnTo>
                <a:lnTo>
                  <a:pt x="0" y="2044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269928" y="4462512"/>
            <a:ext cx="13970" cy="58419"/>
          </a:xfrm>
          <a:custGeom>
            <a:avLst/>
            <a:gdLst/>
            <a:ahLst/>
            <a:cxnLst/>
            <a:rect l="l" t="t" r="r" b="b"/>
            <a:pathLst>
              <a:path w="13970" h="58420">
                <a:moveTo>
                  <a:pt x="0" y="58420"/>
                </a:moveTo>
                <a:lnTo>
                  <a:pt x="13589" y="58420"/>
                </a:lnTo>
                <a:lnTo>
                  <a:pt x="13589" y="0"/>
                </a:lnTo>
                <a:lnTo>
                  <a:pt x="0" y="0"/>
                </a:lnTo>
                <a:lnTo>
                  <a:pt x="0" y="584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270119" y="4389487"/>
            <a:ext cx="0" cy="204470"/>
          </a:xfrm>
          <a:custGeom>
            <a:avLst/>
            <a:gdLst/>
            <a:ahLst/>
            <a:cxnLst/>
            <a:rect l="l" t="t" r="r" b="b"/>
            <a:pathLst>
              <a:path w="0" h="204470">
                <a:moveTo>
                  <a:pt x="0" y="204470"/>
                </a:moveTo>
                <a:lnTo>
                  <a:pt x="0" y="0"/>
                </a:lnTo>
                <a:lnTo>
                  <a:pt x="0" y="2044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793932" y="4754612"/>
            <a:ext cx="13970" cy="58419"/>
          </a:xfrm>
          <a:custGeom>
            <a:avLst/>
            <a:gdLst/>
            <a:ahLst/>
            <a:cxnLst/>
            <a:rect l="l" t="t" r="r" b="b"/>
            <a:pathLst>
              <a:path w="13970" h="58420">
                <a:moveTo>
                  <a:pt x="0" y="58420"/>
                </a:moveTo>
                <a:lnTo>
                  <a:pt x="13589" y="58420"/>
                </a:lnTo>
                <a:lnTo>
                  <a:pt x="13589" y="0"/>
                </a:lnTo>
                <a:lnTo>
                  <a:pt x="0" y="0"/>
                </a:lnTo>
                <a:lnTo>
                  <a:pt x="0" y="584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783455" y="4783823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17272" y="0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776660" y="4754612"/>
            <a:ext cx="13970" cy="58419"/>
          </a:xfrm>
          <a:custGeom>
            <a:avLst/>
            <a:gdLst/>
            <a:ahLst/>
            <a:cxnLst/>
            <a:rect l="l" t="t" r="r" b="b"/>
            <a:pathLst>
              <a:path w="13970" h="58420">
                <a:moveTo>
                  <a:pt x="0" y="58420"/>
                </a:moveTo>
                <a:lnTo>
                  <a:pt x="13589" y="58420"/>
                </a:lnTo>
                <a:lnTo>
                  <a:pt x="13589" y="0"/>
                </a:lnTo>
                <a:lnTo>
                  <a:pt x="0" y="0"/>
                </a:lnTo>
                <a:lnTo>
                  <a:pt x="0" y="584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812855" y="5046840"/>
            <a:ext cx="13970" cy="58419"/>
          </a:xfrm>
          <a:custGeom>
            <a:avLst/>
            <a:gdLst/>
            <a:ahLst/>
            <a:cxnLst/>
            <a:rect l="l" t="t" r="r" b="b"/>
            <a:pathLst>
              <a:path w="13970" h="58420">
                <a:moveTo>
                  <a:pt x="0" y="58420"/>
                </a:moveTo>
                <a:lnTo>
                  <a:pt x="13589" y="58420"/>
                </a:lnTo>
                <a:lnTo>
                  <a:pt x="13589" y="0"/>
                </a:lnTo>
                <a:lnTo>
                  <a:pt x="0" y="0"/>
                </a:lnTo>
                <a:lnTo>
                  <a:pt x="0" y="584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811776" y="5076049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7874" y="0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804981" y="5046840"/>
            <a:ext cx="13970" cy="58419"/>
          </a:xfrm>
          <a:custGeom>
            <a:avLst/>
            <a:gdLst/>
            <a:ahLst/>
            <a:cxnLst/>
            <a:rect l="l" t="t" r="r" b="b"/>
            <a:pathLst>
              <a:path w="13970" h="58420">
                <a:moveTo>
                  <a:pt x="0" y="58420"/>
                </a:moveTo>
                <a:lnTo>
                  <a:pt x="13589" y="58420"/>
                </a:lnTo>
                <a:lnTo>
                  <a:pt x="13589" y="0"/>
                </a:lnTo>
                <a:lnTo>
                  <a:pt x="0" y="0"/>
                </a:lnTo>
                <a:lnTo>
                  <a:pt x="0" y="584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828476" y="5338940"/>
            <a:ext cx="13970" cy="58419"/>
          </a:xfrm>
          <a:custGeom>
            <a:avLst/>
            <a:gdLst/>
            <a:ahLst/>
            <a:cxnLst/>
            <a:rect l="l" t="t" r="r" b="b"/>
            <a:pathLst>
              <a:path w="13970" h="58420">
                <a:moveTo>
                  <a:pt x="0" y="58420"/>
                </a:moveTo>
                <a:lnTo>
                  <a:pt x="13589" y="58420"/>
                </a:lnTo>
                <a:lnTo>
                  <a:pt x="13589" y="0"/>
                </a:lnTo>
                <a:lnTo>
                  <a:pt x="0" y="0"/>
                </a:lnTo>
                <a:lnTo>
                  <a:pt x="0" y="584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828539" y="5368149"/>
            <a:ext cx="6985" cy="0"/>
          </a:xfrm>
          <a:custGeom>
            <a:avLst/>
            <a:gdLst/>
            <a:ahLst/>
            <a:cxnLst/>
            <a:rect l="l" t="t" r="r" b="b"/>
            <a:pathLst>
              <a:path w="6985" h="0">
                <a:moveTo>
                  <a:pt x="3365" y="-6794"/>
                </a:moveTo>
                <a:lnTo>
                  <a:pt x="3365" y="6794"/>
                </a:lnTo>
              </a:path>
            </a:pathLst>
          </a:custGeom>
          <a:ln w="673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821745" y="5338940"/>
            <a:ext cx="13970" cy="58419"/>
          </a:xfrm>
          <a:custGeom>
            <a:avLst/>
            <a:gdLst/>
            <a:ahLst/>
            <a:cxnLst/>
            <a:rect l="l" t="t" r="r" b="b"/>
            <a:pathLst>
              <a:path w="13970" h="58420">
                <a:moveTo>
                  <a:pt x="0" y="58420"/>
                </a:moveTo>
                <a:lnTo>
                  <a:pt x="13589" y="58420"/>
                </a:lnTo>
                <a:lnTo>
                  <a:pt x="13589" y="0"/>
                </a:lnTo>
                <a:lnTo>
                  <a:pt x="0" y="0"/>
                </a:lnTo>
                <a:lnTo>
                  <a:pt x="0" y="584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835461" y="5631040"/>
            <a:ext cx="13970" cy="58419"/>
          </a:xfrm>
          <a:custGeom>
            <a:avLst/>
            <a:gdLst/>
            <a:ahLst/>
            <a:cxnLst/>
            <a:rect l="l" t="t" r="r" b="b"/>
            <a:pathLst>
              <a:path w="13970" h="58420">
                <a:moveTo>
                  <a:pt x="0" y="58420"/>
                </a:moveTo>
                <a:lnTo>
                  <a:pt x="13589" y="58420"/>
                </a:lnTo>
                <a:lnTo>
                  <a:pt x="13589" y="0"/>
                </a:lnTo>
                <a:lnTo>
                  <a:pt x="0" y="0"/>
                </a:lnTo>
                <a:lnTo>
                  <a:pt x="0" y="584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834001" y="5660249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8254" y="0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827206" y="5631040"/>
            <a:ext cx="13970" cy="58419"/>
          </a:xfrm>
          <a:custGeom>
            <a:avLst/>
            <a:gdLst/>
            <a:ahLst/>
            <a:cxnLst/>
            <a:rect l="l" t="t" r="r" b="b"/>
            <a:pathLst>
              <a:path w="13970" h="58420">
                <a:moveTo>
                  <a:pt x="0" y="58420"/>
                </a:moveTo>
                <a:lnTo>
                  <a:pt x="13589" y="58420"/>
                </a:lnTo>
                <a:lnTo>
                  <a:pt x="13589" y="0"/>
                </a:lnTo>
                <a:lnTo>
                  <a:pt x="0" y="0"/>
                </a:lnTo>
                <a:lnTo>
                  <a:pt x="0" y="584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426583" y="4174857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49656"/>
                </a:moveTo>
                <a:lnTo>
                  <a:pt x="49657" y="49656"/>
                </a:lnTo>
                <a:lnTo>
                  <a:pt x="49657" y="0"/>
                </a:lnTo>
                <a:lnTo>
                  <a:pt x="0" y="0"/>
                </a:lnTo>
                <a:lnTo>
                  <a:pt x="0" y="49656"/>
                </a:lnTo>
                <a:close/>
              </a:path>
            </a:pathLst>
          </a:custGeom>
          <a:ln w="9016">
            <a:solidFill>
              <a:srgbClr val="A848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201158" y="4466957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49656"/>
                </a:moveTo>
                <a:lnTo>
                  <a:pt x="49657" y="49656"/>
                </a:lnTo>
                <a:lnTo>
                  <a:pt x="49657" y="0"/>
                </a:lnTo>
                <a:lnTo>
                  <a:pt x="0" y="0"/>
                </a:lnTo>
                <a:lnTo>
                  <a:pt x="0" y="49656"/>
                </a:lnTo>
                <a:close/>
              </a:path>
            </a:pathLst>
          </a:custGeom>
          <a:ln w="9016">
            <a:solidFill>
              <a:srgbClr val="A848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526152" y="4759057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49656"/>
                </a:moveTo>
                <a:lnTo>
                  <a:pt x="49656" y="49656"/>
                </a:lnTo>
                <a:lnTo>
                  <a:pt x="49656" y="0"/>
                </a:lnTo>
                <a:lnTo>
                  <a:pt x="0" y="0"/>
                </a:lnTo>
                <a:lnTo>
                  <a:pt x="0" y="49656"/>
                </a:lnTo>
                <a:close/>
              </a:path>
            </a:pathLst>
          </a:custGeom>
          <a:ln w="9017">
            <a:solidFill>
              <a:srgbClr val="A848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648581" y="5051157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49656"/>
                </a:moveTo>
                <a:lnTo>
                  <a:pt x="49656" y="49656"/>
                </a:lnTo>
                <a:lnTo>
                  <a:pt x="49656" y="0"/>
                </a:lnTo>
                <a:lnTo>
                  <a:pt x="0" y="0"/>
                </a:lnTo>
                <a:lnTo>
                  <a:pt x="0" y="49656"/>
                </a:lnTo>
                <a:close/>
              </a:path>
            </a:pathLst>
          </a:custGeom>
          <a:ln w="9017">
            <a:solidFill>
              <a:srgbClr val="A848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764151" y="5635357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49656"/>
                </a:moveTo>
                <a:lnTo>
                  <a:pt x="49656" y="49656"/>
                </a:lnTo>
                <a:lnTo>
                  <a:pt x="49656" y="0"/>
                </a:lnTo>
                <a:lnTo>
                  <a:pt x="0" y="0"/>
                </a:lnTo>
                <a:lnTo>
                  <a:pt x="0" y="49656"/>
                </a:lnTo>
                <a:close/>
              </a:path>
            </a:pathLst>
          </a:custGeom>
          <a:ln w="9017">
            <a:solidFill>
              <a:srgbClr val="A848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848352" y="5343257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49656"/>
                </a:moveTo>
                <a:lnTo>
                  <a:pt x="49657" y="49656"/>
                </a:lnTo>
                <a:lnTo>
                  <a:pt x="49657" y="0"/>
                </a:lnTo>
                <a:lnTo>
                  <a:pt x="0" y="0"/>
                </a:lnTo>
                <a:lnTo>
                  <a:pt x="0" y="49656"/>
                </a:lnTo>
                <a:close/>
              </a:path>
            </a:pathLst>
          </a:custGeom>
          <a:ln w="9016">
            <a:solidFill>
              <a:srgbClr val="A848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517639" y="4466957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24764"/>
                </a:moveTo>
                <a:lnTo>
                  <a:pt x="1958" y="15162"/>
                </a:lnTo>
                <a:lnTo>
                  <a:pt x="7286" y="7286"/>
                </a:lnTo>
                <a:lnTo>
                  <a:pt x="15162" y="1958"/>
                </a:lnTo>
                <a:lnTo>
                  <a:pt x="24765" y="0"/>
                </a:lnTo>
                <a:lnTo>
                  <a:pt x="34440" y="1958"/>
                </a:lnTo>
                <a:lnTo>
                  <a:pt x="42354" y="7286"/>
                </a:lnTo>
                <a:lnTo>
                  <a:pt x="47696" y="15162"/>
                </a:lnTo>
                <a:lnTo>
                  <a:pt x="49657" y="24764"/>
                </a:lnTo>
                <a:lnTo>
                  <a:pt x="47696" y="34440"/>
                </a:lnTo>
                <a:lnTo>
                  <a:pt x="42354" y="42354"/>
                </a:lnTo>
                <a:lnTo>
                  <a:pt x="34440" y="47696"/>
                </a:lnTo>
                <a:lnTo>
                  <a:pt x="24765" y="49656"/>
                </a:lnTo>
                <a:lnTo>
                  <a:pt x="15162" y="47696"/>
                </a:lnTo>
                <a:lnTo>
                  <a:pt x="7286" y="42354"/>
                </a:lnTo>
                <a:lnTo>
                  <a:pt x="1958" y="34440"/>
                </a:lnTo>
                <a:lnTo>
                  <a:pt x="0" y="24764"/>
                </a:lnTo>
              </a:path>
            </a:pathLst>
          </a:custGeom>
          <a:ln w="9017">
            <a:solidFill>
              <a:srgbClr val="F0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242560" y="4174857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24764"/>
                </a:moveTo>
                <a:lnTo>
                  <a:pt x="1960" y="15162"/>
                </a:lnTo>
                <a:lnTo>
                  <a:pt x="7302" y="7286"/>
                </a:lnTo>
                <a:lnTo>
                  <a:pt x="15216" y="1958"/>
                </a:lnTo>
                <a:lnTo>
                  <a:pt x="24892" y="0"/>
                </a:lnTo>
                <a:lnTo>
                  <a:pt x="34494" y="1958"/>
                </a:lnTo>
                <a:lnTo>
                  <a:pt x="42370" y="7286"/>
                </a:lnTo>
                <a:lnTo>
                  <a:pt x="47698" y="15162"/>
                </a:lnTo>
                <a:lnTo>
                  <a:pt x="49657" y="24764"/>
                </a:lnTo>
                <a:lnTo>
                  <a:pt x="47698" y="34440"/>
                </a:lnTo>
                <a:lnTo>
                  <a:pt x="42370" y="42354"/>
                </a:lnTo>
                <a:lnTo>
                  <a:pt x="34494" y="47696"/>
                </a:lnTo>
                <a:lnTo>
                  <a:pt x="24892" y="49656"/>
                </a:lnTo>
                <a:lnTo>
                  <a:pt x="15216" y="47696"/>
                </a:lnTo>
                <a:lnTo>
                  <a:pt x="7302" y="42354"/>
                </a:lnTo>
                <a:lnTo>
                  <a:pt x="1960" y="34440"/>
                </a:lnTo>
                <a:lnTo>
                  <a:pt x="0" y="24764"/>
                </a:lnTo>
              </a:path>
            </a:pathLst>
          </a:custGeom>
          <a:ln w="9017">
            <a:solidFill>
              <a:srgbClr val="F0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105019" y="4759057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24764"/>
                </a:moveTo>
                <a:lnTo>
                  <a:pt x="1960" y="15162"/>
                </a:lnTo>
                <a:lnTo>
                  <a:pt x="7302" y="7286"/>
                </a:lnTo>
                <a:lnTo>
                  <a:pt x="15216" y="1958"/>
                </a:lnTo>
                <a:lnTo>
                  <a:pt x="24892" y="0"/>
                </a:lnTo>
                <a:lnTo>
                  <a:pt x="34494" y="1958"/>
                </a:lnTo>
                <a:lnTo>
                  <a:pt x="42370" y="7286"/>
                </a:lnTo>
                <a:lnTo>
                  <a:pt x="47698" y="15162"/>
                </a:lnTo>
                <a:lnTo>
                  <a:pt x="49657" y="24764"/>
                </a:lnTo>
                <a:lnTo>
                  <a:pt x="47698" y="34440"/>
                </a:lnTo>
                <a:lnTo>
                  <a:pt x="42370" y="42354"/>
                </a:lnTo>
                <a:lnTo>
                  <a:pt x="34494" y="47696"/>
                </a:lnTo>
                <a:lnTo>
                  <a:pt x="24892" y="49656"/>
                </a:lnTo>
                <a:lnTo>
                  <a:pt x="15216" y="47696"/>
                </a:lnTo>
                <a:lnTo>
                  <a:pt x="7302" y="42354"/>
                </a:lnTo>
                <a:lnTo>
                  <a:pt x="1960" y="34440"/>
                </a:lnTo>
                <a:lnTo>
                  <a:pt x="0" y="24764"/>
                </a:lnTo>
              </a:path>
            </a:pathLst>
          </a:custGeom>
          <a:ln w="9017">
            <a:solidFill>
              <a:srgbClr val="F0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804918" y="5635357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24891"/>
                </a:moveTo>
                <a:lnTo>
                  <a:pt x="1960" y="15216"/>
                </a:lnTo>
                <a:lnTo>
                  <a:pt x="7302" y="7302"/>
                </a:lnTo>
                <a:lnTo>
                  <a:pt x="15216" y="1960"/>
                </a:lnTo>
                <a:lnTo>
                  <a:pt x="24892" y="0"/>
                </a:lnTo>
                <a:lnTo>
                  <a:pt x="34494" y="1960"/>
                </a:lnTo>
                <a:lnTo>
                  <a:pt x="42370" y="7302"/>
                </a:lnTo>
                <a:lnTo>
                  <a:pt x="47698" y="15216"/>
                </a:lnTo>
                <a:lnTo>
                  <a:pt x="49657" y="24891"/>
                </a:lnTo>
                <a:lnTo>
                  <a:pt x="47698" y="34494"/>
                </a:lnTo>
                <a:lnTo>
                  <a:pt x="42370" y="42370"/>
                </a:lnTo>
                <a:lnTo>
                  <a:pt x="34494" y="47698"/>
                </a:lnTo>
                <a:lnTo>
                  <a:pt x="24892" y="49656"/>
                </a:lnTo>
                <a:lnTo>
                  <a:pt x="15216" y="47698"/>
                </a:lnTo>
                <a:lnTo>
                  <a:pt x="7302" y="42370"/>
                </a:lnTo>
                <a:lnTo>
                  <a:pt x="1960" y="34494"/>
                </a:lnTo>
                <a:lnTo>
                  <a:pt x="0" y="24891"/>
                </a:lnTo>
              </a:path>
            </a:pathLst>
          </a:custGeom>
          <a:ln w="9017">
            <a:solidFill>
              <a:srgbClr val="F0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939919" y="5051157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24891"/>
                </a:moveTo>
                <a:lnTo>
                  <a:pt x="1958" y="15216"/>
                </a:lnTo>
                <a:lnTo>
                  <a:pt x="7286" y="7302"/>
                </a:lnTo>
                <a:lnTo>
                  <a:pt x="15162" y="1960"/>
                </a:lnTo>
                <a:lnTo>
                  <a:pt x="24765" y="0"/>
                </a:lnTo>
                <a:lnTo>
                  <a:pt x="34440" y="1960"/>
                </a:lnTo>
                <a:lnTo>
                  <a:pt x="42354" y="7302"/>
                </a:lnTo>
                <a:lnTo>
                  <a:pt x="47696" y="15216"/>
                </a:lnTo>
                <a:lnTo>
                  <a:pt x="49657" y="24891"/>
                </a:lnTo>
                <a:lnTo>
                  <a:pt x="47696" y="34494"/>
                </a:lnTo>
                <a:lnTo>
                  <a:pt x="42354" y="42370"/>
                </a:lnTo>
                <a:lnTo>
                  <a:pt x="34440" y="47698"/>
                </a:lnTo>
                <a:lnTo>
                  <a:pt x="24765" y="49656"/>
                </a:lnTo>
                <a:lnTo>
                  <a:pt x="15162" y="47698"/>
                </a:lnTo>
                <a:lnTo>
                  <a:pt x="7286" y="42370"/>
                </a:lnTo>
                <a:lnTo>
                  <a:pt x="1958" y="34494"/>
                </a:lnTo>
                <a:lnTo>
                  <a:pt x="0" y="24891"/>
                </a:lnTo>
              </a:path>
            </a:pathLst>
          </a:custGeom>
          <a:ln w="9017">
            <a:solidFill>
              <a:srgbClr val="F0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956810" y="5343257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24891"/>
                </a:moveTo>
                <a:lnTo>
                  <a:pt x="1960" y="15216"/>
                </a:lnTo>
                <a:lnTo>
                  <a:pt x="7302" y="7302"/>
                </a:lnTo>
                <a:lnTo>
                  <a:pt x="15216" y="1960"/>
                </a:lnTo>
                <a:lnTo>
                  <a:pt x="24892" y="0"/>
                </a:lnTo>
                <a:lnTo>
                  <a:pt x="34494" y="1960"/>
                </a:lnTo>
                <a:lnTo>
                  <a:pt x="42370" y="7302"/>
                </a:lnTo>
                <a:lnTo>
                  <a:pt x="47698" y="15216"/>
                </a:lnTo>
                <a:lnTo>
                  <a:pt x="49657" y="24891"/>
                </a:lnTo>
                <a:lnTo>
                  <a:pt x="47698" y="34494"/>
                </a:lnTo>
                <a:lnTo>
                  <a:pt x="42370" y="42370"/>
                </a:lnTo>
                <a:lnTo>
                  <a:pt x="34494" y="47698"/>
                </a:lnTo>
                <a:lnTo>
                  <a:pt x="24892" y="49656"/>
                </a:lnTo>
                <a:lnTo>
                  <a:pt x="15216" y="47698"/>
                </a:lnTo>
                <a:lnTo>
                  <a:pt x="7302" y="42370"/>
                </a:lnTo>
                <a:lnTo>
                  <a:pt x="1960" y="34494"/>
                </a:lnTo>
                <a:lnTo>
                  <a:pt x="0" y="24891"/>
                </a:lnTo>
              </a:path>
            </a:pathLst>
          </a:custGeom>
          <a:ln w="9017">
            <a:solidFill>
              <a:srgbClr val="F0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573014" y="4161015"/>
            <a:ext cx="67310" cy="58419"/>
          </a:xfrm>
          <a:custGeom>
            <a:avLst/>
            <a:gdLst/>
            <a:ahLst/>
            <a:cxnLst/>
            <a:rect l="l" t="t" r="r" b="b"/>
            <a:pathLst>
              <a:path w="67310" h="58420">
                <a:moveTo>
                  <a:pt x="33400" y="0"/>
                </a:moveTo>
                <a:lnTo>
                  <a:pt x="66801" y="57912"/>
                </a:lnTo>
                <a:lnTo>
                  <a:pt x="0" y="57912"/>
                </a:lnTo>
                <a:lnTo>
                  <a:pt x="33400" y="0"/>
                </a:lnTo>
                <a:close/>
              </a:path>
            </a:pathLst>
          </a:custGeom>
          <a:ln w="9016">
            <a:solidFill>
              <a:srgbClr val="3048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126227" y="4453115"/>
            <a:ext cx="67310" cy="58419"/>
          </a:xfrm>
          <a:custGeom>
            <a:avLst/>
            <a:gdLst/>
            <a:ahLst/>
            <a:cxnLst/>
            <a:rect l="l" t="t" r="r" b="b"/>
            <a:pathLst>
              <a:path w="67310" h="58420">
                <a:moveTo>
                  <a:pt x="33400" y="0"/>
                </a:moveTo>
                <a:lnTo>
                  <a:pt x="66928" y="57912"/>
                </a:lnTo>
                <a:lnTo>
                  <a:pt x="0" y="57912"/>
                </a:lnTo>
                <a:lnTo>
                  <a:pt x="33400" y="0"/>
                </a:lnTo>
                <a:close/>
              </a:path>
            </a:pathLst>
          </a:custGeom>
          <a:ln w="9017">
            <a:solidFill>
              <a:srgbClr val="3048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624705" y="4745215"/>
            <a:ext cx="67310" cy="58419"/>
          </a:xfrm>
          <a:custGeom>
            <a:avLst/>
            <a:gdLst/>
            <a:ahLst/>
            <a:cxnLst/>
            <a:rect l="l" t="t" r="r" b="b"/>
            <a:pathLst>
              <a:path w="67310" h="58420">
                <a:moveTo>
                  <a:pt x="33400" y="0"/>
                </a:moveTo>
                <a:lnTo>
                  <a:pt x="66801" y="57912"/>
                </a:lnTo>
                <a:lnTo>
                  <a:pt x="0" y="57912"/>
                </a:lnTo>
                <a:lnTo>
                  <a:pt x="33400" y="0"/>
                </a:lnTo>
                <a:close/>
              </a:path>
            </a:pathLst>
          </a:custGeom>
          <a:ln w="9016">
            <a:solidFill>
              <a:srgbClr val="3048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858004" y="5621642"/>
            <a:ext cx="67310" cy="58419"/>
          </a:xfrm>
          <a:custGeom>
            <a:avLst/>
            <a:gdLst/>
            <a:ahLst/>
            <a:cxnLst/>
            <a:rect l="l" t="t" r="r" b="b"/>
            <a:pathLst>
              <a:path w="67310" h="58420">
                <a:moveTo>
                  <a:pt x="33400" y="0"/>
                </a:moveTo>
                <a:lnTo>
                  <a:pt x="66801" y="57912"/>
                </a:lnTo>
                <a:lnTo>
                  <a:pt x="0" y="57912"/>
                </a:lnTo>
                <a:lnTo>
                  <a:pt x="33400" y="0"/>
                </a:lnTo>
                <a:close/>
              </a:path>
            </a:pathLst>
          </a:custGeom>
          <a:ln w="9016">
            <a:solidFill>
              <a:srgbClr val="3048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872227" y="5037442"/>
            <a:ext cx="67310" cy="58419"/>
          </a:xfrm>
          <a:custGeom>
            <a:avLst/>
            <a:gdLst/>
            <a:ahLst/>
            <a:cxnLst/>
            <a:rect l="l" t="t" r="r" b="b"/>
            <a:pathLst>
              <a:path w="67310" h="58420">
                <a:moveTo>
                  <a:pt x="33527" y="0"/>
                </a:moveTo>
                <a:lnTo>
                  <a:pt x="66928" y="57912"/>
                </a:lnTo>
                <a:lnTo>
                  <a:pt x="0" y="57912"/>
                </a:lnTo>
                <a:lnTo>
                  <a:pt x="33527" y="0"/>
                </a:lnTo>
                <a:close/>
              </a:path>
            </a:pathLst>
          </a:custGeom>
          <a:ln w="9016">
            <a:solidFill>
              <a:srgbClr val="3048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920996" y="5329542"/>
            <a:ext cx="67310" cy="58419"/>
          </a:xfrm>
          <a:custGeom>
            <a:avLst/>
            <a:gdLst/>
            <a:ahLst/>
            <a:cxnLst/>
            <a:rect l="l" t="t" r="r" b="b"/>
            <a:pathLst>
              <a:path w="67310" h="58420">
                <a:moveTo>
                  <a:pt x="33527" y="0"/>
                </a:moveTo>
                <a:lnTo>
                  <a:pt x="66928" y="57912"/>
                </a:lnTo>
                <a:lnTo>
                  <a:pt x="0" y="57912"/>
                </a:lnTo>
                <a:lnTo>
                  <a:pt x="33527" y="0"/>
                </a:lnTo>
                <a:close/>
              </a:path>
            </a:pathLst>
          </a:custGeom>
          <a:ln w="9016">
            <a:solidFill>
              <a:srgbClr val="3048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130542" y="4199623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 h="0">
                <a:moveTo>
                  <a:pt x="0" y="0"/>
                </a:moveTo>
                <a:lnTo>
                  <a:pt x="70231" y="0"/>
                </a:lnTo>
              </a:path>
            </a:pathLst>
          </a:custGeom>
          <a:ln w="9017">
            <a:solidFill>
              <a:srgbClr val="9090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165594" y="4164570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103"/>
                </a:moveTo>
                <a:lnTo>
                  <a:pt x="0" y="0"/>
                </a:lnTo>
              </a:path>
            </a:pathLst>
          </a:custGeom>
          <a:ln w="9017">
            <a:solidFill>
              <a:srgbClr val="9090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147564" y="5660249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 h="0">
                <a:moveTo>
                  <a:pt x="0" y="0"/>
                </a:moveTo>
                <a:lnTo>
                  <a:pt x="70231" y="0"/>
                </a:lnTo>
              </a:path>
            </a:pathLst>
          </a:custGeom>
          <a:ln w="9017">
            <a:solidFill>
              <a:srgbClr val="9090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182616" y="5625070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230"/>
                </a:moveTo>
                <a:lnTo>
                  <a:pt x="0" y="0"/>
                </a:lnTo>
              </a:path>
            </a:pathLst>
          </a:custGeom>
          <a:ln w="9017">
            <a:solidFill>
              <a:srgbClr val="9090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099685" y="5076049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 h="0">
                <a:moveTo>
                  <a:pt x="0" y="0"/>
                </a:moveTo>
                <a:lnTo>
                  <a:pt x="70231" y="0"/>
                </a:lnTo>
              </a:path>
            </a:pathLst>
          </a:custGeom>
          <a:ln w="9017">
            <a:solidFill>
              <a:srgbClr val="9090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134864" y="5040870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230"/>
                </a:moveTo>
                <a:lnTo>
                  <a:pt x="0" y="0"/>
                </a:lnTo>
              </a:path>
            </a:pathLst>
          </a:custGeom>
          <a:ln w="9017">
            <a:solidFill>
              <a:srgbClr val="9090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004435" y="5368149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 h="0">
                <a:moveTo>
                  <a:pt x="0" y="0"/>
                </a:moveTo>
                <a:lnTo>
                  <a:pt x="70231" y="0"/>
                </a:lnTo>
              </a:path>
            </a:pathLst>
          </a:custGeom>
          <a:ln w="9017">
            <a:solidFill>
              <a:srgbClr val="9090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039487" y="5332970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230"/>
                </a:moveTo>
                <a:lnTo>
                  <a:pt x="0" y="0"/>
                </a:lnTo>
              </a:path>
            </a:pathLst>
          </a:custGeom>
          <a:ln w="9017">
            <a:solidFill>
              <a:srgbClr val="9090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983861" y="4783823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 h="0">
                <a:moveTo>
                  <a:pt x="0" y="0"/>
                </a:moveTo>
                <a:lnTo>
                  <a:pt x="70231" y="0"/>
                </a:lnTo>
              </a:path>
            </a:pathLst>
          </a:custGeom>
          <a:ln w="9017">
            <a:solidFill>
              <a:srgbClr val="9090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019039" y="4748770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230"/>
                </a:moveTo>
                <a:lnTo>
                  <a:pt x="0" y="0"/>
                </a:lnTo>
              </a:path>
            </a:pathLst>
          </a:custGeom>
          <a:ln w="9017">
            <a:solidFill>
              <a:srgbClr val="9090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986908" y="4491723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 h="0">
                <a:moveTo>
                  <a:pt x="0" y="0"/>
                </a:moveTo>
                <a:lnTo>
                  <a:pt x="70104" y="0"/>
                </a:lnTo>
              </a:path>
            </a:pathLst>
          </a:custGeom>
          <a:ln w="9017">
            <a:solidFill>
              <a:srgbClr val="9090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021961" y="4456670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230"/>
                </a:moveTo>
                <a:lnTo>
                  <a:pt x="0" y="0"/>
                </a:lnTo>
              </a:path>
            </a:pathLst>
          </a:custGeom>
          <a:ln w="9017">
            <a:solidFill>
              <a:srgbClr val="9090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670167" y="4466957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49657"/>
                </a:moveTo>
                <a:lnTo>
                  <a:pt x="49657" y="0"/>
                </a:lnTo>
              </a:path>
            </a:pathLst>
          </a:custGeom>
          <a:ln w="9017">
            <a:solidFill>
              <a:srgbClr val="607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670167" y="4466957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0"/>
                </a:moveTo>
                <a:lnTo>
                  <a:pt x="49657" y="49657"/>
                </a:lnTo>
              </a:path>
            </a:pathLst>
          </a:custGeom>
          <a:ln w="9017">
            <a:solidFill>
              <a:srgbClr val="607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614670" y="4174857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49657"/>
                </a:moveTo>
                <a:lnTo>
                  <a:pt x="49657" y="0"/>
                </a:lnTo>
              </a:path>
            </a:pathLst>
          </a:custGeom>
          <a:ln w="9017">
            <a:solidFill>
              <a:srgbClr val="607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614670" y="4174857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0"/>
                </a:moveTo>
                <a:lnTo>
                  <a:pt x="49657" y="49657"/>
                </a:lnTo>
              </a:path>
            </a:pathLst>
          </a:custGeom>
          <a:ln w="9017">
            <a:solidFill>
              <a:srgbClr val="607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423031" y="4759057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49657"/>
                </a:moveTo>
                <a:lnTo>
                  <a:pt x="49657" y="0"/>
                </a:lnTo>
              </a:path>
            </a:pathLst>
          </a:custGeom>
          <a:ln w="9017">
            <a:solidFill>
              <a:srgbClr val="607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423031" y="4759057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0"/>
                </a:moveTo>
                <a:lnTo>
                  <a:pt x="49657" y="49657"/>
                </a:lnTo>
              </a:path>
            </a:pathLst>
          </a:custGeom>
          <a:ln w="9017">
            <a:solidFill>
              <a:srgbClr val="607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640836" y="5635357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49657"/>
                </a:moveTo>
                <a:lnTo>
                  <a:pt x="49657" y="0"/>
                </a:lnTo>
              </a:path>
            </a:pathLst>
          </a:custGeom>
          <a:ln w="9017">
            <a:solidFill>
              <a:srgbClr val="607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640836" y="5635357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0"/>
                </a:moveTo>
                <a:lnTo>
                  <a:pt x="49657" y="49657"/>
                </a:lnTo>
              </a:path>
            </a:pathLst>
          </a:custGeom>
          <a:ln w="9017">
            <a:solidFill>
              <a:srgbClr val="607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357751" y="5343257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49657"/>
                </a:moveTo>
                <a:lnTo>
                  <a:pt x="49657" y="0"/>
                </a:lnTo>
              </a:path>
            </a:pathLst>
          </a:custGeom>
          <a:ln w="9017">
            <a:solidFill>
              <a:srgbClr val="607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357751" y="5343257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0"/>
                </a:moveTo>
                <a:lnTo>
                  <a:pt x="49657" y="49657"/>
                </a:lnTo>
              </a:path>
            </a:pathLst>
          </a:custGeom>
          <a:ln w="9017">
            <a:solidFill>
              <a:srgbClr val="607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466971" y="5051157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49657"/>
                </a:moveTo>
                <a:lnTo>
                  <a:pt x="49657" y="0"/>
                </a:lnTo>
              </a:path>
            </a:pathLst>
          </a:custGeom>
          <a:ln w="9017">
            <a:solidFill>
              <a:srgbClr val="607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466971" y="5051157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0"/>
                </a:moveTo>
                <a:lnTo>
                  <a:pt x="49657" y="49657"/>
                </a:lnTo>
              </a:path>
            </a:pathLst>
          </a:custGeom>
          <a:ln w="9017">
            <a:solidFill>
              <a:srgbClr val="607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551424" y="4164570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0" y="35051"/>
                </a:moveTo>
                <a:lnTo>
                  <a:pt x="35052" y="0"/>
                </a:lnTo>
                <a:lnTo>
                  <a:pt x="70231" y="35051"/>
                </a:lnTo>
                <a:lnTo>
                  <a:pt x="35052" y="70103"/>
                </a:lnTo>
                <a:lnTo>
                  <a:pt x="0" y="35051"/>
                </a:lnTo>
                <a:close/>
              </a:path>
            </a:pathLst>
          </a:custGeom>
          <a:ln w="9017">
            <a:solidFill>
              <a:srgbClr val="90A8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742942" y="5625070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0" y="35178"/>
                </a:moveTo>
                <a:lnTo>
                  <a:pt x="35052" y="0"/>
                </a:lnTo>
                <a:lnTo>
                  <a:pt x="70104" y="35178"/>
                </a:lnTo>
                <a:lnTo>
                  <a:pt x="35052" y="70230"/>
                </a:lnTo>
                <a:lnTo>
                  <a:pt x="0" y="35178"/>
                </a:lnTo>
                <a:close/>
              </a:path>
            </a:pathLst>
          </a:custGeom>
          <a:ln w="9017">
            <a:solidFill>
              <a:srgbClr val="90A8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784344" y="5332970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0" y="35178"/>
                </a:moveTo>
                <a:lnTo>
                  <a:pt x="35052" y="0"/>
                </a:lnTo>
                <a:lnTo>
                  <a:pt x="70104" y="35178"/>
                </a:lnTo>
                <a:lnTo>
                  <a:pt x="35052" y="70230"/>
                </a:lnTo>
                <a:lnTo>
                  <a:pt x="0" y="35178"/>
                </a:lnTo>
                <a:close/>
              </a:path>
            </a:pathLst>
          </a:custGeom>
          <a:ln w="9017">
            <a:solidFill>
              <a:srgbClr val="90A8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878070" y="5040870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0" y="35178"/>
                </a:moveTo>
                <a:lnTo>
                  <a:pt x="35179" y="0"/>
                </a:lnTo>
                <a:lnTo>
                  <a:pt x="70231" y="35178"/>
                </a:lnTo>
                <a:lnTo>
                  <a:pt x="35179" y="70230"/>
                </a:lnTo>
                <a:lnTo>
                  <a:pt x="0" y="35178"/>
                </a:lnTo>
                <a:close/>
              </a:path>
            </a:pathLst>
          </a:custGeom>
          <a:ln w="9017">
            <a:solidFill>
              <a:srgbClr val="90A8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973701" y="4748770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0" y="35051"/>
                </a:moveTo>
                <a:lnTo>
                  <a:pt x="35052" y="0"/>
                </a:lnTo>
                <a:lnTo>
                  <a:pt x="70231" y="35051"/>
                </a:lnTo>
                <a:lnTo>
                  <a:pt x="35052" y="70230"/>
                </a:lnTo>
                <a:lnTo>
                  <a:pt x="0" y="35051"/>
                </a:lnTo>
                <a:close/>
              </a:path>
            </a:pathLst>
          </a:custGeom>
          <a:ln w="9017">
            <a:solidFill>
              <a:srgbClr val="90A8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984496" y="4456670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0" y="35051"/>
                </a:moveTo>
                <a:lnTo>
                  <a:pt x="35052" y="0"/>
                </a:lnTo>
                <a:lnTo>
                  <a:pt x="70231" y="35051"/>
                </a:lnTo>
                <a:lnTo>
                  <a:pt x="35052" y="70230"/>
                </a:lnTo>
                <a:lnTo>
                  <a:pt x="0" y="35051"/>
                </a:lnTo>
                <a:close/>
              </a:path>
            </a:pathLst>
          </a:custGeom>
          <a:ln w="9017">
            <a:solidFill>
              <a:srgbClr val="90A8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696077" y="4472418"/>
            <a:ext cx="67310" cy="58419"/>
          </a:xfrm>
          <a:custGeom>
            <a:avLst/>
            <a:gdLst/>
            <a:ahLst/>
            <a:cxnLst/>
            <a:rect l="l" t="t" r="r" b="b"/>
            <a:pathLst>
              <a:path w="67310" h="58420">
                <a:moveTo>
                  <a:pt x="33400" y="57912"/>
                </a:moveTo>
                <a:lnTo>
                  <a:pt x="66801" y="0"/>
                </a:lnTo>
                <a:lnTo>
                  <a:pt x="0" y="0"/>
                </a:lnTo>
                <a:lnTo>
                  <a:pt x="33400" y="57912"/>
                </a:lnTo>
                <a:close/>
              </a:path>
            </a:pathLst>
          </a:custGeom>
          <a:ln w="9016">
            <a:solidFill>
              <a:srgbClr val="9060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637783" y="4180318"/>
            <a:ext cx="67310" cy="58419"/>
          </a:xfrm>
          <a:custGeom>
            <a:avLst/>
            <a:gdLst/>
            <a:ahLst/>
            <a:cxnLst/>
            <a:rect l="l" t="t" r="r" b="b"/>
            <a:pathLst>
              <a:path w="67310" h="58420">
                <a:moveTo>
                  <a:pt x="33527" y="57912"/>
                </a:moveTo>
                <a:lnTo>
                  <a:pt x="66928" y="0"/>
                </a:lnTo>
                <a:lnTo>
                  <a:pt x="0" y="0"/>
                </a:lnTo>
                <a:lnTo>
                  <a:pt x="33527" y="57912"/>
                </a:lnTo>
                <a:close/>
              </a:path>
            </a:pathLst>
          </a:custGeom>
          <a:ln w="9016">
            <a:solidFill>
              <a:srgbClr val="9060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319777" y="4764518"/>
            <a:ext cx="67310" cy="58419"/>
          </a:xfrm>
          <a:custGeom>
            <a:avLst/>
            <a:gdLst/>
            <a:ahLst/>
            <a:cxnLst/>
            <a:rect l="l" t="t" r="r" b="b"/>
            <a:pathLst>
              <a:path w="67310" h="58420">
                <a:moveTo>
                  <a:pt x="33527" y="57912"/>
                </a:moveTo>
                <a:lnTo>
                  <a:pt x="66928" y="0"/>
                </a:lnTo>
                <a:lnTo>
                  <a:pt x="0" y="0"/>
                </a:lnTo>
                <a:lnTo>
                  <a:pt x="33527" y="57912"/>
                </a:lnTo>
                <a:close/>
              </a:path>
            </a:pathLst>
          </a:custGeom>
          <a:ln w="9016">
            <a:solidFill>
              <a:srgbClr val="9060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684395" y="5348845"/>
            <a:ext cx="67310" cy="58419"/>
          </a:xfrm>
          <a:custGeom>
            <a:avLst/>
            <a:gdLst/>
            <a:ahLst/>
            <a:cxnLst/>
            <a:rect l="l" t="t" r="r" b="b"/>
            <a:pathLst>
              <a:path w="67310" h="58420">
                <a:moveTo>
                  <a:pt x="33527" y="57912"/>
                </a:moveTo>
                <a:lnTo>
                  <a:pt x="66928" y="0"/>
                </a:lnTo>
                <a:lnTo>
                  <a:pt x="0" y="0"/>
                </a:lnTo>
                <a:lnTo>
                  <a:pt x="33527" y="57912"/>
                </a:lnTo>
                <a:close/>
              </a:path>
            </a:pathLst>
          </a:custGeom>
          <a:ln w="9016">
            <a:solidFill>
              <a:srgbClr val="9060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811395" y="5640945"/>
            <a:ext cx="67310" cy="58419"/>
          </a:xfrm>
          <a:custGeom>
            <a:avLst/>
            <a:gdLst/>
            <a:ahLst/>
            <a:cxnLst/>
            <a:rect l="l" t="t" r="r" b="b"/>
            <a:pathLst>
              <a:path w="67310" h="58420">
                <a:moveTo>
                  <a:pt x="33400" y="57912"/>
                </a:moveTo>
                <a:lnTo>
                  <a:pt x="66928" y="0"/>
                </a:lnTo>
                <a:lnTo>
                  <a:pt x="0" y="0"/>
                </a:lnTo>
                <a:lnTo>
                  <a:pt x="33400" y="57912"/>
                </a:lnTo>
                <a:close/>
              </a:path>
            </a:pathLst>
          </a:custGeom>
          <a:ln w="9017">
            <a:solidFill>
              <a:srgbClr val="9060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838446" y="5056745"/>
            <a:ext cx="67310" cy="58419"/>
          </a:xfrm>
          <a:custGeom>
            <a:avLst/>
            <a:gdLst/>
            <a:ahLst/>
            <a:cxnLst/>
            <a:rect l="l" t="t" r="r" b="b"/>
            <a:pathLst>
              <a:path w="67310" h="58420">
                <a:moveTo>
                  <a:pt x="33400" y="57912"/>
                </a:moveTo>
                <a:lnTo>
                  <a:pt x="66801" y="0"/>
                </a:lnTo>
                <a:lnTo>
                  <a:pt x="0" y="0"/>
                </a:lnTo>
                <a:lnTo>
                  <a:pt x="33400" y="57912"/>
                </a:lnTo>
                <a:close/>
              </a:path>
            </a:pathLst>
          </a:custGeom>
          <a:ln w="9016">
            <a:solidFill>
              <a:srgbClr val="9060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783707" y="4466957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49656"/>
                </a:moveTo>
                <a:lnTo>
                  <a:pt x="49657" y="49656"/>
                </a:lnTo>
                <a:lnTo>
                  <a:pt x="49657" y="0"/>
                </a:lnTo>
                <a:lnTo>
                  <a:pt x="0" y="0"/>
                </a:lnTo>
                <a:lnTo>
                  <a:pt x="0" y="49656"/>
                </a:lnTo>
                <a:close/>
              </a:path>
            </a:pathLst>
          </a:custGeom>
          <a:ln w="9016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783707" y="4466957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49657"/>
                </a:moveTo>
                <a:lnTo>
                  <a:pt x="49657" y="0"/>
                </a:lnTo>
              </a:path>
            </a:pathLst>
          </a:custGeom>
          <a:ln w="9017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783707" y="4466957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0"/>
                </a:moveTo>
                <a:lnTo>
                  <a:pt x="49657" y="49657"/>
                </a:lnTo>
              </a:path>
            </a:pathLst>
          </a:custGeom>
          <a:ln w="9017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438648" y="4174857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49656"/>
                </a:moveTo>
                <a:lnTo>
                  <a:pt x="49657" y="49656"/>
                </a:lnTo>
                <a:lnTo>
                  <a:pt x="49657" y="0"/>
                </a:lnTo>
                <a:lnTo>
                  <a:pt x="0" y="0"/>
                </a:lnTo>
                <a:lnTo>
                  <a:pt x="0" y="49656"/>
                </a:lnTo>
                <a:close/>
              </a:path>
            </a:pathLst>
          </a:custGeom>
          <a:ln w="9016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438648" y="4174857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49657"/>
                </a:moveTo>
                <a:lnTo>
                  <a:pt x="49657" y="0"/>
                </a:lnTo>
              </a:path>
            </a:pathLst>
          </a:custGeom>
          <a:ln w="9017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438648" y="4174857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0"/>
                </a:moveTo>
                <a:lnTo>
                  <a:pt x="49657" y="49657"/>
                </a:lnTo>
              </a:path>
            </a:pathLst>
          </a:custGeom>
          <a:ln w="9017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378579" y="4759057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49656"/>
                </a:moveTo>
                <a:lnTo>
                  <a:pt x="49656" y="49656"/>
                </a:lnTo>
                <a:lnTo>
                  <a:pt x="49656" y="0"/>
                </a:lnTo>
                <a:lnTo>
                  <a:pt x="0" y="0"/>
                </a:lnTo>
                <a:lnTo>
                  <a:pt x="0" y="49656"/>
                </a:lnTo>
                <a:close/>
              </a:path>
            </a:pathLst>
          </a:custGeom>
          <a:ln w="9017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378579" y="4759057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49657"/>
                </a:moveTo>
                <a:lnTo>
                  <a:pt x="49657" y="0"/>
                </a:lnTo>
              </a:path>
            </a:pathLst>
          </a:custGeom>
          <a:ln w="9017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378579" y="4759057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0"/>
                </a:moveTo>
                <a:lnTo>
                  <a:pt x="49657" y="49657"/>
                </a:lnTo>
              </a:path>
            </a:pathLst>
          </a:custGeom>
          <a:ln w="9017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659376" y="5343257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49656"/>
                </a:moveTo>
                <a:lnTo>
                  <a:pt x="49656" y="49656"/>
                </a:lnTo>
                <a:lnTo>
                  <a:pt x="49656" y="0"/>
                </a:lnTo>
                <a:lnTo>
                  <a:pt x="0" y="0"/>
                </a:lnTo>
                <a:lnTo>
                  <a:pt x="0" y="49656"/>
                </a:lnTo>
                <a:close/>
              </a:path>
            </a:pathLst>
          </a:custGeom>
          <a:ln w="9017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659376" y="5343257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49657"/>
                </a:moveTo>
                <a:lnTo>
                  <a:pt x="49657" y="0"/>
                </a:lnTo>
              </a:path>
            </a:pathLst>
          </a:custGeom>
          <a:ln w="9017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659376" y="5343257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0"/>
                </a:moveTo>
                <a:lnTo>
                  <a:pt x="49657" y="49657"/>
                </a:lnTo>
              </a:path>
            </a:pathLst>
          </a:custGeom>
          <a:ln w="9017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757420" y="5635357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49656"/>
                </a:moveTo>
                <a:lnTo>
                  <a:pt x="49656" y="49656"/>
                </a:lnTo>
                <a:lnTo>
                  <a:pt x="49656" y="0"/>
                </a:lnTo>
                <a:lnTo>
                  <a:pt x="0" y="0"/>
                </a:lnTo>
                <a:lnTo>
                  <a:pt x="0" y="49656"/>
                </a:lnTo>
                <a:close/>
              </a:path>
            </a:pathLst>
          </a:custGeom>
          <a:ln w="9017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757420" y="5635357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49657"/>
                </a:moveTo>
                <a:lnTo>
                  <a:pt x="49657" y="0"/>
                </a:lnTo>
              </a:path>
            </a:pathLst>
          </a:custGeom>
          <a:ln w="9017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757420" y="5635357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0"/>
                </a:moveTo>
                <a:lnTo>
                  <a:pt x="49657" y="49657"/>
                </a:lnTo>
              </a:path>
            </a:pathLst>
          </a:custGeom>
          <a:ln w="9017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824983" y="5051157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49656"/>
                </a:moveTo>
                <a:lnTo>
                  <a:pt x="49656" y="49656"/>
                </a:lnTo>
                <a:lnTo>
                  <a:pt x="49656" y="0"/>
                </a:lnTo>
                <a:lnTo>
                  <a:pt x="0" y="0"/>
                </a:lnTo>
                <a:lnTo>
                  <a:pt x="0" y="49656"/>
                </a:lnTo>
                <a:close/>
              </a:path>
            </a:pathLst>
          </a:custGeom>
          <a:ln w="9017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824983" y="5051157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49657"/>
                </a:moveTo>
                <a:lnTo>
                  <a:pt x="49657" y="0"/>
                </a:lnTo>
              </a:path>
            </a:pathLst>
          </a:custGeom>
          <a:ln w="9017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3824983" y="5051157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0"/>
                </a:moveTo>
                <a:lnTo>
                  <a:pt x="49657" y="49657"/>
                </a:lnTo>
              </a:path>
            </a:pathLst>
          </a:custGeom>
          <a:ln w="9017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2261868" y="4024362"/>
            <a:ext cx="4090035" cy="1811655"/>
          </a:xfrm>
          <a:custGeom>
            <a:avLst/>
            <a:gdLst/>
            <a:ahLst/>
            <a:cxnLst/>
            <a:rect l="l" t="t" r="r" b="b"/>
            <a:pathLst>
              <a:path w="4090035" h="1811654">
                <a:moveTo>
                  <a:pt x="0" y="1811147"/>
                </a:moveTo>
                <a:lnTo>
                  <a:pt x="4089527" y="1811147"/>
                </a:lnTo>
                <a:lnTo>
                  <a:pt x="4089527" y="0"/>
                </a:lnTo>
                <a:lnTo>
                  <a:pt x="0" y="0"/>
                </a:lnTo>
                <a:lnTo>
                  <a:pt x="0" y="1811147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 txBox="1"/>
          <p:nvPr/>
        </p:nvSpPr>
        <p:spPr>
          <a:xfrm>
            <a:off x="801875" y="4113403"/>
            <a:ext cx="1410970" cy="162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227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Aspergillus</a:t>
            </a:r>
            <a:r>
              <a:rPr dirty="0" sz="900" spc="-65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4D4D4D"/>
                </a:solidFill>
                <a:latin typeface="Arial"/>
                <a:cs typeface="Arial"/>
              </a:rPr>
              <a:t>rambellii</a:t>
            </a:r>
            <a:endParaRPr sz="900">
              <a:latin typeface="Arial"/>
              <a:cs typeface="Arial"/>
            </a:endParaRPr>
          </a:p>
          <a:p>
            <a:pPr algn="r" marL="12700" marR="5080" indent="429895">
              <a:lnSpc>
                <a:spcPct val="213000"/>
              </a:lnSpc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Tilletia</a:t>
            </a:r>
            <a:r>
              <a:rPr dirty="0" sz="900" spc="-85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4D4D4D"/>
                </a:solidFill>
                <a:latin typeface="Arial"/>
                <a:cs typeface="Arial"/>
              </a:rPr>
              <a:t>controversa </a:t>
            </a: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 Aspergillus</a:t>
            </a:r>
            <a:r>
              <a:rPr dirty="0" sz="900" spc="-95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4D4D4D"/>
                </a:solidFill>
                <a:latin typeface="Arial"/>
                <a:cs typeface="Arial"/>
              </a:rPr>
              <a:t>kawachii </a:t>
            </a: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4D4D4D"/>
                </a:solidFill>
                <a:latin typeface="Arial"/>
                <a:cs typeface="Arial"/>
              </a:rPr>
              <a:t>Rhizophagus</a:t>
            </a:r>
            <a:r>
              <a:rPr dirty="0" sz="900" spc="-5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irregularis  </a:t>
            </a:r>
            <a:r>
              <a:rPr dirty="0" sz="900" spc="-10">
                <a:solidFill>
                  <a:srgbClr val="4D4D4D"/>
                </a:solidFill>
                <a:latin typeface="Arial"/>
                <a:cs typeface="Arial"/>
              </a:rPr>
              <a:t>Torulaspora</a:t>
            </a:r>
            <a:r>
              <a:rPr dirty="0" sz="900" spc="-10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globosa  Eremothecium</a:t>
            </a:r>
            <a:r>
              <a:rPr dirty="0" sz="900" spc="-10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sinecaudum</a:t>
            </a:r>
            <a:endParaRPr sz="90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2227070" y="5660249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2227070" y="5368149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2227070" y="5076049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2227070" y="4783823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2227070" y="4491723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2227070" y="4199623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3116705" y="5835510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025136" y="5835510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933567" y="5835510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5841998" y="5835510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 txBox="1"/>
          <p:nvPr/>
        </p:nvSpPr>
        <p:spPr>
          <a:xfrm>
            <a:off x="2991228" y="5853163"/>
            <a:ext cx="2514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−2.5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4841516" y="5853163"/>
            <a:ext cx="1847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2.5</a:t>
            </a:r>
            <a:endParaRPr sz="9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5749973" y="5853163"/>
            <a:ext cx="1847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5.0</a:t>
            </a:r>
            <a:endParaRPr sz="90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3933060" y="5853163"/>
            <a:ext cx="681355" cy="328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07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0.0</a:t>
            </a:r>
            <a:endParaRPr sz="900">
              <a:latin typeface="Arial"/>
              <a:cs typeface="Arial"/>
            </a:endParaRPr>
          </a:p>
          <a:p>
            <a:pPr marL="78105">
              <a:lnSpc>
                <a:spcPts val="1310"/>
              </a:lnSpc>
            </a:pPr>
            <a:r>
              <a:rPr dirty="0" sz="1100">
                <a:latin typeface="Arial"/>
                <a:cs typeface="Arial"/>
              </a:rPr>
              <a:t>Log2(FC)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609878" y="4730835"/>
            <a:ext cx="181610" cy="3981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 sz="1100">
                <a:latin typeface="Arial"/>
                <a:cs typeface="Arial"/>
              </a:rPr>
              <a:t>Name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2021-07-15T01:57:49Z</dcterms:created>
  <dcterms:modified xsi:type="dcterms:W3CDTF">2021-07-15T01:57:49Z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R</vt:lpwstr>
  </property>
</Properties>
</file>