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7315200" cy="2286000"/>
  <p:notesSz cx="7315200" cy="2286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708660"/>
            <a:ext cx="6217920" cy="48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1280160"/>
            <a:ext cx="5120640" cy="57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65760" y="525780"/>
            <a:ext cx="3182112" cy="150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767328" y="525780"/>
            <a:ext cx="3182112" cy="150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83435" y="69596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5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991866" y="69596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5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900296" y="69596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0"/>
                </a:moveTo>
                <a:lnTo>
                  <a:pt x="0" y="73025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900296" y="347090"/>
            <a:ext cx="0" cy="1534160"/>
          </a:xfrm>
          <a:custGeom>
            <a:avLst/>
            <a:gdLst/>
            <a:ahLst/>
            <a:cxnLst/>
            <a:rect l="l" t="t" r="r" b="b"/>
            <a:pathLst>
              <a:path w="0" h="1534160">
                <a:moveTo>
                  <a:pt x="0" y="0"/>
                </a:moveTo>
                <a:lnTo>
                  <a:pt x="0" y="1533652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808728" y="69596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5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5717032" y="69596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5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446017" y="1705482"/>
            <a:ext cx="2326640" cy="0"/>
          </a:xfrm>
          <a:custGeom>
            <a:avLst/>
            <a:gdLst/>
            <a:ahLst/>
            <a:cxnLst/>
            <a:rect l="l" t="t" r="r" b="b"/>
            <a:pathLst>
              <a:path w="2326640" h="0">
                <a:moveTo>
                  <a:pt x="0" y="0"/>
                </a:moveTo>
                <a:lnTo>
                  <a:pt x="232638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682750" y="1705482"/>
            <a:ext cx="1576705" cy="0"/>
          </a:xfrm>
          <a:custGeom>
            <a:avLst/>
            <a:gdLst/>
            <a:ahLst/>
            <a:cxnLst/>
            <a:rect l="l" t="t" r="r" b="b"/>
            <a:pathLst>
              <a:path w="1576704" h="0">
                <a:moveTo>
                  <a:pt x="0" y="0"/>
                </a:moveTo>
                <a:lnTo>
                  <a:pt x="1576197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446017" y="1413383"/>
            <a:ext cx="2326640" cy="0"/>
          </a:xfrm>
          <a:custGeom>
            <a:avLst/>
            <a:gdLst/>
            <a:ahLst/>
            <a:cxnLst/>
            <a:rect l="l" t="t" r="r" b="b"/>
            <a:pathLst>
              <a:path w="2326640" h="0">
                <a:moveTo>
                  <a:pt x="0" y="0"/>
                </a:moveTo>
                <a:lnTo>
                  <a:pt x="232638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682750" y="1413383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 h="0">
                <a:moveTo>
                  <a:pt x="0" y="0"/>
                </a:moveTo>
                <a:lnTo>
                  <a:pt x="1569974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446017" y="1121283"/>
            <a:ext cx="2326640" cy="0"/>
          </a:xfrm>
          <a:custGeom>
            <a:avLst/>
            <a:gdLst/>
            <a:ahLst/>
            <a:cxnLst/>
            <a:rect l="l" t="t" r="r" b="b"/>
            <a:pathLst>
              <a:path w="2326640" h="0">
                <a:moveTo>
                  <a:pt x="0" y="0"/>
                </a:moveTo>
                <a:lnTo>
                  <a:pt x="2326386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682750" y="1121283"/>
            <a:ext cx="1553845" cy="0"/>
          </a:xfrm>
          <a:custGeom>
            <a:avLst/>
            <a:gdLst/>
            <a:ahLst/>
            <a:cxnLst/>
            <a:rect l="l" t="t" r="r" b="b"/>
            <a:pathLst>
              <a:path w="1553845" h="0">
                <a:moveTo>
                  <a:pt x="0" y="0"/>
                </a:moveTo>
                <a:lnTo>
                  <a:pt x="155384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446017" y="829055"/>
            <a:ext cx="2326640" cy="0"/>
          </a:xfrm>
          <a:custGeom>
            <a:avLst/>
            <a:gdLst/>
            <a:ahLst/>
            <a:cxnLst/>
            <a:rect l="l" t="t" r="r" b="b"/>
            <a:pathLst>
              <a:path w="2326640" h="0">
                <a:moveTo>
                  <a:pt x="0" y="0"/>
                </a:moveTo>
                <a:lnTo>
                  <a:pt x="232638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682750" y="829055"/>
            <a:ext cx="1530350" cy="0"/>
          </a:xfrm>
          <a:custGeom>
            <a:avLst/>
            <a:gdLst/>
            <a:ahLst/>
            <a:cxnLst/>
            <a:rect l="l" t="t" r="r" b="b"/>
            <a:pathLst>
              <a:path w="1530350" h="0">
                <a:moveTo>
                  <a:pt x="0" y="0"/>
                </a:moveTo>
                <a:lnTo>
                  <a:pt x="1530223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691001" y="536955"/>
            <a:ext cx="2081530" cy="0"/>
          </a:xfrm>
          <a:custGeom>
            <a:avLst/>
            <a:gdLst/>
            <a:ahLst/>
            <a:cxnLst/>
            <a:rect l="l" t="t" r="r" b="b"/>
            <a:pathLst>
              <a:path w="2081529" h="0">
                <a:moveTo>
                  <a:pt x="0" y="0"/>
                </a:moveTo>
                <a:lnTo>
                  <a:pt x="2081402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1682750" y="536955"/>
            <a:ext cx="1763395" cy="0"/>
          </a:xfrm>
          <a:custGeom>
            <a:avLst/>
            <a:gdLst/>
            <a:ahLst/>
            <a:cxnLst/>
            <a:rect l="l" t="t" r="r" b="b"/>
            <a:pathLst>
              <a:path w="1763395" h="0">
                <a:moveTo>
                  <a:pt x="0" y="0"/>
                </a:moveTo>
                <a:lnTo>
                  <a:pt x="1763267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085971" y="244856"/>
            <a:ext cx="1686560" cy="0"/>
          </a:xfrm>
          <a:custGeom>
            <a:avLst/>
            <a:gdLst/>
            <a:ahLst/>
            <a:cxnLst/>
            <a:rect l="l" t="t" r="r" b="b"/>
            <a:pathLst>
              <a:path w="1686560" h="0">
                <a:moveTo>
                  <a:pt x="0" y="0"/>
                </a:moveTo>
                <a:lnTo>
                  <a:pt x="1686433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682750" y="244856"/>
            <a:ext cx="1763395" cy="0"/>
          </a:xfrm>
          <a:custGeom>
            <a:avLst/>
            <a:gdLst/>
            <a:ahLst/>
            <a:cxnLst/>
            <a:rect l="l" t="t" r="r" b="b"/>
            <a:pathLst>
              <a:path w="1763395" h="0">
                <a:moveTo>
                  <a:pt x="0" y="0"/>
                </a:moveTo>
                <a:lnTo>
                  <a:pt x="1763267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2537586" y="69596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5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446017" y="69596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5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354448" y="69596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5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62879" y="69596"/>
            <a:ext cx="0" cy="1811655"/>
          </a:xfrm>
          <a:custGeom>
            <a:avLst/>
            <a:gdLst/>
            <a:ahLst/>
            <a:cxnLst/>
            <a:rect l="l" t="t" r="r" b="b"/>
            <a:pathLst>
              <a:path w="0" h="1811655">
                <a:moveTo>
                  <a:pt x="0" y="1811147"/>
                </a:moveTo>
                <a:lnTo>
                  <a:pt x="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3446017" y="142620"/>
            <a:ext cx="640080" cy="204470"/>
          </a:xfrm>
          <a:custGeom>
            <a:avLst/>
            <a:gdLst/>
            <a:ahLst/>
            <a:cxnLst/>
            <a:rect l="l" t="t" r="r" b="b"/>
            <a:pathLst>
              <a:path w="640079" h="204470">
                <a:moveTo>
                  <a:pt x="0" y="204469"/>
                </a:moveTo>
                <a:lnTo>
                  <a:pt x="639952" y="204469"/>
                </a:lnTo>
                <a:lnTo>
                  <a:pt x="639952" y="0"/>
                </a:lnTo>
                <a:lnTo>
                  <a:pt x="0" y="0"/>
                </a:lnTo>
                <a:lnTo>
                  <a:pt x="0" y="204469"/>
                </a:lnTo>
                <a:close/>
              </a:path>
            </a:pathLst>
          </a:custGeom>
          <a:ln w="1358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3446017" y="434720"/>
            <a:ext cx="245110" cy="204470"/>
          </a:xfrm>
          <a:custGeom>
            <a:avLst/>
            <a:gdLst/>
            <a:ahLst/>
            <a:cxnLst/>
            <a:rect l="l" t="t" r="r" b="b"/>
            <a:pathLst>
              <a:path w="245110" h="204470">
                <a:moveTo>
                  <a:pt x="0" y="204469"/>
                </a:moveTo>
                <a:lnTo>
                  <a:pt x="244983" y="204469"/>
                </a:lnTo>
                <a:lnTo>
                  <a:pt x="244983" y="0"/>
                </a:lnTo>
                <a:lnTo>
                  <a:pt x="0" y="0"/>
                </a:lnTo>
                <a:lnTo>
                  <a:pt x="0" y="204469"/>
                </a:lnTo>
                <a:close/>
              </a:path>
            </a:pathLst>
          </a:custGeom>
          <a:ln w="1358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3212973" y="726820"/>
            <a:ext cx="233045" cy="204470"/>
          </a:xfrm>
          <a:custGeom>
            <a:avLst/>
            <a:gdLst/>
            <a:ahLst/>
            <a:cxnLst/>
            <a:rect l="l" t="t" r="r" b="b"/>
            <a:pathLst>
              <a:path w="233045" h="204469">
                <a:moveTo>
                  <a:pt x="0" y="204470"/>
                </a:moveTo>
                <a:lnTo>
                  <a:pt x="233045" y="204470"/>
                </a:lnTo>
                <a:lnTo>
                  <a:pt x="233045" y="0"/>
                </a:lnTo>
                <a:lnTo>
                  <a:pt x="0" y="0"/>
                </a:lnTo>
                <a:lnTo>
                  <a:pt x="0" y="204470"/>
                </a:lnTo>
                <a:close/>
              </a:path>
            </a:pathLst>
          </a:custGeom>
          <a:ln w="135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3236595" y="1019047"/>
            <a:ext cx="209550" cy="204470"/>
          </a:xfrm>
          <a:custGeom>
            <a:avLst/>
            <a:gdLst/>
            <a:ahLst/>
            <a:cxnLst/>
            <a:rect l="l" t="t" r="r" b="b"/>
            <a:pathLst>
              <a:path w="209550" h="204469">
                <a:moveTo>
                  <a:pt x="0" y="204469"/>
                </a:moveTo>
                <a:lnTo>
                  <a:pt x="209422" y="204469"/>
                </a:lnTo>
                <a:lnTo>
                  <a:pt x="209422" y="0"/>
                </a:lnTo>
                <a:lnTo>
                  <a:pt x="0" y="0"/>
                </a:lnTo>
                <a:lnTo>
                  <a:pt x="0" y="204469"/>
                </a:lnTo>
                <a:close/>
              </a:path>
            </a:pathLst>
          </a:custGeom>
          <a:ln w="135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3252723" y="1311147"/>
            <a:ext cx="193675" cy="204470"/>
          </a:xfrm>
          <a:custGeom>
            <a:avLst/>
            <a:gdLst/>
            <a:ahLst/>
            <a:cxnLst/>
            <a:rect l="l" t="t" r="r" b="b"/>
            <a:pathLst>
              <a:path w="193675" h="204469">
                <a:moveTo>
                  <a:pt x="0" y="204469"/>
                </a:moveTo>
                <a:lnTo>
                  <a:pt x="193294" y="204469"/>
                </a:lnTo>
                <a:lnTo>
                  <a:pt x="193294" y="0"/>
                </a:lnTo>
                <a:lnTo>
                  <a:pt x="0" y="0"/>
                </a:lnTo>
                <a:lnTo>
                  <a:pt x="0" y="204469"/>
                </a:lnTo>
                <a:close/>
              </a:path>
            </a:pathLst>
          </a:custGeom>
          <a:ln w="135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3258946" y="1603247"/>
            <a:ext cx="187325" cy="204470"/>
          </a:xfrm>
          <a:custGeom>
            <a:avLst/>
            <a:gdLst/>
            <a:ahLst/>
            <a:cxnLst/>
            <a:rect l="l" t="t" r="r" b="b"/>
            <a:pathLst>
              <a:path w="187325" h="204469">
                <a:moveTo>
                  <a:pt x="0" y="204469"/>
                </a:moveTo>
                <a:lnTo>
                  <a:pt x="187071" y="204469"/>
                </a:lnTo>
                <a:lnTo>
                  <a:pt x="187071" y="0"/>
                </a:lnTo>
                <a:lnTo>
                  <a:pt x="0" y="0"/>
                </a:lnTo>
                <a:lnTo>
                  <a:pt x="0" y="204469"/>
                </a:lnTo>
                <a:close/>
              </a:path>
            </a:pathLst>
          </a:custGeom>
          <a:ln w="135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084891" y="215645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70" h="58420">
                <a:moveTo>
                  <a:pt x="0" y="58420"/>
                </a:moveTo>
                <a:lnTo>
                  <a:pt x="13589" y="58420"/>
                </a:lnTo>
                <a:lnTo>
                  <a:pt x="13589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4085971" y="142620"/>
            <a:ext cx="0" cy="204470"/>
          </a:xfrm>
          <a:custGeom>
            <a:avLst/>
            <a:gdLst/>
            <a:ahLst/>
            <a:cxnLst/>
            <a:rect l="l" t="t" r="r" b="b"/>
            <a:pathLst>
              <a:path w="0" h="204470">
                <a:moveTo>
                  <a:pt x="0" y="204469"/>
                </a:moveTo>
                <a:lnTo>
                  <a:pt x="0" y="0"/>
                </a:lnTo>
                <a:lnTo>
                  <a:pt x="0" y="2044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3690810" y="507745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70" h="58420">
                <a:moveTo>
                  <a:pt x="0" y="58420"/>
                </a:moveTo>
                <a:lnTo>
                  <a:pt x="13589" y="58420"/>
                </a:lnTo>
                <a:lnTo>
                  <a:pt x="13589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3691001" y="434720"/>
            <a:ext cx="0" cy="204470"/>
          </a:xfrm>
          <a:custGeom>
            <a:avLst/>
            <a:gdLst/>
            <a:ahLst/>
            <a:cxnLst/>
            <a:rect l="l" t="t" r="r" b="b"/>
            <a:pathLst>
              <a:path w="0" h="204470">
                <a:moveTo>
                  <a:pt x="0" y="204469"/>
                </a:moveTo>
                <a:lnTo>
                  <a:pt x="0" y="0"/>
                </a:lnTo>
                <a:lnTo>
                  <a:pt x="0" y="2044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3214814" y="799845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69" h="58419">
                <a:moveTo>
                  <a:pt x="0" y="58419"/>
                </a:moveTo>
                <a:lnTo>
                  <a:pt x="13588" y="58419"/>
                </a:lnTo>
                <a:lnTo>
                  <a:pt x="13588" y="0"/>
                </a:lnTo>
                <a:lnTo>
                  <a:pt x="0" y="0"/>
                </a:lnTo>
                <a:lnTo>
                  <a:pt x="0" y="584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3204336" y="829055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271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3197542" y="799845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69" h="58419">
                <a:moveTo>
                  <a:pt x="0" y="58419"/>
                </a:moveTo>
                <a:lnTo>
                  <a:pt x="13588" y="58419"/>
                </a:lnTo>
                <a:lnTo>
                  <a:pt x="13588" y="0"/>
                </a:lnTo>
                <a:lnTo>
                  <a:pt x="0" y="0"/>
                </a:lnTo>
                <a:lnTo>
                  <a:pt x="0" y="584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3233737" y="1092072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69" h="58419">
                <a:moveTo>
                  <a:pt x="0" y="58420"/>
                </a:moveTo>
                <a:lnTo>
                  <a:pt x="13588" y="58420"/>
                </a:lnTo>
                <a:lnTo>
                  <a:pt x="13588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3232657" y="1121283"/>
            <a:ext cx="8255" cy="0"/>
          </a:xfrm>
          <a:custGeom>
            <a:avLst/>
            <a:gdLst/>
            <a:ahLst/>
            <a:cxnLst/>
            <a:rect l="l" t="t" r="r" b="b"/>
            <a:pathLst>
              <a:path w="8255" h="0">
                <a:moveTo>
                  <a:pt x="7874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3225863" y="1092072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69" h="58419">
                <a:moveTo>
                  <a:pt x="0" y="58420"/>
                </a:moveTo>
                <a:lnTo>
                  <a:pt x="13588" y="58420"/>
                </a:lnTo>
                <a:lnTo>
                  <a:pt x="13588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3249358" y="1384172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70" h="58419">
                <a:moveTo>
                  <a:pt x="0" y="58420"/>
                </a:moveTo>
                <a:lnTo>
                  <a:pt x="13589" y="58420"/>
                </a:lnTo>
                <a:lnTo>
                  <a:pt x="13589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3249422" y="1413383"/>
            <a:ext cx="6985" cy="0"/>
          </a:xfrm>
          <a:custGeom>
            <a:avLst/>
            <a:gdLst/>
            <a:ahLst/>
            <a:cxnLst/>
            <a:rect l="l" t="t" r="r" b="b"/>
            <a:pathLst>
              <a:path w="6985" h="0">
                <a:moveTo>
                  <a:pt x="3365" y="-6794"/>
                </a:moveTo>
                <a:lnTo>
                  <a:pt x="3365" y="6794"/>
                </a:lnTo>
              </a:path>
            </a:pathLst>
          </a:custGeom>
          <a:ln w="673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3242627" y="1384172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70" h="58419">
                <a:moveTo>
                  <a:pt x="0" y="58420"/>
                </a:moveTo>
                <a:lnTo>
                  <a:pt x="13589" y="58420"/>
                </a:lnTo>
                <a:lnTo>
                  <a:pt x="13589" y="0"/>
                </a:lnTo>
                <a:lnTo>
                  <a:pt x="0" y="0"/>
                </a:lnTo>
                <a:lnTo>
                  <a:pt x="0" y="58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3256343" y="1676273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70" h="58419">
                <a:moveTo>
                  <a:pt x="0" y="58419"/>
                </a:moveTo>
                <a:lnTo>
                  <a:pt x="13589" y="58419"/>
                </a:lnTo>
                <a:lnTo>
                  <a:pt x="13589" y="0"/>
                </a:lnTo>
                <a:lnTo>
                  <a:pt x="0" y="0"/>
                </a:lnTo>
                <a:lnTo>
                  <a:pt x="0" y="584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3254883" y="1705482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8254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3248088" y="1676273"/>
            <a:ext cx="13970" cy="58419"/>
          </a:xfrm>
          <a:custGeom>
            <a:avLst/>
            <a:gdLst/>
            <a:ahLst/>
            <a:cxnLst/>
            <a:rect l="l" t="t" r="r" b="b"/>
            <a:pathLst>
              <a:path w="13970" h="58419">
                <a:moveTo>
                  <a:pt x="0" y="58419"/>
                </a:moveTo>
                <a:lnTo>
                  <a:pt x="13589" y="58419"/>
                </a:lnTo>
                <a:lnTo>
                  <a:pt x="13589" y="0"/>
                </a:lnTo>
                <a:lnTo>
                  <a:pt x="0" y="0"/>
                </a:lnTo>
                <a:lnTo>
                  <a:pt x="0" y="584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3847465" y="2200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7" y="49656"/>
                </a:lnTo>
                <a:lnTo>
                  <a:pt x="49657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6">
            <a:solidFill>
              <a:srgbClr val="A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3622040" y="5121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7" y="49656"/>
                </a:lnTo>
                <a:lnTo>
                  <a:pt x="49657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6">
            <a:solidFill>
              <a:srgbClr val="A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2947035" y="8042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6" y="49656"/>
                </a:lnTo>
                <a:lnTo>
                  <a:pt x="49656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7">
            <a:solidFill>
              <a:srgbClr val="A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3069463" y="10963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6" y="49656"/>
                </a:lnTo>
                <a:lnTo>
                  <a:pt x="49656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7">
            <a:solidFill>
              <a:srgbClr val="A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3185032" y="16805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7"/>
                </a:moveTo>
                <a:lnTo>
                  <a:pt x="49656" y="49657"/>
                </a:lnTo>
                <a:lnTo>
                  <a:pt x="49656" y="0"/>
                </a:lnTo>
                <a:lnTo>
                  <a:pt x="0" y="0"/>
                </a:lnTo>
                <a:lnTo>
                  <a:pt x="0" y="49657"/>
                </a:lnTo>
                <a:close/>
              </a:path>
            </a:pathLst>
          </a:custGeom>
          <a:ln w="9017">
            <a:solidFill>
              <a:srgbClr val="A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3269234" y="13884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7" y="49656"/>
                </a:lnTo>
                <a:lnTo>
                  <a:pt x="49657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6">
            <a:solidFill>
              <a:srgbClr val="A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4938521" y="5121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24764"/>
                </a:moveTo>
                <a:lnTo>
                  <a:pt x="1958" y="15162"/>
                </a:lnTo>
                <a:lnTo>
                  <a:pt x="7286" y="7286"/>
                </a:lnTo>
                <a:lnTo>
                  <a:pt x="15162" y="1958"/>
                </a:lnTo>
                <a:lnTo>
                  <a:pt x="24764" y="0"/>
                </a:lnTo>
                <a:lnTo>
                  <a:pt x="34440" y="1958"/>
                </a:lnTo>
                <a:lnTo>
                  <a:pt x="42354" y="7286"/>
                </a:lnTo>
                <a:lnTo>
                  <a:pt x="47696" y="15162"/>
                </a:lnTo>
                <a:lnTo>
                  <a:pt x="49656" y="24764"/>
                </a:lnTo>
                <a:lnTo>
                  <a:pt x="47696" y="34440"/>
                </a:lnTo>
                <a:lnTo>
                  <a:pt x="42354" y="42354"/>
                </a:lnTo>
                <a:lnTo>
                  <a:pt x="34440" y="47696"/>
                </a:lnTo>
                <a:lnTo>
                  <a:pt x="24764" y="49656"/>
                </a:lnTo>
                <a:lnTo>
                  <a:pt x="15162" y="47696"/>
                </a:lnTo>
                <a:lnTo>
                  <a:pt x="7286" y="42354"/>
                </a:lnTo>
                <a:lnTo>
                  <a:pt x="1958" y="34440"/>
                </a:lnTo>
                <a:lnTo>
                  <a:pt x="0" y="24764"/>
                </a:lnTo>
              </a:path>
            </a:pathLst>
          </a:custGeom>
          <a:ln w="9017">
            <a:solidFill>
              <a:srgbClr val="F0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3663441" y="2200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24764"/>
                </a:moveTo>
                <a:lnTo>
                  <a:pt x="1960" y="15162"/>
                </a:lnTo>
                <a:lnTo>
                  <a:pt x="7302" y="7286"/>
                </a:lnTo>
                <a:lnTo>
                  <a:pt x="15216" y="1958"/>
                </a:lnTo>
                <a:lnTo>
                  <a:pt x="24892" y="0"/>
                </a:lnTo>
                <a:lnTo>
                  <a:pt x="34494" y="1958"/>
                </a:lnTo>
                <a:lnTo>
                  <a:pt x="42370" y="7286"/>
                </a:lnTo>
                <a:lnTo>
                  <a:pt x="47698" y="15162"/>
                </a:lnTo>
                <a:lnTo>
                  <a:pt x="49657" y="24764"/>
                </a:lnTo>
                <a:lnTo>
                  <a:pt x="47698" y="34440"/>
                </a:lnTo>
                <a:lnTo>
                  <a:pt x="42370" y="42354"/>
                </a:lnTo>
                <a:lnTo>
                  <a:pt x="34494" y="47696"/>
                </a:lnTo>
                <a:lnTo>
                  <a:pt x="24892" y="49656"/>
                </a:lnTo>
                <a:lnTo>
                  <a:pt x="15216" y="47696"/>
                </a:lnTo>
                <a:lnTo>
                  <a:pt x="7302" y="42354"/>
                </a:lnTo>
                <a:lnTo>
                  <a:pt x="1960" y="34440"/>
                </a:lnTo>
                <a:lnTo>
                  <a:pt x="0" y="24764"/>
                </a:lnTo>
              </a:path>
            </a:pathLst>
          </a:custGeom>
          <a:ln w="9016">
            <a:solidFill>
              <a:srgbClr val="F0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3525901" y="8042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24765"/>
                </a:moveTo>
                <a:lnTo>
                  <a:pt x="1960" y="15162"/>
                </a:lnTo>
                <a:lnTo>
                  <a:pt x="7302" y="7286"/>
                </a:lnTo>
                <a:lnTo>
                  <a:pt x="15216" y="1958"/>
                </a:lnTo>
                <a:lnTo>
                  <a:pt x="24891" y="0"/>
                </a:lnTo>
                <a:lnTo>
                  <a:pt x="34494" y="1958"/>
                </a:lnTo>
                <a:lnTo>
                  <a:pt x="42370" y="7286"/>
                </a:lnTo>
                <a:lnTo>
                  <a:pt x="47698" y="15162"/>
                </a:lnTo>
                <a:lnTo>
                  <a:pt x="49657" y="24765"/>
                </a:lnTo>
                <a:lnTo>
                  <a:pt x="47698" y="34440"/>
                </a:lnTo>
                <a:lnTo>
                  <a:pt x="42370" y="42354"/>
                </a:lnTo>
                <a:lnTo>
                  <a:pt x="34494" y="47696"/>
                </a:lnTo>
                <a:lnTo>
                  <a:pt x="24891" y="49656"/>
                </a:lnTo>
                <a:lnTo>
                  <a:pt x="15216" y="47696"/>
                </a:lnTo>
                <a:lnTo>
                  <a:pt x="7302" y="42354"/>
                </a:lnTo>
                <a:lnTo>
                  <a:pt x="1960" y="34440"/>
                </a:lnTo>
                <a:lnTo>
                  <a:pt x="0" y="24765"/>
                </a:lnTo>
              </a:path>
            </a:pathLst>
          </a:custGeom>
          <a:ln w="9016">
            <a:solidFill>
              <a:srgbClr val="F0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3225800" y="16805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24892"/>
                </a:moveTo>
                <a:lnTo>
                  <a:pt x="1960" y="15216"/>
                </a:lnTo>
                <a:lnTo>
                  <a:pt x="7302" y="7302"/>
                </a:lnTo>
                <a:lnTo>
                  <a:pt x="15216" y="1960"/>
                </a:lnTo>
                <a:lnTo>
                  <a:pt x="24892" y="0"/>
                </a:lnTo>
                <a:lnTo>
                  <a:pt x="34494" y="1960"/>
                </a:lnTo>
                <a:lnTo>
                  <a:pt x="42370" y="7302"/>
                </a:lnTo>
                <a:lnTo>
                  <a:pt x="47698" y="15216"/>
                </a:lnTo>
                <a:lnTo>
                  <a:pt x="49657" y="24892"/>
                </a:lnTo>
                <a:lnTo>
                  <a:pt x="47698" y="34494"/>
                </a:lnTo>
                <a:lnTo>
                  <a:pt x="42370" y="42370"/>
                </a:lnTo>
                <a:lnTo>
                  <a:pt x="34494" y="47698"/>
                </a:lnTo>
                <a:lnTo>
                  <a:pt x="24892" y="49657"/>
                </a:lnTo>
                <a:lnTo>
                  <a:pt x="15216" y="47698"/>
                </a:lnTo>
                <a:lnTo>
                  <a:pt x="7302" y="42370"/>
                </a:lnTo>
                <a:lnTo>
                  <a:pt x="1960" y="34494"/>
                </a:lnTo>
                <a:lnTo>
                  <a:pt x="0" y="24892"/>
                </a:lnTo>
              </a:path>
            </a:pathLst>
          </a:custGeom>
          <a:ln w="9017">
            <a:solidFill>
              <a:srgbClr val="F0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3360801" y="10963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24892"/>
                </a:moveTo>
                <a:lnTo>
                  <a:pt x="1958" y="15216"/>
                </a:lnTo>
                <a:lnTo>
                  <a:pt x="7286" y="7302"/>
                </a:lnTo>
                <a:lnTo>
                  <a:pt x="15162" y="1960"/>
                </a:lnTo>
                <a:lnTo>
                  <a:pt x="24764" y="0"/>
                </a:lnTo>
                <a:lnTo>
                  <a:pt x="34440" y="1960"/>
                </a:lnTo>
                <a:lnTo>
                  <a:pt x="42354" y="7302"/>
                </a:lnTo>
                <a:lnTo>
                  <a:pt x="47696" y="15216"/>
                </a:lnTo>
                <a:lnTo>
                  <a:pt x="49657" y="24892"/>
                </a:lnTo>
                <a:lnTo>
                  <a:pt x="47696" y="34494"/>
                </a:lnTo>
                <a:lnTo>
                  <a:pt x="42354" y="42370"/>
                </a:lnTo>
                <a:lnTo>
                  <a:pt x="34440" y="47698"/>
                </a:lnTo>
                <a:lnTo>
                  <a:pt x="24764" y="49656"/>
                </a:lnTo>
                <a:lnTo>
                  <a:pt x="15162" y="47698"/>
                </a:lnTo>
                <a:lnTo>
                  <a:pt x="7286" y="42370"/>
                </a:lnTo>
                <a:lnTo>
                  <a:pt x="1958" y="34494"/>
                </a:lnTo>
                <a:lnTo>
                  <a:pt x="0" y="24892"/>
                </a:lnTo>
              </a:path>
            </a:pathLst>
          </a:custGeom>
          <a:ln w="9016">
            <a:solidFill>
              <a:srgbClr val="F0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3377691" y="13884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24892"/>
                </a:moveTo>
                <a:lnTo>
                  <a:pt x="1960" y="15216"/>
                </a:lnTo>
                <a:lnTo>
                  <a:pt x="7302" y="7302"/>
                </a:lnTo>
                <a:lnTo>
                  <a:pt x="15216" y="1960"/>
                </a:lnTo>
                <a:lnTo>
                  <a:pt x="24892" y="0"/>
                </a:lnTo>
                <a:lnTo>
                  <a:pt x="34494" y="1960"/>
                </a:lnTo>
                <a:lnTo>
                  <a:pt x="42370" y="7302"/>
                </a:lnTo>
                <a:lnTo>
                  <a:pt x="47698" y="15216"/>
                </a:lnTo>
                <a:lnTo>
                  <a:pt x="49657" y="24892"/>
                </a:lnTo>
                <a:lnTo>
                  <a:pt x="47698" y="34494"/>
                </a:lnTo>
                <a:lnTo>
                  <a:pt x="42370" y="42370"/>
                </a:lnTo>
                <a:lnTo>
                  <a:pt x="34494" y="47698"/>
                </a:lnTo>
                <a:lnTo>
                  <a:pt x="24892" y="49656"/>
                </a:lnTo>
                <a:lnTo>
                  <a:pt x="15216" y="47698"/>
                </a:lnTo>
                <a:lnTo>
                  <a:pt x="7302" y="42370"/>
                </a:lnTo>
                <a:lnTo>
                  <a:pt x="1960" y="34494"/>
                </a:lnTo>
                <a:lnTo>
                  <a:pt x="0" y="24892"/>
                </a:lnTo>
              </a:path>
            </a:pathLst>
          </a:custGeom>
          <a:ln w="9016">
            <a:solidFill>
              <a:srgbClr val="F0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3993896" y="206247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20">
                <a:moveTo>
                  <a:pt x="33400" y="0"/>
                </a:moveTo>
                <a:lnTo>
                  <a:pt x="66801" y="57912"/>
                </a:lnTo>
                <a:lnTo>
                  <a:pt x="0" y="57912"/>
                </a:lnTo>
                <a:lnTo>
                  <a:pt x="33400" y="0"/>
                </a:lnTo>
                <a:close/>
              </a:path>
            </a:pathLst>
          </a:custGeom>
          <a:ln w="9017">
            <a:solidFill>
              <a:srgbClr val="3048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3547109" y="498348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20">
                <a:moveTo>
                  <a:pt x="33400" y="0"/>
                </a:moveTo>
                <a:lnTo>
                  <a:pt x="66928" y="57912"/>
                </a:lnTo>
                <a:lnTo>
                  <a:pt x="0" y="57912"/>
                </a:lnTo>
                <a:lnTo>
                  <a:pt x="33400" y="0"/>
                </a:lnTo>
                <a:close/>
              </a:path>
            </a:pathLst>
          </a:custGeom>
          <a:ln w="9017">
            <a:solidFill>
              <a:srgbClr val="3048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3045586" y="790448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19">
                <a:moveTo>
                  <a:pt x="33400" y="0"/>
                </a:moveTo>
                <a:lnTo>
                  <a:pt x="66801" y="57912"/>
                </a:lnTo>
                <a:lnTo>
                  <a:pt x="0" y="57912"/>
                </a:lnTo>
                <a:lnTo>
                  <a:pt x="33400" y="0"/>
                </a:lnTo>
                <a:close/>
              </a:path>
            </a:pathLst>
          </a:custGeom>
          <a:ln w="9017">
            <a:solidFill>
              <a:srgbClr val="3048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3278885" y="1666875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19">
                <a:moveTo>
                  <a:pt x="33400" y="0"/>
                </a:moveTo>
                <a:lnTo>
                  <a:pt x="66801" y="57912"/>
                </a:lnTo>
                <a:lnTo>
                  <a:pt x="0" y="57912"/>
                </a:lnTo>
                <a:lnTo>
                  <a:pt x="33400" y="0"/>
                </a:lnTo>
                <a:close/>
              </a:path>
            </a:pathLst>
          </a:custGeom>
          <a:ln w="9017">
            <a:solidFill>
              <a:srgbClr val="3048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3293109" y="1082675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19">
                <a:moveTo>
                  <a:pt x="33527" y="0"/>
                </a:moveTo>
                <a:lnTo>
                  <a:pt x="66928" y="57912"/>
                </a:lnTo>
                <a:lnTo>
                  <a:pt x="0" y="57912"/>
                </a:lnTo>
                <a:lnTo>
                  <a:pt x="33527" y="0"/>
                </a:lnTo>
                <a:close/>
              </a:path>
            </a:pathLst>
          </a:custGeom>
          <a:ln w="9017">
            <a:solidFill>
              <a:srgbClr val="3048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3341878" y="1374775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19">
                <a:moveTo>
                  <a:pt x="33527" y="0"/>
                </a:moveTo>
                <a:lnTo>
                  <a:pt x="66929" y="57912"/>
                </a:lnTo>
                <a:lnTo>
                  <a:pt x="0" y="57912"/>
                </a:lnTo>
                <a:lnTo>
                  <a:pt x="33527" y="0"/>
                </a:lnTo>
                <a:close/>
              </a:path>
            </a:pathLst>
          </a:custGeom>
          <a:ln w="9017">
            <a:solidFill>
              <a:srgbClr val="3048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5551423" y="244856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230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5586476" y="20980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03"/>
                </a:moveTo>
                <a:lnTo>
                  <a:pt x="0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3568446" y="1705482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230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3603497" y="167030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30"/>
                </a:moveTo>
                <a:lnTo>
                  <a:pt x="0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3520566" y="1121283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231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3555746" y="108610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4">
                <a:moveTo>
                  <a:pt x="0" y="70231"/>
                </a:moveTo>
                <a:lnTo>
                  <a:pt x="0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3425316" y="1413383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231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3460369" y="137820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4">
                <a:moveTo>
                  <a:pt x="0" y="70231"/>
                </a:moveTo>
                <a:lnTo>
                  <a:pt x="0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3404742" y="829055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231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3439921" y="79400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4">
                <a:moveTo>
                  <a:pt x="0" y="70231"/>
                </a:moveTo>
                <a:lnTo>
                  <a:pt x="0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3407790" y="536955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3442842" y="50190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4">
                <a:moveTo>
                  <a:pt x="0" y="70231"/>
                </a:moveTo>
                <a:lnTo>
                  <a:pt x="0" y="0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5091048" y="5121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6" y="0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5091048" y="5121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0"/>
                </a:moveTo>
                <a:lnTo>
                  <a:pt x="49656" y="49656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4035552" y="2200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7" y="0"/>
                </a:lnTo>
              </a:path>
            </a:pathLst>
          </a:custGeom>
          <a:ln w="9016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4035552" y="2200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0"/>
                </a:moveTo>
                <a:lnTo>
                  <a:pt x="49657" y="49656"/>
                </a:lnTo>
              </a:path>
            </a:pathLst>
          </a:custGeom>
          <a:ln w="9016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1843913" y="8042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6" y="0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1843913" y="8042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0"/>
                </a:moveTo>
                <a:lnTo>
                  <a:pt x="49656" y="49656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2061717" y="16805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7"/>
                </a:moveTo>
                <a:lnTo>
                  <a:pt x="49656" y="0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2061717" y="16805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0"/>
                </a:moveTo>
                <a:lnTo>
                  <a:pt x="49656" y="49657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2778632" y="13884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6" y="0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2778632" y="13884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0"/>
                </a:moveTo>
                <a:lnTo>
                  <a:pt x="49656" y="49656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2887852" y="10963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7" y="0"/>
                </a:lnTo>
              </a:path>
            </a:pathLst>
          </a:custGeom>
          <a:ln w="9016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2887852" y="10963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0"/>
                </a:moveTo>
                <a:lnTo>
                  <a:pt x="49657" y="49656"/>
                </a:lnTo>
              </a:path>
            </a:pathLst>
          </a:custGeom>
          <a:ln w="9016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bk object 102"/>
          <p:cNvSpPr/>
          <p:nvPr/>
        </p:nvSpPr>
        <p:spPr>
          <a:xfrm>
            <a:off x="3972305" y="209804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35051"/>
                </a:moveTo>
                <a:lnTo>
                  <a:pt x="35052" y="0"/>
                </a:lnTo>
                <a:lnTo>
                  <a:pt x="70231" y="35051"/>
                </a:lnTo>
                <a:lnTo>
                  <a:pt x="35052" y="70103"/>
                </a:lnTo>
                <a:lnTo>
                  <a:pt x="0" y="35051"/>
                </a:lnTo>
                <a:close/>
              </a:path>
            </a:pathLst>
          </a:custGeom>
          <a:ln w="9017">
            <a:solidFill>
              <a:srgbClr val="90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bk object 103"/>
          <p:cNvSpPr/>
          <p:nvPr/>
        </p:nvSpPr>
        <p:spPr>
          <a:xfrm>
            <a:off x="3163823" y="1670304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35178"/>
                </a:moveTo>
                <a:lnTo>
                  <a:pt x="35051" y="0"/>
                </a:lnTo>
                <a:lnTo>
                  <a:pt x="70103" y="35178"/>
                </a:lnTo>
                <a:lnTo>
                  <a:pt x="35051" y="70230"/>
                </a:lnTo>
                <a:lnTo>
                  <a:pt x="0" y="35178"/>
                </a:lnTo>
                <a:close/>
              </a:path>
            </a:pathLst>
          </a:custGeom>
          <a:ln w="9017">
            <a:solidFill>
              <a:srgbClr val="90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bk object 104"/>
          <p:cNvSpPr/>
          <p:nvPr/>
        </p:nvSpPr>
        <p:spPr>
          <a:xfrm>
            <a:off x="3205226" y="1378203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4">
                <a:moveTo>
                  <a:pt x="0" y="35179"/>
                </a:moveTo>
                <a:lnTo>
                  <a:pt x="35051" y="0"/>
                </a:lnTo>
                <a:lnTo>
                  <a:pt x="70103" y="35179"/>
                </a:lnTo>
                <a:lnTo>
                  <a:pt x="35051" y="70231"/>
                </a:lnTo>
                <a:lnTo>
                  <a:pt x="0" y="35179"/>
                </a:lnTo>
                <a:close/>
              </a:path>
            </a:pathLst>
          </a:custGeom>
          <a:ln w="9017">
            <a:solidFill>
              <a:srgbClr val="90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bk object 105"/>
          <p:cNvSpPr/>
          <p:nvPr/>
        </p:nvSpPr>
        <p:spPr>
          <a:xfrm>
            <a:off x="3298952" y="1086103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4">
                <a:moveTo>
                  <a:pt x="0" y="35179"/>
                </a:moveTo>
                <a:lnTo>
                  <a:pt x="35178" y="0"/>
                </a:lnTo>
                <a:lnTo>
                  <a:pt x="70231" y="35179"/>
                </a:lnTo>
                <a:lnTo>
                  <a:pt x="35178" y="70231"/>
                </a:lnTo>
                <a:lnTo>
                  <a:pt x="0" y="35179"/>
                </a:lnTo>
                <a:close/>
              </a:path>
            </a:pathLst>
          </a:custGeom>
          <a:ln w="9017">
            <a:solidFill>
              <a:srgbClr val="90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bk object 106"/>
          <p:cNvSpPr/>
          <p:nvPr/>
        </p:nvSpPr>
        <p:spPr>
          <a:xfrm>
            <a:off x="3394583" y="794004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4">
                <a:moveTo>
                  <a:pt x="0" y="35052"/>
                </a:moveTo>
                <a:lnTo>
                  <a:pt x="35051" y="0"/>
                </a:lnTo>
                <a:lnTo>
                  <a:pt x="70230" y="35052"/>
                </a:lnTo>
                <a:lnTo>
                  <a:pt x="35051" y="70231"/>
                </a:lnTo>
                <a:lnTo>
                  <a:pt x="0" y="35052"/>
                </a:lnTo>
                <a:close/>
              </a:path>
            </a:pathLst>
          </a:custGeom>
          <a:ln w="9017">
            <a:solidFill>
              <a:srgbClr val="90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bk object 107"/>
          <p:cNvSpPr/>
          <p:nvPr/>
        </p:nvSpPr>
        <p:spPr>
          <a:xfrm>
            <a:off x="3405378" y="501904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4">
                <a:moveTo>
                  <a:pt x="0" y="35051"/>
                </a:moveTo>
                <a:lnTo>
                  <a:pt x="35051" y="0"/>
                </a:lnTo>
                <a:lnTo>
                  <a:pt x="70231" y="35051"/>
                </a:lnTo>
                <a:lnTo>
                  <a:pt x="35051" y="70231"/>
                </a:lnTo>
                <a:lnTo>
                  <a:pt x="0" y="35051"/>
                </a:lnTo>
                <a:close/>
              </a:path>
            </a:pathLst>
          </a:custGeom>
          <a:ln w="9017">
            <a:solidFill>
              <a:srgbClr val="90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bk object 108"/>
          <p:cNvSpPr/>
          <p:nvPr/>
        </p:nvSpPr>
        <p:spPr>
          <a:xfrm>
            <a:off x="4116959" y="517651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20">
                <a:moveTo>
                  <a:pt x="33400" y="57912"/>
                </a:moveTo>
                <a:lnTo>
                  <a:pt x="66801" y="0"/>
                </a:lnTo>
                <a:lnTo>
                  <a:pt x="0" y="0"/>
                </a:lnTo>
                <a:lnTo>
                  <a:pt x="33400" y="57912"/>
                </a:lnTo>
                <a:close/>
              </a:path>
            </a:pathLst>
          </a:custGeom>
          <a:ln w="9017">
            <a:solidFill>
              <a:srgbClr val="9060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bk object 109"/>
          <p:cNvSpPr/>
          <p:nvPr/>
        </p:nvSpPr>
        <p:spPr>
          <a:xfrm>
            <a:off x="4058665" y="225552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20">
                <a:moveTo>
                  <a:pt x="33528" y="57912"/>
                </a:moveTo>
                <a:lnTo>
                  <a:pt x="66929" y="0"/>
                </a:lnTo>
                <a:lnTo>
                  <a:pt x="0" y="0"/>
                </a:lnTo>
                <a:lnTo>
                  <a:pt x="33528" y="57912"/>
                </a:lnTo>
                <a:close/>
              </a:path>
            </a:pathLst>
          </a:custGeom>
          <a:ln w="9017">
            <a:solidFill>
              <a:srgbClr val="9060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bk object 110"/>
          <p:cNvSpPr/>
          <p:nvPr/>
        </p:nvSpPr>
        <p:spPr>
          <a:xfrm>
            <a:off x="2740660" y="809751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19">
                <a:moveTo>
                  <a:pt x="33527" y="57911"/>
                </a:moveTo>
                <a:lnTo>
                  <a:pt x="66928" y="0"/>
                </a:lnTo>
                <a:lnTo>
                  <a:pt x="0" y="0"/>
                </a:lnTo>
                <a:lnTo>
                  <a:pt x="33527" y="57911"/>
                </a:lnTo>
                <a:close/>
              </a:path>
            </a:pathLst>
          </a:custGeom>
          <a:ln w="9017">
            <a:solidFill>
              <a:srgbClr val="9060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bk object 111"/>
          <p:cNvSpPr/>
          <p:nvPr/>
        </p:nvSpPr>
        <p:spPr>
          <a:xfrm>
            <a:off x="3105276" y="1394078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19">
                <a:moveTo>
                  <a:pt x="33528" y="57912"/>
                </a:moveTo>
                <a:lnTo>
                  <a:pt x="66929" y="0"/>
                </a:lnTo>
                <a:lnTo>
                  <a:pt x="0" y="0"/>
                </a:lnTo>
                <a:lnTo>
                  <a:pt x="33528" y="57912"/>
                </a:lnTo>
                <a:close/>
              </a:path>
            </a:pathLst>
          </a:custGeom>
          <a:ln w="9017">
            <a:solidFill>
              <a:srgbClr val="9060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bk object 112"/>
          <p:cNvSpPr/>
          <p:nvPr/>
        </p:nvSpPr>
        <p:spPr>
          <a:xfrm>
            <a:off x="3232276" y="1686179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19">
                <a:moveTo>
                  <a:pt x="33400" y="57911"/>
                </a:moveTo>
                <a:lnTo>
                  <a:pt x="66928" y="0"/>
                </a:lnTo>
                <a:lnTo>
                  <a:pt x="0" y="0"/>
                </a:lnTo>
                <a:lnTo>
                  <a:pt x="33400" y="57911"/>
                </a:lnTo>
                <a:close/>
              </a:path>
            </a:pathLst>
          </a:custGeom>
          <a:ln w="9017">
            <a:solidFill>
              <a:srgbClr val="9060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bk object 113"/>
          <p:cNvSpPr/>
          <p:nvPr/>
        </p:nvSpPr>
        <p:spPr>
          <a:xfrm>
            <a:off x="3259328" y="1101978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19">
                <a:moveTo>
                  <a:pt x="33400" y="57912"/>
                </a:moveTo>
                <a:lnTo>
                  <a:pt x="66801" y="0"/>
                </a:lnTo>
                <a:lnTo>
                  <a:pt x="0" y="0"/>
                </a:lnTo>
                <a:lnTo>
                  <a:pt x="33400" y="57912"/>
                </a:lnTo>
                <a:close/>
              </a:path>
            </a:pathLst>
          </a:custGeom>
          <a:ln w="9017">
            <a:solidFill>
              <a:srgbClr val="9060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bk object 114"/>
          <p:cNvSpPr/>
          <p:nvPr/>
        </p:nvSpPr>
        <p:spPr>
          <a:xfrm>
            <a:off x="4204589" y="5121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7" y="49656"/>
                </a:lnTo>
                <a:lnTo>
                  <a:pt x="49657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6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bk object 115"/>
          <p:cNvSpPr/>
          <p:nvPr/>
        </p:nvSpPr>
        <p:spPr>
          <a:xfrm>
            <a:off x="4204589" y="5121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7" y="0"/>
                </a:lnTo>
              </a:path>
            </a:pathLst>
          </a:custGeom>
          <a:ln w="9016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bk object 116"/>
          <p:cNvSpPr/>
          <p:nvPr/>
        </p:nvSpPr>
        <p:spPr>
          <a:xfrm>
            <a:off x="4204589" y="5121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0"/>
                </a:moveTo>
                <a:lnTo>
                  <a:pt x="49657" y="49656"/>
                </a:lnTo>
              </a:path>
            </a:pathLst>
          </a:custGeom>
          <a:ln w="9016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bk object 117"/>
          <p:cNvSpPr/>
          <p:nvPr/>
        </p:nvSpPr>
        <p:spPr>
          <a:xfrm>
            <a:off x="3859529" y="2200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7" y="49656"/>
                </a:lnTo>
                <a:lnTo>
                  <a:pt x="49657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6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bk object 118"/>
          <p:cNvSpPr/>
          <p:nvPr/>
        </p:nvSpPr>
        <p:spPr>
          <a:xfrm>
            <a:off x="3859529" y="2200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7" y="0"/>
                </a:lnTo>
              </a:path>
            </a:pathLst>
          </a:custGeom>
          <a:ln w="9016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bk object 119"/>
          <p:cNvSpPr/>
          <p:nvPr/>
        </p:nvSpPr>
        <p:spPr>
          <a:xfrm>
            <a:off x="3859529" y="22009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0"/>
                </a:moveTo>
                <a:lnTo>
                  <a:pt x="49657" y="49656"/>
                </a:lnTo>
              </a:path>
            </a:pathLst>
          </a:custGeom>
          <a:ln w="9016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bk object 120"/>
          <p:cNvSpPr/>
          <p:nvPr/>
        </p:nvSpPr>
        <p:spPr>
          <a:xfrm>
            <a:off x="2799460" y="8042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6" y="49656"/>
                </a:lnTo>
                <a:lnTo>
                  <a:pt x="49656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bk object 121"/>
          <p:cNvSpPr/>
          <p:nvPr/>
        </p:nvSpPr>
        <p:spPr>
          <a:xfrm>
            <a:off x="2799460" y="8042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6" y="0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bk object 122"/>
          <p:cNvSpPr/>
          <p:nvPr/>
        </p:nvSpPr>
        <p:spPr>
          <a:xfrm>
            <a:off x="2799460" y="8042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0"/>
                </a:moveTo>
                <a:lnTo>
                  <a:pt x="49656" y="49656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bk object 123"/>
          <p:cNvSpPr/>
          <p:nvPr/>
        </p:nvSpPr>
        <p:spPr>
          <a:xfrm>
            <a:off x="3080257" y="13884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6" y="49656"/>
                </a:lnTo>
                <a:lnTo>
                  <a:pt x="49656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bk object 124"/>
          <p:cNvSpPr/>
          <p:nvPr/>
        </p:nvSpPr>
        <p:spPr>
          <a:xfrm>
            <a:off x="3080257" y="13884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6" y="0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bk object 125"/>
          <p:cNvSpPr/>
          <p:nvPr/>
        </p:nvSpPr>
        <p:spPr>
          <a:xfrm>
            <a:off x="3080257" y="13884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0"/>
                </a:moveTo>
                <a:lnTo>
                  <a:pt x="49656" y="49656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bk object 126"/>
          <p:cNvSpPr/>
          <p:nvPr/>
        </p:nvSpPr>
        <p:spPr>
          <a:xfrm>
            <a:off x="3178301" y="16805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7"/>
                </a:moveTo>
                <a:lnTo>
                  <a:pt x="49656" y="49657"/>
                </a:lnTo>
                <a:lnTo>
                  <a:pt x="49656" y="0"/>
                </a:lnTo>
                <a:lnTo>
                  <a:pt x="0" y="0"/>
                </a:lnTo>
                <a:lnTo>
                  <a:pt x="0" y="49657"/>
                </a:lnTo>
                <a:close/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bk object 127"/>
          <p:cNvSpPr/>
          <p:nvPr/>
        </p:nvSpPr>
        <p:spPr>
          <a:xfrm>
            <a:off x="3178301" y="16805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7"/>
                </a:moveTo>
                <a:lnTo>
                  <a:pt x="49656" y="0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bk object 128"/>
          <p:cNvSpPr/>
          <p:nvPr/>
        </p:nvSpPr>
        <p:spPr>
          <a:xfrm>
            <a:off x="3178301" y="16805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0"/>
                </a:moveTo>
                <a:lnTo>
                  <a:pt x="49656" y="49657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bk object 129"/>
          <p:cNvSpPr/>
          <p:nvPr/>
        </p:nvSpPr>
        <p:spPr>
          <a:xfrm>
            <a:off x="3245866" y="10963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6" y="49656"/>
                </a:lnTo>
                <a:lnTo>
                  <a:pt x="49656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bk object 130"/>
          <p:cNvSpPr/>
          <p:nvPr/>
        </p:nvSpPr>
        <p:spPr>
          <a:xfrm>
            <a:off x="3245866" y="10963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49656"/>
                </a:moveTo>
                <a:lnTo>
                  <a:pt x="49656" y="0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bk object 131"/>
          <p:cNvSpPr/>
          <p:nvPr/>
        </p:nvSpPr>
        <p:spPr>
          <a:xfrm>
            <a:off x="3245866" y="109639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0"/>
                </a:moveTo>
                <a:lnTo>
                  <a:pt x="49656" y="49656"/>
                </a:lnTo>
              </a:path>
            </a:pathLst>
          </a:custGeom>
          <a:ln w="9017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bk object 132"/>
          <p:cNvSpPr/>
          <p:nvPr/>
        </p:nvSpPr>
        <p:spPr>
          <a:xfrm>
            <a:off x="1682750" y="69596"/>
            <a:ext cx="4090035" cy="1811655"/>
          </a:xfrm>
          <a:custGeom>
            <a:avLst/>
            <a:gdLst/>
            <a:ahLst/>
            <a:cxnLst/>
            <a:rect l="l" t="t" r="r" b="b"/>
            <a:pathLst>
              <a:path w="4090035" h="1811655">
                <a:moveTo>
                  <a:pt x="0" y="1811147"/>
                </a:moveTo>
                <a:lnTo>
                  <a:pt x="4089527" y="1811147"/>
                </a:lnTo>
                <a:lnTo>
                  <a:pt x="4089527" y="0"/>
                </a:lnTo>
                <a:lnTo>
                  <a:pt x="0" y="0"/>
                </a:lnTo>
                <a:lnTo>
                  <a:pt x="0" y="181114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7245" y="-18033"/>
            <a:ext cx="6680708" cy="821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5760" y="525780"/>
            <a:ext cx="6583680" cy="150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487168" y="2125980"/>
            <a:ext cx="2340864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65760" y="2125980"/>
            <a:ext cx="1682496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266944" y="2125980"/>
            <a:ext cx="1682496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758" y="1619504"/>
            <a:ext cx="14103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Eremothecium</a:t>
            </a:r>
            <a:r>
              <a:rPr dirty="0" sz="900" spc="-75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sinecaudum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738" y="1327403"/>
            <a:ext cx="10547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D4D4D"/>
                </a:solidFill>
                <a:latin typeface="Arial"/>
                <a:cs typeface="Arial"/>
              </a:rPr>
              <a:t>Torulaspora</a:t>
            </a:r>
            <a:r>
              <a:rPr dirty="0" sz="900" spc="-7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globosa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034" y="1035303"/>
            <a:ext cx="12261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4D4D4D"/>
                </a:solidFill>
                <a:latin typeface="Arial"/>
                <a:cs typeface="Arial"/>
              </a:rPr>
              <a:t>Rhizophagus</a:t>
            </a:r>
            <a:r>
              <a:rPr dirty="0" sz="900" spc="-4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irregularis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548" y="743077"/>
            <a:ext cx="10509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Aspergillus</a:t>
            </a:r>
            <a:r>
              <a:rPr dirty="0" sz="900" spc="-7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"/>
                <a:cs typeface="Arial"/>
              </a:rPr>
              <a:t>kawachii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906" y="450976"/>
            <a:ext cx="980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Tilletia</a:t>
            </a:r>
            <a:r>
              <a:rPr dirty="0" sz="900" spc="-6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"/>
                <a:cs typeface="Arial"/>
              </a:rPr>
              <a:t>controversa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455" y="158876"/>
            <a:ext cx="10407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Aspergillus</a:t>
            </a:r>
            <a:r>
              <a:rPr dirty="0" sz="900" spc="-5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"/>
                <a:cs typeface="Arial"/>
              </a:rPr>
              <a:t>rambellii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47951" y="1705482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47951" y="1413383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47951" y="1121283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47951" y="829055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47951" y="536955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47951" y="244856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37586" y="1880742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46017" y="1880742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54448" y="1880742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62879" y="1880742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412110" y="1898395"/>
            <a:ext cx="251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−2.5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62373" y="1898395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2.5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70804" y="1898395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5.0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53942" y="1898395"/>
            <a:ext cx="681355" cy="328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7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0.0</a:t>
            </a:r>
            <a:endParaRPr sz="900">
              <a:latin typeface="Arial"/>
              <a:cs typeface="Arial"/>
            </a:endParaRPr>
          </a:p>
          <a:p>
            <a:pPr marL="78105">
              <a:lnSpc>
                <a:spcPts val="1310"/>
              </a:lnSpc>
            </a:pPr>
            <a:r>
              <a:rPr dirty="0" sz="1100">
                <a:latin typeface="Arial"/>
                <a:cs typeface="Arial"/>
              </a:rPr>
              <a:t>Log2(FC)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759" y="776067"/>
            <a:ext cx="181610" cy="3981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 sz="1100">
                <a:latin typeface="Arial"/>
                <a:cs typeface="Arial"/>
              </a:rPr>
              <a:t>Name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90209" y="0"/>
            <a:ext cx="201930" cy="168910"/>
          </a:xfrm>
          <a:custGeom>
            <a:avLst/>
            <a:gdLst/>
            <a:ahLst/>
            <a:cxnLst/>
            <a:rect l="l" t="t" r="r" b="b"/>
            <a:pathLst>
              <a:path w="201929" h="168910">
                <a:moveTo>
                  <a:pt x="0" y="168656"/>
                </a:moveTo>
                <a:lnTo>
                  <a:pt x="201422" y="168656"/>
                </a:lnTo>
                <a:lnTo>
                  <a:pt x="201422" y="0"/>
                </a:lnTo>
                <a:lnTo>
                  <a:pt x="0" y="0"/>
                </a:lnTo>
                <a:lnTo>
                  <a:pt x="0" y="168656"/>
                </a:lnTo>
              </a:path>
            </a:pathLst>
          </a:custGeom>
          <a:ln w="13588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03035" y="67944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640" y="0"/>
                </a:lnTo>
              </a:path>
            </a:pathLst>
          </a:custGeom>
          <a:ln w="13589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66028" y="43053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24892" y="0"/>
                </a:moveTo>
                <a:lnTo>
                  <a:pt x="15216" y="1960"/>
                </a:lnTo>
                <a:lnTo>
                  <a:pt x="7302" y="7302"/>
                </a:lnTo>
                <a:lnTo>
                  <a:pt x="1960" y="15216"/>
                </a:lnTo>
                <a:lnTo>
                  <a:pt x="0" y="24892"/>
                </a:lnTo>
                <a:lnTo>
                  <a:pt x="1960" y="34494"/>
                </a:lnTo>
                <a:lnTo>
                  <a:pt x="7302" y="42370"/>
                </a:lnTo>
                <a:lnTo>
                  <a:pt x="15216" y="47698"/>
                </a:lnTo>
                <a:lnTo>
                  <a:pt x="24892" y="49657"/>
                </a:lnTo>
                <a:lnTo>
                  <a:pt x="34494" y="47698"/>
                </a:lnTo>
                <a:lnTo>
                  <a:pt x="42370" y="42370"/>
                </a:lnTo>
                <a:lnTo>
                  <a:pt x="47698" y="34494"/>
                </a:lnTo>
                <a:lnTo>
                  <a:pt x="49657" y="24892"/>
                </a:lnTo>
                <a:lnTo>
                  <a:pt x="47698" y="15216"/>
                </a:lnTo>
                <a:lnTo>
                  <a:pt x="42370" y="7302"/>
                </a:lnTo>
                <a:lnTo>
                  <a:pt x="34494" y="1960"/>
                </a:lnTo>
                <a:lnTo>
                  <a:pt x="24892" y="0"/>
                </a:lnTo>
                <a:close/>
              </a:path>
            </a:pathLst>
          </a:custGeom>
          <a:solidFill>
            <a:srgbClr val="90907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066028" y="43053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24892"/>
                </a:moveTo>
                <a:lnTo>
                  <a:pt x="1960" y="15216"/>
                </a:lnTo>
                <a:lnTo>
                  <a:pt x="7302" y="7302"/>
                </a:lnTo>
                <a:lnTo>
                  <a:pt x="15216" y="1960"/>
                </a:lnTo>
                <a:lnTo>
                  <a:pt x="24892" y="0"/>
                </a:lnTo>
                <a:lnTo>
                  <a:pt x="34494" y="1960"/>
                </a:lnTo>
                <a:lnTo>
                  <a:pt x="42370" y="7302"/>
                </a:lnTo>
                <a:lnTo>
                  <a:pt x="47698" y="15216"/>
                </a:lnTo>
                <a:lnTo>
                  <a:pt x="49657" y="24892"/>
                </a:lnTo>
                <a:lnTo>
                  <a:pt x="47698" y="34494"/>
                </a:lnTo>
                <a:lnTo>
                  <a:pt x="42370" y="42370"/>
                </a:lnTo>
                <a:lnTo>
                  <a:pt x="34494" y="47698"/>
                </a:lnTo>
                <a:lnTo>
                  <a:pt x="24892" y="49657"/>
                </a:lnTo>
                <a:lnTo>
                  <a:pt x="15216" y="47698"/>
                </a:lnTo>
                <a:lnTo>
                  <a:pt x="7302" y="42370"/>
                </a:lnTo>
                <a:lnTo>
                  <a:pt x="1960" y="34494"/>
                </a:lnTo>
                <a:lnTo>
                  <a:pt x="0" y="24892"/>
                </a:lnTo>
              </a:path>
            </a:pathLst>
          </a:custGeom>
          <a:ln w="9017">
            <a:solidFill>
              <a:srgbClr val="9090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90209" y="186689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0" y="201422"/>
                </a:moveTo>
                <a:lnTo>
                  <a:pt x="201422" y="201422"/>
                </a:lnTo>
                <a:lnTo>
                  <a:pt x="201422" y="0"/>
                </a:lnTo>
                <a:lnTo>
                  <a:pt x="0" y="0"/>
                </a:lnTo>
                <a:lnTo>
                  <a:pt x="0" y="201422"/>
                </a:lnTo>
                <a:close/>
              </a:path>
            </a:pathLst>
          </a:custGeom>
          <a:ln w="13589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003035" y="287400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640" y="0"/>
                </a:lnTo>
              </a:path>
            </a:pathLst>
          </a:custGeom>
          <a:ln w="13589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66028" y="262509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24892" y="0"/>
                </a:moveTo>
                <a:lnTo>
                  <a:pt x="15216" y="1960"/>
                </a:lnTo>
                <a:lnTo>
                  <a:pt x="7302" y="7302"/>
                </a:lnTo>
                <a:lnTo>
                  <a:pt x="1960" y="15216"/>
                </a:lnTo>
                <a:lnTo>
                  <a:pt x="0" y="24892"/>
                </a:lnTo>
                <a:lnTo>
                  <a:pt x="1960" y="34494"/>
                </a:lnTo>
                <a:lnTo>
                  <a:pt x="7302" y="42370"/>
                </a:lnTo>
                <a:lnTo>
                  <a:pt x="15216" y="47698"/>
                </a:lnTo>
                <a:lnTo>
                  <a:pt x="24892" y="49657"/>
                </a:lnTo>
                <a:lnTo>
                  <a:pt x="34494" y="47698"/>
                </a:lnTo>
                <a:lnTo>
                  <a:pt x="42370" y="42370"/>
                </a:lnTo>
                <a:lnTo>
                  <a:pt x="47698" y="34494"/>
                </a:lnTo>
                <a:lnTo>
                  <a:pt x="49657" y="24892"/>
                </a:lnTo>
                <a:lnTo>
                  <a:pt x="47698" y="15216"/>
                </a:lnTo>
                <a:lnTo>
                  <a:pt x="42370" y="7302"/>
                </a:lnTo>
                <a:lnTo>
                  <a:pt x="34494" y="1960"/>
                </a:lnTo>
                <a:lnTo>
                  <a:pt x="24892" y="0"/>
                </a:lnTo>
                <a:close/>
              </a:path>
            </a:pathLst>
          </a:custGeom>
          <a:solidFill>
            <a:srgbClr val="60789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66028" y="262509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24892"/>
                </a:moveTo>
                <a:lnTo>
                  <a:pt x="1960" y="15216"/>
                </a:lnTo>
                <a:lnTo>
                  <a:pt x="7302" y="7302"/>
                </a:lnTo>
                <a:lnTo>
                  <a:pt x="15216" y="1960"/>
                </a:lnTo>
                <a:lnTo>
                  <a:pt x="24892" y="0"/>
                </a:lnTo>
                <a:lnTo>
                  <a:pt x="34494" y="1960"/>
                </a:lnTo>
                <a:lnTo>
                  <a:pt x="42370" y="7302"/>
                </a:lnTo>
                <a:lnTo>
                  <a:pt x="47698" y="15216"/>
                </a:lnTo>
                <a:lnTo>
                  <a:pt x="49657" y="24892"/>
                </a:lnTo>
                <a:lnTo>
                  <a:pt x="47698" y="34494"/>
                </a:lnTo>
                <a:lnTo>
                  <a:pt x="42370" y="42370"/>
                </a:lnTo>
                <a:lnTo>
                  <a:pt x="34494" y="47698"/>
                </a:lnTo>
                <a:lnTo>
                  <a:pt x="24892" y="49657"/>
                </a:lnTo>
                <a:lnTo>
                  <a:pt x="15216" y="47698"/>
                </a:lnTo>
                <a:lnTo>
                  <a:pt x="7302" y="42370"/>
                </a:lnTo>
                <a:lnTo>
                  <a:pt x="1960" y="34494"/>
                </a:lnTo>
                <a:lnTo>
                  <a:pt x="0" y="24892"/>
                </a:lnTo>
              </a:path>
            </a:pathLst>
          </a:custGeom>
          <a:ln w="9017">
            <a:solidFill>
              <a:srgbClr val="607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90209" y="406145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0" y="201421"/>
                </a:moveTo>
                <a:lnTo>
                  <a:pt x="201422" y="201421"/>
                </a:lnTo>
                <a:lnTo>
                  <a:pt x="201422" y="0"/>
                </a:lnTo>
                <a:lnTo>
                  <a:pt x="0" y="0"/>
                </a:lnTo>
                <a:lnTo>
                  <a:pt x="0" y="201421"/>
                </a:lnTo>
                <a:close/>
              </a:path>
            </a:pathLst>
          </a:custGeom>
          <a:ln w="13589">
            <a:solidFill>
              <a:srgbClr val="90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03035" y="506856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640" y="0"/>
                </a:lnTo>
              </a:path>
            </a:pathLst>
          </a:custGeom>
          <a:ln w="13589">
            <a:solidFill>
              <a:srgbClr val="90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66028" y="481965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24892" y="0"/>
                </a:moveTo>
                <a:lnTo>
                  <a:pt x="15216" y="1960"/>
                </a:lnTo>
                <a:lnTo>
                  <a:pt x="7302" y="7302"/>
                </a:lnTo>
                <a:lnTo>
                  <a:pt x="1960" y="15216"/>
                </a:lnTo>
                <a:lnTo>
                  <a:pt x="0" y="24892"/>
                </a:lnTo>
                <a:lnTo>
                  <a:pt x="1960" y="34494"/>
                </a:lnTo>
                <a:lnTo>
                  <a:pt x="7302" y="42370"/>
                </a:lnTo>
                <a:lnTo>
                  <a:pt x="15216" y="47698"/>
                </a:lnTo>
                <a:lnTo>
                  <a:pt x="24892" y="49657"/>
                </a:lnTo>
                <a:lnTo>
                  <a:pt x="34494" y="47698"/>
                </a:lnTo>
                <a:lnTo>
                  <a:pt x="42370" y="42370"/>
                </a:lnTo>
                <a:lnTo>
                  <a:pt x="47698" y="34494"/>
                </a:lnTo>
                <a:lnTo>
                  <a:pt x="49657" y="24892"/>
                </a:lnTo>
                <a:lnTo>
                  <a:pt x="47698" y="15216"/>
                </a:lnTo>
                <a:lnTo>
                  <a:pt x="42370" y="7302"/>
                </a:lnTo>
                <a:lnTo>
                  <a:pt x="34494" y="1960"/>
                </a:lnTo>
                <a:lnTo>
                  <a:pt x="24892" y="0"/>
                </a:lnTo>
                <a:close/>
              </a:path>
            </a:pathLst>
          </a:custGeom>
          <a:solidFill>
            <a:srgbClr val="90A8A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066028" y="481965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24892"/>
                </a:moveTo>
                <a:lnTo>
                  <a:pt x="1960" y="15216"/>
                </a:lnTo>
                <a:lnTo>
                  <a:pt x="7302" y="7302"/>
                </a:lnTo>
                <a:lnTo>
                  <a:pt x="15216" y="1960"/>
                </a:lnTo>
                <a:lnTo>
                  <a:pt x="24892" y="0"/>
                </a:lnTo>
                <a:lnTo>
                  <a:pt x="34494" y="1960"/>
                </a:lnTo>
                <a:lnTo>
                  <a:pt x="42370" y="7302"/>
                </a:lnTo>
                <a:lnTo>
                  <a:pt x="47698" y="15216"/>
                </a:lnTo>
                <a:lnTo>
                  <a:pt x="49657" y="24892"/>
                </a:lnTo>
                <a:lnTo>
                  <a:pt x="47698" y="34494"/>
                </a:lnTo>
                <a:lnTo>
                  <a:pt x="42370" y="42370"/>
                </a:lnTo>
                <a:lnTo>
                  <a:pt x="34494" y="47698"/>
                </a:lnTo>
                <a:lnTo>
                  <a:pt x="24892" y="49657"/>
                </a:lnTo>
                <a:lnTo>
                  <a:pt x="15216" y="47698"/>
                </a:lnTo>
                <a:lnTo>
                  <a:pt x="7302" y="42370"/>
                </a:lnTo>
                <a:lnTo>
                  <a:pt x="1960" y="34494"/>
                </a:lnTo>
                <a:lnTo>
                  <a:pt x="0" y="24892"/>
                </a:lnTo>
              </a:path>
            </a:pathLst>
          </a:custGeom>
          <a:ln w="9017">
            <a:solidFill>
              <a:srgbClr val="90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90209" y="625601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0" y="201422"/>
                </a:moveTo>
                <a:lnTo>
                  <a:pt x="201422" y="201422"/>
                </a:lnTo>
                <a:lnTo>
                  <a:pt x="201422" y="0"/>
                </a:lnTo>
                <a:lnTo>
                  <a:pt x="0" y="0"/>
                </a:lnTo>
                <a:lnTo>
                  <a:pt x="0" y="201422"/>
                </a:lnTo>
                <a:close/>
              </a:path>
            </a:pathLst>
          </a:custGeom>
          <a:ln w="13589">
            <a:solidFill>
              <a:srgbClr val="9060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003035" y="726312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640" y="0"/>
                </a:lnTo>
              </a:path>
            </a:pathLst>
          </a:custGeom>
          <a:ln w="13589">
            <a:solidFill>
              <a:srgbClr val="9060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66028" y="70142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24892" y="0"/>
                </a:moveTo>
                <a:lnTo>
                  <a:pt x="15216" y="1960"/>
                </a:lnTo>
                <a:lnTo>
                  <a:pt x="7302" y="7302"/>
                </a:lnTo>
                <a:lnTo>
                  <a:pt x="1960" y="15216"/>
                </a:lnTo>
                <a:lnTo>
                  <a:pt x="0" y="24891"/>
                </a:lnTo>
                <a:lnTo>
                  <a:pt x="1960" y="34494"/>
                </a:lnTo>
                <a:lnTo>
                  <a:pt x="7302" y="42370"/>
                </a:lnTo>
                <a:lnTo>
                  <a:pt x="15216" y="47698"/>
                </a:lnTo>
                <a:lnTo>
                  <a:pt x="24892" y="49656"/>
                </a:lnTo>
                <a:lnTo>
                  <a:pt x="34494" y="47698"/>
                </a:lnTo>
                <a:lnTo>
                  <a:pt x="42370" y="42370"/>
                </a:lnTo>
                <a:lnTo>
                  <a:pt x="47698" y="34494"/>
                </a:lnTo>
                <a:lnTo>
                  <a:pt x="49657" y="24891"/>
                </a:lnTo>
                <a:lnTo>
                  <a:pt x="47698" y="15216"/>
                </a:lnTo>
                <a:lnTo>
                  <a:pt x="42370" y="7302"/>
                </a:lnTo>
                <a:lnTo>
                  <a:pt x="34494" y="1960"/>
                </a:lnTo>
                <a:lnTo>
                  <a:pt x="24892" y="0"/>
                </a:lnTo>
                <a:close/>
              </a:path>
            </a:pathLst>
          </a:custGeom>
          <a:solidFill>
            <a:srgbClr val="90603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066028" y="70142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24891"/>
                </a:moveTo>
                <a:lnTo>
                  <a:pt x="1960" y="15216"/>
                </a:lnTo>
                <a:lnTo>
                  <a:pt x="7302" y="7302"/>
                </a:lnTo>
                <a:lnTo>
                  <a:pt x="15216" y="1960"/>
                </a:lnTo>
                <a:lnTo>
                  <a:pt x="24892" y="0"/>
                </a:lnTo>
                <a:lnTo>
                  <a:pt x="34494" y="1960"/>
                </a:lnTo>
                <a:lnTo>
                  <a:pt x="42370" y="7302"/>
                </a:lnTo>
                <a:lnTo>
                  <a:pt x="47698" y="15216"/>
                </a:lnTo>
                <a:lnTo>
                  <a:pt x="49657" y="24891"/>
                </a:lnTo>
                <a:lnTo>
                  <a:pt x="47698" y="34494"/>
                </a:lnTo>
                <a:lnTo>
                  <a:pt x="42370" y="42370"/>
                </a:lnTo>
                <a:lnTo>
                  <a:pt x="34494" y="47698"/>
                </a:lnTo>
                <a:lnTo>
                  <a:pt x="24892" y="49656"/>
                </a:lnTo>
                <a:lnTo>
                  <a:pt x="15216" y="47698"/>
                </a:lnTo>
                <a:lnTo>
                  <a:pt x="7302" y="42370"/>
                </a:lnTo>
                <a:lnTo>
                  <a:pt x="1960" y="34494"/>
                </a:lnTo>
                <a:lnTo>
                  <a:pt x="0" y="24891"/>
                </a:lnTo>
              </a:path>
            </a:pathLst>
          </a:custGeom>
          <a:ln w="9016">
            <a:solidFill>
              <a:srgbClr val="9060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990209" y="845058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0" y="201422"/>
                </a:moveTo>
                <a:lnTo>
                  <a:pt x="201422" y="201422"/>
                </a:lnTo>
                <a:lnTo>
                  <a:pt x="201422" y="0"/>
                </a:lnTo>
                <a:lnTo>
                  <a:pt x="0" y="0"/>
                </a:lnTo>
                <a:lnTo>
                  <a:pt x="0" y="201422"/>
                </a:lnTo>
                <a:close/>
              </a:path>
            </a:pathLst>
          </a:custGeom>
          <a:ln w="13589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003035" y="945769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640" y="0"/>
                </a:lnTo>
              </a:path>
            </a:pathLst>
          </a:custGeom>
          <a:ln w="13589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66028" y="92087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24892" y="0"/>
                </a:moveTo>
                <a:lnTo>
                  <a:pt x="15216" y="1960"/>
                </a:lnTo>
                <a:lnTo>
                  <a:pt x="7302" y="7302"/>
                </a:lnTo>
                <a:lnTo>
                  <a:pt x="1960" y="15216"/>
                </a:lnTo>
                <a:lnTo>
                  <a:pt x="0" y="24891"/>
                </a:lnTo>
                <a:lnTo>
                  <a:pt x="1960" y="34494"/>
                </a:lnTo>
                <a:lnTo>
                  <a:pt x="7302" y="42370"/>
                </a:lnTo>
                <a:lnTo>
                  <a:pt x="15216" y="47698"/>
                </a:lnTo>
                <a:lnTo>
                  <a:pt x="24892" y="49656"/>
                </a:lnTo>
                <a:lnTo>
                  <a:pt x="34494" y="47698"/>
                </a:lnTo>
                <a:lnTo>
                  <a:pt x="42370" y="42370"/>
                </a:lnTo>
                <a:lnTo>
                  <a:pt x="47698" y="34494"/>
                </a:lnTo>
                <a:lnTo>
                  <a:pt x="49657" y="24891"/>
                </a:lnTo>
                <a:lnTo>
                  <a:pt x="47698" y="15216"/>
                </a:lnTo>
                <a:lnTo>
                  <a:pt x="42370" y="7302"/>
                </a:lnTo>
                <a:lnTo>
                  <a:pt x="34494" y="1960"/>
                </a:lnTo>
                <a:lnTo>
                  <a:pt x="24892" y="0"/>
                </a:lnTo>
                <a:close/>
              </a:path>
            </a:pathLst>
          </a:custGeom>
          <a:solidFill>
            <a:srgbClr val="C0A89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066028" y="92087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0" y="24891"/>
                </a:moveTo>
                <a:lnTo>
                  <a:pt x="1960" y="15216"/>
                </a:lnTo>
                <a:lnTo>
                  <a:pt x="7302" y="7302"/>
                </a:lnTo>
                <a:lnTo>
                  <a:pt x="15216" y="1960"/>
                </a:lnTo>
                <a:lnTo>
                  <a:pt x="24892" y="0"/>
                </a:lnTo>
                <a:lnTo>
                  <a:pt x="34494" y="1960"/>
                </a:lnTo>
                <a:lnTo>
                  <a:pt x="42370" y="7302"/>
                </a:lnTo>
                <a:lnTo>
                  <a:pt x="47698" y="15216"/>
                </a:lnTo>
                <a:lnTo>
                  <a:pt x="49657" y="24891"/>
                </a:lnTo>
                <a:lnTo>
                  <a:pt x="47698" y="34494"/>
                </a:lnTo>
                <a:lnTo>
                  <a:pt x="42370" y="42370"/>
                </a:lnTo>
                <a:lnTo>
                  <a:pt x="34494" y="47698"/>
                </a:lnTo>
                <a:lnTo>
                  <a:pt x="24892" y="49656"/>
                </a:lnTo>
                <a:lnTo>
                  <a:pt x="15216" y="47698"/>
                </a:lnTo>
                <a:lnTo>
                  <a:pt x="7302" y="42370"/>
                </a:lnTo>
                <a:lnTo>
                  <a:pt x="1960" y="34494"/>
                </a:lnTo>
                <a:lnTo>
                  <a:pt x="0" y="24891"/>
                </a:lnTo>
              </a:path>
            </a:pathLst>
          </a:custGeom>
          <a:ln w="9016">
            <a:solidFill>
              <a:srgbClr val="C0A8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6257544" y="0"/>
            <a:ext cx="740410" cy="8210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2019_Thom</a:t>
            </a:r>
          </a:p>
          <a:p>
            <a:pPr algn="just" marL="12700" marR="5080">
              <a:lnSpc>
                <a:spcPct val="160000"/>
              </a:lnSpc>
            </a:pPr>
            <a:r>
              <a:rPr dirty="0"/>
              <a:t>2019_WirbelJ  2019_</a:t>
            </a:r>
            <a:r>
              <a:rPr dirty="0" spc="-130"/>
              <a:t>Y</a:t>
            </a:r>
            <a:r>
              <a:rPr dirty="0"/>
              <a:t>achida  </a:t>
            </a:r>
            <a:r>
              <a:rPr dirty="0" spc="-5"/>
              <a:t>2021_JunY_1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6257544" y="859789"/>
            <a:ext cx="7289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2021_JunY_2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66028" y="161937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656"/>
                </a:moveTo>
                <a:lnTo>
                  <a:pt x="49657" y="49656"/>
                </a:lnTo>
                <a:lnTo>
                  <a:pt x="49657" y="0"/>
                </a:lnTo>
                <a:lnTo>
                  <a:pt x="0" y="0"/>
                </a:lnTo>
                <a:lnTo>
                  <a:pt x="0" y="49656"/>
                </a:lnTo>
                <a:close/>
              </a:path>
            </a:pathLst>
          </a:custGeom>
          <a:ln w="90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066028" y="1838832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24765"/>
                </a:moveTo>
                <a:lnTo>
                  <a:pt x="1960" y="15162"/>
                </a:lnTo>
                <a:lnTo>
                  <a:pt x="7302" y="7286"/>
                </a:lnTo>
                <a:lnTo>
                  <a:pt x="15216" y="1958"/>
                </a:lnTo>
                <a:lnTo>
                  <a:pt x="24892" y="0"/>
                </a:lnTo>
                <a:lnTo>
                  <a:pt x="34494" y="1958"/>
                </a:lnTo>
                <a:lnTo>
                  <a:pt x="42370" y="7286"/>
                </a:lnTo>
                <a:lnTo>
                  <a:pt x="47698" y="15162"/>
                </a:lnTo>
                <a:lnTo>
                  <a:pt x="49657" y="24765"/>
                </a:lnTo>
                <a:lnTo>
                  <a:pt x="47698" y="34440"/>
                </a:lnTo>
                <a:lnTo>
                  <a:pt x="42370" y="42354"/>
                </a:lnTo>
                <a:lnTo>
                  <a:pt x="34494" y="47696"/>
                </a:lnTo>
                <a:lnTo>
                  <a:pt x="24892" y="49657"/>
                </a:lnTo>
                <a:lnTo>
                  <a:pt x="15216" y="47696"/>
                </a:lnTo>
                <a:lnTo>
                  <a:pt x="7302" y="42354"/>
                </a:lnTo>
                <a:lnTo>
                  <a:pt x="1960" y="34440"/>
                </a:lnTo>
                <a:lnTo>
                  <a:pt x="0" y="24765"/>
                </a:lnTo>
              </a:path>
            </a:pathLst>
          </a:custGeom>
          <a:ln w="90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057391" y="2044445"/>
            <a:ext cx="67310" cy="58419"/>
          </a:xfrm>
          <a:custGeom>
            <a:avLst/>
            <a:gdLst/>
            <a:ahLst/>
            <a:cxnLst/>
            <a:rect l="l" t="t" r="r" b="b"/>
            <a:pathLst>
              <a:path w="67310" h="58419">
                <a:moveTo>
                  <a:pt x="33528" y="0"/>
                </a:moveTo>
                <a:lnTo>
                  <a:pt x="66929" y="57912"/>
                </a:lnTo>
                <a:lnTo>
                  <a:pt x="0" y="57912"/>
                </a:lnTo>
                <a:lnTo>
                  <a:pt x="33528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086411" y="2267457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017" y="18542"/>
                </a:moveTo>
                <a:lnTo>
                  <a:pt x="9017" y="0"/>
                </a:lnTo>
                <a:lnTo>
                  <a:pt x="0" y="0"/>
                </a:lnTo>
                <a:lnTo>
                  <a:pt x="0" y="18542"/>
                </a:lnTo>
                <a:lnTo>
                  <a:pt x="9017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968491" y="1297050"/>
            <a:ext cx="1220470" cy="862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>
                <a:latin typeface="Arial"/>
                <a:cs typeface="Arial"/>
              </a:rPr>
              <a:t>Cohort</a:t>
            </a:r>
            <a:endParaRPr sz="1100">
              <a:latin typeface="Arial"/>
              <a:cs typeface="Arial"/>
            </a:endParaRPr>
          </a:p>
          <a:p>
            <a:pPr marL="301625" marR="5080">
              <a:lnSpc>
                <a:spcPct val="160000"/>
              </a:lnSpc>
              <a:spcBef>
                <a:spcPts val="85"/>
              </a:spcBef>
            </a:pPr>
            <a:r>
              <a:rPr dirty="0" sz="900">
                <a:latin typeface="Arial"/>
                <a:cs typeface="Arial"/>
              </a:rPr>
              <a:t>2014_ZellerG  </a:t>
            </a:r>
            <a:r>
              <a:rPr dirty="0" sz="900" spc="-5">
                <a:latin typeface="Arial"/>
                <a:cs typeface="Arial"/>
              </a:rPr>
              <a:t>2015_FengQ  </a:t>
            </a:r>
            <a:r>
              <a:rPr dirty="0" sz="900">
                <a:latin typeface="Arial"/>
                <a:cs typeface="Arial"/>
              </a:rPr>
              <a:t>2016_</a:t>
            </a:r>
            <a:r>
              <a:rPr dirty="0" sz="900" spc="-75">
                <a:latin typeface="Arial"/>
                <a:cs typeface="Arial"/>
              </a:rPr>
              <a:t>V</a:t>
            </a:r>
            <a:r>
              <a:rPr dirty="0" sz="900">
                <a:latin typeface="Arial"/>
                <a:cs typeface="Arial"/>
              </a:rPr>
              <a:t>ogtmannE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2021-07-15T01:43:45Z</dcterms:created>
  <dcterms:modified xsi:type="dcterms:W3CDTF">2021-07-15T01:43:45Z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2021-07-14T00:00:00Z</vt:filetime>
  </property>
  <property fmtid="{D5CDD505-2E9C-101B-9397-08002B2CF9AE}" pid="3" name="Creator">
    <vt:lpwstr>R</vt:lpwstr>
  </property>
  <property fmtid="{D5CDD505-2E9C-101B-9397-08002B2CF9AE}" pid="4" name="LastSaved">
    <vt:filetime>2021-07-15T00:00:00Z</vt:filetime>
  </property>
</Properties>
</file>