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62" r:id="rId2"/>
    <p:sldId id="261" r:id="rId3"/>
    <p:sldId id="259" r:id="rId4"/>
    <p:sldId id="258" r:id="rId5"/>
    <p:sldId id="260" r:id="rId6"/>
  </p:sldIdLst>
  <p:sldSz cx="18288000" cy="264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08181-82CE-4202-BB9F-0AB87A2F8B72}" v="3" dt="2021-06-23T02:48:24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717" autoAdjust="0"/>
  </p:normalViewPr>
  <p:slideViewPr>
    <p:cSldViewPr showGuides="1">
      <p:cViewPr>
        <p:scale>
          <a:sx n="75" d="100"/>
          <a:sy n="75" d="100"/>
        </p:scale>
        <p:origin x="474" y="-3924"/>
      </p:cViewPr>
      <p:guideLst>
        <p:guide orient="horz" pos="8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, Yufeng" userId="4fc84aae-1568-48be-8558-4147c591db01" providerId="ADAL" clId="{F3608181-82CE-4202-BB9F-0AB87A2F8B72}"/>
    <pc:docChg chg="custSel addSld modSld">
      <pc:chgData name="LIN, Yufeng" userId="4fc84aae-1568-48be-8558-4147c591db01" providerId="ADAL" clId="{F3608181-82CE-4202-BB9F-0AB87A2F8B72}" dt="2021-06-23T05:34:44.562" v="18" actId="478"/>
      <pc:docMkLst>
        <pc:docMk/>
      </pc:docMkLst>
      <pc:sldChg chg="addSp delSp modSp new mod">
        <pc:chgData name="LIN, Yufeng" userId="4fc84aae-1568-48be-8558-4147c591db01" providerId="ADAL" clId="{F3608181-82CE-4202-BB9F-0AB87A2F8B72}" dt="2021-06-23T05:34:44.562" v="18" actId="478"/>
        <pc:sldMkLst>
          <pc:docMk/>
          <pc:sldMk cId="4033947789" sldId="257"/>
        </pc:sldMkLst>
        <pc:picChg chg="add del mod modCrop">
          <ac:chgData name="LIN, Yufeng" userId="4fc84aae-1568-48be-8558-4147c591db01" providerId="ADAL" clId="{F3608181-82CE-4202-BB9F-0AB87A2F8B72}" dt="2021-06-23T02:18:53.648" v="8" actId="478"/>
          <ac:picMkLst>
            <pc:docMk/>
            <pc:sldMk cId="4033947789" sldId="257"/>
            <ac:picMk id="3" creationId="{DA11D86E-073C-44C9-96CC-D49608F7323C}"/>
          </ac:picMkLst>
        </pc:picChg>
        <pc:picChg chg="add del mod">
          <ac:chgData name="LIN, Yufeng" userId="4fc84aae-1568-48be-8558-4147c591db01" providerId="ADAL" clId="{F3608181-82CE-4202-BB9F-0AB87A2F8B72}" dt="2021-06-23T02:38:27.546" v="13" actId="478"/>
          <ac:picMkLst>
            <pc:docMk/>
            <pc:sldMk cId="4033947789" sldId="257"/>
            <ac:picMk id="4" creationId="{1571AAD6-252D-4F70-BA3B-AE53710E6406}"/>
          </ac:picMkLst>
        </pc:picChg>
        <pc:picChg chg="add del mod">
          <ac:chgData name="LIN, Yufeng" userId="4fc84aae-1568-48be-8558-4147c591db01" providerId="ADAL" clId="{F3608181-82CE-4202-BB9F-0AB87A2F8B72}" dt="2021-06-23T05:34:44.562" v="18" actId="478"/>
          <ac:picMkLst>
            <pc:docMk/>
            <pc:sldMk cId="4033947789" sldId="257"/>
            <ac:picMk id="5" creationId="{277D6390-A00C-48DF-80C9-C7D3865E45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1348-179B-48C0-8B72-D42ACFB42515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6707E-6C02-4B4C-A751-ABD3C44EF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0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29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5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85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12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41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68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4997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2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0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323176"/>
            <a:ext cx="15544800" cy="919668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3874517"/>
            <a:ext cx="13716000" cy="6377750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06407"/>
            <a:ext cx="3943350" cy="2238633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06407"/>
            <a:ext cx="11601450" cy="2238633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585663"/>
            <a:ext cx="15773400" cy="109883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7677937"/>
            <a:ext cx="15773400" cy="577849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06413"/>
            <a:ext cx="15773400" cy="51058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475591"/>
            <a:ext cx="7736680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9649178"/>
            <a:ext cx="7736680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475591"/>
            <a:ext cx="7774782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9649178"/>
            <a:ext cx="7774782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803421"/>
            <a:ext cx="9258300" cy="1877248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803421"/>
            <a:ext cx="9258300" cy="1877248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8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06413"/>
            <a:ext cx="15773400" cy="510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032037"/>
            <a:ext cx="15773400" cy="1676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B261-BEEE-4617-A9AD-DBFE6CD48D9E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4483725"/>
            <a:ext cx="61722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png"/><Relationship Id="rId117" Type="http://schemas.openxmlformats.org/officeDocument/2006/relationships/image" Target="../media/image120.png"/><Relationship Id="rId21" Type="http://schemas.openxmlformats.org/officeDocument/2006/relationships/image" Target="../media/image24.png"/><Relationship Id="rId42" Type="http://schemas.openxmlformats.org/officeDocument/2006/relationships/image" Target="../media/image45.png"/><Relationship Id="rId47" Type="http://schemas.openxmlformats.org/officeDocument/2006/relationships/image" Target="../media/image50.png"/><Relationship Id="rId63" Type="http://schemas.openxmlformats.org/officeDocument/2006/relationships/image" Target="../media/image66.png"/><Relationship Id="rId68" Type="http://schemas.openxmlformats.org/officeDocument/2006/relationships/image" Target="../media/image71.png"/><Relationship Id="rId84" Type="http://schemas.openxmlformats.org/officeDocument/2006/relationships/image" Target="../media/image87.png"/><Relationship Id="rId89" Type="http://schemas.openxmlformats.org/officeDocument/2006/relationships/image" Target="../media/image92.png"/><Relationship Id="rId112" Type="http://schemas.openxmlformats.org/officeDocument/2006/relationships/image" Target="../media/image115.png"/><Relationship Id="rId16" Type="http://schemas.openxmlformats.org/officeDocument/2006/relationships/image" Target="../media/image19.png"/><Relationship Id="rId107" Type="http://schemas.openxmlformats.org/officeDocument/2006/relationships/image" Target="../media/image110.png"/><Relationship Id="rId11" Type="http://schemas.openxmlformats.org/officeDocument/2006/relationships/image" Target="../media/image14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53" Type="http://schemas.openxmlformats.org/officeDocument/2006/relationships/image" Target="../media/image56.png"/><Relationship Id="rId58" Type="http://schemas.openxmlformats.org/officeDocument/2006/relationships/image" Target="../media/image61.png"/><Relationship Id="rId74" Type="http://schemas.openxmlformats.org/officeDocument/2006/relationships/image" Target="../media/image77.png"/><Relationship Id="rId79" Type="http://schemas.openxmlformats.org/officeDocument/2006/relationships/image" Target="../media/image82.png"/><Relationship Id="rId102" Type="http://schemas.openxmlformats.org/officeDocument/2006/relationships/image" Target="../media/image105.png"/><Relationship Id="rId5" Type="http://schemas.openxmlformats.org/officeDocument/2006/relationships/image" Target="../media/image8.png"/><Relationship Id="rId90" Type="http://schemas.openxmlformats.org/officeDocument/2006/relationships/image" Target="../media/image93.png"/><Relationship Id="rId95" Type="http://schemas.openxmlformats.org/officeDocument/2006/relationships/image" Target="../media/image98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43" Type="http://schemas.openxmlformats.org/officeDocument/2006/relationships/image" Target="../media/image46.png"/><Relationship Id="rId48" Type="http://schemas.openxmlformats.org/officeDocument/2006/relationships/image" Target="../media/image51.png"/><Relationship Id="rId64" Type="http://schemas.openxmlformats.org/officeDocument/2006/relationships/image" Target="../media/image67.png"/><Relationship Id="rId69" Type="http://schemas.openxmlformats.org/officeDocument/2006/relationships/image" Target="../media/image72.png"/><Relationship Id="rId113" Type="http://schemas.openxmlformats.org/officeDocument/2006/relationships/image" Target="../media/image116.png"/><Relationship Id="rId118" Type="http://schemas.openxmlformats.org/officeDocument/2006/relationships/image" Target="../media/image121.png"/><Relationship Id="rId80" Type="http://schemas.openxmlformats.org/officeDocument/2006/relationships/image" Target="../media/image83.png"/><Relationship Id="rId85" Type="http://schemas.openxmlformats.org/officeDocument/2006/relationships/image" Target="../media/image88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59" Type="http://schemas.openxmlformats.org/officeDocument/2006/relationships/image" Target="../media/image62.png"/><Relationship Id="rId103" Type="http://schemas.openxmlformats.org/officeDocument/2006/relationships/image" Target="../media/image106.png"/><Relationship Id="rId108" Type="http://schemas.openxmlformats.org/officeDocument/2006/relationships/image" Target="../media/image111.png"/><Relationship Id="rId54" Type="http://schemas.openxmlformats.org/officeDocument/2006/relationships/image" Target="../media/image57.png"/><Relationship Id="rId70" Type="http://schemas.openxmlformats.org/officeDocument/2006/relationships/image" Target="../media/image73.png"/><Relationship Id="rId75" Type="http://schemas.openxmlformats.org/officeDocument/2006/relationships/image" Target="../media/image78.png"/><Relationship Id="rId91" Type="http://schemas.openxmlformats.org/officeDocument/2006/relationships/image" Target="../media/image94.png"/><Relationship Id="rId9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49" Type="http://schemas.openxmlformats.org/officeDocument/2006/relationships/image" Target="../media/image52.png"/><Relationship Id="rId114" Type="http://schemas.openxmlformats.org/officeDocument/2006/relationships/image" Target="../media/image117.png"/><Relationship Id="rId119" Type="http://schemas.openxmlformats.org/officeDocument/2006/relationships/image" Target="../media/image122.png"/><Relationship Id="rId10" Type="http://schemas.openxmlformats.org/officeDocument/2006/relationships/image" Target="../media/image13.png"/><Relationship Id="rId31" Type="http://schemas.openxmlformats.org/officeDocument/2006/relationships/image" Target="../media/image34.png"/><Relationship Id="rId44" Type="http://schemas.openxmlformats.org/officeDocument/2006/relationships/image" Target="../media/image47.png"/><Relationship Id="rId52" Type="http://schemas.openxmlformats.org/officeDocument/2006/relationships/image" Target="../media/image55.png"/><Relationship Id="rId60" Type="http://schemas.openxmlformats.org/officeDocument/2006/relationships/image" Target="../media/image63.png"/><Relationship Id="rId65" Type="http://schemas.openxmlformats.org/officeDocument/2006/relationships/image" Target="../media/image68.png"/><Relationship Id="rId73" Type="http://schemas.openxmlformats.org/officeDocument/2006/relationships/image" Target="../media/image76.png"/><Relationship Id="rId78" Type="http://schemas.openxmlformats.org/officeDocument/2006/relationships/image" Target="../media/image81.png"/><Relationship Id="rId81" Type="http://schemas.openxmlformats.org/officeDocument/2006/relationships/image" Target="../media/image84.png"/><Relationship Id="rId86" Type="http://schemas.openxmlformats.org/officeDocument/2006/relationships/image" Target="../media/image89.png"/><Relationship Id="rId94" Type="http://schemas.openxmlformats.org/officeDocument/2006/relationships/image" Target="../media/image97.png"/><Relationship Id="rId99" Type="http://schemas.openxmlformats.org/officeDocument/2006/relationships/image" Target="../media/image102.png"/><Relationship Id="rId101" Type="http://schemas.openxmlformats.org/officeDocument/2006/relationships/image" Target="../media/image10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9" Type="http://schemas.openxmlformats.org/officeDocument/2006/relationships/image" Target="../media/image42.png"/><Relationship Id="rId109" Type="http://schemas.openxmlformats.org/officeDocument/2006/relationships/image" Target="../media/image112.png"/><Relationship Id="rId34" Type="http://schemas.openxmlformats.org/officeDocument/2006/relationships/image" Target="../media/image37.png"/><Relationship Id="rId50" Type="http://schemas.openxmlformats.org/officeDocument/2006/relationships/image" Target="../media/image53.png"/><Relationship Id="rId55" Type="http://schemas.openxmlformats.org/officeDocument/2006/relationships/image" Target="../media/image58.png"/><Relationship Id="rId76" Type="http://schemas.openxmlformats.org/officeDocument/2006/relationships/image" Target="../media/image79.png"/><Relationship Id="rId97" Type="http://schemas.openxmlformats.org/officeDocument/2006/relationships/image" Target="../media/image100.png"/><Relationship Id="rId104" Type="http://schemas.openxmlformats.org/officeDocument/2006/relationships/image" Target="../media/image107.png"/><Relationship Id="rId120" Type="http://schemas.openxmlformats.org/officeDocument/2006/relationships/image" Target="../media/image123.png"/><Relationship Id="rId7" Type="http://schemas.openxmlformats.org/officeDocument/2006/relationships/image" Target="../media/image10.png"/><Relationship Id="rId71" Type="http://schemas.openxmlformats.org/officeDocument/2006/relationships/image" Target="../media/image74.png"/><Relationship Id="rId92" Type="http://schemas.openxmlformats.org/officeDocument/2006/relationships/image" Target="../media/image95.png"/><Relationship Id="rId2" Type="http://schemas.openxmlformats.org/officeDocument/2006/relationships/image" Target="../media/image5.png"/><Relationship Id="rId29" Type="http://schemas.openxmlformats.org/officeDocument/2006/relationships/image" Target="../media/image32.png"/><Relationship Id="rId24" Type="http://schemas.openxmlformats.org/officeDocument/2006/relationships/image" Target="../media/image27.png"/><Relationship Id="rId40" Type="http://schemas.openxmlformats.org/officeDocument/2006/relationships/image" Target="../media/image43.png"/><Relationship Id="rId45" Type="http://schemas.openxmlformats.org/officeDocument/2006/relationships/image" Target="../media/image48.png"/><Relationship Id="rId66" Type="http://schemas.openxmlformats.org/officeDocument/2006/relationships/image" Target="../media/image69.png"/><Relationship Id="rId87" Type="http://schemas.openxmlformats.org/officeDocument/2006/relationships/image" Target="../media/image90.png"/><Relationship Id="rId110" Type="http://schemas.openxmlformats.org/officeDocument/2006/relationships/image" Target="../media/image113.png"/><Relationship Id="rId115" Type="http://schemas.openxmlformats.org/officeDocument/2006/relationships/image" Target="../media/image118.png"/><Relationship Id="rId61" Type="http://schemas.openxmlformats.org/officeDocument/2006/relationships/image" Target="../media/image64.png"/><Relationship Id="rId82" Type="http://schemas.openxmlformats.org/officeDocument/2006/relationships/image" Target="../media/image85.png"/><Relationship Id="rId19" Type="http://schemas.openxmlformats.org/officeDocument/2006/relationships/image" Target="../media/image22.png"/><Relationship Id="rId14" Type="http://schemas.openxmlformats.org/officeDocument/2006/relationships/image" Target="../media/image17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56" Type="http://schemas.openxmlformats.org/officeDocument/2006/relationships/image" Target="../media/image59.png"/><Relationship Id="rId77" Type="http://schemas.openxmlformats.org/officeDocument/2006/relationships/image" Target="../media/image80.png"/><Relationship Id="rId100" Type="http://schemas.openxmlformats.org/officeDocument/2006/relationships/image" Target="../media/image103.png"/><Relationship Id="rId105" Type="http://schemas.openxmlformats.org/officeDocument/2006/relationships/image" Target="../media/image108.png"/><Relationship Id="rId8" Type="http://schemas.openxmlformats.org/officeDocument/2006/relationships/image" Target="../media/image11.png"/><Relationship Id="rId51" Type="http://schemas.openxmlformats.org/officeDocument/2006/relationships/image" Target="../media/image54.png"/><Relationship Id="rId72" Type="http://schemas.openxmlformats.org/officeDocument/2006/relationships/image" Target="../media/image75.png"/><Relationship Id="rId93" Type="http://schemas.openxmlformats.org/officeDocument/2006/relationships/image" Target="../media/image96.png"/><Relationship Id="rId98" Type="http://schemas.openxmlformats.org/officeDocument/2006/relationships/image" Target="../media/image101.png"/><Relationship Id="rId3" Type="http://schemas.openxmlformats.org/officeDocument/2006/relationships/image" Target="../media/image6.png"/><Relationship Id="rId25" Type="http://schemas.openxmlformats.org/officeDocument/2006/relationships/image" Target="../media/image28.png"/><Relationship Id="rId46" Type="http://schemas.openxmlformats.org/officeDocument/2006/relationships/image" Target="../media/image49.png"/><Relationship Id="rId67" Type="http://schemas.openxmlformats.org/officeDocument/2006/relationships/image" Target="../media/image70.png"/><Relationship Id="rId116" Type="http://schemas.openxmlformats.org/officeDocument/2006/relationships/image" Target="../media/image119.png"/><Relationship Id="rId20" Type="http://schemas.openxmlformats.org/officeDocument/2006/relationships/image" Target="../media/image23.png"/><Relationship Id="rId41" Type="http://schemas.openxmlformats.org/officeDocument/2006/relationships/image" Target="../media/image44.png"/><Relationship Id="rId62" Type="http://schemas.openxmlformats.org/officeDocument/2006/relationships/image" Target="../media/image65.png"/><Relationship Id="rId83" Type="http://schemas.openxmlformats.org/officeDocument/2006/relationships/image" Target="../media/image86.png"/><Relationship Id="rId88" Type="http://schemas.openxmlformats.org/officeDocument/2006/relationships/image" Target="../media/image91.png"/><Relationship Id="rId111" Type="http://schemas.openxmlformats.org/officeDocument/2006/relationships/image" Target="../media/image114.png"/><Relationship Id="rId15" Type="http://schemas.openxmlformats.org/officeDocument/2006/relationships/image" Target="../media/image18.png"/><Relationship Id="rId36" Type="http://schemas.openxmlformats.org/officeDocument/2006/relationships/image" Target="../media/image39.png"/><Relationship Id="rId57" Type="http://schemas.openxmlformats.org/officeDocument/2006/relationships/image" Target="../media/image60.png"/><Relationship Id="rId106" Type="http://schemas.openxmlformats.org/officeDocument/2006/relationships/image" Target="../media/image10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02264908-CB8A-41A6-9D2D-EC5D1266600A}"/>
              </a:ext>
            </a:extLst>
          </p:cNvPr>
          <p:cNvGrpSpPr/>
          <p:nvPr/>
        </p:nvGrpSpPr>
        <p:grpSpPr>
          <a:xfrm>
            <a:off x="6893901" y="1043728"/>
            <a:ext cx="3780420" cy="1280090"/>
            <a:chOff x="1007096" y="1074652"/>
            <a:chExt cx="3780420" cy="128009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AD0B6A3-8BD2-4BE5-BD16-BBB0E33418AF}"/>
                </a:ext>
              </a:extLst>
            </p:cNvPr>
            <p:cNvSpPr/>
            <p:nvPr/>
          </p:nvSpPr>
          <p:spPr>
            <a:xfrm>
              <a:off x="1007096" y="1074652"/>
              <a:ext cx="3780420" cy="128009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1B3798-7233-48B7-9866-246BDD36D5EB}"/>
                </a:ext>
              </a:extLst>
            </p:cNvPr>
            <p:cNvGrpSpPr/>
            <p:nvPr/>
          </p:nvGrpSpPr>
          <p:grpSpPr>
            <a:xfrm>
              <a:off x="1151112" y="1178188"/>
              <a:ext cx="3456384" cy="1084596"/>
              <a:chOff x="1151112" y="1178188"/>
              <a:chExt cx="3456384" cy="108459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4019D67-F49F-4CEF-B786-D0A7AA743FEC}"/>
                  </a:ext>
                </a:extLst>
              </p:cNvPr>
              <p:cNvSpPr/>
              <p:nvPr/>
            </p:nvSpPr>
            <p:spPr>
              <a:xfrm>
                <a:off x="1583160" y="1178188"/>
                <a:ext cx="2592288" cy="756084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Import OTU matrix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53FBA-DD66-4471-AE7C-B984163F9702}"/>
                  </a:ext>
                </a:extLst>
              </p:cNvPr>
              <p:cNvSpPr/>
              <p:nvPr/>
            </p:nvSpPr>
            <p:spPr>
              <a:xfrm>
                <a:off x="1151112" y="1931137"/>
                <a:ext cx="3456384" cy="33164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analysis by the kraken2 &amp; bracken</a:t>
                </a:r>
                <a:endParaRPr lang="zh-CN" altLang="en-US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24358E2-BA2C-4198-9249-6359EE339680}"/>
              </a:ext>
            </a:extLst>
          </p:cNvPr>
          <p:cNvSpPr/>
          <p:nvPr/>
        </p:nvSpPr>
        <p:spPr>
          <a:xfrm>
            <a:off x="102870" y="2802845"/>
            <a:ext cx="5627130" cy="5652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A8064-5F90-4D61-9EF5-46DC9AB9E563}"/>
              </a:ext>
            </a:extLst>
          </p:cNvPr>
          <p:cNvGrpSpPr/>
          <p:nvPr/>
        </p:nvGrpSpPr>
        <p:grpSpPr>
          <a:xfrm>
            <a:off x="287207" y="2874852"/>
            <a:ext cx="5177622" cy="1753660"/>
            <a:chOff x="287207" y="3015733"/>
            <a:chExt cx="5177622" cy="17536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F4AD2A-57F8-464C-B608-9953B60DF1E7}"/>
                </a:ext>
              </a:extLst>
            </p:cNvPr>
            <p:cNvSpPr/>
            <p:nvPr/>
          </p:nvSpPr>
          <p:spPr>
            <a:xfrm>
              <a:off x="1439144" y="3015733"/>
              <a:ext cx="2880320" cy="7560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Fungi alpha diversity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A62369-57AF-46B3-8944-83C0F531FA6C}"/>
                </a:ext>
              </a:extLst>
            </p:cNvPr>
            <p:cNvSpPr/>
            <p:nvPr/>
          </p:nvSpPr>
          <p:spPr>
            <a:xfrm>
              <a:off x="820505" y="3768682"/>
              <a:ext cx="4117598" cy="3316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 Each cohorts performance [violin plot]</a:t>
              </a:r>
              <a:endParaRPr lang="zh-CN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0F7DC4-4491-4FE7-B8E5-DA200E9A627F}"/>
                </a:ext>
              </a:extLst>
            </p:cNvPr>
            <p:cNvSpPr/>
            <p:nvPr/>
          </p:nvSpPr>
          <p:spPr>
            <a:xfrm>
              <a:off x="287207" y="4103464"/>
              <a:ext cx="5177622" cy="3253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 Line regression with bac alpha diversity [point plot]</a:t>
              </a:r>
              <a:endParaRPr lang="zh-CN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57F155-0274-4BC6-9D78-8086CFBBD98A}"/>
                </a:ext>
              </a:extLst>
            </p:cNvPr>
            <p:cNvSpPr/>
            <p:nvPr/>
          </p:nvSpPr>
          <p:spPr>
            <a:xfrm>
              <a:off x="437603" y="4426209"/>
              <a:ext cx="4889974" cy="343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 Clinical subgroup (AJCC, gender, BMI) [bar plot]</a:t>
              </a:r>
              <a:endParaRPr lang="zh-CN" alt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026B25-047A-4D11-8468-90A4352818A2}"/>
              </a:ext>
            </a:extLst>
          </p:cNvPr>
          <p:cNvGrpSpPr/>
          <p:nvPr/>
        </p:nvGrpSpPr>
        <p:grpSpPr>
          <a:xfrm>
            <a:off x="5853843" y="2808820"/>
            <a:ext cx="5860537" cy="1962969"/>
            <a:chOff x="6084642" y="2910856"/>
            <a:chExt cx="5860537" cy="196296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32566C-BE22-45EA-8037-6C824486C7F6}"/>
                </a:ext>
              </a:extLst>
            </p:cNvPr>
            <p:cNvSpPr/>
            <p:nvPr/>
          </p:nvSpPr>
          <p:spPr>
            <a:xfrm>
              <a:off x="6084642" y="2910856"/>
              <a:ext cx="5860537" cy="19629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A0C896A-4294-45A2-80F5-5738954D01AD}"/>
                </a:ext>
              </a:extLst>
            </p:cNvPr>
            <p:cNvGrpSpPr/>
            <p:nvPr/>
          </p:nvGrpSpPr>
          <p:grpSpPr>
            <a:xfrm>
              <a:off x="6360612" y="3015733"/>
              <a:ext cx="5267664" cy="1741621"/>
              <a:chOff x="242186" y="3015733"/>
              <a:chExt cx="5267664" cy="174162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7B8A95C-AB28-4A47-A217-CF3B1B635994}"/>
                  </a:ext>
                </a:extLst>
              </p:cNvPr>
              <p:cNvSpPr/>
              <p:nvPr/>
            </p:nvSpPr>
            <p:spPr>
              <a:xfrm>
                <a:off x="1439144" y="3015733"/>
                <a:ext cx="2880320" cy="75608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Meta-analysis significant fungi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4D48C2D-EDC5-4C12-9BC6-DBA4216226C7}"/>
                  </a:ext>
                </a:extLst>
              </p:cNvPr>
              <p:cNvSpPr/>
              <p:nvPr/>
            </p:nvSpPr>
            <p:spPr>
              <a:xfrm>
                <a:off x="820505" y="3768682"/>
                <a:ext cx="4117598" cy="331648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1. General significant difference [bar plot]</a:t>
                </a:r>
                <a:endParaRPr lang="zh-CN" alt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A5230C-02A1-43CA-9991-72220A05DD36}"/>
                  </a:ext>
                </a:extLst>
              </p:cNvPr>
              <p:cNvSpPr/>
              <p:nvPr/>
            </p:nvSpPr>
            <p:spPr>
              <a:xfrm>
                <a:off x="242186" y="4103464"/>
                <a:ext cx="5267664" cy="325378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2. Selected in each cohort relative abundance [hm]</a:t>
                </a:r>
                <a:endParaRPr lang="zh-CN" alt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0D6B61-EDEB-4764-8FB2-674FB80D3C0D}"/>
                  </a:ext>
                </a:extLst>
              </p:cNvPr>
              <p:cNvSpPr/>
              <p:nvPr/>
            </p:nvSpPr>
            <p:spPr>
              <a:xfrm>
                <a:off x="507357" y="4425705"/>
                <a:ext cx="4750466" cy="331649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3. Selected in each cohort fold change [boxplot] </a:t>
                </a:r>
                <a:endParaRPr lang="zh-CN" altLang="en-US" dirty="0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8D7000-CD9F-4717-9E78-256D06D184E4}"/>
              </a:ext>
            </a:extLst>
          </p:cNvPr>
          <p:cNvGrpSpPr/>
          <p:nvPr/>
        </p:nvGrpSpPr>
        <p:grpSpPr>
          <a:xfrm>
            <a:off x="11838223" y="2802845"/>
            <a:ext cx="5860338" cy="1610694"/>
            <a:chOff x="6117410" y="5467141"/>
            <a:chExt cx="5860338" cy="161069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8F0A49-CD54-4D5D-AF48-EFCE8D22764D}"/>
                </a:ext>
              </a:extLst>
            </p:cNvPr>
            <p:cNvSpPr/>
            <p:nvPr/>
          </p:nvSpPr>
          <p:spPr>
            <a:xfrm>
              <a:off x="6117410" y="5467141"/>
              <a:ext cx="5860338" cy="1610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EBFD74-BA86-4C37-8A2A-5B4FFAB128A8}"/>
                </a:ext>
              </a:extLst>
            </p:cNvPr>
            <p:cNvGrpSpPr/>
            <p:nvPr/>
          </p:nvGrpSpPr>
          <p:grpSpPr>
            <a:xfrm>
              <a:off x="6693473" y="5560164"/>
              <a:ext cx="4615086" cy="1424645"/>
              <a:chOff x="5362547" y="3015733"/>
              <a:chExt cx="4615086" cy="142464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23B4F6-8073-436A-8370-3D37A595FC37}"/>
                  </a:ext>
                </a:extLst>
              </p:cNvPr>
              <p:cNvSpPr/>
              <p:nvPr/>
            </p:nvSpPr>
            <p:spPr>
              <a:xfrm>
                <a:off x="5362549" y="3760499"/>
                <a:ext cx="4615082" cy="34801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1. Fungi internal correlations [</a:t>
                </a:r>
                <a:r>
                  <a:rPr lang="en-US" altLang="zh-CN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strangle hm</a:t>
                </a:r>
                <a:r>
                  <a:rPr lang="en-US" altLang="zh-CN" dirty="0"/>
                  <a:t>]</a:t>
                </a:r>
                <a:endParaRPr lang="zh-CN" alt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281C291-EED3-42CE-8E6F-4067F80B8313}"/>
                  </a:ext>
                </a:extLst>
              </p:cNvPr>
              <p:cNvSpPr/>
              <p:nvPr/>
            </p:nvSpPr>
            <p:spPr>
              <a:xfrm>
                <a:off x="5362547" y="4085658"/>
                <a:ext cx="4615086" cy="35472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2. Fungi &amp; bacteria relationships [hm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bar plot]</a:t>
                </a:r>
                <a:endParaRPr lang="zh-CN" alt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8B4061A-5F6D-4C8B-8427-438FE0EE409A}"/>
                  </a:ext>
                </a:extLst>
              </p:cNvPr>
              <p:cNvSpPr/>
              <p:nvPr/>
            </p:nvSpPr>
            <p:spPr>
              <a:xfrm>
                <a:off x="6229930" y="3015733"/>
                <a:ext cx="2880320" cy="74476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Correlation distribution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CDD92BD-E0A7-4DBF-B241-7BE44242C59B}"/>
              </a:ext>
            </a:extLst>
          </p:cNvPr>
          <p:cNvGrpSpPr/>
          <p:nvPr/>
        </p:nvGrpSpPr>
        <p:grpSpPr>
          <a:xfrm>
            <a:off x="5854042" y="5123386"/>
            <a:ext cx="5860338" cy="1644316"/>
            <a:chOff x="6091974" y="7555743"/>
            <a:chExt cx="5860338" cy="164431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927B745-B59B-41C0-BF1E-C949A25B606A}"/>
                </a:ext>
              </a:extLst>
            </p:cNvPr>
            <p:cNvSpPr/>
            <p:nvPr/>
          </p:nvSpPr>
          <p:spPr>
            <a:xfrm>
              <a:off x="6091974" y="7555743"/>
              <a:ext cx="5860338" cy="1644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A000546-2A72-4908-B38E-B274C84724A3}"/>
                </a:ext>
              </a:extLst>
            </p:cNvPr>
            <p:cNvGrpSpPr/>
            <p:nvPr/>
          </p:nvGrpSpPr>
          <p:grpSpPr>
            <a:xfrm>
              <a:off x="7345092" y="7665577"/>
              <a:ext cx="3260976" cy="1424645"/>
              <a:chOff x="6039602" y="3015733"/>
              <a:chExt cx="3260976" cy="142464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D720C4B-78B7-42E8-A4B7-C874233A3472}"/>
                  </a:ext>
                </a:extLst>
              </p:cNvPr>
              <p:cNvSpPr/>
              <p:nvPr/>
            </p:nvSpPr>
            <p:spPr>
              <a:xfrm>
                <a:off x="6039603" y="3760499"/>
                <a:ext cx="3260974" cy="3480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1. Correlation with clinical info</a:t>
                </a:r>
                <a:endParaRPr lang="zh-CN" alt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962FD7-5D8F-4DF2-94DE-4F8FA82B9B12}"/>
                  </a:ext>
                </a:extLst>
              </p:cNvPr>
              <p:cNvSpPr/>
              <p:nvPr/>
            </p:nvSpPr>
            <p:spPr>
              <a:xfrm>
                <a:off x="6039602" y="4085658"/>
                <a:ext cx="3260976" cy="35472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2. Functional analysis</a:t>
                </a:r>
                <a:endParaRPr lang="zh-CN" alt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E3BC5C2-9146-4637-B3F8-B4F16AB070EC}"/>
                  </a:ext>
                </a:extLst>
              </p:cNvPr>
              <p:cNvSpPr/>
              <p:nvPr/>
            </p:nvSpPr>
            <p:spPr>
              <a:xfrm>
                <a:off x="6229930" y="3015733"/>
                <a:ext cx="2880320" cy="74476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Individual fungi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F90B62-14F9-4957-993B-CABF12E67FE4}"/>
              </a:ext>
            </a:extLst>
          </p:cNvPr>
          <p:cNvGrpSpPr/>
          <p:nvPr/>
        </p:nvGrpSpPr>
        <p:grpSpPr>
          <a:xfrm>
            <a:off x="1435858" y="6979308"/>
            <a:ext cx="2880320" cy="1419802"/>
            <a:chOff x="1476275" y="7367974"/>
            <a:chExt cx="2880320" cy="14198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4A0A469-C55C-4526-8B0A-DFE6FCD71462}"/>
                </a:ext>
              </a:extLst>
            </p:cNvPr>
            <p:cNvSpPr/>
            <p:nvPr/>
          </p:nvSpPr>
          <p:spPr>
            <a:xfrm>
              <a:off x="2333799" y="8120923"/>
              <a:ext cx="1165272" cy="3499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 Phylum</a:t>
              </a:r>
              <a:endParaRPr lang="zh-CN" alt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415B1C-1221-4A5D-9BE9-754D27909275}"/>
                </a:ext>
              </a:extLst>
            </p:cNvPr>
            <p:cNvSpPr/>
            <p:nvPr/>
          </p:nvSpPr>
          <p:spPr>
            <a:xfrm>
              <a:off x="1476275" y="7367974"/>
              <a:ext cx="2880320" cy="7560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Fungi composition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3DEB87B-43A3-448E-8C03-30702E5EF6E1}"/>
                </a:ext>
              </a:extLst>
            </p:cNvPr>
            <p:cNvSpPr/>
            <p:nvPr/>
          </p:nvSpPr>
          <p:spPr>
            <a:xfrm>
              <a:off x="2333799" y="8456128"/>
              <a:ext cx="1165272" cy="3316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 Species</a:t>
              </a:r>
              <a:endParaRPr lang="zh-CN" alt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A69B0B2-134F-4191-8B53-F585B7651309}"/>
              </a:ext>
            </a:extLst>
          </p:cNvPr>
          <p:cNvGrpSpPr/>
          <p:nvPr/>
        </p:nvGrpSpPr>
        <p:grpSpPr>
          <a:xfrm>
            <a:off x="1445716" y="4747060"/>
            <a:ext cx="2918440" cy="2100571"/>
            <a:chOff x="1445716" y="5248667"/>
            <a:chExt cx="2918440" cy="21005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56A022-1C4B-4734-8942-0D64B360F3CD}"/>
                </a:ext>
              </a:extLst>
            </p:cNvPr>
            <p:cNvSpPr/>
            <p:nvPr/>
          </p:nvSpPr>
          <p:spPr>
            <a:xfrm>
              <a:off x="2066334" y="6001616"/>
              <a:ext cx="1639084" cy="3316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 PCOA</a:t>
              </a:r>
              <a:endParaRPr lang="zh-CN" alt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C0B269-C3B3-4BF5-8949-8848A3EAD86B}"/>
                </a:ext>
              </a:extLst>
            </p:cNvPr>
            <p:cNvSpPr/>
            <p:nvPr/>
          </p:nvSpPr>
          <p:spPr>
            <a:xfrm>
              <a:off x="1848332" y="6333263"/>
              <a:ext cx="2075088" cy="3316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 t-SNE/ CCA/ RDA</a:t>
              </a:r>
              <a:endParaRPr lang="zh-CN" alt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2DDEBB-E158-41FC-9C57-730586A53756}"/>
                </a:ext>
              </a:extLst>
            </p:cNvPr>
            <p:cNvSpPr/>
            <p:nvPr/>
          </p:nvSpPr>
          <p:spPr>
            <a:xfrm>
              <a:off x="1445716" y="5248667"/>
              <a:ext cx="2880320" cy="7560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Fungi beta diversity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1D514F-31BE-45F4-AB70-101FD5DBFBAA}"/>
                </a:ext>
              </a:extLst>
            </p:cNvPr>
            <p:cNvSpPr/>
            <p:nvPr/>
          </p:nvSpPr>
          <p:spPr>
            <a:xfrm>
              <a:off x="1468714" y="6668468"/>
              <a:ext cx="2895442" cy="6807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 PCA contribution </a:t>
              </a:r>
            </a:p>
            <a:p>
              <a:pPr algn="ctr"/>
              <a:r>
                <a:rPr lang="en-US" altLang="zh-CN" dirty="0"/>
                <a:t>[stages/ cohorts/ clinical info]</a:t>
              </a:r>
              <a:endParaRPr lang="zh-CN" altLang="en-US" dirty="0"/>
            </a:p>
          </p:txBody>
        </p: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8AD3593-107F-4528-A63F-95326AAD9D30}"/>
              </a:ext>
            </a:extLst>
          </p:cNvPr>
          <p:cNvCxnSpPr>
            <a:stCxn id="67" idx="2"/>
            <a:endCxn id="3" idx="0"/>
          </p:cNvCxnSpPr>
          <p:nvPr/>
        </p:nvCxnSpPr>
        <p:spPr>
          <a:xfrm rot="5400000">
            <a:off x="5610760" y="-370507"/>
            <a:ext cx="479027" cy="58676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5E985D8-B4A1-42B1-BADF-E2CDF5F1F9E7}"/>
              </a:ext>
            </a:extLst>
          </p:cNvPr>
          <p:cNvCxnSpPr>
            <a:stCxn id="67" idx="2"/>
            <a:endCxn id="46" idx="0"/>
          </p:cNvCxnSpPr>
          <p:nvPr/>
        </p:nvCxnSpPr>
        <p:spPr>
          <a:xfrm rot="16200000" flipH="1">
            <a:off x="11536738" y="-428810"/>
            <a:ext cx="479027" cy="598428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AD3F7EF-D820-4EE5-967A-136A4D3D4CD7}"/>
              </a:ext>
            </a:extLst>
          </p:cNvPr>
          <p:cNvCxnSpPr>
            <a:stCxn id="67" idx="2"/>
            <a:endCxn id="28" idx="0"/>
          </p:cNvCxnSpPr>
          <p:nvPr/>
        </p:nvCxnSpPr>
        <p:spPr>
          <a:xfrm>
            <a:off x="8784111" y="2323818"/>
            <a:ext cx="1" cy="485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6D8861-D548-411B-950A-B66FA92E222D}"/>
              </a:ext>
            </a:extLst>
          </p:cNvPr>
          <p:cNvCxnSpPr>
            <a:stCxn id="28" idx="2"/>
            <a:endCxn id="56" idx="0"/>
          </p:cNvCxnSpPr>
          <p:nvPr/>
        </p:nvCxnSpPr>
        <p:spPr>
          <a:xfrm>
            <a:off x="8784112" y="4771789"/>
            <a:ext cx="99" cy="351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463DAA-F0E4-4C26-990D-65C46FD65234}"/>
              </a:ext>
            </a:extLst>
          </p:cNvPr>
          <p:cNvSpPr txBox="1"/>
          <p:nvPr/>
        </p:nvSpPr>
        <p:spPr>
          <a:xfrm>
            <a:off x="180792" y="8842314"/>
            <a:ext cx="55492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1. Fungi profiles: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Alpha </a:t>
            </a:r>
            <a:r>
              <a:rPr lang="zh-CN" altLang="en-US" sz="1400" dirty="0"/>
              <a:t>多样性，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绘制小提琴图，根据不同的</a:t>
            </a:r>
            <a:r>
              <a:rPr lang="en-US" altLang="zh-CN" sz="1400" dirty="0"/>
              <a:t>stages</a:t>
            </a:r>
            <a:r>
              <a:rPr lang="zh-CN" altLang="en-US" sz="1400" dirty="0"/>
              <a:t>分组，可以包含所有的</a:t>
            </a:r>
            <a:r>
              <a:rPr lang="en-US" altLang="zh-CN" sz="1400" dirty="0"/>
              <a:t>features</a:t>
            </a:r>
            <a:r>
              <a:rPr lang="zh-CN" altLang="en-US" sz="1400" dirty="0"/>
              <a:t>， 也可以去掉一些</a:t>
            </a:r>
            <a:r>
              <a:rPr lang="en-US" altLang="zh-CN" sz="1400" dirty="0"/>
              <a:t>0</a:t>
            </a:r>
            <a:r>
              <a:rPr lang="zh-CN" altLang="en-US" sz="1400" dirty="0"/>
              <a:t>过多的</a:t>
            </a:r>
            <a:r>
              <a:rPr lang="en-US" altLang="zh-CN" sz="1400" dirty="0"/>
              <a:t>features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/>
              <a:t>Alpha </a:t>
            </a:r>
            <a:r>
              <a:rPr lang="zh-CN" altLang="en-US" sz="1400" dirty="0"/>
              <a:t>多样性，把每个</a:t>
            </a:r>
            <a:r>
              <a:rPr lang="en-US" altLang="zh-CN" sz="1400" dirty="0"/>
              <a:t>cohort</a:t>
            </a:r>
            <a:r>
              <a:rPr lang="zh-CN" altLang="en-US" sz="1400" dirty="0"/>
              <a:t>的情况以点图 </a:t>
            </a:r>
            <a:r>
              <a:rPr lang="en-US" altLang="zh-CN" sz="1400" dirty="0"/>
              <a:t>+ Quarter </a:t>
            </a:r>
            <a:r>
              <a:rPr lang="zh-CN" altLang="en-US" sz="1400" dirty="0"/>
              <a:t>的形式添加到小提琴中。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画一个回归，看看</a:t>
            </a:r>
            <a:r>
              <a:rPr lang="en-US" altLang="zh-CN" sz="1400" dirty="0"/>
              <a:t>fungi</a:t>
            </a:r>
            <a:r>
              <a:rPr lang="zh-CN" altLang="en-US" sz="1400" dirty="0"/>
              <a:t>和</a:t>
            </a:r>
            <a:r>
              <a:rPr lang="en-US" altLang="zh-CN" sz="1400" dirty="0"/>
              <a:t>bac</a:t>
            </a:r>
            <a:r>
              <a:rPr lang="zh-CN" altLang="en-US" sz="1400" dirty="0"/>
              <a:t>的</a:t>
            </a:r>
            <a:r>
              <a:rPr lang="en-US" altLang="zh-CN" sz="1400" dirty="0"/>
              <a:t>alpha diversity</a:t>
            </a:r>
            <a:r>
              <a:rPr lang="zh-CN" altLang="en-US" sz="1400" dirty="0"/>
              <a:t>的相关性情况，是否共增或者共减。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通过</a:t>
            </a:r>
            <a:r>
              <a:rPr lang="en-US" altLang="zh-CN" sz="1400" dirty="0"/>
              <a:t>AJCC/</a:t>
            </a:r>
            <a:r>
              <a:rPr lang="zh-CN" altLang="en-US" sz="1400" dirty="0"/>
              <a:t> 性别分组，去绘制</a:t>
            </a:r>
            <a:r>
              <a:rPr lang="en-US" altLang="zh-CN" sz="1400" dirty="0"/>
              <a:t>alpha </a:t>
            </a:r>
            <a:r>
              <a:rPr lang="zh-CN" altLang="en-US" sz="1400" dirty="0"/>
              <a:t>多样性图，也可以画和</a:t>
            </a:r>
            <a:r>
              <a:rPr lang="en-US" altLang="zh-CN" sz="1400" dirty="0"/>
              <a:t>BMI</a:t>
            </a:r>
            <a:r>
              <a:rPr lang="zh-CN" altLang="en-US" sz="1400" dirty="0"/>
              <a:t>的相关性。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Beta </a:t>
            </a:r>
            <a:r>
              <a:rPr lang="zh-CN" altLang="en-US" sz="1400" dirty="0"/>
              <a:t>多样性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非监督聚类，</a:t>
            </a:r>
            <a:r>
              <a:rPr lang="en-US" altLang="zh-CN" sz="1400" dirty="0"/>
              <a:t>PCoA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监督性聚类， </a:t>
            </a:r>
            <a:r>
              <a:rPr lang="en-US" altLang="zh-CN" sz="1400" dirty="0"/>
              <a:t>t-SNE/</a:t>
            </a:r>
            <a:r>
              <a:rPr lang="zh-CN" altLang="en-US" sz="1400" dirty="0"/>
              <a:t> </a:t>
            </a:r>
            <a:r>
              <a:rPr lang="en-US" altLang="zh-CN" sz="1400" dirty="0"/>
              <a:t>CCA/ RDA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根据</a:t>
            </a:r>
            <a:r>
              <a:rPr lang="en-US" altLang="zh-CN" sz="1400" dirty="0"/>
              <a:t>stages/ cohorts/ </a:t>
            </a:r>
            <a:r>
              <a:rPr lang="zh-CN" altLang="en-US" sz="1400" dirty="0"/>
              <a:t>或者其他</a:t>
            </a:r>
            <a:r>
              <a:rPr lang="en-US" altLang="zh-CN" sz="1400" dirty="0"/>
              <a:t>clinic</a:t>
            </a:r>
            <a:r>
              <a:rPr lang="zh-CN" altLang="en-US" sz="1400" dirty="0"/>
              <a:t>的信息去看看他们在每个</a:t>
            </a:r>
            <a:r>
              <a:rPr lang="en-US" altLang="zh-CN" sz="1400" dirty="0"/>
              <a:t>PCoA</a:t>
            </a:r>
            <a:r>
              <a:rPr lang="zh-CN" altLang="en-US" sz="1400" dirty="0"/>
              <a:t>中的贡献是怎么样的 </a:t>
            </a:r>
            <a:r>
              <a:rPr lang="en-US" altLang="zh-CN" sz="1400" dirty="0"/>
              <a:t>[</a:t>
            </a:r>
            <a:r>
              <a:rPr lang="zh-CN" altLang="en-US" sz="1400" dirty="0"/>
              <a:t>参考</a:t>
            </a:r>
            <a:r>
              <a:rPr lang="en-US" altLang="zh-CN" sz="1400" dirty="0"/>
              <a:t>cell</a:t>
            </a:r>
            <a:r>
              <a:rPr lang="zh-CN" altLang="en-US" sz="1400" dirty="0"/>
              <a:t>那篇文章</a:t>
            </a:r>
            <a:r>
              <a:rPr lang="en-US" altLang="zh-CN" sz="1400" dirty="0"/>
              <a:t>]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真菌的组成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从不同的</a:t>
            </a:r>
            <a:r>
              <a:rPr lang="en-US" altLang="zh-CN" sz="1400" dirty="0"/>
              <a:t>level</a:t>
            </a:r>
            <a:r>
              <a:rPr lang="zh-CN" altLang="en-US" sz="1400" dirty="0"/>
              <a:t>去看（</a:t>
            </a:r>
            <a:r>
              <a:rPr lang="en-US" altLang="zh-CN" sz="1400" dirty="0"/>
              <a:t>phylum</a:t>
            </a:r>
            <a:r>
              <a:rPr lang="zh-CN" altLang="en-US" sz="1400" dirty="0"/>
              <a:t>和</a:t>
            </a:r>
            <a:r>
              <a:rPr lang="en-US" altLang="zh-CN" sz="1400" dirty="0"/>
              <a:t>species</a:t>
            </a:r>
            <a:r>
              <a:rPr lang="zh-CN" altLang="en-US" sz="1400" dirty="0"/>
              <a:t>），画堆积直方图，对数据进行拟合（参考</a:t>
            </a:r>
            <a:r>
              <a:rPr lang="en-US" altLang="zh-CN" sz="1400" dirty="0"/>
              <a:t>Wilson</a:t>
            </a:r>
            <a:r>
              <a:rPr lang="zh-CN" altLang="en-US" sz="1400" dirty="0"/>
              <a:t>和长安他们文章）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真菌的比例在不同的</a:t>
            </a:r>
            <a:r>
              <a:rPr lang="en-US" altLang="zh-CN" sz="1400" dirty="0"/>
              <a:t>samples</a:t>
            </a:r>
            <a:r>
              <a:rPr lang="zh-CN" altLang="en-US" sz="1400" dirty="0"/>
              <a:t>、</a:t>
            </a:r>
            <a:r>
              <a:rPr lang="en-US" altLang="zh-CN" sz="1400" dirty="0"/>
              <a:t>stages</a:t>
            </a:r>
            <a:r>
              <a:rPr lang="zh-CN" altLang="en-US" sz="1400" dirty="0"/>
              <a:t>中的分布，画直方图，也可以做一个线性拟合。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5E42F9-792E-458C-A7A3-DF48A1139E5D}"/>
              </a:ext>
            </a:extLst>
          </p:cNvPr>
          <p:cNvSpPr txBox="1"/>
          <p:nvPr/>
        </p:nvSpPr>
        <p:spPr>
          <a:xfrm>
            <a:off x="6009507" y="7007822"/>
            <a:ext cx="55492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2. Meta-analysis significant fungi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把阈值放宽，挑选出所有有相同</a:t>
            </a:r>
            <a:r>
              <a:rPr lang="en-US" altLang="zh-CN" sz="1400" dirty="0"/>
              <a:t>trend (</a:t>
            </a:r>
            <a:r>
              <a:rPr lang="zh-CN" altLang="en-US" sz="1400" dirty="0"/>
              <a:t>≥ </a:t>
            </a:r>
            <a:r>
              <a:rPr lang="en-US" altLang="zh-CN" sz="1400" dirty="0"/>
              <a:t>7)</a:t>
            </a:r>
            <a:r>
              <a:rPr lang="zh-CN" altLang="en-US" sz="1400" dirty="0"/>
              <a:t>的</a:t>
            </a:r>
            <a:r>
              <a:rPr lang="en-US" altLang="zh-CN" sz="1400" dirty="0"/>
              <a:t>features</a:t>
            </a:r>
            <a:r>
              <a:rPr lang="zh-CN" altLang="en-US" sz="1400" dirty="0"/>
              <a:t>， 画分布直方图，分方向。</a:t>
            </a:r>
            <a:r>
              <a:rPr lang="en-US" altLang="zh-CN" sz="1400" dirty="0"/>
              <a:t>[</a:t>
            </a:r>
            <a:r>
              <a:rPr lang="zh-CN" altLang="en-US" sz="1400" dirty="0"/>
              <a:t>绘制柱状图，加个横线分开</a:t>
            </a:r>
            <a:r>
              <a:rPr lang="en-US" altLang="zh-CN" sz="1400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根据</a:t>
            </a:r>
            <a:r>
              <a:rPr lang="en-US" altLang="zh-CN" sz="1400" dirty="0"/>
              <a:t>Wilcoxon rank test</a:t>
            </a:r>
            <a:r>
              <a:rPr lang="zh-CN" altLang="en-US" sz="1400" dirty="0"/>
              <a:t>再去筛选 </a:t>
            </a:r>
            <a:r>
              <a:rPr lang="en-US" altLang="zh-CN" sz="1400" dirty="0"/>
              <a:t>p value </a:t>
            </a:r>
            <a:r>
              <a:rPr lang="zh-CN" altLang="en-US" sz="1400" dirty="0"/>
              <a:t>。</a:t>
            </a:r>
            <a:r>
              <a:rPr lang="en-US" altLang="zh-CN" sz="1400" dirty="0"/>
              <a:t>[cohort</a:t>
            </a:r>
            <a:r>
              <a:rPr lang="zh-CN" altLang="en-US" sz="1400" dirty="0"/>
              <a:t>的热图，</a:t>
            </a:r>
            <a:r>
              <a:rPr lang="en-US" altLang="zh-CN" sz="1400" dirty="0"/>
              <a:t>p-value + CTRL + CRC]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最后卡一个</a:t>
            </a:r>
            <a:r>
              <a:rPr lang="en-US" altLang="zh-CN" sz="1400" dirty="0"/>
              <a:t>|log</a:t>
            </a:r>
            <a:r>
              <a:rPr lang="en-US" altLang="zh-CN" sz="1400" baseline="-25000" dirty="0"/>
              <a:t>2</a:t>
            </a:r>
            <a:r>
              <a:rPr lang="en-US" altLang="zh-CN" sz="1400" dirty="0"/>
              <a:t>FC|  </a:t>
            </a:r>
            <a:r>
              <a:rPr lang="zh-CN" altLang="en-US" sz="1400" dirty="0"/>
              <a:t>≥ </a:t>
            </a:r>
            <a:r>
              <a:rPr lang="en-US" altLang="zh-CN" sz="1400" dirty="0"/>
              <a:t>0.5</a:t>
            </a:r>
            <a:r>
              <a:rPr lang="zh-CN" altLang="en-US" sz="1400" dirty="0"/>
              <a:t>的阈值，筛选得到最终的结果。</a:t>
            </a:r>
            <a:r>
              <a:rPr lang="en-US" altLang="zh-CN" sz="1400" dirty="0"/>
              <a:t>[</a:t>
            </a:r>
            <a:r>
              <a:rPr lang="zh-CN" altLang="en-US" sz="1400" dirty="0"/>
              <a:t>小提琴图</a:t>
            </a:r>
            <a:r>
              <a:rPr lang="en-US" altLang="zh-CN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53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CC4A4189-BF28-49C1-88FB-269B2D8D3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2478"/>
              </p:ext>
            </p:extLst>
          </p:nvPr>
        </p:nvGraphicFramePr>
        <p:xfrm>
          <a:off x="11304240" y="11277481"/>
          <a:ext cx="4104456" cy="270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618777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/>
                        <a:t>Fungi</a:t>
                      </a:r>
                      <a:endParaRPr lang="zh-CN" alt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0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Aspergillus </a:t>
                      </a:r>
                      <a:r>
                        <a:rPr lang="en-US" sz="2400" b="1" i="1" u="none" strike="noStrike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rambellii</a:t>
                      </a:r>
                      <a:endParaRPr lang="en-US" sz="2400" b="1" i="1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98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Tilletia</a:t>
                      </a:r>
                      <a:r>
                        <a:rPr lang="en-US" sz="2400" b="1" i="1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2400" b="1" i="1" u="none" strike="noStrike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controversa</a:t>
                      </a:r>
                      <a:endParaRPr lang="en-US" sz="2400" b="1" i="1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88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Aspergillus </a:t>
                      </a:r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kawachii</a:t>
                      </a:r>
                      <a:endParaRPr lang="en-US" sz="2400" b="1" i="1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876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Rhizophagus</a:t>
                      </a:r>
                      <a:r>
                        <a:rPr lang="en-US" sz="2400" b="1" i="1" u="none" strike="noStrike" dirty="0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irregularis</a:t>
                      </a:r>
                      <a:endParaRPr lang="en-US" sz="2400" b="1" i="1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864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Torulaspora</a:t>
                      </a:r>
                      <a:r>
                        <a:rPr lang="en-US" sz="2400" b="1" i="1" u="none" strike="noStrike" dirty="0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globosa</a:t>
                      </a:r>
                      <a:endParaRPr lang="en-US" sz="2400" b="1" i="1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5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Eremothecium</a:t>
                      </a:r>
                      <a:r>
                        <a:rPr lang="en-US" sz="2400" b="1" i="1" u="none" strike="noStrike" dirty="0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sinecaudum</a:t>
                      </a:r>
                      <a:endParaRPr lang="en-US" sz="2400" b="1" i="1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1430266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BDEAC1B2-7C47-42AF-BE9A-4B0794D729BB}"/>
              </a:ext>
            </a:extLst>
          </p:cNvPr>
          <p:cNvGrpSpPr/>
          <p:nvPr/>
        </p:nvGrpSpPr>
        <p:grpSpPr>
          <a:xfrm>
            <a:off x="685864" y="1110656"/>
            <a:ext cx="15370904" cy="12205356"/>
            <a:chOff x="685864" y="1110656"/>
            <a:chExt cx="15370904" cy="122053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EDBE285-5487-4E00-A971-819946033848}"/>
                </a:ext>
              </a:extLst>
            </p:cNvPr>
            <p:cNvSpPr/>
            <p:nvPr/>
          </p:nvSpPr>
          <p:spPr>
            <a:xfrm>
              <a:off x="1151112" y="1110656"/>
              <a:ext cx="3456384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Import OTU matrix</a:t>
              </a:r>
            </a:p>
            <a:p>
              <a:pPr algn="ctr"/>
              <a:r>
                <a:rPr lang="en-US" altLang="zh-CN" dirty="0"/>
                <a:t>(analysis by the kraken2 &amp; bracken)</a:t>
              </a:r>
              <a:endParaRPr lang="zh-CN" alt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D81D257-20BB-4DF5-8680-AB01D16769CE}"/>
                </a:ext>
              </a:extLst>
            </p:cNvPr>
            <p:cNvSpPr/>
            <p:nvPr/>
          </p:nvSpPr>
          <p:spPr>
            <a:xfrm>
              <a:off x="1151112" y="3810956"/>
              <a:ext cx="3456384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SSTF</a:t>
              </a:r>
            </a:p>
            <a:p>
              <a:pPr algn="ctr"/>
              <a:r>
                <a:rPr lang="en-US" altLang="zh-CN" dirty="0"/>
                <a:t>(selected same trend features)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91CCBF-3225-43FB-824D-74A2F56C4320}"/>
                </a:ext>
              </a:extLst>
            </p:cNvPr>
            <p:cNvGrpSpPr/>
            <p:nvPr/>
          </p:nvGrpSpPr>
          <p:grpSpPr>
            <a:xfrm>
              <a:off x="6299684" y="2634373"/>
              <a:ext cx="5400600" cy="3721318"/>
              <a:chOff x="5507596" y="1005363"/>
              <a:chExt cx="2916324" cy="34332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: Single Corner Snipped 5">
                    <a:extLst>
                      <a:ext uri="{FF2B5EF4-FFF2-40B4-BE49-F238E27FC236}">
                        <a16:creationId xmlns:a16="http://schemas.microsoft.com/office/drawing/2014/main" id="{7AC9C6FC-1E8D-4A65-91BF-3681E9132CFA}"/>
                      </a:ext>
                    </a:extLst>
                  </p:cNvPr>
                  <p:cNvSpPr/>
                  <p:nvPr/>
                </p:nvSpPr>
                <p:spPr>
                  <a:xfrm>
                    <a:off x="5507596" y="1005363"/>
                    <a:ext cx="2916324" cy="2805593"/>
                  </a:xfrm>
                  <a:prstGeom prst="snip1Rect">
                    <a:avLst>
                      <a:gd name="adj" fmla="val 17092"/>
                    </a:avLst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altLang="zh-CN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unc>
                                <m:funcPr>
                                  <m:ctrlPr>
                                    <a:rPr lang="pt-BR" altLang="zh-CN" sz="16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t-BR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altLang="zh-CN" sz="1600" b="0" i="0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1600" b="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e>
                              </m:fun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altLang="zh-CN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altLang="zh-CN" sz="16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1600" i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pt-BR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𝑐𝑟𝑐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altLang="zh-CN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altLang="zh-CN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𝑐𝑡𝑟𝑙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pt-BR" altLang="zh-CN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pt-BR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𝑅𝑒𝐴𝑏𝑢𝑛𝑑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𝑅𝑒𝐴𝑏𝑢𝑛𝑑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e>
                          </m:func>
                        </m:oMath>
                      </m:oMathPara>
                    </a14:m>
                    <a:br>
                      <a:rPr lang="en-US" altLang="zh-CN" sz="16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</a:br>
                    <a:endPara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𝑆𝑆𝑇𝐹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𝐸𝑛𝑟𝑖𝑐h𝑒𝑑</m:t>
                              </m:r>
                            </m:sub>
                          </m:sSub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𝑐𝑜h𝑜𝑟𝑡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𝑐𝑜h𝑜𝑟𝑡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16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pt-BR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func>
                                            <m:funcPr>
                                              <m:ctrlPr>
                                                <a:rPr lang="pt-BR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pt-BR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pt-BR" altLang="zh-CN" sz="1600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</m:e>
                                          </m:func>
                                        </m:e>
                                        <m:sub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1600" b="1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𝒄𝒐𝒉𝒐𝒓𝒕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&gt;0 , 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func>
                                            <m:funcPr>
                                              <m:ctrlPr>
                                                <a:rPr lang="pt-BR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pt-BR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pt-BR" altLang="zh-CN" sz="1600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</m:e>
                                          </m:func>
                                        </m:e>
                                        <m:sub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𝒄𝒐𝒉𝒐𝒓𝒕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0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𝑆𝑆𝑇𝐹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𝐷𝑒𝑝𝑙𝑒𝑡𝑒𝑑</m:t>
                              </m:r>
                            </m:sub>
                          </m:sSub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𝑐𝑜h𝑜𝑟𝑡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𝑐𝑜h𝑜𝑟𝑡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16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pt-BR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func>
                                            <m:funcPr>
                                              <m:ctrlPr>
                                                <a:rPr lang="pt-BR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pt-BR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pt-BR" altLang="zh-CN" sz="1600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</m:e>
                                          </m:func>
                                        </m:e>
                                        <m:sub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1600" b="1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𝒄𝒐𝒉𝒐𝒓𝒕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&gt;0 , 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func>
                                            <m:funcPr>
                                              <m:ctrlPr>
                                                <a:rPr lang="pt-BR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pt-BR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pt-BR" altLang="zh-CN" sz="1600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</m:e>
                                          </m:func>
                                        </m:e>
                                        <m:sub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𝒄𝒐𝒉𝒐𝒓𝒕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pPr algn="ctr"/>
                    <a:endPara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𝑆𝑆𝑇𝐹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𝐸𝑛𝑟𝑖𝑐h𝑒𝑑</m:t>
                            </m:r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/ </m:t>
                            </m:r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𝐷𝑒𝑝𝑙𝑒𝑡𝑒𝑑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&gt;6 </m:t>
                        </m:r>
                      </m:oMath>
                    </a14:m>
                    <a:r>
                      <a:rPr lang="en-US" altLang="zh-CN" sz="16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would be selected</a:t>
                    </a:r>
                    <a:endParaRPr lang="zh-CN" altLang="en-US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Rectangle: Single Corner Snipped 5">
                    <a:extLst>
                      <a:ext uri="{FF2B5EF4-FFF2-40B4-BE49-F238E27FC236}">
                        <a16:creationId xmlns:a16="http://schemas.microsoft.com/office/drawing/2014/main" id="{7AC9C6FC-1E8D-4A65-91BF-3681E9132C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7596" y="1005363"/>
                    <a:ext cx="2916324" cy="2805593"/>
                  </a:xfrm>
                  <a:prstGeom prst="snip1Rect">
                    <a:avLst>
                      <a:gd name="adj" fmla="val 17092"/>
                    </a:avLst>
                  </a:prstGeom>
                  <a:blipFill>
                    <a:blip r:embed="rId2"/>
                    <a:stretch>
                      <a:fillRect b="-998"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FDF3E008-E0F7-405D-8563-A5E69DA7F3F5}"/>
                      </a:ext>
                    </a:extLst>
                  </p:cNvPr>
                  <p:cNvSpPr/>
                  <p:nvPr/>
                </p:nvSpPr>
                <p:spPr>
                  <a:xfrm>
                    <a:off x="5507596" y="3810956"/>
                    <a:ext cx="2916324" cy="324036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𝑓𝑢𝑛𝑔𝑖</m:t>
                          </m:r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𝑛𝑎𝑚𝑒𝑠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FDF3E008-E0F7-405D-8563-A5E69DA7F3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7596" y="3810956"/>
                    <a:ext cx="2916324" cy="32403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9BE6195-A04E-41DD-9226-B53293B6EB85}"/>
                      </a:ext>
                    </a:extLst>
                  </p:cNvPr>
                  <p:cNvSpPr/>
                  <p:nvPr/>
                </p:nvSpPr>
                <p:spPr>
                  <a:xfrm>
                    <a:off x="5507596" y="4134992"/>
                    <a:ext cx="2916324" cy="303658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altLang="zh-CN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𝑐𝑟𝑐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𝐶𝑅𝐶</m:t>
                          </m:r>
                          <m:r>
                            <a:rPr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9BE6195-A04E-41DD-9226-B53293B6EB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7596" y="4134992"/>
                    <a:ext cx="2916324" cy="3036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FAFC36-66F6-47D6-ABE9-976743D6C07E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4607496" y="4495032"/>
              <a:ext cx="169218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DF86EAF-9BDF-4C65-993D-E471C222CC4D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2879304" y="2478808"/>
              <a:ext cx="0" cy="1332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7E31DE-7480-47AE-B62A-702D5A4F58B2}"/>
                </a:ext>
              </a:extLst>
            </p:cNvPr>
            <p:cNvSpPr/>
            <p:nvPr/>
          </p:nvSpPr>
          <p:spPr>
            <a:xfrm>
              <a:off x="1152142" y="7260773"/>
              <a:ext cx="3456384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Significant difference</a:t>
              </a:r>
            </a:p>
            <a:p>
              <a:pPr algn="ctr"/>
              <a:r>
                <a:rPr lang="en-US" altLang="zh-CN" dirty="0"/>
                <a:t>(Wilcoxon rank test: p value &lt; 0.05)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B3F25C3-680D-4291-9367-5E5DFFF743CD}"/>
                </a:ext>
              </a:extLst>
            </p:cNvPr>
            <p:cNvCxnSpPr>
              <a:cxnSpLocks/>
              <a:stCxn id="3" idx="2"/>
              <a:endCxn id="17" idx="0"/>
            </p:cNvCxnSpPr>
            <p:nvPr/>
          </p:nvCxnSpPr>
          <p:spPr>
            <a:xfrm>
              <a:off x="2879304" y="5179108"/>
              <a:ext cx="1030" cy="20816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425A0B-EDD1-4DBC-A493-549E1433812F}"/>
                </a:ext>
              </a:extLst>
            </p:cNvPr>
            <p:cNvSpPr/>
            <p:nvPr/>
          </p:nvSpPr>
          <p:spPr>
            <a:xfrm>
              <a:off x="685864" y="9739580"/>
              <a:ext cx="4389312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Log2(General Fold Change) &gt; 1/2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: Single Corner Snipped 23">
                  <a:extLst>
                    <a:ext uri="{FF2B5EF4-FFF2-40B4-BE49-F238E27FC236}">
                      <a16:creationId xmlns:a16="http://schemas.microsoft.com/office/drawing/2014/main" id="{B7CE54F5-F28F-4A6D-88BA-0F841996E32A}"/>
                    </a:ext>
                  </a:extLst>
                </p:cNvPr>
                <p:cNvSpPr/>
                <p:nvPr/>
              </p:nvSpPr>
              <p:spPr>
                <a:xfrm>
                  <a:off x="6299684" y="9583528"/>
                  <a:ext cx="3780420" cy="1680256"/>
                </a:xfrm>
                <a:prstGeom prst="snip1Rect">
                  <a:avLst>
                    <a:gd name="adj" fmla="val 17092"/>
                  </a:avLst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zh-CN" sz="16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unc>
                              <m:funcPr>
                                <m:ctrlPr>
                                  <a:rPr lang="pt-BR" altLang="zh-CN" sz="16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pt-BR" altLang="zh-CN" sz="16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altLang="zh-CN" sz="16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</m:e>
                            </m:fun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altLang="zh-CN" sz="16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pt-BR" altLang="zh-CN" sz="16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altLang="zh-CN" sz="16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altLang="zh-CN" sz="1600" i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pt-BR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𝑐𝑟𝑐</m:t>
                                    </m:r>
                                  </m:sub>
                                </m:sSub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pt-BR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BR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pt-BR" altLang="zh-CN" sz="16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altLang="zh-CN" sz="16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𝑐𝑡𝑟𝑙</m:t>
                                        </m:r>
                                      </m:sub>
                                    </m:sSub>
                                  </m:sup>
                                  <m:e>
                                    <m:f>
                                      <m:fPr>
                                        <m:ctrlPr>
                                          <a:rPr lang="pt-BR" altLang="zh-CN" sz="16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pt-BR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𝑅𝑒𝐴𝑏𝑢𝑛𝑑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t-BR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𝑅𝑒𝐴𝑏𝑢𝑛𝑑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nary>
                          </m:e>
                        </m:func>
                      </m:oMath>
                    </m:oMathPara>
                  </a14:m>
                  <a:br>
                    <a: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</a:br>
                  <a:endParaRPr lang="en-US" altLang="zh-CN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pt-BR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16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𝐹𝐶</m:t>
                              </m:r>
                            </m:e>
                          </m:func>
                        </m:e>
                        <m:sub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would be selected</a:t>
                  </a:r>
                  <a:endParaRPr lang="zh-CN" altLang="en-US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" name="Rectangle: Single Corner Snipped 23">
                  <a:extLst>
                    <a:ext uri="{FF2B5EF4-FFF2-40B4-BE49-F238E27FC236}">
                      <a16:creationId xmlns:a16="http://schemas.microsoft.com/office/drawing/2014/main" id="{B7CE54F5-F28F-4A6D-88BA-0F841996E3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684" y="9583528"/>
                  <a:ext cx="3780420" cy="1680256"/>
                </a:xfrm>
                <a:prstGeom prst="snip1Rect">
                  <a:avLst>
                    <a:gd name="adj" fmla="val 1709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61C40E-9A60-45F2-A349-1766EED93C25}"/>
                </a:ext>
              </a:extLst>
            </p:cNvPr>
            <p:cNvCxnSpPr>
              <a:cxnSpLocks/>
              <a:stCxn id="23" idx="3"/>
              <a:endCxn id="24" idx="2"/>
            </p:cNvCxnSpPr>
            <p:nvPr/>
          </p:nvCxnSpPr>
          <p:spPr>
            <a:xfrm>
              <a:off x="5075176" y="10423656"/>
              <a:ext cx="122450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D9B89FB-A290-45E1-B973-85015ED6AEFF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2880334" y="8628925"/>
              <a:ext cx="186" cy="11106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EEF7E94-4867-4D6E-B748-7CEBA3A03516}"/>
                </a:ext>
              </a:extLst>
            </p:cNvPr>
            <p:cNvSpPr/>
            <p:nvPr/>
          </p:nvSpPr>
          <p:spPr>
            <a:xfrm>
              <a:off x="6299684" y="7260773"/>
              <a:ext cx="3779862" cy="136815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28 fungi leave </a:t>
              </a:r>
              <a:endParaRPr lang="zh-CN" altLang="en-US" sz="2400" b="1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4C999C-BEE3-42C2-8610-C773F7C3D621}"/>
                </a:ext>
              </a:extLst>
            </p:cNvPr>
            <p:cNvCxnSpPr>
              <a:stCxn id="17" idx="3"/>
              <a:endCxn id="35" idx="1"/>
            </p:cNvCxnSpPr>
            <p:nvPr/>
          </p:nvCxnSpPr>
          <p:spPr>
            <a:xfrm>
              <a:off x="4608526" y="7944849"/>
              <a:ext cx="16911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D17B5D5-2BFC-46C6-BD9D-24B71B340D41}"/>
                </a:ext>
              </a:extLst>
            </p:cNvPr>
            <p:cNvSpPr/>
            <p:nvPr/>
          </p:nvSpPr>
          <p:spPr>
            <a:xfrm>
              <a:off x="6299684" y="11947860"/>
              <a:ext cx="3779862" cy="136815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6 fungi leave </a:t>
              </a:r>
              <a:endParaRPr lang="zh-CN" altLang="en-US" sz="2400" b="1" dirty="0"/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FAAC3CE-0577-48FE-80DB-52636F24221C}"/>
                </a:ext>
              </a:extLst>
            </p:cNvPr>
            <p:cNvCxnSpPr>
              <a:stCxn id="23" idx="2"/>
              <a:endCxn id="38" idx="1"/>
            </p:cNvCxnSpPr>
            <p:nvPr/>
          </p:nvCxnSpPr>
          <p:spPr>
            <a:xfrm rot="16200000" flipH="1">
              <a:off x="3828000" y="10160252"/>
              <a:ext cx="1524204" cy="341916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E1C16D-397A-44C6-9A42-99F2D62E8399}"/>
                </a:ext>
              </a:extLst>
            </p:cNvPr>
            <p:cNvCxnSpPr>
              <a:stCxn id="38" idx="3"/>
              <a:endCxn id="47" idx="1"/>
            </p:cNvCxnSpPr>
            <p:nvPr/>
          </p:nvCxnSpPr>
          <p:spPr>
            <a:xfrm>
              <a:off x="10079546" y="12631936"/>
              <a:ext cx="12246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66A0062-B5C9-42A8-9D41-4C532C0D57D9}"/>
                </a:ext>
              </a:extLst>
            </p:cNvPr>
            <p:cNvSpPr/>
            <p:nvPr/>
          </p:nvSpPr>
          <p:spPr>
            <a:xfrm>
              <a:off x="12600384" y="7252778"/>
              <a:ext cx="3456384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Internal correlations</a:t>
              </a:r>
              <a:endParaRPr lang="en-US" altLang="zh-CN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1AFB36-6850-4FC9-A5F8-768CA7E4BC6E}"/>
                </a:ext>
              </a:extLst>
            </p:cNvPr>
            <p:cNvCxnSpPr>
              <a:stCxn id="35" idx="3"/>
              <a:endCxn id="50" idx="1"/>
            </p:cNvCxnSpPr>
            <p:nvPr/>
          </p:nvCxnSpPr>
          <p:spPr>
            <a:xfrm flipV="1">
              <a:off x="10079546" y="7936854"/>
              <a:ext cx="2520838" cy="799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Multiplication Sign 53">
              <a:extLst>
                <a:ext uri="{FF2B5EF4-FFF2-40B4-BE49-F238E27FC236}">
                  <a16:creationId xmlns:a16="http://schemas.microsoft.com/office/drawing/2014/main" id="{FC3D48BD-819B-416D-9DF0-34B0F7D5526D}"/>
                </a:ext>
              </a:extLst>
            </p:cNvPr>
            <p:cNvSpPr/>
            <p:nvPr/>
          </p:nvSpPr>
          <p:spPr>
            <a:xfrm>
              <a:off x="10692079" y="7342141"/>
              <a:ext cx="1295772" cy="129577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2C16432-FC13-41ED-8F41-BD330A280D55}"/>
              </a:ext>
            </a:extLst>
          </p:cNvPr>
          <p:cNvSpPr/>
          <p:nvPr/>
        </p:nvSpPr>
        <p:spPr>
          <a:xfrm>
            <a:off x="1151112" y="14624193"/>
            <a:ext cx="3456384" cy="1368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Bacteria analysis</a:t>
            </a:r>
            <a:endParaRPr lang="en-US" altLang="zh-C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36B53A-B263-4947-A573-43A0570E58B4}"/>
              </a:ext>
            </a:extLst>
          </p:cNvPr>
          <p:cNvSpPr/>
          <p:nvPr/>
        </p:nvSpPr>
        <p:spPr>
          <a:xfrm>
            <a:off x="5701301" y="14605266"/>
            <a:ext cx="3779862" cy="136815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candidates</a:t>
            </a:r>
            <a:endParaRPr lang="zh-CN" altLang="en-US" sz="2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994130D-7811-4348-B964-E79C9548DE5D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4607496" y="15289342"/>
            <a:ext cx="1093805" cy="189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4D2406-B17D-44B8-89B2-3569C0E756F8}"/>
              </a:ext>
            </a:extLst>
          </p:cNvPr>
          <p:cNvCxnSpPr>
            <a:stCxn id="2" idx="1"/>
            <a:endCxn id="56" idx="1"/>
          </p:cNvCxnSpPr>
          <p:nvPr/>
        </p:nvCxnSpPr>
        <p:spPr>
          <a:xfrm rot="10800000" flipV="1">
            <a:off x="1151112" y="1794731"/>
            <a:ext cx="12700" cy="13513537"/>
          </a:xfrm>
          <a:prstGeom prst="bentConnector3">
            <a:avLst>
              <a:gd name="adj1" fmla="val 6445157"/>
            </a:avLst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5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5" name="Group 1664">
            <a:extLst>
              <a:ext uri="{FF2B5EF4-FFF2-40B4-BE49-F238E27FC236}">
                <a16:creationId xmlns:a16="http://schemas.microsoft.com/office/drawing/2014/main" id="{4D56B341-4D97-47E8-9CBF-6E5491F28950}"/>
              </a:ext>
            </a:extLst>
          </p:cNvPr>
          <p:cNvGrpSpPr/>
          <p:nvPr/>
        </p:nvGrpSpPr>
        <p:grpSpPr>
          <a:xfrm>
            <a:off x="687483" y="354572"/>
            <a:ext cx="17011343" cy="4423726"/>
            <a:chOff x="147423" y="2700"/>
            <a:chExt cx="17011343" cy="4423726"/>
          </a:xfrm>
        </p:grpSpPr>
        <p:sp>
          <p:nvSpPr>
            <p:cNvPr id="2" name="object 2">
              <a:extLst>
                <a:ext uri="{FF2B5EF4-FFF2-40B4-BE49-F238E27FC236}">
                  <a16:creationId xmlns:a16="http://schemas.microsoft.com/office/drawing/2014/main" id="{B4434AA1-A2EF-43FA-8292-3407AADA0C98}"/>
                </a:ext>
              </a:extLst>
            </p:cNvPr>
            <p:cNvSpPr/>
            <p:nvPr/>
          </p:nvSpPr>
          <p:spPr>
            <a:xfrm>
              <a:off x="14562120" y="3567037"/>
              <a:ext cx="2584575" cy="0"/>
            </a:xfrm>
            <a:custGeom>
              <a:avLst/>
              <a:gdLst/>
              <a:ahLst/>
              <a:cxnLst/>
              <a:rect l="l" t="t" r="r" b="b"/>
              <a:pathLst>
                <a:path w="2746375">
                  <a:moveTo>
                    <a:pt x="0" y="0"/>
                  </a:moveTo>
                  <a:lnTo>
                    <a:pt x="274599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9D6251E5-CDB1-495C-93D8-BA22555E2774}"/>
                </a:ext>
              </a:extLst>
            </p:cNvPr>
            <p:cNvSpPr/>
            <p:nvPr/>
          </p:nvSpPr>
          <p:spPr>
            <a:xfrm>
              <a:off x="10508310" y="3567037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59">
                  <a:moveTo>
                    <a:pt x="0" y="0"/>
                  </a:moveTo>
                  <a:lnTo>
                    <a:pt x="3769106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B06C877-B097-4F17-A7B1-3485E8AAE56C}"/>
                </a:ext>
              </a:extLst>
            </p:cNvPr>
            <p:cNvSpPr/>
            <p:nvPr/>
          </p:nvSpPr>
          <p:spPr>
            <a:xfrm>
              <a:off x="8481407" y="3567037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44AB7C9-F2CA-4FFD-B3CC-BAA73EC6DA4A}"/>
                </a:ext>
              </a:extLst>
            </p:cNvPr>
            <p:cNvSpPr/>
            <p:nvPr/>
          </p:nvSpPr>
          <p:spPr>
            <a:xfrm>
              <a:off x="6454502" y="3567037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439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CA9DA50-DE20-4EFB-A378-EDA4D074CEE1}"/>
                </a:ext>
              </a:extLst>
            </p:cNvPr>
            <p:cNvSpPr/>
            <p:nvPr/>
          </p:nvSpPr>
          <p:spPr>
            <a:xfrm>
              <a:off x="5643811" y="3567037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541D9A9-652B-4689-B05B-5F51C7AB05F3}"/>
                </a:ext>
              </a:extLst>
            </p:cNvPr>
            <p:cNvSpPr/>
            <p:nvPr/>
          </p:nvSpPr>
          <p:spPr>
            <a:xfrm>
              <a:off x="4427716" y="3567037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5">
                  <a:moveTo>
                    <a:pt x="0" y="0"/>
                  </a:moveTo>
                  <a:lnTo>
                    <a:pt x="75374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30995448-763F-4335-94EC-0B410F31CFFB}"/>
                </a:ext>
              </a:extLst>
            </p:cNvPr>
            <p:cNvSpPr/>
            <p:nvPr/>
          </p:nvSpPr>
          <p:spPr>
            <a:xfrm>
              <a:off x="3616907" y="3567037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5DE35FFE-D8C3-4585-B14D-E721BC614EC2}"/>
                </a:ext>
              </a:extLst>
            </p:cNvPr>
            <p:cNvSpPr/>
            <p:nvPr/>
          </p:nvSpPr>
          <p:spPr>
            <a:xfrm>
              <a:off x="2400813" y="3567037"/>
              <a:ext cx="709936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BD2EC71-BDC7-4535-B7DA-DECC29F44449}"/>
                </a:ext>
              </a:extLst>
            </p:cNvPr>
            <p:cNvSpPr/>
            <p:nvPr/>
          </p:nvSpPr>
          <p:spPr>
            <a:xfrm>
              <a:off x="1590002" y="3567037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8744CAC-A549-47D0-B09B-FB034708C989}"/>
                </a:ext>
              </a:extLst>
            </p:cNvPr>
            <p:cNvSpPr/>
            <p:nvPr/>
          </p:nvSpPr>
          <p:spPr>
            <a:xfrm>
              <a:off x="525935" y="3567037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D95F7EF-7261-471B-B7E3-6FB747CA7655}"/>
                </a:ext>
              </a:extLst>
            </p:cNvPr>
            <p:cNvSpPr/>
            <p:nvPr/>
          </p:nvSpPr>
          <p:spPr>
            <a:xfrm>
              <a:off x="525935" y="2578126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385505F-91B9-48AF-9434-EB03AF016095}"/>
                </a:ext>
              </a:extLst>
            </p:cNvPr>
            <p:cNvSpPr/>
            <p:nvPr/>
          </p:nvSpPr>
          <p:spPr>
            <a:xfrm>
              <a:off x="525935" y="1589215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4C1BFC53-54CA-4E0D-8E33-B71718510A05}"/>
                </a:ext>
              </a:extLst>
            </p:cNvPr>
            <p:cNvSpPr/>
            <p:nvPr/>
          </p:nvSpPr>
          <p:spPr>
            <a:xfrm>
              <a:off x="525935" y="4061584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CBEA8C18-737E-48CA-9C6E-EA535C728B4A}"/>
                </a:ext>
              </a:extLst>
            </p:cNvPr>
            <p:cNvSpPr/>
            <p:nvPr/>
          </p:nvSpPr>
          <p:spPr>
            <a:xfrm>
              <a:off x="525935" y="3072581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CEDF7472-5750-4ABB-8AE7-292A738A5257}"/>
                </a:ext>
              </a:extLst>
            </p:cNvPr>
            <p:cNvSpPr/>
            <p:nvPr/>
          </p:nvSpPr>
          <p:spPr>
            <a:xfrm>
              <a:off x="525935" y="2083670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7375FBD5-25E3-4BF7-AE09-D7733A45AFFF}"/>
                </a:ext>
              </a:extLst>
            </p:cNvPr>
            <p:cNvSpPr/>
            <p:nvPr/>
          </p:nvSpPr>
          <p:spPr>
            <a:xfrm>
              <a:off x="525935" y="1094759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8BF7098D-18FD-4DBC-8E41-62F525C2864F}"/>
                </a:ext>
              </a:extLst>
            </p:cNvPr>
            <p:cNvSpPr/>
            <p:nvPr/>
          </p:nvSpPr>
          <p:spPr>
            <a:xfrm>
              <a:off x="1742029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3C4B6BAA-0A30-48AA-841C-B15B7C586FED}"/>
                </a:ext>
              </a:extLst>
            </p:cNvPr>
            <p:cNvSpPr/>
            <p:nvPr/>
          </p:nvSpPr>
          <p:spPr>
            <a:xfrm>
              <a:off x="3768934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664CFCA8-F6BA-4D16-B501-A224FD74952C}"/>
                </a:ext>
              </a:extLst>
            </p:cNvPr>
            <p:cNvSpPr/>
            <p:nvPr/>
          </p:nvSpPr>
          <p:spPr>
            <a:xfrm>
              <a:off x="5795838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24E6397B-E707-4837-A93A-D0418C3AD8F4}"/>
                </a:ext>
              </a:extLst>
            </p:cNvPr>
            <p:cNvSpPr/>
            <p:nvPr/>
          </p:nvSpPr>
          <p:spPr>
            <a:xfrm>
              <a:off x="7822743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719501DF-A5FA-455A-8577-043A960FDDCF}"/>
                </a:ext>
              </a:extLst>
            </p:cNvPr>
            <p:cNvSpPr/>
            <p:nvPr/>
          </p:nvSpPr>
          <p:spPr>
            <a:xfrm>
              <a:off x="9849529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D9FA182F-D122-413F-88D4-FE3C70DAFEFF}"/>
                </a:ext>
              </a:extLst>
            </p:cNvPr>
            <p:cNvSpPr/>
            <p:nvPr/>
          </p:nvSpPr>
          <p:spPr>
            <a:xfrm>
              <a:off x="11876433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B16FDAD8-1A69-43AD-9CBB-D6B2D7549F2A}"/>
                </a:ext>
              </a:extLst>
            </p:cNvPr>
            <p:cNvSpPr/>
            <p:nvPr/>
          </p:nvSpPr>
          <p:spPr>
            <a:xfrm>
              <a:off x="13903338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070BD1CF-03C4-40D2-973A-AED54563B122}"/>
                </a:ext>
              </a:extLst>
            </p:cNvPr>
            <p:cNvSpPr/>
            <p:nvPr/>
          </p:nvSpPr>
          <p:spPr>
            <a:xfrm>
              <a:off x="15930242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13914AD0-BEF2-4A1C-B99C-1CA907942D86}"/>
                </a:ext>
              </a:extLst>
            </p:cNvPr>
            <p:cNvSpPr/>
            <p:nvPr/>
          </p:nvSpPr>
          <p:spPr>
            <a:xfrm>
              <a:off x="1076972" y="3120763"/>
              <a:ext cx="519424" cy="727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8B56F827-1CFC-4359-8414-735B67F23704}"/>
                </a:ext>
              </a:extLst>
            </p:cNvPr>
            <p:cNvSpPr/>
            <p:nvPr/>
          </p:nvSpPr>
          <p:spPr>
            <a:xfrm>
              <a:off x="1887662" y="2552720"/>
              <a:ext cx="519544" cy="1530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7BE7986C-3E74-4FD6-893E-C73909FD0789}"/>
                </a:ext>
              </a:extLst>
            </p:cNvPr>
            <p:cNvSpPr/>
            <p:nvPr/>
          </p:nvSpPr>
          <p:spPr>
            <a:xfrm>
              <a:off x="3103877" y="3051510"/>
              <a:ext cx="519425" cy="8147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D7C575C7-2B08-49B0-8ACE-A120EA4D7F2B}"/>
                </a:ext>
              </a:extLst>
            </p:cNvPr>
            <p:cNvSpPr/>
            <p:nvPr/>
          </p:nvSpPr>
          <p:spPr>
            <a:xfrm>
              <a:off x="3914567" y="2794784"/>
              <a:ext cx="519544" cy="10658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BD457CB4-4D40-41DC-99DD-52A3EC9C00FB}"/>
                </a:ext>
              </a:extLst>
            </p:cNvPr>
            <p:cNvSpPr/>
            <p:nvPr/>
          </p:nvSpPr>
          <p:spPr>
            <a:xfrm>
              <a:off x="5130662" y="3300029"/>
              <a:ext cx="519544" cy="5828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6FFE0C1-B585-4081-AA73-4E455D8CD965}"/>
                </a:ext>
              </a:extLst>
            </p:cNvPr>
            <p:cNvSpPr/>
            <p:nvPr/>
          </p:nvSpPr>
          <p:spPr>
            <a:xfrm>
              <a:off x="5941471" y="2828258"/>
              <a:ext cx="519425" cy="10699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5B6B52C8-37AC-42D3-B795-C46F1F39D4E2}"/>
                </a:ext>
              </a:extLst>
            </p:cNvPr>
            <p:cNvSpPr/>
            <p:nvPr/>
          </p:nvSpPr>
          <p:spPr>
            <a:xfrm>
              <a:off x="7157566" y="3415574"/>
              <a:ext cx="519544" cy="66726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E25BA7A-CCC2-4F56-B9C7-7C3E0E29F293}"/>
                </a:ext>
              </a:extLst>
            </p:cNvPr>
            <p:cNvSpPr/>
            <p:nvPr/>
          </p:nvSpPr>
          <p:spPr>
            <a:xfrm>
              <a:off x="7968376" y="2901107"/>
              <a:ext cx="519424" cy="11817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4CDAD7F9-BAE2-40FE-BB34-96C0DDDDEE9E}"/>
                </a:ext>
              </a:extLst>
            </p:cNvPr>
            <p:cNvSpPr/>
            <p:nvPr/>
          </p:nvSpPr>
          <p:spPr>
            <a:xfrm>
              <a:off x="9184471" y="3353698"/>
              <a:ext cx="519543" cy="62272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4D60AD87-871B-4F3C-9EE4-DB8A710FB469}"/>
                </a:ext>
              </a:extLst>
            </p:cNvPr>
            <p:cNvSpPr/>
            <p:nvPr/>
          </p:nvSpPr>
          <p:spPr>
            <a:xfrm>
              <a:off x="9995161" y="2892347"/>
              <a:ext cx="519543" cy="10494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CD37FCE1-066C-46BF-B97D-B72B86EC6953}"/>
                </a:ext>
              </a:extLst>
            </p:cNvPr>
            <p:cNvSpPr/>
            <p:nvPr/>
          </p:nvSpPr>
          <p:spPr>
            <a:xfrm>
              <a:off x="11211375" y="3318840"/>
              <a:ext cx="519424" cy="7639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D383FCC1-D9FF-497D-BA8F-B4C045B434E4}"/>
                </a:ext>
              </a:extLst>
            </p:cNvPr>
            <p:cNvSpPr/>
            <p:nvPr/>
          </p:nvSpPr>
          <p:spPr>
            <a:xfrm>
              <a:off x="12022065" y="3135241"/>
              <a:ext cx="519544" cy="9475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D41EA022-7139-4C39-938A-A31353ABB233}"/>
                </a:ext>
              </a:extLst>
            </p:cNvPr>
            <p:cNvSpPr/>
            <p:nvPr/>
          </p:nvSpPr>
          <p:spPr>
            <a:xfrm>
              <a:off x="13238160" y="3461035"/>
              <a:ext cx="519544" cy="54157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D4D09C3D-ECAB-42F9-B121-3F62AEBC0256}"/>
                </a:ext>
              </a:extLst>
            </p:cNvPr>
            <p:cNvSpPr/>
            <p:nvPr/>
          </p:nvSpPr>
          <p:spPr>
            <a:xfrm>
              <a:off x="14048970" y="3002451"/>
              <a:ext cx="519544" cy="98928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CC0AF88F-7050-4519-901D-6BC80D57D502}"/>
                </a:ext>
              </a:extLst>
            </p:cNvPr>
            <p:cNvSpPr/>
            <p:nvPr/>
          </p:nvSpPr>
          <p:spPr>
            <a:xfrm>
              <a:off x="15265065" y="3481507"/>
              <a:ext cx="519544" cy="6013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7570C586-CC52-4818-AF3D-2CBFD1D62A7A}"/>
                </a:ext>
              </a:extLst>
            </p:cNvPr>
            <p:cNvSpPr/>
            <p:nvPr/>
          </p:nvSpPr>
          <p:spPr>
            <a:xfrm>
              <a:off x="16075873" y="3294311"/>
              <a:ext cx="519425" cy="6652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699D537E-734F-46EA-B79D-AEAA56C608ED}"/>
                </a:ext>
              </a:extLst>
            </p:cNvPr>
            <p:cNvSpPr/>
            <p:nvPr/>
          </p:nvSpPr>
          <p:spPr>
            <a:xfrm>
              <a:off x="2114208" y="967686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24892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5"/>
                  </a:lnTo>
                  <a:lnTo>
                    <a:pt x="1960" y="34420"/>
                  </a:lnTo>
                  <a:lnTo>
                    <a:pt x="7302" y="42291"/>
                  </a:lnTo>
                  <a:lnTo>
                    <a:pt x="15216" y="47589"/>
                  </a:lnTo>
                  <a:lnTo>
                    <a:pt x="24892" y="49530"/>
                  </a:lnTo>
                  <a:lnTo>
                    <a:pt x="34494" y="47589"/>
                  </a:lnTo>
                  <a:lnTo>
                    <a:pt x="42370" y="42291"/>
                  </a:lnTo>
                  <a:lnTo>
                    <a:pt x="47698" y="34420"/>
                  </a:lnTo>
                  <a:lnTo>
                    <a:pt x="49656" y="24765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0CA28756-A154-41E5-BA28-9D4EE516E582}"/>
                </a:ext>
              </a:extLst>
            </p:cNvPr>
            <p:cNvSpPr/>
            <p:nvPr/>
          </p:nvSpPr>
          <p:spPr>
            <a:xfrm>
              <a:off x="2114208" y="967686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0" y="24765"/>
                  </a:moveTo>
                  <a:lnTo>
                    <a:pt x="1960" y="15109"/>
                  </a:lnTo>
                  <a:lnTo>
                    <a:pt x="7302" y="7239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6" y="24765"/>
                  </a:lnTo>
                  <a:lnTo>
                    <a:pt x="47698" y="34420"/>
                  </a:lnTo>
                  <a:lnTo>
                    <a:pt x="42370" y="42291"/>
                  </a:lnTo>
                  <a:lnTo>
                    <a:pt x="34494" y="47589"/>
                  </a:lnTo>
                  <a:lnTo>
                    <a:pt x="24892" y="49530"/>
                  </a:lnTo>
                  <a:lnTo>
                    <a:pt x="15216" y="47589"/>
                  </a:lnTo>
                  <a:lnTo>
                    <a:pt x="7302" y="42291"/>
                  </a:lnTo>
                  <a:lnTo>
                    <a:pt x="196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906060CA-E703-42D4-895C-1715AE708BDB}"/>
                </a:ext>
              </a:extLst>
            </p:cNvPr>
            <p:cNvSpPr/>
            <p:nvPr/>
          </p:nvSpPr>
          <p:spPr>
            <a:xfrm>
              <a:off x="2146120" y="23880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EE64B958-14DE-4316-A89D-A90B2A0454EF}"/>
                </a:ext>
              </a:extLst>
            </p:cNvPr>
            <p:cNvSpPr/>
            <p:nvPr/>
          </p:nvSpPr>
          <p:spPr>
            <a:xfrm>
              <a:off x="2146120" y="23880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9D29AB5F-E1CC-4E60-8B28-48AD15943745}"/>
                </a:ext>
              </a:extLst>
            </p:cNvPr>
            <p:cNvSpPr/>
            <p:nvPr/>
          </p:nvSpPr>
          <p:spPr>
            <a:xfrm>
              <a:off x="2067954" y="212470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015D4AEB-464B-4E74-AD62-367504964729}"/>
                </a:ext>
              </a:extLst>
            </p:cNvPr>
            <p:cNvSpPr/>
            <p:nvPr/>
          </p:nvSpPr>
          <p:spPr>
            <a:xfrm>
              <a:off x="2067954" y="212470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2DFB76E9-4C1D-409F-BCC5-F02451E3CF12}"/>
                </a:ext>
              </a:extLst>
            </p:cNvPr>
            <p:cNvSpPr/>
            <p:nvPr/>
          </p:nvSpPr>
          <p:spPr>
            <a:xfrm>
              <a:off x="2135842" y="20556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84555196-9B8E-444A-8133-30A36B40D1E0}"/>
                </a:ext>
              </a:extLst>
            </p:cNvPr>
            <p:cNvSpPr/>
            <p:nvPr/>
          </p:nvSpPr>
          <p:spPr>
            <a:xfrm>
              <a:off x="2135842" y="20556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04B8765A-9773-4BEA-809F-D93D1F9F380D}"/>
                </a:ext>
              </a:extLst>
            </p:cNvPr>
            <p:cNvSpPr/>
            <p:nvPr/>
          </p:nvSpPr>
          <p:spPr>
            <a:xfrm>
              <a:off x="2040227" y="15180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180A39E4-EE18-4D9B-A2E1-8C815CCDF266}"/>
                </a:ext>
              </a:extLst>
            </p:cNvPr>
            <p:cNvSpPr/>
            <p:nvPr/>
          </p:nvSpPr>
          <p:spPr>
            <a:xfrm>
              <a:off x="2040227" y="15180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95F8E4B2-A0E6-4A8C-978B-2183D15037F8}"/>
                </a:ext>
              </a:extLst>
            </p:cNvPr>
            <p:cNvSpPr/>
            <p:nvPr/>
          </p:nvSpPr>
          <p:spPr>
            <a:xfrm>
              <a:off x="2017399" y="20281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F958E4F1-8D82-42EA-BF47-60401D7A0E89}"/>
                </a:ext>
              </a:extLst>
            </p:cNvPr>
            <p:cNvSpPr/>
            <p:nvPr/>
          </p:nvSpPr>
          <p:spPr>
            <a:xfrm>
              <a:off x="2017399" y="20281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6780E4A9-32BB-4DFB-A261-E1621D0CDE80}"/>
                </a:ext>
              </a:extLst>
            </p:cNvPr>
            <p:cNvSpPr/>
            <p:nvPr/>
          </p:nvSpPr>
          <p:spPr>
            <a:xfrm>
              <a:off x="2084090" y="24426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54C8DAAA-0FD2-4AC4-B27C-9C445B6641B7}"/>
                </a:ext>
              </a:extLst>
            </p:cNvPr>
            <p:cNvSpPr/>
            <p:nvPr/>
          </p:nvSpPr>
          <p:spPr>
            <a:xfrm>
              <a:off x="2084090" y="24426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292C5511-F8F2-4C67-B8F4-4332A5FBF27B}"/>
                </a:ext>
              </a:extLst>
            </p:cNvPr>
            <p:cNvSpPr/>
            <p:nvPr/>
          </p:nvSpPr>
          <p:spPr>
            <a:xfrm>
              <a:off x="2148749" y="24593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8B4FAEAC-D086-4686-A9DA-8A743F379735}"/>
                </a:ext>
              </a:extLst>
            </p:cNvPr>
            <p:cNvSpPr/>
            <p:nvPr/>
          </p:nvSpPr>
          <p:spPr>
            <a:xfrm>
              <a:off x="2148749" y="24593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5FD83027-C97A-4737-8B91-EAD572588439}"/>
                </a:ext>
              </a:extLst>
            </p:cNvPr>
            <p:cNvSpPr/>
            <p:nvPr/>
          </p:nvSpPr>
          <p:spPr>
            <a:xfrm>
              <a:off x="2123651" y="23397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E6D7873B-014A-4A85-9017-C5D099EA99E9}"/>
                </a:ext>
              </a:extLst>
            </p:cNvPr>
            <p:cNvSpPr/>
            <p:nvPr/>
          </p:nvSpPr>
          <p:spPr>
            <a:xfrm>
              <a:off x="2123651" y="23397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F7524E99-8536-4F2F-A916-55ABDFA72FC6}"/>
                </a:ext>
              </a:extLst>
            </p:cNvPr>
            <p:cNvSpPr/>
            <p:nvPr/>
          </p:nvSpPr>
          <p:spPr>
            <a:xfrm>
              <a:off x="2088393" y="23640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5988BD23-8D57-46DF-A1CA-5AFE18D28CB5}"/>
                </a:ext>
              </a:extLst>
            </p:cNvPr>
            <p:cNvSpPr/>
            <p:nvPr/>
          </p:nvSpPr>
          <p:spPr>
            <a:xfrm>
              <a:off x="2088393" y="23640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E072310A-3292-4A03-8770-3DED7DFE0B96}"/>
                </a:ext>
              </a:extLst>
            </p:cNvPr>
            <p:cNvSpPr/>
            <p:nvPr/>
          </p:nvSpPr>
          <p:spPr>
            <a:xfrm>
              <a:off x="1380608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DE720167-A9D0-402D-81BE-C9013F6C9990}"/>
                </a:ext>
              </a:extLst>
            </p:cNvPr>
            <p:cNvSpPr/>
            <p:nvPr/>
          </p:nvSpPr>
          <p:spPr>
            <a:xfrm>
              <a:off x="1380608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F0001F20-DA41-47CA-A635-AB7745FB07CE}"/>
                </a:ext>
              </a:extLst>
            </p:cNvPr>
            <p:cNvSpPr/>
            <p:nvPr/>
          </p:nvSpPr>
          <p:spPr>
            <a:xfrm>
              <a:off x="1426503" y="28691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BD12B2C0-906D-4DF8-A96B-5B92A3862FDA}"/>
                </a:ext>
              </a:extLst>
            </p:cNvPr>
            <p:cNvSpPr/>
            <p:nvPr/>
          </p:nvSpPr>
          <p:spPr>
            <a:xfrm>
              <a:off x="1426503" y="28691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>
              <a:extLst>
                <a:ext uri="{FF2B5EF4-FFF2-40B4-BE49-F238E27FC236}">
                  <a16:creationId xmlns:a16="http://schemas.microsoft.com/office/drawing/2014/main" id="{909816A7-448F-444C-A64F-6A28D51E0F52}"/>
                </a:ext>
              </a:extLst>
            </p:cNvPr>
            <p:cNvSpPr/>
            <p:nvPr/>
          </p:nvSpPr>
          <p:spPr>
            <a:xfrm>
              <a:off x="4091273" y="26479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>
              <a:extLst>
                <a:ext uri="{FF2B5EF4-FFF2-40B4-BE49-F238E27FC236}">
                  <a16:creationId xmlns:a16="http://schemas.microsoft.com/office/drawing/2014/main" id="{4A4132E2-B36A-499A-A213-49DDF8862D00}"/>
                </a:ext>
              </a:extLst>
            </p:cNvPr>
            <p:cNvSpPr/>
            <p:nvPr/>
          </p:nvSpPr>
          <p:spPr>
            <a:xfrm>
              <a:off x="4091273" y="26479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>
              <a:extLst>
                <a:ext uri="{FF2B5EF4-FFF2-40B4-BE49-F238E27FC236}">
                  <a16:creationId xmlns:a16="http://schemas.microsoft.com/office/drawing/2014/main" id="{C05B0421-F5B7-4D36-9405-EB9B66E86067}"/>
                </a:ext>
              </a:extLst>
            </p:cNvPr>
            <p:cNvSpPr/>
            <p:nvPr/>
          </p:nvSpPr>
          <p:spPr>
            <a:xfrm>
              <a:off x="4171112" y="23837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59064CDC-87BB-41FC-8AC3-79CF1C711FFD}"/>
                </a:ext>
              </a:extLst>
            </p:cNvPr>
            <p:cNvSpPr/>
            <p:nvPr/>
          </p:nvSpPr>
          <p:spPr>
            <a:xfrm>
              <a:off x="4171112" y="23837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>
              <a:extLst>
                <a:ext uri="{FF2B5EF4-FFF2-40B4-BE49-F238E27FC236}">
                  <a16:creationId xmlns:a16="http://schemas.microsoft.com/office/drawing/2014/main" id="{632D404D-B366-45BC-AF48-81F30B587E6E}"/>
                </a:ext>
              </a:extLst>
            </p:cNvPr>
            <p:cNvSpPr/>
            <p:nvPr/>
          </p:nvSpPr>
          <p:spPr>
            <a:xfrm>
              <a:off x="4131312" y="223895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E0FFD0EE-CEB4-42F0-91D4-6EA4F835C695}"/>
                </a:ext>
              </a:extLst>
            </p:cNvPr>
            <p:cNvSpPr/>
            <p:nvPr/>
          </p:nvSpPr>
          <p:spPr>
            <a:xfrm>
              <a:off x="4131312" y="223895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>
              <a:extLst>
                <a:ext uri="{FF2B5EF4-FFF2-40B4-BE49-F238E27FC236}">
                  <a16:creationId xmlns:a16="http://schemas.microsoft.com/office/drawing/2014/main" id="{757E1E9A-B48E-4F2D-B932-30B495349E44}"/>
                </a:ext>
              </a:extLst>
            </p:cNvPr>
            <p:cNvSpPr/>
            <p:nvPr/>
          </p:nvSpPr>
          <p:spPr>
            <a:xfrm>
              <a:off x="3388150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F2BBB571-1825-4F12-AC15-2615FBB08BA7}"/>
                </a:ext>
              </a:extLst>
            </p:cNvPr>
            <p:cNvSpPr/>
            <p:nvPr/>
          </p:nvSpPr>
          <p:spPr>
            <a:xfrm>
              <a:off x="3388150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6FB5B7BE-329C-4906-ACE6-EAA0B0D28A02}"/>
                </a:ext>
              </a:extLst>
            </p:cNvPr>
            <p:cNvSpPr/>
            <p:nvPr/>
          </p:nvSpPr>
          <p:spPr>
            <a:xfrm>
              <a:off x="3346678" y="29586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43F5BF76-20AD-4BCE-A9BB-721329650B13}"/>
                </a:ext>
              </a:extLst>
            </p:cNvPr>
            <p:cNvSpPr/>
            <p:nvPr/>
          </p:nvSpPr>
          <p:spPr>
            <a:xfrm>
              <a:off x="3346678" y="29586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59DD9CB2-9F55-478C-B7AA-ADF1AE6D0656}"/>
                </a:ext>
              </a:extLst>
            </p:cNvPr>
            <p:cNvSpPr/>
            <p:nvPr/>
          </p:nvSpPr>
          <p:spPr>
            <a:xfrm>
              <a:off x="3273651" y="28343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05F57582-9C4E-40E1-A64C-1F134D4D212E}"/>
                </a:ext>
              </a:extLst>
            </p:cNvPr>
            <p:cNvSpPr/>
            <p:nvPr/>
          </p:nvSpPr>
          <p:spPr>
            <a:xfrm>
              <a:off x="3273651" y="28343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>
              <a:extLst>
                <a:ext uri="{FF2B5EF4-FFF2-40B4-BE49-F238E27FC236}">
                  <a16:creationId xmlns:a16="http://schemas.microsoft.com/office/drawing/2014/main" id="{3DB7C2C7-6A5F-4A77-B917-FDA000D77BE3}"/>
                </a:ext>
              </a:extLst>
            </p:cNvPr>
            <p:cNvSpPr/>
            <p:nvPr/>
          </p:nvSpPr>
          <p:spPr>
            <a:xfrm>
              <a:off x="6252397" y="13816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>
              <a:extLst>
                <a:ext uri="{FF2B5EF4-FFF2-40B4-BE49-F238E27FC236}">
                  <a16:creationId xmlns:a16="http://schemas.microsoft.com/office/drawing/2014/main" id="{3ADFFC4D-942C-4283-AEF1-4ECDE614932A}"/>
                </a:ext>
              </a:extLst>
            </p:cNvPr>
            <p:cNvSpPr/>
            <p:nvPr/>
          </p:nvSpPr>
          <p:spPr>
            <a:xfrm>
              <a:off x="6252397" y="13816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>
              <a:extLst>
                <a:ext uri="{FF2B5EF4-FFF2-40B4-BE49-F238E27FC236}">
                  <a16:creationId xmlns:a16="http://schemas.microsoft.com/office/drawing/2014/main" id="{FFA40818-4D59-437C-A0E8-B992B203F4C4}"/>
                </a:ext>
              </a:extLst>
            </p:cNvPr>
            <p:cNvSpPr/>
            <p:nvPr/>
          </p:nvSpPr>
          <p:spPr>
            <a:xfrm>
              <a:off x="6140051" y="27024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>
              <a:extLst>
                <a:ext uri="{FF2B5EF4-FFF2-40B4-BE49-F238E27FC236}">
                  <a16:creationId xmlns:a16="http://schemas.microsoft.com/office/drawing/2014/main" id="{86868555-E142-4C6C-A2E0-62B18E819B7E}"/>
                </a:ext>
              </a:extLst>
            </p:cNvPr>
            <p:cNvSpPr/>
            <p:nvPr/>
          </p:nvSpPr>
          <p:spPr>
            <a:xfrm>
              <a:off x="6140051" y="27024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>
              <a:extLst>
                <a:ext uri="{FF2B5EF4-FFF2-40B4-BE49-F238E27FC236}">
                  <a16:creationId xmlns:a16="http://schemas.microsoft.com/office/drawing/2014/main" id="{7AD238A8-A9D5-4077-BFC6-D849012AE3CA}"/>
                </a:ext>
              </a:extLst>
            </p:cNvPr>
            <p:cNvSpPr/>
            <p:nvPr/>
          </p:nvSpPr>
          <p:spPr>
            <a:xfrm>
              <a:off x="6220485" y="19342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>
              <a:extLst>
                <a:ext uri="{FF2B5EF4-FFF2-40B4-BE49-F238E27FC236}">
                  <a16:creationId xmlns:a16="http://schemas.microsoft.com/office/drawing/2014/main" id="{90D714BB-A830-4173-9319-6228B17FABEA}"/>
                </a:ext>
              </a:extLst>
            </p:cNvPr>
            <p:cNvSpPr/>
            <p:nvPr/>
          </p:nvSpPr>
          <p:spPr>
            <a:xfrm>
              <a:off x="6220485" y="19342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>
              <a:extLst>
                <a:ext uri="{FF2B5EF4-FFF2-40B4-BE49-F238E27FC236}">
                  <a16:creationId xmlns:a16="http://schemas.microsoft.com/office/drawing/2014/main" id="{107E46C6-D501-4452-A267-07BCC9728034}"/>
                </a:ext>
              </a:extLst>
            </p:cNvPr>
            <p:cNvSpPr/>
            <p:nvPr/>
          </p:nvSpPr>
          <p:spPr>
            <a:xfrm>
              <a:off x="6111605" y="17943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>
              <a:extLst>
                <a:ext uri="{FF2B5EF4-FFF2-40B4-BE49-F238E27FC236}">
                  <a16:creationId xmlns:a16="http://schemas.microsoft.com/office/drawing/2014/main" id="{ADCD7903-1753-4BF3-89D8-F3B1112C1EF2}"/>
                </a:ext>
              </a:extLst>
            </p:cNvPr>
            <p:cNvSpPr/>
            <p:nvPr/>
          </p:nvSpPr>
          <p:spPr>
            <a:xfrm>
              <a:off x="6111605" y="17943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>
              <a:extLst>
                <a:ext uri="{FF2B5EF4-FFF2-40B4-BE49-F238E27FC236}">
                  <a16:creationId xmlns:a16="http://schemas.microsoft.com/office/drawing/2014/main" id="{14631F60-C561-4B42-9322-763CCDF8F133}"/>
                </a:ext>
              </a:extLst>
            </p:cNvPr>
            <p:cNvSpPr/>
            <p:nvPr/>
          </p:nvSpPr>
          <p:spPr>
            <a:xfrm>
              <a:off x="5365932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>
              <a:extLst>
                <a:ext uri="{FF2B5EF4-FFF2-40B4-BE49-F238E27FC236}">
                  <a16:creationId xmlns:a16="http://schemas.microsoft.com/office/drawing/2014/main" id="{86AAC6DF-7774-4E4E-BFB2-6CAD03853317}"/>
                </a:ext>
              </a:extLst>
            </p:cNvPr>
            <p:cNvSpPr/>
            <p:nvPr/>
          </p:nvSpPr>
          <p:spPr>
            <a:xfrm>
              <a:off x="5365932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>
              <a:extLst>
                <a:ext uri="{FF2B5EF4-FFF2-40B4-BE49-F238E27FC236}">
                  <a16:creationId xmlns:a16="http://schemas.microsoft.com/office/drawing/2014/main" id="{51A8A5E5-1B18-4FFF-9B65-B6B3AA2210B6}"/>
                </a:ext>
              </a:extLst>
            </p:cNvPr>
            <p:cNvSpPr/>
            <p:nvPr/>
          </p:nvSpPr>
          <p:spPr>
            <a:xfrm>
              <a:off x="5424974" y="308936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>
              <a:extLst>
                <a:ext uri="{FF2B5EF4-FFF2-40B4-BE49-F238E27FC236}">
                  <a16:creationId xmlns:a16="http://schemas.microsoft.com/office/drawing/2014/main" id="{149E4800-1903-46D4-A843-72DAC82D4FF4}"/>
                </a:ext>
              </a:extLst>
            </p:cNvPr>
            <p:cNvSpPr/>
            <p:nvPr/>
          </p:nvSpPr>
          <p:spPr>
            <a:xfrm>
              <a:off x="5424974" y="308936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>
              <a:extLst>
                <a:ext uri="{FF2B5EF4-FFF2-40B4-BE49-F238E27FC236}">
                  <a16:creationId xmlns:a16="http://schemas.microsoft.com/office/drawing/2014/main" id="{8ACBFC67-7C92-4A73-9F92-237E7982B856}"/>
                </a:ext>
              </a:extLst>
            </p:cNvPr>
            <p:cNvSpPr/>
            <p:nvPr/>
          </p:nvSpPr>
          <p:spPr>
            <a:xfrm>
              <a:off x="8128590" y="21676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>
              <a:extLst>
                <a:ext uri="{FF2B5EF4-FFF2-40B4-BE49-F238E27FC236}">
                  <a16:creationId xmlns:a16="http://schemas.microsoft.com/office/drawing/2014/main" id="{B041B3FF-AD31-4933-AB23-F7D3E11C2907}"/>
                </a:ext>
              </a:extLst>
            </p:cNvPr>
            <p:cNvSpPr/>
            <p:nvPr/>
          </p:nvSpPr>
          <p:spPr>
            <a:xfrm>
              <a:off x="8128590" y="21676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>
              <a:extLst>
                <a:ext uri="{FF2B5EF4-FFF2-40B4-BE49-F238E27FC236}">
                  <a16:creationId xmlns:a16="http://schemas.microsoft.com/office/drawing/2014/main" id="{9F28AC80-D1D6-43B4-A7C6-8BAEE68C6D29}"/>
                </a:ext>
              </a:extLst>
            </p:cNvPr>
            <p:cNvSpPr/>
            <p:nvPr/>
          </p:nvSpPr>
          <p:spPr>
            <a:xfrm>
              <a:off x="8127275" y="26690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>
              <a:extLst>
                <a:ext uri="{FF2B5EF4-FFF2-40B4-BE49-F238E27FC236}">
                  <a16:creationId xmlns:a16="http://schemas.microsoft.com/office/drawing/2014/main" id="{993F9CEB-48BD-4DFF-B323-5BE89952C0E2}"/>
                </a:ext>
              </a:extLst>
            </p:cNvPr>
            <p:cNvSpPr/>
            <p:nvPr/>
          </p:nvSpPr>
          <p:spPr>
            <a:xfrm>
              <a:off x="8127275" y="26690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>
              <a:extLst>
                <a:ext uri="{FF2B5EF4-FFF2-40B4-BE49-F238E27FC236}">
                  <a16:creationId xmlns:a16="http://schemas.microsoft.com/office/drawing/2014/main" id="{4D362B07-34B1-4B66-8DB7-21D9691C84AD}"/>
                </a:ext>
              </a:extLst>
            </p:cNvPr>
            <p:cNvSpPr/>
            <p:nvPr/>
          </p:nvSpPr>
          <p:spPr>
            <a:xfrm>
              <a:off x="8202810" y="22028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>
              <a:extLst>
                <a:ext uri="{FF2B5EF4-FFF2-40B4-BE49-F238E27FC236}">
                  <a16:creationId xmlns:a16="http://schemas.microsoft.com/office/drawing/2014/main" id="{3F96FE6D-6598-495C-80E2-37D54A710E73}"/>
                </a:ext>
              </a:extLst>
            </p:cNvPr>
            <p:cNvSpPr/>
            <p:nvPr/>
          </p:nvSpPr>
          <p:spPr>
            <a:xfrm>
              <a:off x="8202810" y="22028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>
              <a:extLst>
                <a:ext uri="{FF2B5EF4-FFF2-40B4-BE49-F238E27FC236}">
                  <a16:creationId xmlns:a16="http://schemas.microsoft.com/office/drawing/2014/main" id="{F6E16B6F-04E2-49DF-9DFF-18D748EFABD5}"/>
                </a:ext>
              </a:extLst>
            </p:cNvPr>
            <p:cNvSpPr/>
            <p:nvPr/>
          </p:nvSpPr>
          <p:spPr>
            <a:xfrm>
              <a:off x="8186915" y="16224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>
              <a:extLst>
                <a:ext uri="{FF2B5EF4-FFF2-40B4-BE49-F238E27FC236}">
                  <a16:creationId xmlns:a16="http://schemas.microsoft.com/office/drawing/2014/main" id="{7E564F71-3623-477E-B94C-54AEC13C71EE}"/>
                </a:ext>
              </a:extLst>
            </p:cNvPr>
            <p:cNvSpPr/>
            <p:nvPr/>
          </p:nvSpPr>
          <p:spPr>
            <a:xfrm>
              <a:off x="8186915" y="16224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>
              <a:extLst>
                <a:ext uri="{FF2B5EF4-FFF2-40B4-BE49-F238E27FC236}">
                  <a16:creationId xmlns:a16="http://schemas.microsoft.com/office/drawing/2014/main" id="{41FB572E-5C21-4ABC-A7EF-AA19ADB683B8}"/>
                </a:ext>
              </a:extLst>
            </p:cNvPr>
            <p:cNvSpPr/>
            <p:nvPr/>
          </p:nvSpPr>
          <p:spPr>
            <a:xfrm>
              <a:off x="7441242" y="28923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>
              <a:extLst>
                <a:ext uri="{FF2B5EF4-FFF2-40B4-BE49-F238E27FC236}">
                  <a16:creationId xmlns:a16="http://schemas.microsoft.com/office/drawing/2014/main" id="{3B50059E-FABF-417F-891B-098FD9F1AB62}"/>
                </a:ext>
              </a:extLst>
            </p:cNvPr>
            <p:cNvSpPr/>
            <p:nvPr/>
          </p:nvSpPr>
          <p:spPr>
            <a:xfrm>
              <a:off x="7441242" y="28923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>
              <a:extLst>
                <a:ext uri="{FF2B5EF4-FFF2-40B4-BE49-F238E27FC236}">
                  <a16:creationId xmlns:a16="http://schemas.microsoft.com/office/drawing/2014/main" id="{2D864109-53A3-4EA6-BB2B-6E823DE01AF2}"/>
                </a:ext>
              </a:extLst>
            </p:cNvPr>
            <p:cNvSpPr/>
            <p:nvPr/>
          </p:nvSpPr>
          <p:spPr>
            <a:xfrm>
              <a:off x="7431681" y="30559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>
              <a:extLst>
                <a:ext uri="{FF2B5EF4-FFF2-40B4-BE49-F238E27FC236}">
                  <a16:creationId xmlns:a16="http://schemas.microsoft.com/office/drawing/2014/main" id="{CFC06D7B-4FDE-4FD3-9D8D-4CE509BFA843}"/>
                </a:ext>
              </a:extLst>
            </p:cNvPr>
            <p:cNvSpPr/>
            <p:nvPr/>
          </p:nvSpPr>
          <p:spPr>
            <a:xfrm>
              <a:off x="7431681" y="30559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>
              <a:extLst>
                <a:ext uri="{FF2B5EF4-FFF2-40B4-BE49-F238E27FC236}">
                  <a16:creationId xmlns:a16="http://schemas.microsoft.com/office/drawing/2014/main" id="{9AE1532B-726C-4B1F-9A76-AEA33FFE3495}"/>
                </a:ext>
              </a:extLst>
            </p:cNvPr>
            <p:cNvSpPr/>
            <p:nvPr/>
          </p:nvSpPr>
          <p:spPr>
            <a:xfrm>
              <a:off x="7342400" y="23371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>
              <a:extLst>
                <a:ext uri="{FF2B5EF4-FFF2-40B4-BE49-F238E27FC236}">
                  <a16:creationId xmlns:a16="http://schemas.microsoft.com/office/drawing/2014/main" id="{C6ADB58F-7959-4DE0-A547-DA3891430447}"/>
                </a:ext>
              </a:extLst>
            </p:cNvPr>
            <p:cNvSpPr/>
            <p:nvPr/>
          </p:nvSpPr>
          <p:spPr>
            <a:xfrm>
              <a:off x="7342400" y="23371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>
              <a:extLst>
                <a:ext uri="{FF2B5EF4-FFF2-40B4-BE49-F238E27FC236}">
                  <a16:creationId xmlns:a16="http://schemas.microsoft.com/office/drawing/2014/main" id="{B3A2C5D0-4552-44EC-AE1C-92D3D7DD21AA}"/>
                </a:ext>
              </a:extLst>
            </p:cNvPr>
            <p:cNvSpPr/>
            <p:nvPr/>
          </p:nvSpPr>
          <p:spPr>
            <a:xfrm>
              <a:off x="12211202" y="3042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>
              <a:extLst>
                <a:ext uri="{FF2B5EF4-FFF2-40B4-BE49-F238E27FC236}">
                  <a16:creationId xmlns:a16="http://schemas.microsoft.com/office/drawing/2014/main" id="{38CFEF14-0145-4C3B-88A3-B4D14FCF43BC}"/>
                </a:ext>
              </a:extLst>
            </p:cNvPr>
            <p:cNvSpPr/>
            <p:nvPr/>
          </p:nvSpPr>
          <p:spPr>
            <a:xfrm>
              <a:off x="12211202" y="3042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>
              <a:extLst>
                <a:ext uri="{FF2B5EF4-FFF2-40B4-BE49-F238E27FC236}">
                  <a16:creationId xmlns:a16="http://schemas.microsoft.com/office/drawing/2014/main" id="{99758775-7377-4C50-B79C-57E15F5E64B0}"/>
                </a:ext>
              </a:extLst>
            </p:cNvPr>
            <p:cNvSpPr/>
            <p:nvPr/>
          </p:nvSpPr>
          <p:spPr>
            <a:xfrm>
              <a:off x="11386648" y="29958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>
              <a:extLst>
                <a:ext uri="{FF2B5EF4-FFF2-40B4-BE49-F238E27FC236}">
                  <a16:creationId xmlns:a16="http://schemas.microsoft.com/office/drawing/2014/main" id="{79D1DD6F-E346-447F-A808-2DBA8B0EAA0B}"/>
                </a:ext>
              </a:extLst>
            </p:cNvPr>
            <p:cNvSpPr/>
            <p:nvPr/>
          </p:nvSpPr>
          <p:spPr>
            <a:xfrm>
              <a:off x="11386648" y="29958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>
              <a:extLst>
                <a:ext uri="{FF2B5EF4-FFF2-40B4-BE49-F238E27FC236}">
                  <a16:creationId xmlns:a16="http://schemas.microsoft.com/office/drawing/2014/main" id="{AD6DD456-4A5C-490A-9BBF-99C784564D0F}"/>
                </a:ext>
              </a:extLst>
            </p:cNvPr>
            <p:cNvSpPr/>
            <p:nvPr/>
          </p:nvSpPr>
          <p:spPr>
            <a:xfrm>
              <a:off x="11375772" y="31954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>
              <a:extLst>
                <a:ext uri="{FF2B5EF4-FFF2-40B4-BE49-F238E27FC236}">
                  <a16:creationId xmlns:a16="http://schemas.microsoft.com/office/drawing/2014/main" id="{434B5805-F9FF-4A90-A5B6-87DA4B0BD34E}"/>
                </a:ext>
              </a:extLst>
            </p:cNvPr>
            <p:cNvSpPr/>
            <p:nvPr/>
          </p:nvSpPr>
          <p:spPr>
            <a:xfrm>
              <a:off x="11375772" y="31954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>
              <a:extLst>
                <a:ext uri="{FF2B5EF4-FFF2-40B4-BE49-F238E27FC236}">
                  <a16:creationId xmlns:a16="http://schemas.microsoft.com/office/drawing/2014/main" id="{A8426AC2-2A54-438E-9DCF-D62E8D55CF0D}"/>
                </a:ext>
              </a:extLst>
            </p:cNvPr>
            <p:cNvSpPr/>
            <p:nvPr/>
          </p:nvSpPr>
          <p:spPr>
            <a:xfrm>
              <a:off x="11411985" y="32028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>
              <a:extLst>
                <a:ext uri="{FF2B5EF4-FFF2-40B4-BE49-F238E27FC236}">
                  <a16:creationId xmlns:a16="http://schemas.microsoft.com/office/drawing/2014/main" id="{D565C4F3-B2F8-49DF-81E6-856560ED7DBF}"/>
                </a:ext>
              </a:extLst>
            </p:cNvPr>
            <p:cNvSpPr/>
            <p:nvPr/>
          </p:nvSpPr>
          <p:spPr>
            <a:xfrm>
              <a:off x="11411985" y="32028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>
              <a:extLst>
                <a:ext uri="{FF2B5EF4-FFF2-40B4-BE49-F238E27FC236}">
                  <a16:creationId xmlns:a16="http://schemas.microsoft.com/office/drawing/2014/main" id="{A6E52B69-BC5B-4130-90F6-D5ECB68F33F3}"/>
                </a:ext>
              </a:extLst>
            </p:cNvPr>
            <p:cNvSpPr/>
            <p:nvPr/>
          </p:nvSpPr>
          <p:spPr>
            <a:xfrm>
              <a:off x="11423220" y="32564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>
              <a:extLst>
                <a:ext uri="{FF2B5EF4-FFF2-40B4-BE49-F238E27FC236}">
                  <a16:creationId xmlns:a16="http://schemas.microsoft.com/office/drawing/2014/main" id="{D25A363E-5CCF-4CE5-85E2-65495485551A}"/>
                </a:ext>
              </a:extLst>
            </p:cNvPr>
            <p:cNvSpPr/>
            <p:nvPr/>
          </p:nvSpPr>
          <p:spPr>
            <a:xfrm>
              <a:off x="11423220" y="32564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>
              <a:extLst>
                <a:ext uri="{FF2B5EF4-FFF2-40B4-BE49-F238E27FC236}">
                  <a16:creationId xmlns:a16="http://schemas.microsoft.com/office/drawing/2014/main" id="{6EED5E33-797E-4861-957F-EB5447CBADFF}"/>
                </a:ext>
              </a:extLst>
            </p:cNvPr>
            <p:cNvSpPr/>
            <p:nvPr/>
          </p:nvSpPr>
          <p:spPr>
            <a:xfrm>
              <a:off x="11504014" y="263087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>
              <a:extLst>
                <a:ext uri="{FF2B5EF4-FFF2-40B4-BE49-F238E27FC236}">
                  <a16:creationId xmlns:a16="http://schemas.microsoft.com/office/drawing/2014/main" id="{0146F3FF-553D-4461-ABFA-AA79CC60C88B}"/>
                </a:ext>
              </a:extLst>
            </p:cNvPr>
            <p:cNvSpPr/>
            <p:nvPr/>
          </p:nvSpPr>
          <p:spPr>
            <a:xfrm>
              <a:off x="11504014" y="263087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>
              <a:extLst>
                <a:ext uri="{FF2B5EF4-FFF2-40B4-BE49-F238E27FC236}">
                  <a16:creationId xmlns:a16="http://schemas.microsoft.com/office/drawing/2014/main" id="{BA3E7978-3501-4D0C-93B3-6ED64FDEE83B}"/>
                </a:ext>
              </a:extLst>
            </p:cNvPr>
            <p:cNvSpPr/>
            <p:nvPr/>
          </p:nvSpPr>
          <p:spPr>
            <a:xfrm>
              <a:off x="14324638" y="28949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>
              <a:extLst>
                <a:ext uri="{FF2B5EF4-FFF2-40B4-BE49-F238E27FC236}">
                  <a16:creationId xmlns:a16="http://schemas.microsoft.com/office/drawing/2014/main" id="{897751B0-BF73-49CB-B226-D8C994225AED}"/>
                </a:ext>
              </a:extLst>
            </p:cNvPr>
            <p:cNvSpPr/>
            <p:nvPr/>
          </p:nvSpPr>
          <p:spPr>
            <a:xfrm>
              <a:off x="14324638" y="28949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>
              <a:extLst>
                <a:ext uri="{FF2B5EF4-FFF2-40B4-BE49-F238E27FC236}">
                  <a16:creationId xmlns:a16="http://schemas.microsoft.com/office/drawing/2014/main" id="{1D9A64F9-EE5C-4CAA-9A7A-FC99BDE938F1}"/>
                </a:ext>
              </a:extLst>
            </p:cNvPr>
            <p:cNvSpPr/>
            <p:nvPr/>
          </p:nvSpPr>
          <p:spPr>
            <a:xfrm>
              <a:off x="14206077" y="20703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>
              <a:extLst>
                <a:ext uri="{FF2B5EF4-FFF2-40B4-BE49-F238E27FC236}">
                  <a16:creationId xmlns:a16="http://schemas.microsoft.com/office/drawing/2014/main" id="{97C9365D-CD08-4548-99DC-03E47A8B5C2E}"/>
                </a:ext>
              </a:extLst>
            </p:cNvPr>
            <p:cNvSpPr/>
            <p:nvPr/>
          </p:nvSpPr>
          <p:spPr>
            <a:xfrm>
              <a:off x="14206077" y="20703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>
              <a:extLst>
                <a:ext uri="{FF2B5EF4-FFF2-40B4-BE49-F238E27FC236}">
                  <a16:creationId xmlns:a16="http://schemas.microsoft.com/office/drawing/2014/main" id="{475B7D78-2D8E-4D67-9FC6-540F76207AC1}"/>
                </a:ext>
              </a:extLst>
            </p:cNvPr>
            <p:cNvSpPr/>
            <p:nvPr/>
          </p:nvSpPr>
          <p:spPr>
            <a:xfrm>
              <a:off x="14288544" y="193750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>
              <a:extLst>
                <a:ext uri="{FF2B5EF4-FFF2-40B4-BE49-F238E27FC236}">
                  <a16:creationId xmlns:a16="http://schemas.microsoft.com/office/drawing/2014/main" id="{AB1139BF-565C-4B02-9CA2-30FD3CA5E869}"/>
                </a:ext>
              </a:extLst>
            </p:cNvPr>
            <p:cNvSpPr/>
            <p:nvPr/>
          </p:nvSpPr>
          <p:spPr>
            <a:xfrm>
              <a:off x="14288544" y="193750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>
              <a:extLst>
                <a:ext uri="{FF2B5EF4-FFF2-40B4-BE49-F238E27FC236}">
                  <a16:creationId xmlns:a16="http://schemas.microsoft.com/office/drawing/2014/main" id="{589D0D0D-36EE-4528-ADD9-50ED60E6B16F}"/>
                </a:ext>
              </a:extLst>
            </p:cNvPr>
            <p:cNvSpPr/>
            <p:nvPr/>
          </p:nvSpPr>
          <p:spPr>
            <a:xfrm>
              <a:off x="14337067" y="267633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>
              <a:extLst>
                <a:ext uri="{FF2B5EF4-FFF2-40B4-BE49-F238E27FC236}">
                  <a16:creationId xmlns:a16="http://schemas.microsoft.com/office/drawing/2014/main" id="{CF9AD04E-08F0-4576-82A9-169C92A7B085}"/>
                </a:ext>
              </a:extLst>
            </p:cNvPr>
            <p:cNvSpPr/>
            <p:nvPr/>
          </p:nvSpPr>
          <p:spPr>
            <a:xfrm>
              <a:off x="14337067" y="267633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>
              <a:extLst>
                <a:ext uri="{FF2B5EF4-FFF2-40B4-BE49-F238E27FC236}">
                  <a16:creationId xmlns:a16="http://schemas.microsoft.com/office/drawing/2014/main" id="{6ACA8DDD-190D-400A-833E-D5C42C0D69C7}"/>
                </a:ext>
              </a:extLst>
            </p:cNvPr>
            <p:cNvSpPr/>
            <p:nvPr/>
          </p:nvSpPr>
          <p:spPr>
            <a:xfrm>
              <a:off x="14212888" y="22166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>
              <a:extLst>
                <a:ext uri="{FF2B5EF4-FFF2-40B4-BE49-F238E27FC236}">
                  <a16:creationId xmlns:a16="http://schemas.microsoft.com/office/drawing/2014/main" id="{F4197359-007D-4225-8D63-747E9F85AACD}"/>
                </a:ext>
              </a:extLst>
            </p:cNvPr>
            <p:cNvSpPr/>
            <p:nvPr/>
          </p:nvSpPr>
          <p:spPr>
            <a:xfrm>
              <a:off x="14212888" y="22166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>
              <a:extLst>
                <a:ext uri="{FF2B5EF4-FFF2-40B4-BE49-F238E27FC236}">
                  <a16:creationId xmlns:a16="http://schemas.microsoft.com/office/drawing/2014/main" id="{5E514946-EDC9-42DB-914C-A17393EC3F3C}"/>
                </a:ext>
              </a:extLst>
            </p:cNvPr>
            <p:cNvSpPr/>
            <p:nvPr/>
          </p:nvSpPr>
          <p:spPr>
            <a:xfrm>
              <a:off x="13565341" y="30036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>
              <a:extLst>
                <a:ext uri="{FF2B5EF4-FFF2-40B4-BE49-F238E27FC236}">
                  <a16:creationId xmlns:a16="http://schemas.microsoft.com/office/drawing/2014/main" id="{3B21CD3A-2254-48A6-907B-A2F827226B8E}"/>
                </a:ext>
              </a:extLst>
            </p:cNvPr>
            <p:cNvSpPr/>
            <p:nvPr/>
          </p:nvSpPr>
          <p:spPr>
            <a:xfrm>
              <a:off x="13565341" y="30036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>
              <a:extLst>
                <a:ext uri="{FF2B5EF4-FFF2-40B4-BE49-F238E27FC236}">
                  <a16:creationId xmlns:a16="http://schemas.microsoft.com/office/drawing/2014/main" id="{D6FA5659-9117-4835-B54D-28CF4B96C488}"/>
                </a:ext>
              </a:extLst>
            </p:cNvPr>
            <p:cNvSpPr/>
            <p:nvPr/>
          </p:nvSpPr>
          <p:spPr>
            <a:xfrm>
              <a:off x="16229873" y="29112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>
              <a:extLst>
                <a:ext uri="{FF2B5EF4-FFF2-40B4-BE49-F238E27FC236}">
                  <a16:creationId xmlns:a16="http://schemas.microsoft.com/office/drawing/2014/main" id="{5EE6CBAF-AFAB-4B19-BD80-D53859364715}"/>
                </a:ext>
              </a:extLst>
            </p:cNvPr>
            <p:cNvSpPr/>
            <p:nvPr/>
          </p:nvSpPr>
          <p:spPr>
            <a:xfrm>
              <a:off x="16229873" y="29112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>
              <a:extLst>
                <a:ext uri="{FF2B5EF4-FFF2-40B4-BE49-F238E27FC236}">
                  <a16:creationId xmlns:a16="http://schemas.microsoft.com/office/drawing/2014/main" id="{1F61FA14-D918-42EC-BCD0-169A92362CC5}"/>
                </a:ext>
              </a:extLst>
            </p:cNvPr>
            <p:cNvSpPr/>
            <p:nvPr/>
          </p:nvSpPr>
          <p:spPr>
            <a:xfrm>
              <a:off x="16258198" y="21019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>
              <a:extLst>
                <a:ext uri="{FF2B5EF4-FFF2-40B4-BE49-F238E27FC236}">
                  <a16:creationId xmlns:a16="http://schemas.microsoft.com/office/drawing/2014/main" id="{BEDA2B41-98EF-48A4-BA1A-265B6F87DD26}"/>
                </a:ext>
              </a:extLst>
            </p:cNvPr>
            <p:cNvSpPr/>
            <p:nvPr/>
          </p:nvSpPr>
          <p:spPr>
            <a:xfrm>
              <a:off x="16258198" y="21019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>
              <a:extLst>
                <a:ext uri="{FF2B5EF4-FFF2-40B4-BE49-F238E27FC236}">
                  <a16:creationId xmlns:a16="http://schemas.microsoft.com/office/drawing/2014/main" id="{16F8F6C0-1672-4ADF-8812-2BB5058160EE}"/>
                </a:ext>
              </a:extLst>
            </p:cNvPr>
            <p:cNvSpPr/>
            <p:nvPr/>
          </p:nvSpPr>
          <p:spPr>
            <a:xfrm>
              <a:off x="16307918" y="28991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>
              <a:extLst>
                <a:ext uri="{FF2B5EF4-FFF2-40B4-BE49-F238E27FC236}">
                  <a16:creationId xmlns:a16="http://schemas.microsoft.com/office/drawing/2014/main" id="{5BC8D27B-95C1-4926-87D6-9A985C893FB0}"/>
                </a:ext>
              </a:extLst>
            </p:cNvPr>
            <p:cNvSpPr/>
            <p:nvPr/>
          </p:nvSpPr>
          <p:spPr>
            <a:xfrm>
              <a:off x="16307918" y="28991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>
              <a:extLst>
                <a:ext uri="{FF2B5EF4-FFF2-40B4-BE49-F238E27FC236}">
                  <a16:creationId xmlns:a16="http://schemas.microsoft.com/office/drawing/2014/main" id="{813AD799-F025-4425-9024-6901CA0C3206}"/>
                </a:ext>
              </a:extLst>
            </p:cNvPr>
            <p:cNvSpPr/>
            <p:nvPr/>
          </p:nvSpPr>
          <p:spPr>
            <a:xfrm>
              <a:off x="16353336" y="3042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>
              <a:extLst>
                <a:ext uri="{FF2B5EF4-FFF2-40B4-BE49-F238E27FC236}">
                  <a16:creationId xmlns:a16="http://schemas.microsoft.com/office/drawing/2014/main" id="{EE61D886-400E-451E-A1ED-2CA926488195}"/>
                </a:ext>
              </a:extLst>
            </p:cNvPr>
            <p:cNvSpPr/>
            <p:nvPr/>
          </p:nvSpPr>
          <p:spPr>
            <a:xfrm>
              <a:off x="16353336" y="3042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>
              <a:extLst>
                <a:ext uri="{FF2B5EF4-FFF2-40B4-BE49-F238E27FC236}">
                  <a16:creationId xmlns:a16="http://schemas.microsoft.com/office/drawing/2014/main" id="{AFA92D82-2F94-4A68-8CB3-F02376433AAB}"/>
                </a:ext>
              </a:extLst>
            </p:cNvPr>
            <p:cNvSpPr/>
            <p:nvPr/>
          </p:nvSpPr>
          <p:spPr>
            <a:xfrm>
              <a:off x="16269911" y="31505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>
              <a:extLst>
                <a:ext uri="{FF2B5EF4-FFF2-40B4-BE49-F238E27FC236}">
                  <a16:creationId xmlns:a16="http://schemas.microsoft.com/office/drawing/2014/main" id="{1B05F2C5-1259-4AB0-9A72-DB229CDAAB64}"/>
                </a:ext>
              </a:extLst>
            </p:cNvPr>
            <p:cNvSpPr/>
            <p:nvPr/>
          </p:nvSpPr>
          <p:spPr>
            <a:xfrm>
              <a:off x="16269911" y="31505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>
              <a:extLst>
                <a:ext uri="{FF2B5EF4-FFF2-40B4-BE49-F238E27FC236}">
                  <a16:creationId xmlns:a16="http://schemas.microsoft.com/office/drawing/2014/main" id="{537AB95A-7C86-40D4-A937-CBE00F48B026}"/>
                </a:ext>
              </a:extLst>
            </p:cNvPr>
            <p:cNvSpPr/>
            <p:nvPr/>
          </p:nvSpPr>
          <p:spPr>
            <a:xfrm>
              <a:off x="16290946" y="18388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>
              <a:extLst>
                <a:ext uri="{FF2B5EF4-FFF2-40B4-BE49-F238E27FC236}">
                  <a16:creationId xmlns:a16="http://schemas.microsoft.com/office/drawing/2014/main" id="{7B47D3FB-0644-4CCC-A3F1-4F4FF45FA7A4}"/>
                </a:ext>
              </a:extLst>
            </p:cNvPr>
            <p:cNvSpPr/>
            <p:nvPr/>
          </p:nvSpPr>
          <p:spPr>
            <a:xfrm>
              <a:off x="16290946" y="18388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>
              <a:extLst>
                <a:ext uri="{FF2B5EF4-FFF2-40B4-BE49-F238E27FC236}">
                  <a16:creationId xmlns:a16="http://schemas.microsoft.com/office/drawing/2014/main" id="{6915A1AA-007D-4B2E-90A2-67962C80F289}"/>
                </a:ext>
              </a:extLst>
            </p:cNvPr>
            <p:cNvSpPr/>
            <p:nvPr/>
          </p:nvSpPr>
          <p:spPr>
            <a:xfrm>
              <a:off x="16269315" y="31369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>
              <a:extLst>
                <a:ext uri="{FF2B5EF4-FFF2-40B4-BE49-F238E27FC236}">
                  <a16:creationId xmlns:a16="http://schemas.microsoft.com/office/drawing/2014/main" id="{D5ACC3F9-0669-424D-9E24-F32E8D1310DD}"/>
                </a:ext>
              </a:extLst>
            </p:cNvPr>
            <p:cNvSpPr/>
            <p:nvPr/>
          </p:nvSpPr>
          <p:spPr>
            <a:xfrm>
              <a:off x="16269315" y="31369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>
              <a:extLst>
                <a:ext uri="{FF2B5EF4-FFF2-40B4-BE49-F238E27FC236}">
                  <a16:creationId xmlns:a16="http://schemas.microsoft.com/office/drawing/2014/main" id="{010A82B2-98C7-469E-9F3D-219B94DB91D9}"/>
                </a:ext>
              </a:extLst>
            </p:cNvPr>
            <p:cNvSpPr/>
            <p:nvPr/>
          </p:nvSpPr>
          <p:spPr>
            <a:xfrm>
              <a:off x="16354770" y="27283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>
              <a:extLst>
                <a:ext uri="{FF2B5EF4-FFF2-40B4-BE49-F238E27FC236}">
                  <a16:creationId xmlns:a16="http://schemas.microsoft.com/office/drawing/2014/main" id="{02BAAB35-17B6-42E4-B3E9-7ABBD80C224F}"/>
                </a:ext>
              </a:extLst>
            </p:cNvPr>
            <p:cNvSpPr/>
            <p:nvPr/>
          </p:nvSpPr>
          <p:spPr>
            <a:xfrm>
              <a:off x="16354770" y="27283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>
              <a:extLst>
                <a:ext uri="{FF2B5EF4-FFF2-40B4-BE49-F238E27FC236}">
                  <a16:creationId xmlns:a16="http://schemas.microsoft.com/office/drawing/2014/main" id="{6D7CB0EB-61F5-442D-8C06-8C22F38831F8}"/>
                </a:ext>
              </a:extLst>
            </p:cNvPr>
            <p:cNvSpPr/>
            <p:nvPr/>
          </p:nvSpPr>
          <p:spPr>
            <a:xfrm>
              <a:off x="16339591" y="28719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>
              <a:extLst>
                <a:ext uri="{FF2B5EF4-FFF2-40B4-BE49-F238E27FC236}">
                  <a16:creationId xmlns:a16="http://schemas.microsoft.com/office/drawing/2014/main" id="{ECB1D049-C4E9-4D8F-8C03-7D97D665DD71}"/>
                </a:ext>
              </a:extLst>
            </p:cNvPr>
            <p:cNvSpPr/>
            <p:nvPr/>
          </p:nvSpPr>
          <p:spPr>
            <a:xfrm>
              <a:off x="16339591" y="28719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>
              <a:extLst>
                <a:ext uri="{FF2B5EF4-FFF2-40B4-BE49-F238E27FC236}">
                  <a16:creationId xmlns:a16="http://schemas.microsoft.com/office/drawing/2014/main" id="{37C788CE-1C56-49DB-8A9E-3AB789A8075F}"/>
                </a:ext>
              </a:extLst>
            </p:cNvPr>
            <p:cNvSpPr/>
            <p:nvPr/>
          </p:nvSpPr>
          <p:spPr>
            <a:xfrm>
              <a:off x="16301822" y="25341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>
              <a:extLst>
                <a:ext uri="{FF2B5EF4-FFF2-40B4-BE49-F238E27FC236}">
                  <a16:creationId xmlns:a16="http://schemas.microsoft.com/office/drawing/2014/main" id="{7D2EB768-4D8A-4390-AEA5-CE806D825665}"/>
                </a:ext>
              </a:extLst>
            </p:cNvPr>
            <p:cNvSpPr/>
            <p:nvPr/>
          </p:nvSpPr>
          <p:spPr>
            <a:xfrm>
              <a:off x="16301822" y="25341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>
              <a:extLst>
                <a:ext uri="{FF2B5EF4-FFF2-40B4-BE49-F238E27FC236}">
                  <a16:creationId xmlns:a16="http://schemas.microsoft.com/office/drawing/2014/main" id="{ADFE32CD-9E2C-4104-9CFA-9233F4A1B82D}"/>
                </a:ext>
              </a:extLst>
            </p:cNvPr>
            <p:cNvSpPr/>
            <p:nvPr/>
          </p:nvSpPr>
          <p:spPr>
            <a:xfrm>
              <a:off x="15600253" y="1655701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1"/>
                  </a:lnTo>
                  <a:lnTo>
                    <a:pt x="15162" y="47589"/>
                  </a:lnTo>
                  <a:lnTo>
                    <a:pt x="24764" y="49530"/>
                  </a:lnTo>
                  <a:lnTo>
                    <a:pt x="34440" y="47589"/>
                  </a:lnTo>
                  <a:lnTo>
                    <a:pt x="42354" y="42291"/>
                  </a:lnTo>
                  <a:lnTo>
                    <a:pt x="47696" y="3442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>
              <a:extLst>
                <a:ext uri="{FF2B5EF4-FFF2-40B4-BE49-F238E27FC236}">
                  <a16:creationId xmlns:a16="http://schemas.microsoft.com/office/drawing/2014/main" id="{F1FED4C8-65ED-428C-AB2E-FAD06B9B6AD5}"/>
                </a:ext>
              </a:extLst>
            </p:cNvPr>
            <p:cNvSpPr/>
            <p:nvPr/>
          </p:nvSpPr>
          <p:spPr>
            <a:xfrm>
              <a:off x="15600253" y="1655701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4" y="49530"/>
                  </a:lnTo>
                  <a:lnTo>
                    <a:pt x="15162" y="47589"/>
                  </a:lnTo>
                  <a:lnTo>
                    <a:pt x="7286" y="42291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>
              <a:extLst>
                <a:ext uri="{FF2B5EF4-FFF2-40B4-BE49-F238E27FC236}">
                  <a16:creationId xmlns:a16="http://schemas.microsoft.com/office/drawing/2014/main" id="{B1AE6D90-2E23-459A-956A-C40B3BF7DC97}"/>
                </a:ext>
              </a:extLst>
            </p:cNvPr>
            <p:cNvSpPr/>
            <p:nvPr/>
          </p:nvSpPr>
          <p:spPr>
            <a:xfrm>
              <a:off x="15442369" y="32179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>
              <a:extLst>
                <a:ext uri="{FF2B5EF4-FFF2-40B4-BE49-F238E27FC236}">
                  <a16:creationId xmlns:a16="http://schemas.microsoft.com/office/drawing/2014/main" id="{E75CB856-9D02-4813-9014-63EA3003A4A9}"/>
                </a:ext>
              </a:extLst>
            </p:cNvPr>
            <p:cNvSpPr/>
            <p:nvPr/>
          </p:nvSpPr>
          <p:spPr>
            <a:xfrm>
              <a:off x="15442369" y="32179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>
              <a:extLst>
                <a:ext uri="{FF2B5EF4-FFF2-40B4-BE49-F238E27FC236}">
                  <a16:creationId xmlns:a16="http://schemas.microsoft.com/office/drawing/2014/main" id="{84BAB129-3294-442B-9AA7-B03516432554}"/>
                </a:ext>
              </a:extLst>
            </p:cNvPr>
            <p:cNvSpPr/>
            <p:nvPr/>
          </p:nvSpPr>
          <p:spPr>
            <a:xfrm>
              <a:off x="15610412" y="31884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>
              <a:extLst>
                <a:ext uri="{FF2B5EF4-FFF2-40B4-BE49-F238E27FC236}">
                  <a16:creationId xmlns:a16="http://schemas.microsoft.com/office/drawing/2014/main" id="{5E92CBE2-8069-4BEF-9B59-6B48B55021DD}"/>
                </a:ext>
              </a:extLst>
            </p:cNvPr>
            <p:cNvSpPr/>
            <p:nvPr/>
          </p:nvSpPr>
          <p:spPr>
            <a:xfrm>
              <a:off x="15610412" y="31884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>
              <a:extLst>
                <a:ext uri="{FF2B5EF4-FFF2-40B4-BE49-F238E27FC236}">
                  <a16:creationId xmlns:a16="http://schemas.microsoft.com/office/drawing/2014/main" id="{8EE4AE9D-94D8-4BC0-BCB3-0AA024F5796A}"/>
                </a:ext>
              </a:extLst>
            </p:cNvPr>
            <p:cNvSpPr/>
            <p:nvPr/>
          </p:nvSpPr>
          <p:spPr>
            <a:xfrm>
              <a:off x="15553880" y="332737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>
              <a:extLst>
                <a:ext uri="{FF2B5EF4-FFF2-40B4-BE49-F238E27FC236}">
                  <a16:creationId xmlns:a16="http://schemas.microsoft.com/office/drawing/2014/main" id="{9A57B727-F47E-4897-B989-DA8201C17559}"/>
                </a:ext>
              </a:extLst>
            </p:cNvPr>
            <p:cNvSpPr/>
            <p:nvPr/>
          </p:nvSpPr>
          <p:spPr>
            <a:xfrm>
              <a:off x="15553880" y="332737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>
              <a:extLst>
                <a:ext uri="{FF2B5EF4-FFF2-40B4-BE49-F238E27FC236}">
                  <a16:creationId xmlns:a16="http://schemas.microsoft.com/office/drawing/2014/main" id="{FFF0C1BD-5B2B-42A5-A617-0B05DF51DE9D}"/>
                </a:ext>
              </a:extLst>
            </p:cNvPr>
            <p:cNvSpPr/>
            <p:nvPr/>
          </p:nvSpPr>
          <p:spPr>
            <a:xfrm>
              <a:off x="15426713" y="32218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>
              <a:extLst>
                <a:ext uri="{FF2B5EF4-FFF2-40B4-BE49-F238E27FC236}">
                  <a16:creationId xmlns:a16="http://schemas.microsoft.com/office/drawing/2014/main" id="{2382CE75-38C2-4287-BF07-F16B2003F8A3}"/>
                </a:ext>
              </a:extLst>
            </p:cNvPr>
            <p:cNvSpPr/>
            <p:nvPr/>
          </p:nvSpPr>
          <p:spPr>
            <a:xfrm>
              <a:off x="15426713" y="32218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>
              <a:extLst>
                <a:ext uri="{FF2B5EF4-FFF2-40B4-BE49-F238E27FC236}">
                  <a16:creationId xmlns:a16="http://schemas.microsoft.com/office/drawing/2014/main" id="{9C18040D-5B77-428F-9677-8353A70BEBC4}"/>
                </a:ext>
              </a:extLst>
            </p:cNvPr>
            <p:cNvSpPr txBox="1"/>
            <p:nvPr/>
          </p:nvSpPr>
          <p:spPr>
            <a:xfrm>
              <a:off x="1001634" y="1510751"/>
              <a:ext cx="148162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0.0018</a:t>
              </a:r>
            </a:p>
          </p:txBody>
        </p:sp>
        <p:sp>
          <p:nvSpPr>
            <p:cNvPr id="160" name="object 160">
              <a:extLst>
                <a:ext uri="{FF2B5EF4-FFF2-40B4-BE49-F238E27FC236}">
                  <a16:creationId xmlns:a16="http://schemas.microsoft.com/office/drawing/2014/main" id="{22A95E18-D6FD-4E63-92B2-7D5FB27289F2}"/>
                </a:ext>
              </a:extLst>
            </p:cNvPr>
            <p:cNvSpPr txBox="1"/>
            <p:nvPr/>
          </p:nvSpPr>
          <p:spPr>
            <a:xfrm>
              <a:off x="5009942" y="1510751"/>
              <a:ext cx="15721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6.1e−05</a:t>
              </a:r>
            </a:p>
          </p:txBody>
        </p:sp>
        <p:sp>
          <p:nvSpPr>
            <p:cNvPr id="161" name="object 161">
              <a:extLst>
                <a:ext uri="{FF2B5EF4-FFF2-40B4-BE49-F238E27FC236}">
                  <a16:creationId xmlns:a16="http://schemas.microsoft.com/office/drawing/2014/main" id="{7CEBE824-E461-48FA-8EE3-549B857748DB}"/>
                </a:ext>
              </a:extLst>
            </p:cNvPr>
            <p:cNvSpPr txBox="1"/>
            <p:nvPr/>
          </p:nvSpPr>
          <p:spPr>
            <a:xfrm>
              <a:off x="7036847" y="1510751"/>
              <a:ext cx="15721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2.7e−05</a:t>
              </a:r>
            </a:p>
          </p:txBody>
        </p:sp>
        <p:sp>
          <p:nvSpPr>
            <p:cNvPr id="162" name="object 162">
              <a:extLst>
                <a:ext uri="{FF2B5EF4-FFF2-40B4-BE49-F238E27FC236}">
                  <a16:creationId xmlns:a16="http://schemas.microsoft.com/office/drawing/2014/main" id="{C3CA4AE7-1559-4EFA-AB5B-92B1E0DE351E}"/>
                </a:ext>
              </a:extLst>
            </p:cNvPr>
            <p:cNvSpPr txBox="1"/>
            <p:nvPr/>
          </p:nvSpPr>
          <p:spPr>
            <a:xfrm>
              <a:off x="9109133" y="1510751"/>
              <a:ext cx="148162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0.0034</a:t>
              </a:r>
            </a:p>
          </p:txBody>
        </p:sp>
        <p:sp>
          <p:nvSpPr>
            <p:cNvPr id="163" name="object 163">
              <a:extLst>
                <a:ext uri="{FF2B5EF4-FFF2-40B4-BE49-F238E27FC236}">
                  <a16:creationId xmlns:a16="http://schemas.microsoft.com/office/drawing/2014/main" id="{5427B432-DEC8-420F-83E0-F15F6FBD8246}"/>
                </a:ext>
              </a:extLst>
            </p:cNvPr>
            <p:cNvSpPr txBox="1"/>
            <p:nvPr/>
          </p:nvSpPr>
          <p:spPr>
            <a:xfrm>
              <a:off x="11090537" y="1510751"/>
              <a:ext cx="15721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1.4e−06</a:t>
              </a:r>
            </a:p>
          </p:txBody>
        </p:sp>
        <p:sp>
          <p:nvSpPr>
            <p:cNvPr id="164" name="object 164">
              <a:extLst>
                <a:ext uri="{FF2B5EF4-FFF2-40B4-BE49-F238E27FC236}">
                  <a16:creationId xmlns:a16="http://schemas.microsoft.com/office/drawing/2014/main" id="{8777894D-D926-4F32-B8CD-274DCFC618C7}"/>
                </a:ext>
              </a:extLst>
            </p:cNvPr>
            <p:cNvSpPr txBox="1"/>
            <p:nvPr/>
          </p:nvSpPr>
          <p:spPr>
            <a:xfrm>
              <a:off x="13117441" y="1510751"/>
              <a:ext cx="15721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7.5e−05</a:t>
              </a:r>
            </a:p>
          </p:txBody>
        </p:sp>
        <p:sp>
          <p:nvSpPr>
            <p:cNvPr id="165" name="object 165">
              <a:extLst>
                <a:ext uri="{FF2B5EF4-FFF2-40B4-BE49-F238E27FC236}">
                  <a16:creationId xmlns:a16="http://schemas.microsoft.com/office/drawing/2014/main" id="{F0F28CEA-CC00-4D3A-A2D2-8BE5C3D00BC9}"/>
                </a:ext>
              </a:extLst>
            </p:cNvPr>
            <p:cNvSpPr txBox="1"/>
            <p:nvPr/>
          </p:nvSpPr>
          <p:spPr>
            <a:xfrm>
              <a:off x="15233041" y="1510751"/>
              <a:ext cx="139464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166" name="object 166">
              <a:extLst>
                <a:ext uri="{FF2B5EF4-FFF2-40B4-BE49-F238E27FC236}">
                  <a16:creationId xmlns:a16="http://schemas.microsoft.com/office/drawing/2014/main" id="{2FC0360E-0D86-439C-8970-1D6850D86B6F}"/>
                </a:ext>
              </a:extLst>
            </p:cNvPr>
            <p:cNvSpPr/>
            <p:nvPr/>
          </p:nvSpPr>
          <p:spPr>
            <a:xfrm>
              <a:off x="525935" y="831855"/>
              <a:ext cx="16620761" cy="3383821"/>
            </a:xfrm>
            <a:custGeom>
              <a:avLst/>
              <a:gdLst/>
              <a:ahLst/>
              <a:cxnLst/>
              <a:rect l="l" t="t" r="r" b="b"/>
              <a:pathLst>
                <a:path w="17661255" h="4660265">
                  <a:moveTo>
                    <a:pt x="0" y="4659757"/>
                  </a:moveTo>
                  <a:lnTo>
                    <a:pt x="17660874" y="4659757"/>
                  </a:lnTo>
                  <a:lnTo>
                    <a:pt x="17660874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>
              <a:extLst>
                <a:ext uri="{FF2B5EF4-FFF2-40B4-BE49-F238E27FC236}">
                  <a16:creationId xmlns:a16="http://schemas.microsoft.com/office/drawing/2014/main" id="{A16193C5-620E-481A-B3BF-CB7A85FCE882}"/>
                </a:ext>
              </a:extLst>
            </p:cNvPr>
            <p:cNvSpPr txBox="1"/>
            <p:nvPr/>
          </p:nvSpPr>
          <p:spPr>
            <a:xfrm>
              <a:off x="147423" y="2992447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0.4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8" name="object 168">
              <a:extLst>
                <a:ext uri="{FF2B5EF4-FFF2-40B4-BE49-F238E27FC236}">
                  <a16:creationId xmlns:a16="http://schemas.microsoft.com/office/drawing/2014/main" id="{A4B4D586-5962-4C53-803E-E592E1327959}"/>
                </a:ext>
              </a:extLst>
            </p:cNvPr>
            <p:cNvSpPr txBox="1"/>
            <p:nvPr/>
          </p:nvSpPr>
          <p:spPr>
            <a:xfrm>
              <a:off x="147423" y="2003535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0.8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9" name="object 169">
              <a:extLst>
                <a:ext uri="{FF2B5EF4-FFF2-40B4-BE49-F238E27FC236}">
                  <a16:creationId xmlns:a16="http://schemas.microsoft.com/office/drawing/2014/main" id="{9115E4F7-C620-4ADC-823C-DF2F4739FE48}"/>
                </a:ext>
              </a:extLst>
            </p:cNvPr>
            <p:cNvSpPr txBox="1"/>
            <p:nvPr/>
          </p:nvSpPr>
          <p:spPr>
            <a:xfrm>
              <a:off x="147423" y="1014624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1.2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70" name="object 170">
              <a:extLst>
                <a:ext uri="{FF2B5EF4-FFF2-40B4-BE49-F238E27FC236}">
                  <a16:creationId xmlns:a16="http://schemas.microsoft.com/office/drawing/2014/main" id="{408D9C10-39B3-490B-8631-53E66E73DB66}"/>
                </a:ext>
              </a:extLst>
            </p:cNvPr>
            <p:cNvSpPr/>
            <p:nvPr/>
          </p:nvSpPr>
          <p:spPr>
            <a:xfrm>
              <a:off x="493186" y="4061584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>
              <a:extLst>
                <a:ext uri="{FF2B5EF4-FFF2-40B4-BE49-F238E27FC236}">
                  <a16:creationId xmlns:a16="http://schemas.microsoft.com/office/drawing/2014/main" id="{785FE0FC-141A-401A-AEEF-AD6DA30D5359}"/>
                </a:ext>
              </a:extLst>
            </p:cNvPr>
            <p:cNvSpPr/>
            <p:nvPr/>
          </p:nvSpPr>
          <p:spPr>
            <a:xfrm>
              <a:off x="493186" y="3072581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>
              <a:extLst>
                <a:ext uri="{FF2B5EF4-FFF2-40B4-BE49-F238E27FC236}">
                  <a16:creationId xmlns:a16="http://schemas.microsoft.com/office/drawing/2014/main" id="{C348C417-CB5B-46E9-93C5-A59F837FD8D1}"/>
                </a:ext>
              </a:extLst>
            </p:cNvPr>
            <p:cNvSpPr/>
            <p:nvPr/>
          </p:nvSpPr>
          <p:spPr>
            <a:xfrm>
              <a:off x="493186" y="2083670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>
              <a:extLst>
                <a:ext uri="{FF2B5EF4-FFF2-40B4-BE49-F238E27FC236}">
                  <a16:creationId xmlns:a16="http://schemas.microsoft.com/office/drawing/2014/main" id="{57DDA655-B4B5-4F66-9F14-B5DDF1D5AE7A}"/>
                </a:ext>
              </a:extLst>
            </p:cNvPr>
            <p:cNvSpPr/>
            <p:nvPr/>
          </p:nvSpPr>
          <p:spPr>
            <a:xfrm>
              <a:off x="493186" y="1094759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>
              <a:extLst>
                <a:ext uri="{FF2B5EF4-FFF2-40B4-BE49-F238E27FC236}">
                  <a16:creationId xmlns:a16="http://schemas.microsoft.com/office/drawing/2014/main" id="{5A3ECF88-EA2F-4E6D-A2DE-02CA4B123625}"/>
                </a:ext>
              </a:extLst>
            </p:cNvPr>
            <p:cNvSpPr/>
            <p:nvPr/>
          </p:nvSpPr>
          <p:spPr>
            <a:xfrm>
              <a:off x="1742029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>
              <a:extLst>
                <a:ext uri="{FF2B5EF4-FFF2-40B4-BE49-F238E27FC236}">
                  <a16:creationId xmlns:a16="http://schemas.microsoft.com/office/drawing/2014/main" id="{FE8C5D4F-22BE-4E3C-A6E3-821DA3CB96BC}"/>
                </a:ext>
              </a:extLst>
            </p:cNvPr>
            <p:cNvSpPr/>
            <p:nvPr/>
          </p:nvSpPr>
          <p:spPr>
            <a:xfrm>
              <a:off x="3768934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>
              <a:extLst>
                <a:ext uri="{FF2B5EF4-FFF2-40B4-BE49-F238E27FC236}">
                  <a16:creationId xmlns:a16="http://schemas.microsoft.com/office/drawing/2014/main" id="{0942FA3D-0B83-40BB-9F18-CF5F3C93DF5E}"/>
                </a:ext>
              </a:extLst>
            </p:cNvPr>
            <p:cNvSpPr/>
            <p:nvPr/>
          </p:nvSpPr>
          <p:spPr>
            <a:xfrm>
              <a:off x="5795838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>
              <a:extLst>
                <a:ext uri="{FF2B5EF4-FFF2-40B4-BE49-F238E27FC236}">
                  <a16:creationId xmlns:a16="http://schemas.microsoft.com/office/drawing/2014/main" id="{B373C5AF-74D5-4D91-A647-8F119596C730}"/>
                </a:ext>
              </a:extLst>
            </p:cNvPr>
            <p:cNvSpPr/>
            <p:nvPr/>
          </p:nvSpPr>
          <p:spPr>
            <a:xfrm>
              <a:off x="7822743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>
              <a:extLst>
                <a:ext uri="{FF2B5EF4-FFF2-40B4-BE49-F238E27FC236}">
                  <a16:creationId xmlns:a16="http://schemas.microsoft.com/office/drawing/2014/main" id="{AD632116-4BCA-4510-9258-EC17E7C06784}"/>
                </a:ext>
              </a:extLst>
            </p:cNvPr>
            <p:cNvSpPr/>
            <p:nvPr/>
          </p:nvSpPr>
          <p:spPr>
            <a:xfrm>
              <a:off x="9849529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>
              <a:extLst>
                <a:ext uri="{FF2B5EF4-FFF2-40B4-BE49-F238E27FC236}">
                  <a16:creationId xmlns:a16="http://schemas.microsoft.com/office/drawing/2014/main" id="{0B5A99B3-A529-4E26-B574-066B4D078835}"/>
                </a:ext>
              </a:extLst>
            </p:cNvPr>
            <p:cNvSpPr/>
            <p:nvPr/>
          </p:nvSpPr>
          <p:spPr>
            <a:xfrm>
              <a:off x="11876433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>
              <a:extLst>
                <a:ext uri="{FF2B5EF4-FFF2-40B4-BE49-F238E27FC236}">
                  <a16:creationId xmlns:a16="http://schemas.microsoft.com/office/drawing/2014/main" id="{45F9DB76-5E4F-4C35-A304-DE334297AC70}"/>
                </a:ext>
              </a:extLst>
            </p:cNvPr>
            <p:cNvSpPr/>
            <p:nvPr/>
          </p:nvSpPr>
          <p:spPr>
            <a:xfrm>
              <a:off x="13903338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>
              <a:extLst>
                <a:ext uri="{FF2B5EF4-FFF2-40B4-BE49-F238E27FC236}">
                  <a16:creationId xmlns:a16="http://schemas.microsoft.com/office/drawing/2014/main" id="{D4026A8A-20FC-46BB-B100-B5D53E96B83A}"/>
                </a:ext>
              </a:extLst>
            </p:cNvPr>
            <p:cNvSpPr/>
            <p:nvPr/>
          </p:nvSpPr>
          <p:spPr>
            <a:xfrm>
              <a:off x="15930242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90">
              <a:extLst>
                <a:ext uri="{FF2B5EF4-FFF2-40B4-BE49-F238E27FC236}">
                  <a16:creationId xmlns:a16="http://schemas.microsoft.com/office/drawing/2014/main" id="{92D4DF7B-3582-420A-99D7-BA1D9F8B3D43}"/>
                </a:ext>
              </a:extLst>
            </p:cNvPr>
            <p:cNvSpPr txBox="1"/>
            <p:nvPr/>
          </p:nvSpPr>
          <p:spPr>
            <a:xfrm>
              <a:off x="147423" y="3991840"/>
              <a:ext cx="3317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88" name="object 191">
              <a:extLst>
                <a:ext uri="{FF2B5EF4-FFF2-40B4-BE49-F238E27FC236}">
                  <a16:creationId xmlns:a16="http://schemas.microsoft.com/office/drawing/2014/main" id="{8868FD84-1688-46B8-B7FE-53075A574819}"/>
                </a:ext>
              </a:extLst>
            </p:cNvPr>
            <p:cNvSpPr txBox="1">
              <a:spLocks/>
            </p:cNvSpPr>
            <p:nvPr/>
          </p:nvSpPr>
          <p:spPr>
            <a:xfrm>
              <a:off x="1295749" y="4230860"/>
              <a:ext cx="893397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ts val="1425"/>
                </a:lnSpc>
              </a:pPr>
              <a:endParaRPr lang="en-US" dirty="0"/>
            </a:p>
          </p:txBody>
        </p:sp>
        <p:sp>
          <p:nvSpPr>
            <p:cNvPr id="189" name="object 192">
              <a:extLst>
                <a:ext uri="{FF2B5EF4-FFF2-40B4-BE49-F238E27FC236}">
                  <a16:creationId xmlns:a16="http://schemas.microsoft.com/office/drawing/2014/main" id="{F02C0D7A-BA56-468E-9688-96DB78EA77FC}"/>
                </a:ext>
              </a:extLst>
            </p:cNvPr>
            <p:cNvSpPr txBox="1"/>
            <p:nvPr/>
          </p:nvSpPr>
          <p:spPr>
            <a:xfrm>
              <a:off x="3340581" y="4230860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0" name="object 193">
              <a:extLst>
                <a:ext uri="{FF2B5EF4-FFF2-40B4-BE49-F238E27FC236}">
                  <a16:creationId xmlns:a16="http://schemas.microsoft.com/office/drawing/2014/main" id="{8EEFCADB-5BE0-4E7E-8D3E-B06E6FC59DA3}"/>
                </a:ext>
              </a:extLst>
            </p:cNvPr>
            <p:cNvSpPr txBox="1"/>
            <p:nvPr/>
          </p:nvSpPr>
          <p:spPr>
            <a:xfrm>
              <a:off x="5215579" y="4230860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1" name="object 194">
              <a:extLst>
                <a:ext uri="{FF2B5EF4-FFF2-40B4-BE49-F238E27FC236}">
                  <a16:creationId xmlns:a16="http://schemas.microsoft.com/office/drawing/2014/main" id="{BC518578-C95F-48CD-AD73-FE08A8B8D029}"/>
                </a:ext>
              </a:extLst>
            </p:cNvPr>
            <p:cNvSpPr txBox="1"/>
            <p:nvPr/>
          </p:nvSpPr>
          <p:spPr>
            <a:xfrm>
              <a:off x="7428095" y="4230860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2" name="object 195">
              <a:extLst>
                <a:ext uri="{FF2B5EF4-FFF2-40B4-BE49-F238E27FC236}">
                  <a16:creationId xmlns:a16="http://schemas.microsoft.com/office/drawing/2014/main" id="{8D8D94A0-1A94-4BDD-A0D2-BF81D1719AB6}"/>
                </a:ext>
              </a:extLst>
            </p:cNvPr>
            <p:cNvSpPr txBox="1"/>
            <p:nvPr/>
          </p:nvSpPr>
          <p:spPr>
            <a:xfrm>
              <a:off x="9399305" y="4230860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3" name="object 196">
              <a:extLst>
                <a:ext uri="{FF2B5EF4-FFF2-40B4-BE49-F238E27FC236}">
                  <a16:creationId xmlns:a16="http://schemas.microsoft.com/office/drawing/2014/main" id="{F22935C2-AD3C-43F1-A45D-6007A7810DE4}"/>
                </a:ext>
              </a:extLst>
            </p:cNvPr>
            <p:cNvSpPr txBox="1"/>
            <p:nvPr/>
          </p:nvSpPr>
          <p:spPr>
            <a:xfrm>
              <a:off x="11416050" y="4230860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4" name="object 197">
              <a:extLst>
                <a:ext uri="{FF2B5EF4-FFF2-40B4-BE49-F238E27FC236}">
                  <a16:creationId xmlns:a16="http://schemas.microsoft.com/office/drawing/2014/main" id="{DAB0BAC0-4688-49D4-90DF-8298B6F3705D}"/>
                </a:ext>
              </a:extLst>
            </p:cNvPr>
            <p:cNvSpPr txBox="1"/>
            <p:nvPr/>
          </p:nvSpPr>
          <p:spPr>
            <a:xfrm>
              <a:off x="13450245" y="4230860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5" name="object 198">
              <a:extLst>
                <a:ext uri="{FF2B5EF4-FFF2-40B4-BE49-F238E27FC236}">
                  <a16:creationId xmlns:a16="http://schemas.microsoft.com/office/drawing/2014/main" id="{D907453A-E6D1-456D-A6C8-7C1DA2EA0B24}"/>
                </a:ext>
              </a:extLst>
            </p:cNvPr>
            <p:cNvSpPr txBox="1"/>
            <p:nvPr/>
          </p:nvSpPr>
          <p:spPr>
            <a:xfrm>
              <a:off x="15477149" y="4230860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grpSp>
          <p:nvGrpSpPr>
            <p:cNvPr id="1664" name="Group 1663">
              <a:extLst>
                <a:ext uri="{FF2B5EF4-FFF2-40B4-BE49-F238E27FC236}">
                  <a16:creationId xmlns:a16="http://schemas.microsoft.com/office/drawing/2014/main" id="{1A46BAE7-B899-4B34-9068-3CB206064A6F}"/>
                </a:ext>
              </a:extLst>
            </p:cNvPr>
            <p:cNvGrpSpPr/>
            <p:nvPr/>
          </p:nvGrpSpPr>
          <p:grpSpPr>
            <a:xfrm>
              <a:off x="7794600" y="434952"/>
              <a:ext cx="2321508" cy="243656"/>
              <a:chOff x="7794600" y="434952"/>
              <a:chExt cx="2321508" cy="243656"/>
            </a:xfrm>
          </p:grpSpPr>
          <p:sp>
            <p:nvSpPr>
              <p:cNvPr id="183" name="object 183">
                <a:extLst>
                  <a:ext uri="{FF2B5EF4-FFF2-40B4-BE49-F238E27FC236}">
                    <a16:creationId xmlns:a16="http://schemas.microsoft.com/office/drawing/2014/main" id="{AD5EE313-67CD-4DB7-A00A-6305B3672FAA}"/>
                  </a:ext>
                </a:extLst>
              </p:cNvPr>
              <p:cNvSpPr txBox="1"/>
              <p:nvPr/>
            </p:nvSpPr>
            <p:spPr>
              <a:xfrm>
                <a:off x="7794600" y="434952"/>
                <a:ext cx="953356" cy="2436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500" dirty="0">
                    <a:latin typeface="Arial"/>
                    <a:cs typeface="Arial"/>
                  </a:rPr>
                  <a:t>Stage</a:t>
                </a:r>
              </a:p>
            </p:txBody>
          </p:sp>
          <p:sp>
            <p:nvSpPr>
              <p:cNvPr id="184" name="object 184">
                <a:extLst>
                  <a:ext uri="{FF2B5EF4-FFF2-40B4-BE49-F238E27FC236}">
                    <a16:creationId xmlns:a16="http://schemas.microsoft.com/office/drawing/2014/main" id="{970B0A89-3594-4672-8141-D6D8BF9F0007}"/>
                  </a:ext>
                </a:extLst>
              </p:cNvPr>
              <p:cNvSpPr/>
              <p:nvPr/>
            </p:nvSpPr>
            <p:spPr>
              <a:xfrm>
                <a:off x="8451348" y="536860"/>
                <a:ext cx="167683" cy="127532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5" name="object 185">
                <a:extLst>
                  <a:ext uri="{FF2B5EF4-FFF2-40B4-BE49-F238E27FC236}">
                    <a16:creationId xmlns:a16="http://schemas.microsoft.com/office/drawing/2014/main" id="{4325180C-DE88-4F3A-84E3-66923F6A9F62}"/>
                  </a:ext>
                </a:extLst>
              </p:cNvPr>
              <p:cNvSpPr/>
              <p:nvPr/>
            </p:nvSpPr>
            <p:spPr>
              <a:xfrm>
                <a:off x="9211004" y="536860"/>
                <a:ext cx="167683" cy="127532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6" name="object 186">
                <a:extLst>
                  <a:ext uri="{FF2B5EF4-FFF2-40B4-BE49-F238E27FC236}">
                    <a16:creationId xmlns:a16="http://schemas.microsoft.com/office/drawing/2014/main" id="{2974C13D-64DD-4FF9-AC1A-54A452BCA167}"/>
                  </a:ext>
                </a:extLst>
              </p:cNvPr>
              <p:cNvSpPr txBox="1"/>
              <p:nvPr/>
            </p:nvSpPr>
            <p:spPr>
              <a:xfrm>
                <a:off x="8678733" y="481118"/>
                <a:ext cx="771708" cy="1974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dirty="0">
                    <a:latin typeface="Arial"/>
                    <a:cs typeface="Arial"/>
                  </a:rPr>
                  <a:t>CTRL</a:t>
                </a:r>
              </a:p>
            </p:txBody>
          </p:sp>
          <p:sp>
            <p:nvSpPr>
              <p:cNvPr id="197" name="object 187">
                <a:extLst>
                  <a:ext uri="{FF2B5EF4-FFF2-40B4-BE49-F238E27FC236}">
                    <a16:creationId xmlns:a16="http://schemas.microsoft.com/office/drawing/2014/main" id="{392F0D68-2574-4488-B538-81364DAF1C78}"/>
                  </a:ext>
                </a:extLst>
              </p:cNvPr>
              <p:cNvSpPr txBox="1"/>
              <p:nvPr/>
            </p:nvSpPr>
            <p:spPr>
              <a:xfrm>
                <a:off x="9468196" y="481118"/>
                <a:ext cx="647912" cy="1974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dirty="0">
                    <a:latin typeface="Arial"/>
                    <a:cs typeface="Arial"/>
                  </a:rPr>
                  <a:t>CRC</a:t>
                </a:r>
              </a:p>
            </p:txBody>
          </p:sp>
        </p:grpSp>
        <p:sp>
          <p:nvSpPr>
            <p:cNvPr id="198" name="object 188">
              <a:extLst>
                <a:ext uri="{FF2B5EF4-FFF2-40B4-BE49-F238E27FC236}">
                  <a16:creationId xmlns:a16="http://schemas.microsoft.com/office/drawing/2014/main" id="{5C444FCD-F444-47D4-8AFF-F61F7BA7EB26}"/>
                </a:ext>
              </a:extLst>
            </p:cNvPr>
            <p:cNvSpPr txBox="1"/>
            <p:nvPr/>
          </p:nvSpPr>
          <p:spPr>
            <a:xfrm>
              <a:off x="14184560" y="417385"/>
              <a:ext cx="2974206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1190" marR="5080" indent="-619125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8 </a:t>
              </a:r>
              <a:r>
                <a:rPr sz="1200" spc="5" dirty="0">
                  <a:solidFill>
                    <a:srgbClr val="993333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993333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entiched.  </a:t>
              </a:r>
              <a:endParaRPr lang="en-US" sz="1200" dirty="0">
                <a:solidFill>
                  <a:srgbClr val="993333"/>
                </a:solidFill>
                <a:latin typeface="Arial"/>
                <a:cs typeface="Arial"/>
              </a:endParaRPr>
            </a:p>
            <a:p>
              <a:pPr marL="631190" marR="5080" indent="-619125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993333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993333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993333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993333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9" name="object 189">
              <a:extLst>
                <a:ext uri="{FF2B5EF4-FFF2-40B4-BE49-F238E27FC236}">
                  <a16:creationId xmlns:a16="http://schemas.microsoft.com/office/drawing/2014/main" id="{140CA4B9-928E-41AB-8D87-D1D0E23E67B2}"/>
                </a:ext>
              </a:extLst>
            </p:cNvPr>
            <p:cNvSpPr txBox="1">
              <a:spLocks/>
            </p:cNvSpPr>
            <p:nvPr/>
          </p:nvSpPr>
          <p:spPr>
            <a:xfrm>
              <a:off x="6911752" y="2700"/>
              <a:ext cx="3849364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>
                  <a:solidFill>
                    <a:srgbClr val="993333"/>
                  </a:solidFill>
                </a:rPr>
                <a:t>Aspergillus</a:t>
              </a:r>
              <a:r>
                <a:rPr lang="en-US" sz="2800" b="1" i="1" spc="-65" dirty="0">
                  <a:solidFill>
                    <a:srgbClr val="993333"/>
                  </a:solidFill>
                </a:rPr>
                <a:t> </a:t>
              </a:r>
              <a:r>
                <a:rPr lang="en-US" sz="2800" b="1" i="1" spc="-5" dirty="0" err="1">
                  <a:solidFill>
                    <a:srgbClr val="993333"/>
                  </a:solidFill>
                </a:rPr>
                <a:t>rambellii</a:t>
              </a:r>
              <a:endParaRPr lang="en-US" sz="2800" b="1" i="1" spc="-5" dirty="0">
                <a:solidFill>
                  <a:srgbClr val="993333"/>
                </a:solidFill>
              </a:endParaRPr>
            </a:p>
          </p:txBody>
        </p:sp>
      </p:grp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80C9688E-8AA5-4F66-BA14-FBB47D91DB95}"/>
              </a:ext>
            </a:extLst>
          </p:cNvPr>
          <p:cNvGrpSpPr/>
          <p:nvPr/>
        </p:nvGrpSpPr>
        <p:grpSpPr>
          <a:xfrm>
            <a:off x="701609" y="4724944"/>
            <a:ext cx="17011343" cy="4146851"/>
            <a:chOff x="126203" y="4638988"/>
            <a:chExt cx="17011343" cy="4146851"/>
          </a:xfrm>
        </p:grpSpPr>
        <p:sp>
          <p:nvSpPr>
            <p:cNvPr id="201" name="object 2">
              <a:extLst>
                <a:ext uri="{FF2B5EF4-FFF2-40B4-BE49-F238E27FC236}">
                  <a16:creationId xmlns:a16="http://schemas.microsoft.com/office/drawing/2014/main" id="{5DDD431C-2DBB-41D6-A81D-221238F44412}"/>
                </a:ext>
              </a:extLst>
            </p:cNvPr>
            <p:cNvSpPr/>
            <p:nvPr/>
          </p:nvSpPr>
          <p:spPr>
            <a:xfrm>
              <a:off x="16567685" y="7952546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3">
              <a:extLst>
                <a:ext uri="{FF2B5EF4-FFF2-40B4-BE49-F238E27FC236}">
                  <a16:creationId xmlns:a16="http://schemas.microsoft.com/office/drawing/2014/main" id="{FF10B0BD-4BFA-42AB-8933-0298112923CD}"/>
                </a:ext>
              </a:extLst>
            </p:cNvPr>
            <p:cNvSpPr/>
            <p:nvPr/>
          </p:nvSpPr>
          <p:spPr>
            <a:xfrm>
              <a:off x="15756995" y="7952546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4">
              <a:extLst>
                <a:ext uri="{FF2B5EF4-FFF2-40B4-BE49-F238E27FC236}">
                  <a16:creationId xmlns:a16="http://schemas.microsoft.com/office/drawing/2014/main" id="{38D5F47B-C136-494A-AE5E-15DBE3A1344B}"/>
                </a:ext>
              </a:extLst>
            </p:cNvPr>
            <p:cNvSpPr/>
            <p:nvPr/>
          </p:nvSpPr>
          <p:spPr>
            <a:xfrm>
              <a:off x="13730090" y="7952546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5">
              <a:extLst>
                <a:ext uri="{FF2B5EF4-FFF2-40B4-BE49-F238E27FC236}">
                  <a16:creationId xmlns:a16="http://schemas.microsoft.com/office/drawing/2014/main" id="{65EF7EDE-6550-4480-A847-7C9D4873830E}"/>
                </a:ext>
              </a:extLst>
            </p:cNvPr>
            <p:cNvSpPr/>
            <p:nvPr/>
          </p:nvSpPr>
          <p:spPr>
            <a:xfrm>
              <a:off x="9676400" y="7952546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59">
                  <a:moveTo>
                    <a:pt x="0" y="0"/>
                  </a:moveTo>
                  <a:lnTo>
                    <a:pt x="3768979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6">
              <a:extLst>
                <a:ext uri="{FF2B5EF4-FFF2-40B4-BE49-F238E27FC236}">
                  <a16:creationId xmlns:a16="http://schemas.microsoft.com/office/drawing/2014/main" id="{3CDFA623-74D7-40BC-8CDD-22489EEE0472}"/>
                </a:ext>
              </a:extLst>
            </p:cNvPr>
            <p:cNvSpPr/>
            <p:nvPr/>
          </p:nvSpPr>
          <p:spPr>
            <a:xfrm>
              <a:off x="6433282" y="7952546"/>
              <a:ext cx="2736363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66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7">
              <a:extLst>
                <a:ext uri="{FF2B5EF4-FFF2-40B4-BE49-F238E27FC236}">
                  <a16:creationId xmlns:a16="http://schemas.microsoft.com/office/drawing/2014/main" id="{15D1EA28-B0C9-4F52-8418-7B6BD6177A8B}"/>
                </a:ext>
              </a:extLst>
            </p:cNvPr>
            <p:cNvSpPr/>
            <p:nvPr/>
          </p:nvSpPr>
          <p:spPr>
            <a:xfrm>
              <a:off x="5622591" y="7952546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8">
              <a:extLst>
                <a:ext uri="{FF2B5EF4-FFF2-40B4-BE49-F238E27FC236}">
                  <a16:creationId xmlns:a16="http://schemas.microsoft.com/office/drawing/2014/main" id="{3156F3A7-560E-42A1-94A5-14BB6C757333}"/>
                </a:ext>
              </a:extLst>
            </p:cNvPr>
            <p:cNvSpPr/>
            <p:nvPr/>
          </p:nvSpPr>
          <p:spPr>
            <a:xfrm>
              <a:off x="3595687" y="7952546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39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9">
              <a:extLst>
                <a:ext uri="{FF2B5EF4-FFF2-40B4-BE49-F238E27FC236}">
                  <a16:creationId xmlns:a16="http://schemas.microsoft.com/office/drawing/2014/main" id="{5BF066BA-91B3-4CE1-B362-75859808D0AA}"/>
                </a:ext>
              </a:extLst>
            </p:cNvPr>
            <p:cNvSpPr/>
            <p:nvPr/>
          </p:nvSpPr>
          <p:spPr>
            <a:xfrm>
              <a:off x="2379593" y="7952546"/>
              <a:ext cx="709936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10">
              <a:extLst>
                <a:ext uri="{FF2B5EF4-FFF2-40B4-BE49-F238E27FC236}">
                  <a16:creationId xmlns:a16="http://schemas.microsoft.com/office/drawing/2014/main" id="{F063B1EA-478D-4337-A259-7996124B8C44}"/>
                </a:ext>
              </a:extLst>
            </p:cNvPr>
            <p:cNvSpPr/>
            <p:nvPr/>
          </p:nvSpPr>
          <p:spPr>
            <a:xfrm>
              <a:off x="1568782" y="7952546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1">
              <a:extLst>
                <a:ext uri="{FF2B5EF4-FFF2-40B4-BE49-F238E27FC236}">
                  <a16:creationId xmlns:a16="http://schemas.microsoft.com/office/drawing/2014/main" id="{C9554270-84BD-4C0B-A908-751730252E4C}"/>
                </a:ext>
              </a:extLst>
            </p:cNvPr>
            <p:cNvSpPr/>
            <p:nvPr/>
          </p:nvSpPr>
          <p:spPr>
            <a:xfrm>
              <a:off x="504715" y="7952546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12">
              <a:extLst>
                <a:ext uri="{FF2B5EF4-FFF2-40B4-BE49-F238E27FC236}">
                  <a16:creationId xmlns:a16="http://schemas.microsoft.com/office/drawing/2014/main" id="{2C440B15-6248-466D-90EF-EF94CE43D3B1}"/>
                </a:ext>
              </a:extLst>
            </p:cNvPr>
            <p:cNvSpPr/>
            <p:nvPr/>
          </p:nvSpPr>
          <p:spPr>
            <a:xfrm>
              <a:off x="504715" y="7015736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13">
              <a:extLst>
                <a:ext uri="{FF2B5EF4-FFF2-40B4-BE49-F238E27FC236}">
                  <a16:creationId xmlns:a16="http://schemas.microsoft.com/office/drawing/2014/main" id="{868B5C5F-5018-4558-A039-B3FF40AED4BD}"/>
                </a:ext>
              </a:extLst>
            </p:cNvPr>
            <p:cNvSpPr/>
            <p:nvPr/>
          </p:nvSpPr>
          <p:spPr>
            <a:xfrm>
              <a:off x="504715" y="6078926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4">
              <a:extLst>
                <a:ext uri="{FF2B5EF4-FFF2-40B4-BE49-F238E27FC236}">
                  <a16:creationId xmlns:a16="http://schemas.microsoft.com/office/drawing/2014/main" id="{026880AA-CAC9-4ECC-96DF-BF400E016440}"/>
                </a:ext>
              </a:extLst>
            </p:cNvPr>
            <p:cNvSpPr/>
            <p:nvPr/>
          </p:nvSpPr>
          <p:spPr>
            <a:xfrm>
              <a:off x="504715" y="8420997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15">
              <a:extLst>
                <a:ext uri="{FF2B5EF4-FFF2-40B4-BE49-F238E27FC236}">
                  <a16:creationId xmlns:a16="http://schemas.microsoft.com/office/drawing/2014/main" id="{326515F3-7D34-4246-A06A-1CA47FC6E0E7}"/>
                </a:ext>
              </a:extLst>
            </p:cNvPr>
            <p:cNvSpPr/>
            <p:nvPr/>
          </p:nvSpPr>
          <p:spPr>
            <a:xfrm>
              <a:off x="14540900" y="7484188"/>
              <a:ext cx="2584575" cy="0"/>
            </a:xfrm>
            <a:custGeom>
              <a:avLst/>
              <a:gdLst/>
              <a:ahLst/>
              <a:cxnLst/>
              <a:rect l="l" t="t" r="r" b="b"/>
              <a:pathLst>
                <a:path w="2746375">
                  <a:moveTo>
                    <a:pt x="0" y="0"/>
                  </a:moveTo>
                  <a:lnTo>
                    <a:pt x="2745994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16">
              <a:extLst>
                <a:ext uri="{FF2B5EF4-FFF2-40B4-BE49-F238E27FC236}">
                  <a16:creationId xmlns:a16="http://schemas.microsoft.com/office/drawing/2014/main" id="{515453A8-9FC4-4C16-A230-43DAB7F0D67B}"/>
                </a:ext>
              </a:extLst>
            </p:cNvPr>
            <p:cNvSpPr/>
            <p:nvPr/>
          </p:nvSpPr>
          <p:spPr>
            <a:xfrm>
              <a:off x="10487090" y="7484188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59">
                  <a:moveTo>
                    <a:pt x="0" y="0"/>
                  </a:moveTo>
                  <a:lnTo>
                    <a:pt x="3769106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17">
              <a:extLst>
                <a:ext uri="{FF2B5EF4-FFF2-40B4-BE49-F238E27FC236}">
                  <a16:creationId xmlns:a16="http://schemas.microsoft.com/office/drawing/2014/main" id="{99E8D8D4-7C7A-409A-8780-C3189983D4B6}"/>
                </a:ext>
              </a:extLst>
            </p:cNvPr>
            <p:cNvSpPr/>
            <p:nvPr/>
          </p:nvSpPr>
          <p:spPr>
            <a:xfrm>
              <a:off x="6433282" y="7484188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59">
                  <a:moveTo>
                    <a:pt x="0" y="0"/>
                  </a:moveTo>
                  <a:lnTo>
                    <a:pt x="3769105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18">
              <a:extLst>
                <a:ext uri="{FF2B5EF4-FFF2-40B4-BE49-F238E27FC236}">
                  <a16:creationId xmlns:a16="http://schemas.microsoft.com/office/drawing/2014/main" id="{7F2CA0F9-6C69-40B0-B497-245E8BFD4558}"/>
                </a:ext>
              </a:extLst>
            </p:cNvPr>
            <p:cNvSpPr/>
            <p:nvPr/>
          </p:nvSpPr>
          <p:spPr>
            <a:xfrm>
              <a:off x="4406496" y="7484188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39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19">
              <a:extLst>
                <a:ext uri="{FF2B5EF4-FFF2-40B4-BE49-F238E27FC236}">
                  <a16:creationId xmlns:a16="http://schemas.microsoft.com/office/drawing/2014/main" id="{928D36CD-820D-4380-8D54-6A6C17A5BAE3}"/>
                </a:ext>
              </a:extLst>
            </p:cNvPr>
            <p:cNvSpPr/>
            <p:nvPr/>
          </p:nvSpPr>
          <p:spPr>
            <a:xfrm>
              <a:off x="3595687" y="7484188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0">
              <a:extLst>
                <a:ext uri="{FF2B5EF4-FFF2-40B4-BE49-F238E27FC236}">
                  <a16:creationId xmlns:a16="http://schemas.microsoft.com/office/drawing/2014/main" id="{BC0CC975-2BBF-46BA-B8BF-C93FCAB559AB}"/>
                </a:ext>
              </a:extLst>
            </p:cNvPr>
            <p:cNvSpPr/>
            <p:nvPr/>
          </p:nvSpPr>
          <p:spPr>
            <a:xfrm>
              <a:off x="2379593" y="7484188"/>
              <a:ext cx="709936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">
              <a:extLst>
                <a:ext uri="{FF2B5EF4-FFF2-40B4-BE49-F238E27FC236}">
                  <a16:creationId xmlns:a16="http://schemas.microsoft.com/office/drawing/2014/main" id="{055B00A5-A44E-403C-AF76-739F84FA1180}"/>
                </a:ext>
              </a:extLst>
            </p:cNvPr>
            <p:cNvSpPr/>
            <p:nvPr/>
          </p:nvSpPr>
          <p:spPr>
            <a:xfrm>
              <a:off x="504715" y="7484188"/>
              <a:ext cx="1368480" cy="0"/>
            </a:xfrm>
            <a:custGeom>
              <a:avLst/>
              <a:gdLst/>
              <a:ahLst/>
              <a:cxnLst/>
              <a:rect l="l" t="t" r="r" b="b"/>
              <a:pathLst>
                <a:path w="1454150">
                  <a:moveTo>
                    <a:pt x="0" y="0"/>
                  </a:moveTo>
                  <a:lnTo>
                    <a:pt x="145376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">
              <a:extLst>
                <a:ext uri="{FF2B5EF4-FFF2-40B4-BE49-F238E27FC236}">
                  <a16:creationId xmlns:a16="http://schemas.microsoft.com/office/drawing/2014/main" id="{CFD01EC3-C765-45A0-B18C-79E1B22E1E5F}"/>
                </a:ext>
              </a:extLst>
            </p:cNvPr>
            <p:cNvSpPr/>
            <p:nvPr/>
          </p:nvSpPr>
          <p:spPr>
            <a:xfrm>
              <a:off x="504715" y="6547377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3">
              <a:extLst>
                <a:ext uri="{FF2B5EF4-FFF2-40B4-BE49-F238E27FC236}">
                  <a16:creationId xmlns:a16="http://schemas.microsoft.com/office/drawing/2014/main" id="{01743F64-CA4C-4E08-8DAB-8CDAAF6E821E}"/>
                </a:ext>
              </a:extLst>
            </p:cNvPr>
            <p:cNvSpPr/>
            <p:nvPr/>
          </p:nvSpPr>
          <p:spPr>
            <a:xfrm>
              <a:off x="504715" y="5610568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4">
              <a:extLst>
                <a:ext uri="{FF2B5EF4-FFF2-40B4-BE49-F238E27FC236}">
                  <a16:creationId xmlns:a16="http://schemas.microsoft.com/office/drawing/2014/main" id="{61F2A44B-D03B-4262-84C6-0453B6FE1E63}"/>
                </a:ext>
              </a:extLst>
            </p:cNvPr>
            <p:cNvSpPr/>
            <p:nvPr/>
          </p:nvSpPr>
          <p:spPr>
            <a:xfrm>
              <a:off x="1720809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5">
              <a:extLst>
                <a:ext uri="{FF2B5EF4-FFF2-40B4-BE49-F238E27FC236}">
                  <a16:creationId xmlns:a16="http://schemas.microsoft.com/office/drawing/2014/main" id="{1B8F6F18-A63B-4B89-93AF-4FB41C79C200}"/>
                </a:ext>
              </a:extLst>
            </p:cNvPr>
            <p:cNvSpPr/>
            <p:nvPr/>
          </p:nvSpPr>
          <p:spPr>
            <a:xfrm>
              <a:off x="3747713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6">
              <a:extLst>
                <a:ext uri="{FF2B5EF4-FFF2-40B4-BE49-F238E27FC236}">
                  <a16:creationId xmlns:a16="http://schemas.microsoft.com/office/drawing/2014/main" id="{C45BBDDF-6AD3-439A-A35E-012518055E0D}"/>
                </a:ext>
              </a:extLst>
            </p:cNvPr>
            <p:cNvSpPr/>
            <p:nvPr/>
          </p:nvSpPr>
          <p:spPr>
            <a:xfrm>
              <a:off x="5774618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7">
              <a:extLst>
                <a:ext uri="{FF2B5EF4-FFF2-40B4-BE49-F238E27FC236}">
                  <a16:creationId xmlns:a16="http://schemas.microsoft.com/office/drawing/2014/main" id="{3410FD8D-013B-4EC3-A368-F553F13DEC01}"/>
                </a:ext>
              </a:extLst>
            </p:cNvPr>
            <p:cNvSpPr/>
            <p:nvPr/>
          </p:nvSpPr>
          <p:spPr>
            <a:xfrm>
              <a:off x="7801523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8">
              <a:extLst>
                <a:ext uri="{FF2B5EF4-FFF2-40B4-BE49-F238E27FC236}">
                  <a16:creationId xmlns:a16="http://schemas.microsoft.com/office/drawing/2014/main" id="{FC271BEE-72B2-4F73-AD04-4E60E19BDC10}"/>
                </a:ext>
              </a:extLst>
            </p:cNvPr>
            <p:cNvSpPr/>
            <p:nvPr/>
          </p:nvSpPr>
          <p:spPr>
            <a:xfrm>
              <a:off x="9828308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9">
              <a:extLst>
                <a:ext uri="{FF2B5EF4-FFF2-40B4-BE49-F238E27FC236}">
                  <a16:creationId xmlns:a16="http://schemas.microsoft.com/office/drawing/2014/main" id="{F3C7376B-5C8E-4C08-AC8A-148B4EED8326}"/>
                </a:ext>
              </a:extLst>
            </p:cNvPr>
            <p:cNvSpPr/>
            <p:nvPr/>
          </p:nvSpPr>
          <p:spPr>
            <a:xfrm>
              <a:off x="11855213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30">
              <a:extLst>
                <a:ext uri="{FF2B5EF4-FFF2-40B4-BE49-F238E27FC236}">
                  <a16:creationId xmlns:a16="http://schemas.microsoft.com/office/drawing/2014/main" id="{93B92442-21C6-4D4E-B445-F63DFE20EEF4}"/>
                </a:ext>
              </a:extLst>
            </p:cNvPr>
            <p:cNvSpPr/>
            <p:nvPr/>
          </p:nvSpPr>
          <p:spPr>
            <a:xfrm>
              <a:off x="13882118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31">
              <a:extLst>
                <a:ext uri="{FF2B5EF4-FFF2-40B4-BE49-F238E27FC236}">
                  <a16:creationId xmlns:a16="http://schemas.microsoft.com/office/drawing/2014/main" id="{28A66CFB-8BB0-4501-BB2A-AE47BDCCE66F}"/>
                </a:ext>
              </a:extLst>
            </p:cNvPr>
            <p:cNvSpPr/>
            <p:nvPr/>
          </p:nvSpPr>
          <p:spPr>
            <a:xfrm>
              <a:off x="15909022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32">
              <a:extLst>
                <a:ext uri="{FF2B5EF4-FFF2-40B4-BE49-F238E27FC236}">
                  <a16:creationId xmlns:a16="http://schemas.microsoft.com/office/drawing/2014/main" id="{C4BB7FBB-5533-4AD2-B7F3-A7C2235929E2}"/>
                </a:ext>
              </a:extLst>
            </p:cNvPr>
            <p:cNvSpPr/>
            <p:nvPr/>
          </p:nvSpPr>
          <p:spPr>
            <a:xfrm>
              <a:off x="1315524" y="6794237"/>
              <a:ext cx="0" cy="783825"/>
            </a:xfrm>
            <a:custGeom>
              <a:avLst/>
              <a:gdLst/>
              <a:ahLst/>
              <a:cxnLst/>
              <a:rect l="l" t="t" r="r" b="b"/>
              <a:pathLst>
                <a:path h="1079500">
                  <a:moveTo>
                    <a:pt x="0" y="1078992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33">
              <a:extLst>
                <a:ext uri="{FF2B5EF4-FFF2-40B4-BE49-F238E27FC236}">
                  <a16:creationId xmlns:a16="http://schemas.microsoft.com/office/drawing/2014/main" id="{7B540245-0107-4C9F-B54C-BD831F5C244B}"/>
                </a:ext>
              </a:extLst>
            </p:cNvPr>
            <p:cNvSpPr/>
            <p:nvPr/>
          </p:nvSpPr>
          <p:spPr>
            <a:xfrm>
              <a:off x="1315524" y="8420997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34">
              <a:extLst>
                <a:ext uri="{FF2B5EF4-FFF2-40B4-BE49-F238E27FC236}">
                  <a16:creationId xmlns:a16="http://schemas.microsoft.com/office/drawing/2014/main" id="{06F63C3E-4C30-43EB-8478-AE53FD7454F3}"/>
                </a:ext>
              </a:extLst>
            </p:cNvPr>
            <p:cNvSpPr/>
            <p:nvPr/>
          </p:nvSpPr>
          <p:spPr>
            <a:xfrm>
              <a:off x="1062146" y="7577693"/>
              <a:ext cx="506756" cy="843304"/>
            </a:xfrm>
            <a:custGeom>
              <a:avLst/>
              <a:gdLst/>
              <a:ahLst/>
              <a:cxnLst/>
              <a:rect l="l" t="t" r="r" b="b"/>
              <a:pathLst>
                <a:path w="538480" h="1161414">
                  <a:moveTo>
                    <a:pt x="0" y="0"/>
                  </a:moveTo>
                  <a:lnTo>
                    <a:pt x="0" y="1161415"/>
                  </a:lnTo>
                  <a:lnTo>
                    <a:pt x="538353" y="1161415"/>
                  </a:lnTo>
                  <a:lnTo>
                    <a:pt x="538353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35">
              <a:extLst>
                <a:ext uri="{FF2B5EF4-FFF2-40B4-BE49-F238E27FC236}">
                  <a16:creationId xmlns:a16="http://schemas.microsoft.com/office/drawing/2014/main" id="{0D787636-4726-47E6-B0AF-D7C6EEB600D3}"/>
                </a:ext>
              </a:extLst>
            </p:cNvPr>
            <p:cNvSpPr/>
            <p:nvPr/>
          </p:nvSpPr>
          <p:spPr>
            <a:xfrm>
              <a:off x="1062146" y="8420997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353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36">
              <a:extLst>
                <a:ext uri="{FF2B5EF4-FFF2-40B4-BE49-F238E27FC236}">
                  <a16:creationId xmlns:a16="http://schemas.microsoft.com/office/drawing/2014/main" id="{CDC0542F-A465-49DD-B00D-3FBACCD46D89}"/>
                </a:ext>
              </a:extLst>
            </p:cNvPr>
            <p:cNvSpPr/>
            <p:nvPr/>
          </p:nvSpPr>
          <p:spPr>
            <a:xfrm>
              <a:off x="2126215" y="6475266"/>
              <a:ext cx="0" cy="921225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1268729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37">
              <a:extLst>
                <a:ext uri="{FF2B5EF4-FFF2-40B4-BE49-F238E27FC236}">
                  <a16:creationId xmlns:a16="http://schemas.microsoft.com/office/drawing/2014/main" id="{CC4A91EB-E715-4EED-82B3-B1CE5E9112DE}"/>
                </a:ext>
              </a:extLst>
            </p:cNvPr>
            <p:cNvSpPr/>
            <p:nvPr/>
          </p:nvSpPr>
          <p:spPr>
            <a:xfrm>
              <a:off x="2126215" y="8420997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38">
              <a:extLst>
                <a:ext uri="{FF2B5EF4-FFF2-40B4-BE49-F238E27FC236}">
                  <a16:creationId xmlns:a16="http://schemas.microsoft.com/office/drawing/2014/main" id="{48A18EFC-836B-4E21-8E29-BC091D1672C5}"/>
                </a:ext>
              </a:extLst>
            </p:cNvPr>
            <p:cNvSpPr/>
            <p:nvPr/>
          </p:nvSpPr>
          <p:spPr>
            <a:xfrm>
              <a:off x="1872836" y="7396491"/>
              <a:ext cx="506756" cy="1024506"/>
            </a:xfrm>
            <a:custGeom>
              <a:avLst/>
              <a:gdLst/>
              <a:ahLst/>
              <a:cxnLst/>
              <a:rect l="l" t="t" r="r" b="b"/>
              <a:pathLst>
                <a:path w="538480" h="1410970">
                  <a:moveTo>
                    <a:pt x="0" y="0"/>
                  </a:moveTo>
                  <a:lnTo>
                    <a:pt x="0" y="1410970"/>
                  </a:lnTo>
                  <a:lnTo>
                    <a:pt x="538480" y="1410970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39">
              <a:extLst>
                <a:ext uri="{FF2B5EF4-FFF2-40B4-BE49-F238E27FC236}">
                  <a16:creationId xmlns:a16="http://schemas.microsoft.com/office/drawing/2014/main" id="{133EAD4A-519E-478B-B88D-D6431E2B18FF}"/>
                </a:ext>
              </a:extLst>
            </p:cNvPr>
            <p:cNvSpPr/>
            <p:nvPr/>
          </p:nvSpPr>
          <p:spPr>
            <a:xfrm>
              <a:off x="1872836" y="7798455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40">
              <a:extLst>
                <a:ext uri="{FF2B5EF4-FFF2-40B4-BE49-F238E27FC236}">
                  <a16:creationId xmlns:a16="http://schemas.microsoft.com/office/drawing/2014/main" id="{B8EF468F-A5CE-42F7-A877-223174F64AA7}"/>
                </a:ext>
              </a:extLst>
            </p:cNvPr>
            <p:cNvSpPr/>
            <p:nvPr/>
          </p:nvSpPr>
          <p:spPr>
            <a:xfrm>
              <a:off x="3342310" y="6392641"/>
              <a:ext cx="0" cy="1068769"/>
            </a:xfrm>
            <a:custGeom>
              <a:avLst/>
              <a:gdLst/>
              <a:ahLst/>
              <a:cxnLst/>
              <a:rect l="l" t="t" r="r" b="b"/>
              <a:pathLst>
                <a:path h="1471929">
                  <a:moveTo>
                    <a:pt x="0" y="1471422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41">
              <a:extLst>
                <a:ext uri="{FF2B5EF4-FFF2-40B4-BE49-F238E27FC236}">
                  <a16:creationId xmlns:a16="http://schemas.microsoft.com/office/drawing/2014/main" id="{00931904-7B56-4A99-82E1-8DD60A87442B}"/>
                </a:ext>
              </a:extLst>
            </p:cNvPr>
            <p:cNvSpPr/>
            <p:nvPr/>
          </p:nvSpPr>
          <p:spPr>
            <a:xfrm>
              <a:off x="3342310" y="8420997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42">
              <a:extLst>
                <a:ext uri="{FF2B5EF4-FFF2-40B4-BE49-F238E27FC236}">
                  <a16:creationId xmlns:a16="http://schemas.microsoft.com/office/drawing/2014/main" id="{FBB28846-7017-49A5-BEA8-A04E08E62A05}"/>
                </a:ext>
              </a:extLst>
            </p:cNvPr>
            <p:cNvSpPr/>
            <p:nvPr/>
          </p:nvSpPr>
          <p:spPr>
            <a:xfrm>
              <a:off x="3089051" y="7461042"/>
              <a:ext cx="506756" cy="959956"/>
            </a:xfrm>
            <a:custGeom>
              <a:avLst/>
              <a:gdLst/>
              <a:ahLst/>
              <a:cxnLst/>
              <a:rect l="l" t="t" r="r" b="b"/>
              <a:pathLst>
                <a:path w="538479" h="1322070">
                  <a:moveTo>
                    <a:pt x="0" y="0"/>
                  </a:moveTo>
                  <a:lnTo>
                    <a:pt x="0" y="1322070"/>
                  </a:lnTo>
                  <a:lnTo>
                    <a:pt x="538352" y="1322070"/>
                  </a:lnTo>
                  <a:lnTo>
                    <a:pt x="538352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43">
              <a:extLst>
                <a:ext uri="{FF2B5EF4-FFF2-40B4-BE49-F238E27FC236}">
                  <a16:creationId xmlns:a16="http://schemas.microsoft.com/office/drawing/2014/main" id="{53FBC286-B765-44F6-B266-6DD82BA7E277}"/>
                </a:ext>
              </a:extLst>
            </p:cNvPr>
            <p:cNvSpPr/>
            <p:nvPr/>
          </p:nvSpPr>
          <p:spPr>
            <a:xfrm>
              <a:off x="3089051" y="7722562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2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44">
              <a:extLst>
                <a:ext uri="{FF2B5EF4-FFF2-40B4-BE49-F238E27FC236}">
                  <a16:creationId xmlns:a16="http://schemas.microsoft.com/office/drawing/2014/main" id="{5BB76DDC-88B2-4FD2-B74E-9E2512618C3B}"/>
                </a:ext>
              </a:extLst>
            </p:cNvPr>
            <p:cNvSpPr/>
            <p:nvPr/>
          </p:nvSpPr>
          <p:spPr>
            <a:xfrm>
              <a:off x="4153119" y="6626406"/>
              <a:ext cx="0" cy="515019"/>
            </a:xfrm>
            <a:custGeom>
              <a:avLst/>
              <a:gdLst/>
              <a:ahLst/>
              <a:cxnLst/>
              <a:rect l="l" t="t" r="r" b="b"/>
              <a:pathLst>
                <a:path h="709295">
                  <a:moveTo>
                    <a:pt x="0" y="70916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45">
              <a:extLst>
                <a:ext uri="{FF2B5EF4-FFF2-40B4-BE49-F238E27FC236}">
                  <a16:creationId xmlns:a16="http://schemas.microsoft.com/office/drawing/2014/main" id="{60A654C9-2AC4-48F0-82D5-53B10657E49C}"/>
                </a:ext>
              </a:extLst>
            </p:cNvPr>
            <p:cNvSpPr/>
            <p:nvPr/>
          </p:nvSpPr>
          <p:spPr>
            <a:xfrm>
              <a:off x="4153119" y="7652663"/>
              <a:ext cx="0" cy="284483"/>
            </a:xfrm>
            <a:custGeom>
              <a:avLst/>
              <a:gdLst/>
              <a:ahLst/>
              <a:cxnLst/>
              <a:rect l="l" t="t" r="r" b="b"/>
              <a:pathLst>
                <a:path h="391795">
                  <a:moveTo>
                    <a:pt x="0" y="0"/>
                  </a:moveTo>
                  <a:lnTo>
                    <a:pt x="0" y="391795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46">
              <a:extLst>
                <a:ext uri="{FF2B5EF4-FFF2-40B4-BE49-F238E27FC236}">
                  <a16:creationId xmlns:a16="http://schemas.microsoft.com/office/drawing/2014/main" id="{78CFEF1E-42F3-4E46-A1CE-9ED0084F08A1}"/>
                </a:ext>
              </a:extLst>
            </p:cNvPr>
            <p:cNvSpPr/>
            <p:nvPr/>
          </p:nvSpPr>
          <p:spPr>
            <a:xfrm>
              <a:off x="3899740" y="7141333"/>
              <a:ext cx="506756" cy="511331"/>
            </a:xfrm>
            <a:custGeom>
              <a:avLst/>
              <a:gdLst/>
              <a:ahLst/>
              <a:cxnLst/>
              <a:rect l="l" t="t" r="r" b="b"/>
              <a:pathLst>
                <a:path w="538479" h="704214">
                  <a:moveTo>
                    <a:pt x="0" y="0"/>
                  </a:moveTo>
                  <a:lnTo>
                    <a:pt x="0" y="704214"/>
                  </a:lnTo>
                  <a:lnTo>
                    <a:pt x="538480" y="704214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47">
              <a:extLst>
                <a:ext uri="{FF2B5EF4-FFF2-40B4-BE49-F238E27FC236}">
                  <a16:creationId xmlns:a16="http://schemas.microsoft.com/office/drawing/2014/main" id="{5B687B74-69A5-4DEA-93E1-CF5C11CE42BD}"/>
                </a:ext>
              </a:extLst>
            </p:cNvPr>
            <p:cNvSpPr/>
            <p:nvPr/>
          </p:nvSpPr>
          <p:spPr>
            <a:xfrm>
              <a:off x="3899740" y="7403960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48">
              <a:extLst>
                <a:ext uri="{FF2B5EF4-FFF2-40B4-BE49-F238E27FC236}">
                  <a16:creationId xmlns:a16="http://schemas.microsoft.com/office/drawing/2014/main" id="{D4BB6377-3D9A-4476-9920-D584CF304D1A}"/>
                </a:ext>
              </a:extLst>
            </p:cNvPr>
            <p:cNvSpPr/>
            <p:nvPr/>
          </p:nvSpPr>
          <p:spPr>
            <a:xfrm>
              <a:off x="5369214" y="6757720"/>
              <a:ext cx="0" cy="900477"/>
            </a:xfrm>
            <a:custGeom>
              <a:avLst/>
              <a:gdLst/>
              <a:ahLst/>
              <a:cxnLst/>
              <a:rect l="l" t="t" r="r" b="b"/>
              <a:pathLst>
                <a:path h="1240154">
                  <a:moveTo>
                    <a:pt x="0" y="1239646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49">
              <a:extLst>
                <a:ext uri="{FF2B5EF4-FFF2-40B4-BE49-F238E27FC236}">
                  <a16:creationId xmlns:a16="http://schemas.microsoft.com/office/drawing/2014/main" id="{DF8D0634-47CC-400E-9FC2-A1BDF7A1B7B2}"/>
                </a:ext>
              </a:extLst>
            </p:cNvPr>
            <p:cNvSpPr/>
            <p:nvPr/>
          </p:nvSpPr>
          <p:spPr>
            <a:xfrm>
              <a:off x="5369214" y="8420997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50">
              <a:extLst>
                <a:ext uri="{FF2B5EF4-FFF2-40B4-BE49-F238E27FC236}">
                  <a16:creationId xmlns:a16="http://schemas.microsoft.com/office/drawing/2014/main" id="{C92A6FF8-F7B0-4BC3-B156-444F5DE20EA9}"/>
                </a:ext>
              </a:extLst>
            </p:cNvPr>
            <p:cNvSpPr/>
            <p:nvPr/>
          </p:nvSpPr>
          <p:spPr>
            <a:xfrm>
              <a:off x="5115835" y="7657827"/>
              <a:ext cx="506756" cy="763538"/>
            </a:xfrm>
            <a:custGeom>
              <a:avLst/>
              <a:gdLst/>
              <a:ahLst/>
              <a:cxnLst/>
              <a:rect l="l" t="t" r="r" b="b"/>
              <a:pathLst>
                <a:path w="538479" h="1051560">
                  <a:moveTo>
                    <a:pt x="0" y="0"/>
                  </a:moveTo>
                  <a:lnTo>
                    <a:pt x="0" y="1051051"/>
                  </a:lnTo>
                  <a:lnTo>
                    <a:pt x="538480" y="1051051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8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51">
              <a:extLst>
                <a:ext uri="{FF2B5EF4-FFF2-40B4-BE49-F238E27FC236}">
                  <a16:creationId xmlns:a16="http://schemas.microsoft.com/office/drawing/2014/main" id="{A8CE038A-EDBC-46B1-BEAE-F55325DE0D22}"/>
                </a:ext>
              </a:extLst>
            </p:cNvPr>
            <p:cNvSpPr/>
            <p:nvPr/>
          </p:nvSpPr>
          <p:spPr>
            <a:xfrm>
              <a:off x="5115835" y="8420997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52">
              <a:extLst>
                <a:ext uri="{FF2B5EF4-FFF2-40B4-BE49-F238E27FC236}">
                  <a16:creationId xmlns:a16="http://schemas.microsoft.com/office/drawing/2014/main" id="{823B21C9-9A8D-41B3-81B3-36767F00C14B}"/>
                </a:ext>
              </a:extLst>
            </p:cNvPr>
            <p:cNvSpPr/>
            <p:nvPr/>
          </p:nvSpPr>
          <p:spPr>
            <a:xfrm>
              <a:off x="6180024" y="6083998"/>
              <a:ext cx="0" cy="1389215"/>
            </a:xfrm>
            <a:custGeom>
              <a:avLst/>
              <a:gdLst/>
              <a:ahLst/>
              <a:cxnLst/>
              <a:rect l="l" t="t" r="r" b="b"/>
              <a:pathLst>
                <a:path h="1913254">
                  <a:moveTo>
                    <a:pt x="0" y="191312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53">
              <a:extLst>
                <a:ext uri="{FF2B5EF4-FFF2-40B4-BE49-F238E27FC236}">
                  <a16:creationId xmlns:a16="http://schemas.microsoft.com/office/drawing/2014/main" id="{BF956B2E-871C-44D3-AFC3-6030800273A9}"/>
                </a:ext>
              </a:extLst>
            </p:cNvPr>
            <p:cNvSpPr/>
            <p:nvPr/>
          </p:nvSpPr>
          <p:spPr>
            <a:xfrm>
              <a:off x="5920251" y="7082269"/>
              <a:ext cx="519425" cy="13599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54">
              <a:extLst>
                <a:ext uri="{FF2B5EF4-FFF2-40B4-BE49-F238E27FC236}">
                  <a16:creationId xmlns:a16="http://schemas.microsoft.com/office/drawing/2014/main" id="{9E4BE634-A6D0-4D99-85B6-6569D803FB54}"/>
                </a:ext>
              </a:extLst>
            </p:cNvPr>
            <p:cNvSpPr/>
            <p:nvPr/>
          </p:nvSpPr>
          <p:spPr>
            <a:xfrm>
              <a:off x="7142740" y="8284658"/>
              <a:ext cx="506756" cy="15759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55">
              <a:extLst>
                <a:ext uri="{FF2B5EF4-FFF2-40B4-BE49-F238E27FC236}">
                  <a16:creationId xmlns:a16="http://schemas.microsoft.com/office/drawing/2014/main" id="{D02ACAB0-DC34-444E-96D5-55F3B8C88FA9}"/>
                </a:ext>
              </a:extLst>
            </p:cNvPr>
            <p:cNvSpPr/>
            <p:nvPr/>
          </p:nvSpPr>
          <p:spPr>
            <a:xfrm>
              <a:off x="7953550" y="8278203"/>
              <a:ext cx="506636" cy="16405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56">
              <a:extLst>
                <a:ext uri="{FF2B5EF4-FFF2-40B4-BE49-F238E27FC236}">
                  <a16:creationId xmlns:a16="http://schemas.microsoft.com/office/drawing/2014/main" id="{54A44DF0-59F7-40C4-A70E-45E04C40F528}"/>
                </a:ext>
              </a:extLst>
            </p:cNvPr>
            <p:cNvSpPr/>
            <p:nvPr/>
          </p:nvSpPr>
          <p:spPr>
            <a:xfrm>
              <a:off x="9163251" y="6837992"/>
              <a:ext cx="519543" cy="160426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57">
              <a:extLst>
                <a:ext uri="{FF2B5EF4-FFF2-40B4-BE49-F238E27FC236}">
                  <a16:creationId xmlns:a16="http://schemas.microsoft.com/office/drawing/2014/main" id="{91EFC854-1F88-44A8-A487-9C4555DBF445}"/>
                </a:ext>
              </a:extLst>
            </p:cNvPr>
            <p:cNvSpPr/>
            <p:nvPr/>
          </p:nvSpPr>
          <p:spPr>
            <a:xfrm>
              <a:off x="9973941" y="6809314"/>
              <a:ext cx="519543" cy="16329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58">
              <a:extLst>
                <a:ext uri="{FF2B5EF4-FFF2-40B4-BE49-F238E27FC236}">
                  <a16:creationId xmlns:a16="http://schemas.microsoft.com/office/drawing/2014/main" id="{376592F0-C5FA-46B1-93F9-AECF694DDF95}"/>
                </a:ext>
              </a:extLst>
            </p:cNvPr>
            <p:cNvSpPr/>
            <p:nvPr/>
          </p:nvSpPr>
          <p:spPr>
            <a:xfrm>
              <a:off x="11196549" y="8399649"/>
              <a:ext cx="506636" cy="4260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59">
              <a:extLst>
                <a:ext uri="{FF2B5EF4-FFF2-40B4-BE49-F238E27FC236}">
                  <a16:creationId xmlns:a16="http://schemas.microsoft.com/office/drawing/2014/main" id="{036DD5AD-8235-4817-9333-5903602E8215}"/>
                </a:ext>
              </a:extLst>
            </p:cNvPr>
            <p:cNvSpPr/>
            <p:nvPr/>
          </p:nvSpPr>
          <p:spPr>
            <a:xfrm>
              <a:off x="12007239" y="8399649"/>
              <a:ext cx="506756" cy="4260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60">
              <a:extLst>
                <a:ext uri="{FF2B5EF4-FFF2-40B4-BE49-F238E27FC236}">
                  <a16:creationId xmlns:a16="http://schemas.microsoft.com/office/drawing/2014/main" id="{849EBE84-E23F-4F3F-9AFB-C06824F3B6AC}"/>
                </a:ext>
              </a:extLst>
            </p:cNvPr>
            <p:cNvSpPr/>
            <p:nvPr/>
          </p:nvSpPr>
          <p:spPr>
            <a:xfrm>
              <a:off x="13216940" y="7194956"/>
              <a:ext cx="519544" cy="124729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61">
              <a:extLst>
                <a:ext uri="{FF2B5EF4-FFF2-40B4-BE49-F238E27FC236}">
                  <a16:creationId xmlns:a16="http://schemas.microsoft.com/office/drawing/2014/main" id="{7D5BF9BD-BA90-4A6C-98E9-D3E3E80D5A39}"/>
                </a:ext>
              </a:extLst>
            </p:cNvPr>
            <p:cNvSpPr/>
            <p:nvPr/>
          </p:nvSpPr>
          <p:spPr>
            <a:xfrm>
              <a:off x="14027750" y="6812726"/>
              <a:ext cx="519544" cy="162952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62">
              <a:extLst>
                <a:ext uri="{FF2B5EF4-FFF2-40B4-BE49-F238E27FC236}">
                  <a16:creationId xmlns:a16="http://schemas.microsoft.com/office/drawing/2014/main" id="{9A39A768-A91E-4925-857B-6578DDD68D12}"/>
                </a:ext>
              </a:extLst>
            </p:cNvPr>
            <p:cNvSpPr/>
            <p:nvPr/>
          </p:nvSpPr>
          <p:spPr>
            <a:xfrm>
              <a:off x="15243845" y="6885114"/>
              <a:ext cx="519544" cy="155713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63">
              <a:extLst>
                <a:ext uri="{FF2B5EF4-FFF2-40B4-BE49-F238E27FC236}">
                  <a16:creationId xmlns:a16="http://schemas.microsoft.com/office/drawing/2014/main" id="{E0ACE198-C7BD-469B-81D9-6C76609C129F}"/>
                </a:ext>
              </a:extLst>
            </p:cNvPr>
            <p:cNvSpPr/>
            <p:nvPr/>
          </p:nvSpPr>
          <p:spPr>
            <a:xfrm>
              <a:off x="16054653" y="6668686"/>
              <a:ext cx="519425" cy="177356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64">
              <a:extLst>
                <a:ext uri="{FF2B5EF4-FFF2-40B4-BE49-F238E27FC236}">
                  <a16:creationId xmlns:a16="http://schemas.microsoft.com/office/drawing/2014/main" id="{676D383A-D8C5-4272-974B-3AF12E78ADF3}"/>
                </a:ext>
              </a:extLst>
            </p:cNvPr>
            <p:cNvSpPr/>
            <p:nvPr/>
          </p:nvSpPr>
          <p:spPr>
            <a:xfrm>
              <a:off x="2141990" y="69518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65">
              <a:extLst>
                <a:ext uri="{FF2B5EF4-FFF2-40B4-BE49-F238E27FC236}">
                  <a16:creationId xmlns:a16="http://schemas.microsoft.com/office/drawing/2014/main" id="{C5D82577-2662-4887-9898-0416C2883C89}"/>
                </a:ext>
              </a:extLst>
            </p:cNvPr>
            <p:cNvSpPr/>
            <p:nvPr/>
          </p:nvSpPr>
          <p:spPr>
            <a:xfrm>
              <a:off x="2141990" y="69518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66">
              <a:extLst>
                <a:ext uri="{FF2B5EF4-FFF2-40B4-BE49-F238E27FC236}">
                  <a16:creationId xmlns:a16="http://schemas.microsoft.com/office/drawing/2014/main" id="{9B01E596-84D1-456B-8621-28E2F328C011}"/>
                </a:ext>
              </a:extLst>
            </p:cNvPr>
            <p:cNvSpPr/>
            <p:nvPr/>
          </p:nvSpPr>
          <p:spPr>
            <a:xfrm>
              <a:off x="1976398" y="7205929"/>
              <a:ext cx="248358" cy="68100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67">
              <a:extLst>
                <a:ext uri="{FF2B5EF4-FFF2-40B4-BE49-F238E27FC236}">
                  <a16:creationId xmlns:a16="http://schemas.microsoft.com/office/drawing/2014/main" id="{95ACB53B-4742-4B41-A27C-4DC888077CBC}"/>
                </a:ext>
              </a:extLst>
            </p:cNvPr>
            <p:cNvSpPr/>
            <p:nvPr/>
          </p:nvSpPr>
          <p:spPr>
            <a:xfrm>
              <a:off x="1977952" y="8399649"/>
              <a:ext cx="249433" cy="4260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68">
              <a:extLst>
                <a:ext uri="{FF2B5EF4-FFF2-40B4-BE49-F238E27FC236}">
                  <a16:creationId xmlns:a16="http://schemas.microsoft.com/office/drawing/2014/main" id="{6397AA31-160C-4691-A655-619A5DC0F2A5}"/>
                </a:ext>
              </a:extLst>
            </p:cNvPr>
            <p:cNvSpPr/>
            <p:nvPr/>
          </p:nvSpPr>
          <p:spPr>
            <a:xfrm>
              <a:off x="2002035" y="69682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69">
              <a:extLst>
                <a:ext uri="{FF2B5EF4-FFF2-40B4-BE49-F238E27FC236}">
                  <a16:creationId xmlns:a16="http://schemas.microsoft.com/office/drawing/2014/main" id="{9345C9ED-2C0B-48ED-BFAB-A76A3C11F64F}"/>
                </a:ext>
              </a:extLst>
            </p:cNvPr>
            <p:cNvSpPr/>
            <p:nvPr/>
          </p:nvSpPr>
          <p:spPr>
            <a:xfrm>
              <a:off x="2002035" y="69682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70">
              <a:extLst>
                <a:ext uri="{FF2B5EF4-FFF2-40B4-BE49-F238E27FC236}">
                  <a16:creationId xmlns:a16="http://schemas.microsoft.com/office/drawing/2014/main" id="{3C16DD79-A40A-4936-8C73-32FB81076ECC}"/>
                </a:ext>
              </a:extLst>
            </p:cNvPr>
            <p:cNvSpPr/>
            <p:nvPr/>
          </p:nvSpPr>
          <p:spPr>
            <a:xfrm>
              <a:off x="2062512" y="69056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71">
              <a:extLst>
                <a:ext uri="{FF2B5EF4-FFF2-40B4-BE49-F238E27FC236}">
                  <a16:creationId xmlns:a16="http://schemas.microsoft.com/office/drawing/2014/main" id="{A1B00BF1-188F-45D8-88D9-4F434CF79DBE}"/>
                </a:ext>
              </a:extLst>
            </p:cNvPr>
            <p:cNvSpPr/>
            <p:nvPr/>
          </p:nvSpPr>
          <p:spPr>
            <a:xfrm>
              <a:off x="2062512" y="69056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72">
              <a:extLst>
                <a:ext uri="{FF2B5EF4-FFF2-40B4-BE49-F238E27FC236}">
                  <a16:creationId xmlns:a16="http://schemas.microsoft.com/office/drawing/2014/main" id="{84FDF4EB-2382-4B44-BF48-C574DA49AEC7}"/>
                </a:ext>
              </a:extLst>
            </p:cNvPr>
            <p:cNvSpPr/>
            <p:nvPr/>
          </p:nvSpPr>
          <p:spPr>
            <a:xfrm>
              <a:off x="1989128" y="69480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73">
              <a:extLst>
                <a:ext uri="{FF2B5EF4-FFF2-40B4-BE49-F238E27FC236}">
                  <a16:creationId xmlns:a16="http://schemas.microsoft.com/office/drawing/2014/main" id="{E912E761-D020-48EA-A1DB-9C804A0D682B}"/>
                </a:ext>
              </a:extLst>
            </p:cNvPr>
            <p:cNvSpPr/>
            <p:nvPr/>
          </p:nvSpPr>
          <p:spPr>
            <a:xfrm>
              <a:off x="1989128" y="69480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74">
              <a:extLst>
                <a:ext uri="{FF2B5EF4-FFF2-40B4-BE49-F238E27FC236}">
                  <a16:creationId xmlns:a16="http://schemas.microsoft.com/office/drawing/2014/main" id="{61195A14-91B2-4D6E-BD20-7024F69780FA}"/>
                </a:ext>
              </a:extLst>
            </p:cNvPr>
            <p:cNvSpPr/>
            <p:nvPr/>
          </p:nvSpPr>
          <p:spPr>
            <a:xfrm>
              <a:off x="2161591" y="70635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75">
              <a:extLst>
                <a:ext uri="{FF2B5EF4-FFF2-40B4-BE49-F238E27FC236}">
                  <a16:creationId xmlns:a16="http://schemas.microsoft.com/office/drawing/2014/main" id="{F397BF9D-D47B-4F18-B792-5233728BD945}"/>
                </a:ext>
              </a:extLst>
            </p:cNvPr>
            <p:cNvSpPr/>
            <p:nvPr/>
          </p:nvSpPr>
          <p:spPr>
            <a:xfrm>
              <a:off x="2161591" y="70635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76">
              <a:extLst>
                <a:ext uri="{FF2B5EF4-FFF2-40B4-BE49-F238E27FC236}">
                  <a16:creationId xmlns:a16="http://schemas.microsoft.com/office/drawing/2014/main" id="{D958D8FF-579C-4C7A-A16F-EC371E119402}"/>
                </a:ext>
              </a:extLst>
            </p:cNvPr>
            <p:cNvSpPr/>
            <p:nvPr/>
          </p:nvSpPr>
          <p:spPr>
            <a:xfrm>
              <a:off x="2139840" y="708581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77">
              <a:extLst>
                <a:ext uri="{FF2B5EF4-FFF2-40B4-BE49-F238E27FC236}">
                  <a16:creationId xmlns:a16="http://schemas.microsoft.com/office/drawing/2014/main" id="{D9CF401D-21B4-4B6D-B2D2-7385AF445EBA}"/>
                </a:ext>
              </a:extLst>
            </p:cNvPr>
            <p:cNvSpPr/>
            <p:nvPr/>
          </p:nvSpPr>
          <p:spPr>
            <a:xfrm>
              <a:off x="2139840" y="708581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78">
              <a:extLst>
                <a:ext uri="{FF2B5EF4-FFF2-40B4-BE49-F238E27FC236}">
                  <a16:creationId xmlns:a16="http://schemas.microsoft.com/office/drawing/2014/main" id="{D9D48C17-B7A4-437D-8B84-94ED68700E2E}"/>
                </a:ext>
              </a:extLst>
            </p:cNvPr>
            <p:cNvSpPr/>
            <p:nvPr/>
          </p:nvSpPr>
          <p:spPr>
            <a:xfrm>
              <a:off x="2020560" y="64572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79">
              <a:extLst>
                <a:ext uri="{FF2B5EF4-FFF2-40B4-BE49-F238E27FC236}">
                  <a16:creationId xmlns:a16="http://schemas.microsoft.com/office/drawing/2014/main" id="{9806FAB7-4F88-433C-AE72-E3A0070EA027}"/>
                </a:ext>
              </a:extLst>
            </p:cNvPr>
            <p:cNvSpPr/>
            <p:nvPr/>
          </p:nvSpPr>
          <p:spPr>
            <a:xfrm>
              <a:off x="2020560" y="64572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80">
              <a:extLst>
                <a:ext uri="{FF2B5EF4-FFF2-40B4-BE49-F238E27FC236}">
                  <a16:creationId xmlns:a16="http://schemas.microsoft.com/office/drawing/2014/main" id="{F9CCBFC2-462E-4564-BDD6-07F4ACEE51DA}"/>
                </a:ext>
              </a:extLst>
            </p:cNvPr>
            <p:cNvSpPr/>
            <p:nvPr/>
          </p:nvSpPr>
          <p:spPr>
            <a:xfrm>
              <a:off x="2023071" y="57529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81">
              <a:extLst>
                <a:ext uri="{FF2B5EF4-FFF2-40B4-BE49-F238E27FC236}">
                  <a16:creationId xmlns:a16="http://schemas.microsoft.com/office/drawing/2014/main" id="{4FAC091A-0B22-4FC4-B5AA-918C6300D7D5}"/>
                </a:ext>
              </a:extLst>
            </p:cNvPr>
            <p:cNvSpPr/>
            <p:nvPr/>
          </p:nvSpPr>
          <p:spPr>
            <a:xfrm>
              <a:off x="2023071" y="57529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82">
              <a:extLst>
                <a:ext uri="{FF2B5EF4-FFF2-40B4-BE49-F238E27FC236}">
                  <a16:creationId xmlns:a16="http://schemas.microsoft.com/office/drawing/2014/main" id="{D31CA9C3-E9C9-4ECC-B1EA-E64DBF90E909}"/>
                </a:ext>
              </a:extLst>
            </p:cNvPr>
            <p:cNvSpPr/>
            <p:nvPr/>
          </p:nvSpPr>
          <p:spPr>
            <a:xfrm>
              <a:off x="2152150" y="69602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83">
              <a:extLst>
                <a:ext uri="{FF2B5EF4-FFF2-40B4-BE49-F238E27FC236}">
                  <a16:creationId xmlns:a16="http://schemas.microsoft.com/office/drawing/2014/main" id="{E4BDC23D-98EE-4059-A367-E48FDF852A52}"/>
                </a:ext>
              </a:extLst>
            </p:cNvPr>
            <p:cNvSpPr/>
            <p:nvPr/>
          </p:nvSpPr>
          <p:spPr>
            <a:xfrm>
              <a:off x="2152150" y="69602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84">
              <a:extLst>
                <a:ext uri="{FF2B5EF4-FFF2-40B4-BE49-F238E27FC236}">
                  <a16:creationId xmlns:a16="http://schemas.microsoft.com/office/drawing/2014/main" id="{A7A6F272-F514-487B-B73A-5F20A4E198CF}"/>
                </a:ext>
              </a:extLst>
            </p:cNvPr>
            <p:cNvSpPr/>
            <p:nvPr/>
          </p:nvSpPr>
          <p:spPr>
            <a:xfrm>
              <a:off x="2108406" y="69198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85">
              <a:extLst>
                <a:ext uri="{FF2B5EF4-FFF2-40B4-BE49-F238E27FC236}">
                  <a16:creationId xmlns:a16="http://schemas.microsoft.com/office/drawing/2014/main" id="{49A8099D-E9A0-4DDB-93B6-83F196A8E3D8}"/>
                </a:ext>
              </a:extLst>
            </p:cNvPr>
            <p:cNvSpPr/>
            <p:nvPr/>
          </p:nvSpPr>
          <p:spPr>
            <a:xfrm>
              <a:off x="2108406" y="69198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86">
              <a:extLst>
                <a:ext uri="{FF2B5EF4-FFF2-40B4-BE49-F238E27FC236}">
                  <a16:creationId xmlns:a16="http://schemas.microsoft.com/office/drawing/2014/main" id="{A78FEFC2-1456-44CC-B6FE-F4A805FBC898}"/>
                </a:ext>
              </a:extLst>
            </p:cNvPr>
            <p:cNvSpPr/>
            <p:nvPr/>
          </p:nvSpPr>
          <p:spPr>
            <a:xfrm>
              <a:off x="1212798" y="8399649"/>
              <a:ext cx="255290" cy="4260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87">
              <a:extLst>
                <a:ext uri="{FF2B5EF4-FFF2-40B4-BE49-F238E27FC236}">
                  <a16:creationId xmlns:a16="http://schemas.microsoft.com/office/drawing/2014/main" id="{62CF9DAA-A182-40D3-BE69-87881EED82A5}"/>
                </a:ext>
              </a:extLst>
            </p:cNvPr>
            <p:cNvSpPr/>
            <p:nvPr/>
          </p:nvSpPr>
          <p:spPr>
            <a:xfrm>
              <a:off x="1388908" y="784705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88">
              <a:extLst>
                <a:ext uri="{FF2B5EF4-FFF2-40B4-BE49-F238E27FC236}">
                  <a16:creationId xmlns:a16="http://schemas.microsoft.com/office/drawing/2014/main" id="{BBFD5B3C-273E-4229-A0A2-240A6D5A76B8}"/>
                </a:ext>
              </a:extLst>
            </p:cNvPr>
            <p:cNvSpPr/>
            <p:nvPr/>
          </p:nvSpPr>
          <p:spPr>
            <a:xfrm>
              <a:off x="1388908" y="784705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89">
              <a:extLst>
                <a:ext uri="{FF2B5EF4-FFF2-40B4-BE49-F238E27FC236}">
                  <a16:creationId xmlns:a16="http://schemas.microsoft.com/office/drawing/2014/main" id="{72F93B32-3FB0-4EB0-931C-FE0946205EDD}"/>
                </a:ext>
              </a:extLst>
            </p:cNvPr>
            <p:cNvSpPr/>
            <p:nvPr/>
          </p:nvSpPr>
          <p:spPr>
            <a:xfrm>
              <a:off x="1225587" y="7110948"/>
              <a:ext cx="239872" cy="68349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90">
              <a:extLst>
                <a:ext uri="{FF2B5EF4-FFF2-40B4-BE49-F238E27FC236}">
                  <a16:creationId xmlns:a16="http://schemas.microsoft.com/office/drawing/2014/main" id="{BFBD8FA9-0FEF-4158-B03D-190242C9FA81}"/>
                </a:ext>
              </a:extLst>
            </p:cNvPr>
            <p:cNvSpPr/>
            <p:nvPr/>
          </p:nvSpPr>
          <p:spPr>
            <a:xfrm>
              <a:off x="1218236" y="67761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91">
              <a:extLst>
                <a:ext uri="{FF2B5EF4-FFF2-40B4-BE49-F238E27FC236}">
                  <a16:creationId xmlns:a16="http://schemas.microsoft.com/office/drawing/2014/main" id="{BCFAFABE-CCAE-4E40-80AD-E3B99E90D6C6}"/>
                </a:ext>
              </a:extLst>
            </p:cNvPr>
            <p:cNvSpPr/>
            <p:nvPr/>
          </p:nvSpPr>
          <p:spPr>
            <a:xfrm>
              <a:off x="1218236" y="67761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92">
              <a:extLst>
                <a:ext uri="{FF2B5EF4-FFF2-40B4-BE49-F238E27FC236}">
                  <a16:creationId xmlns:a16="http://schemas.microsoft.com/office/drawing/2014/main" id="{9D6ABE01-1B9B-4BB5-93E7-7392B9AA9B17}"/>
                </a:ext>
              </a:extLst>
            </p:cNvPr>
            <p:cNvSpPr/>
            <p:nvPr/>
          </p:nvSpPr>
          <p:spPr>
            <a:xfrm>
              <a:off x="1342893" y="78888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93">
              <a:extLst>
                <a:ext uri="{FF2B5EF4-FFF2-40B4-BE49-F238E27FC236}">
                  <a16:creationId xmlns:a16="http://schemas.microsoft.com/office/drawing/2014/main" id="{E80C49A5-C4E3-4E41-84B5-E3DD0744553E}"/>
                </a:ext>
              </a:extLst>
            </p:cNvPr>
            <p:cNvSpPr/>
            <p:nvPr/>
          </p:nvSpPr>
          <p:spPr>
            <a:xfrm>
              <a:off x="1342893" y="78888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94">
              <a:extLst>
                <a:ext uri="{FF2B5EF4-FFF2-40B4-BE49-F238E27FC236}">
                  <a16:creationId xmlns:a16="http://schemas.microsoft.com/office/drawing/2014/main" id="{D19FF5A7-6AE7-44E0-A4AA-92170D350ECC}"/>
                </a:ext>
              </a:extLst>
            </p:cNvPr>
            <p:cNvSpPr/>
            <p:nvPr/>
          </p:nvSpPr>
          <p:spPr>
            <a:xfrm>
              <a:off x="1400979" y="78508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95">
              <a:extLst>
                <a:ext uri="{FF2B5EF4-FFF2-40B4-BE49-F238E27FC236}">
                  <a16:creationId xmlns:a16="http://schemas.microsoft.com/office/drawing/2014/main" id="{45D2AFFF-3DCB-4B1B-94A3-66F462A89AC6}"/>
                </a:ext>
              </a:extLst>
            </p:cNvPr>
            <p:cNvSpPr/>
            <p:nvPr/>
          </p:nvSpPr>
          <p:spPr>
            <a:xfrm>
              <a:off x="1400979" y="78508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96">
              <a:extLst>
                <a:ext uri="{FF2B5EF4-FFF2-40B4-BE49-F238E27FC236}">
                  <a16:creationId xmlns:a16="http://schemas.microsoft.com/office/drawing/2014/main" id="{0A82B9BD-2CBC-4D1D-AF2E-3AD424F4958B}"/>
                </a:ext>
              </a:extLst>
            </p:cNvPr>
            <p:cNvSpPr/>
            <p:nvPr/>
          </p:nvSpPr>
          <p:spPr>
            <a:xfrm>
              <a:off x="1256721" y="79311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97">
              <a:extLst>
                <a:ext uri="{FF2B5EF4-FFF2-40B4-BE49-F238E27FC236}">
                  <a16:creationId xmlns:a16="http://schemas.microsoft.com/office/drawing/2014/main" id="{167A0674-5AF1-4F9D-A28E-AD47BAE8301A}"/>
                </a:ext>
              </a:extLst>
            </p:cNvPr>
            <p:cNvSpPr/>
            <p:nvPr/>
          </p:nvSpPr>
          <p:spPr>
            <a:xfrm>
              <a:off x="1256721" y="79311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98">
              <a:extLst>
                <a:ext uri="{FF2B5EF4-FFF2-40B4-BE49-F238E27FC236}">
                  <a16:creationId xmlns:a16="http://schemas.microsoft.com/office/drawing/2014/main" id="{626ED64C-A7BC-4461-A82D-6B60C75EC867}"/>
                </a:ext>
              </a:extLst>
            </p:cNvPr>
            <p:cNvSpPr/>
            <p:nvPr/>
          </p:nvSpPr>
          <p:spPr>
            <a:xfrm>
              <a:off x="4003542" y="6879489"/>
              <a:ext cx="245848" cy="107891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99">
              <a:extLst>
                <a:ext uri="{FF2B5EF4-FFF2-40B4-BE49-F238E27FC236}">
                  <a16:creationId xmlns:a16="http://schemas.microsoft.com/office/drawing/2014/main" id="{CFF10ABC-5D31-49C9-8564-7D39E63938D1}"/>
                </a:ext>
              </a:extLst>
            </p:cNvPr>
            <p:cNvSpPr/>
            <p:nvPr/>
          </p:nvSpPr>
          <p:spPr>
            <a:xfrm>
              <a:off x="4087862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100">
              <a:extLst>
                <a:ext uri="{FF2B5EF4-FFF2-40B4-BE49-F238E27FC236}">
                  <a16:creationId xmlns:a16="http://schemas.microsoft.com/office/drawing/2014/main" id="{B5E1386E-CA1C-4696-B0C0-B3272D211529}"/>
                </a:ext>
              </a:extLst>
            </p:cNvPr>
            <p:cNvSpPr/>
            <p:nvPr/>
          </p:nvSpPr>
          <p:spPr>
            <a:xfrm>
              <a:off x="4087862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101">
              <a:extLst>
                <a:ext uri="{FF2B5EF4-FFF2-40B4-BE49-F238E27FC236}">
                  <a16:creationId xmlns:a16="http://schemas.microsoft.com/office/drawing/2014/main" id="{6A8983C9-7605-4673-9A0D-BAE941D9FAE6}"/>
                </a:ext>
              </a:extLst>
            </p:cNvPr>
            <p:cNvSpPr/>
            <p:nvPr/>
          </p:nvSpPr>
          <p:spPr>
            <a:xfrm>
              <a:off x="4166026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102">
              <a:extLst>
                <a:ext uri="{FF2B5EF4-FFF2-40B4-BE49-F238E27FC236}">
                  <a16:creationId xmlns:a16="http://schemas.microsoft.com/office/drawing/2014/main" id="{3858BD6B-BB00-4837-BFF8-2D20D3DF33A2}"/>
                </a:ext>
              </a:extLst>
            </p:cNvPr>
            <p:cNvSpPr/>
            <p:nvPr/>
          </p:nvSpPr>
          <p:spPr>
            <a:xfrm>
              <a:off x="4166026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103">
              <a:extLst>
                <a:ext uri="{FF2B5EF4-FFF2-40B4-BE49-F238E27FC236}">
                  <a16:creationId xmlns:a16="http://schemas.microsoft.com/office/drawing/2014/main" id="{550DE642-93B1-4262-A7D9-D29C4C5AFCFB}"/>
                </a:ext>
              </a:extLst>
            </p:cNvPr>
            <p:cNvSpPr/>
            <p:nvPr/>
          </p:nvSpPr>
          <p:spPr>
            <a:xfrm>
              <a:off x="4117383" y="66084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104">
              <a:extLst>
                <a:ext uri="{FF2B5EF4-FFF2-40B4-BE49-F238E27FC236}">
                  <a16:creationId xmlns:a16="http://schemas.microsoft.com/office/drawing/2014/main" id="{373F5B69-4E41-4F00-A6AE-126AE3BD6850}"/>
                </a:ext>
              </a:extLst>
            </p:cNvPr>
            <p:cNvSpPr/>
            <p:nvPr/>
          </p:nvSpPr>
          <p:spPr>
            <a:xfrm>
              <a:off x="4117383" y="66084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105">
              <a:extLst>
                <a:ext uri="{FF2B5EF4-FFF2-40B4-BE49-F238E27FC236}">
                  <a16:creationId xmlns:a16="http://schemas.microsoft.com/office/drawing/2014/main" id="{6537A3B7-4510-45A4-8A2B-97B6F268D51F}"/>
                </a:ext>
              </a:extLst>
            </p:cNvPr>
            <p:cNvSpPr/>
            <p:nvPr/>
          </p:nvSpPr>
          <p:spPr>
            <a:xfrm>
              <a:off x="4021291" y="66598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106">
              <a:extLst>
                <a:ext uri="{FF2B5EF4-FFF2-40B4-BE49-F238E27FC236}">
                  <a16:creationId xmlns:a16="http://schemas.microsoft.com/office/drawing/2014/main" id="{31206EF1-C809-406B-B5CE-F013516BA6DE}"/>
                </a:ext>
              </a:extLst>
            </p:cNvPr>
            <p:cNvSpPr/>
            <p:nvPr/>
          </p:nvSpPr>
          <p:spPr>
            <a:xfrm>
              <a:off x="4021291" y="66598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107">
              <a:extLst>
                <a:ext uri="{FF2B5EF4-FFF2-40B4-BE49-F238E27FC236}">
                  <a16:creationId xmlns:a16="http://schemas.microsoft.com/office/drawing/2014/main" id="{B501E9FB-A445-45B5-8071-F67A8A28F317}"/>
                </a:ext>
              </a:extLst>
            </p:cNvPr>
            <p:cNvSpPr/>
            <p:nvPr/>
          </p:nvSpPr>
          <p:spPr>
            <a:xfrm>
              <a:off x="4068619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108">
              <a:extLst>
                <a:ext uri="{FF2B5EF4-FFF2-40B4-BE49-F238E27FC236}">
                  <a16:creationId xmlns:a16="http://schemas.microsoft.com/office/drawing/2014/main" id="{054978DF-9F4F-401F-ACF1-C98C74532517}"/>
                </a:ext>
              </a:extLst>
            </p:cNvPr>
            <p:cNvSpPr/>
            <p:nvPr/>
          </p:nvSpPr>
          <p:spPr>
            <a:xfrm>
              <a:off x="4068619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109">
              <a:extLst>
                <a:ext uri="{FF2B5EF4-FFF2-40B4-BE49-F238E27FC236}">
                  <a16:creationId xmlns:a16="http://schemas.microsoft.com/office/drawing/2014/main" id="{DD95A563-F709-4E3C-870C-0D879A6EC7CE}"/>
                </a:ext>
              </a:extLst>
            </p:cNvPr>
            <p:cNvSpPr/>
            <p:nvPr/>
          </p:nvSpPr>
          <p:spPr>
            <a:xfrm>
              <a:off x="4042086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110">
              <a:extLst>
                <a:ext uri="{FF2B5EF4-FFF2-40B4-BE49-F238E27FC236}">
                  <a16:creationId xmlns:a16="http://schemas.microsoft.com/office/drawing/2014/main" id="{8C9A840B-5E5E-456D-BFCE-FD2ACA572F7B}"/>
                </a:ext>
              </a:extLst>
            </p:cNvPr>
            <p:cNvSpPr/>
            <p:nvPr/>
          </p:nvSpPr>
          <p:spPr>
            <a:xfrm>
              <a:off x="4042086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111">
              <a:extLst>
                <a:ext uri="{FF2B5EF4-FFF2-40B4-BE49-F238E27FC236}">
                  <a16:creationId xmlns:a16="http://schemas.microsoft.com/office/drawing/2014/main" id="{C12DA3DD-8138-4813-B8EE-6A0A87DB4AB0}"/>
                </a:ext>
              </a:extLst>
            </p:cNvPr>
            <p:cNvSpPr/>
            <p:nvPr/>
          </p:nvSpPr>
          <p:spPr>
            <a:xfrm>
              <a:off x="4090969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112">
              <a:extLst>
                <a:ext uri="{FF2B5EF4-FFF2-40B4-BE49-F238E27FC236}">
                  <a16:creationId xmlns:a16="http://schemas.microsoft.com/office/drawing/2014/main" id="{71B16C7E-3871-4273-969C-DC7769B77AE3}"/>
                </a:ext>
              </a:extLst>
            </p:cNvPr>
            <p:cNvSpPr/>
            <p:nvPr/>
          </p:nvSpPr>
          <p:spPr>
            <a:xfrm>
              <a:off x="4090969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113">
              <a:extLst>
                <a:ext uri="{FF2B5EF4-FFF2-40B4-BE49-F238E27FC236}">
                  <a16:creationId xmlns:a16="http://schemas.microsoft.com/office/drawing/2014/main" id="{08F7E42B-53B9-4A3D-AE35-607A41F100A6}"/>
                </a:ext>
              </a:extLst>
            </p:cNvPr>
            <p:cNvSpPr/>
            <p:nvPr/>
          </p:nvSpPr>
          <p:spPr>
            <a:xfrm>
              <a:off x="4050812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114">
              <a:extLst>
                <a:ext uri="{FF2B5EF4-FFF2-40B4-BE49-F238E27FC236}">
                  <a16:creationId xmlns:a16="http://schemas.microsoft.com/office/drawing/2014/main" id="{95E5F947-C92A-4934-9998-646B690D4526}"/>
                </a:ext>
              </a:extLst>
            </p:cNvPr>
            <p:cNvSpPr/>
            <p:nvPr/>
          </p:nvSpPr>
          <p:spPr>
            <a:xfrm>
              <a:off x="4050812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115">
              <a:extLst>
                <a:ext uri="{FF2B5EF4-FFF2-40B4-BE49-F238E27FC236}">
                  <a16:creationId xmlns:a16="http://schemas.microsoft.com/office/drawing/2014/main" id="{FC536489-6C2E-46E5-A21A-5EE44552FDDD}"/>
                </a:ext>
              </a:extLst>
            </p:cNvPr>
            <p:cNvSpPr/>
            <p:nvPr/>
          </p:nvSpPr>
          <p:spPr>
            <a:xfrm>
              <a:off x="4087862" y="67409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116">
              <a:extLst>
                <a:ext uri="{FF2B5EF4-FFF2-40B4-BE49-F238E27FC236}">
                  <a16:creationId xmlns:a16="http://schemas.microsoft.com/office/drawing/2014/main" id="{0DC93DB6-CDBB-4EB4-AB72-F75328F60AC6}"/>
                </a:ext>
              </a:extLst>
            </p:cNvPr>
            <p:cNvSpPr/>
            <p:nvPr/>
          </p:nvSpPr>
          <p:spPr>
            <a:xfrm>
              <a:off x="4087862" y="67409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117">
              <a:extLst>
                <a:ext uri="{FF2B5EF4-FFF2-40B4-BE49-F238E27FC236}">
                  <a16:creationId xmlns:a16="http://schemas.microsoft.com/office/drawing/2014/main" id="{3FB98D83-9DC1-4291-9FD0-1C47A7A2BD9A}"/>
                </a:ext>
              </a:extLst>
            </p:cNvPr>
            <p:cNvSpPr/>
            <p:nvPr/>
          </p:nvSpPr>
          <p:spPr>
            <a:xfrm>
              <a:off x="3240779" y="7187763"/>
              <a:ext cx="240470" cy="69659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118">
              <a:extLst>
                <a:ext uri="{FF2B5EF4-FFF2-40B4-BE49-F238E27FC236}">
                  <a16:creationId xmlns:a16="http://schemas.microsoft.com/office/drawing/2014/main" id="{D511C0FC-EC32-4227-9145-DECA0067AF73}"/>
                </a:ext>
              </a:extLst>
            </p:cNvPr>
            <p:cNvSpPr/>
            <p:nvPr/>
          </p:nvSpPr>
          <p:spPr>
            <a:xfrm>
              <a:off x="3243408" y="8399649"/>
              <a:ext cx="250032" cy="4260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119">
              <a:extLst>
                <a:ext uri="{FF2B5EF4-FFF2-40B4-BE49-F238E27FC236}">
                  <a16:creationId xmlns:a16="http://schemas.microsoft.com/office/drawing/2014/main" id="{9E7D8511-AC54-454C-82B9-B56788680207}"/>
                </a:ext>
              </a:extLst>
            </p:cNvPr>
            <p:cNvSpPr/>
            <p:nvPr/>
          </p:nvSpPr>
          <p:spPr>
            <a:xfrm>
              <a:off x="3367647" y="7023574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4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2"/>
                  </a:lnTo>
                  <a:lnTo>
                    <a:pt x="1940" y="34494"/>
                  </a:lnTo>
                  <a:lnTo>
                    <a:pt x="7239" y="42370"/>
                  </a:lnTo>
                  <a:lnTo>
                    <a:pt x="15109" y="47698"/>
                  </a:lnTo>
                  <a:lnTo>
                    <a:pt x="24764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29" y="24892"/>
                  </a:lnTo>
                  <a:lnTo>
                    <a:pt x="47589" y="15216"/>
                  </a:lnTo>
                  <a:lnTo>
                    <a:pt x="42290" y="7302"/>
                  </a:lnTo>
                  <a:lnTo>
                    <a:pt x="3442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120">
              <a:extLst>
                <a:ext uri="{FF2B5EF4-FFF2-40B4-BE49-F238E27FC236}">
                  <a16:creationId xmlns:a16="http://schemas.microsoft.com/office/drawing/2014/main" id="{462A14D7-0702-4F64-B9C2-A53F1CB0144D}"/>
                </a:ext>
              </a:extLst>
            </p:cNvPr>
            <p:cNvSpPr/>
            <p:nvPr/>
          </p:nvSpPr>
          <p:spPr>
            <a:xfrm>
              <a:off x="3367647" y="7023574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892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4" y="0"/>
                  </a:lnTo>
                  <a:lnTo>
                    <a:pt x="34420" y="1960"/>
                  </a:lnTo>
                  <a:lnTo>
                    <a:pt x="42290" y="7302"/>
                  </a:lnTo>
                  <a:lnTo>
                    <a:pt x="47589" y="15216"/>
                  </a:lnTo>
                  <a:lnTo>
                    <a:pt x="49529" y="24892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4" y="49656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121">
              <a:extLst>
                <a:ext uri="{FF2B5EF4-FFF2-40B4-BE49-F238E27FC236}">
                  <a16:creationId xmlns:a16="http://schemas.microsoft.com/office/drawing/2014/main" id="{2F4D47A8-4A09-42EA-81B3-54BE089FC621}"/>
                </a:ext>
              </a:extLst>
            </p:cNvPr>
            <p:cNvSpPr/>
            <p:nvPr/>
          </p:nvSpPr>
          <p:spPr>
            <a:xfrm>
              <a:off x="3275021" y="6374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122">
              <a:extLst>
                <a:ext uri="{FF2B5EF4-FFF2-40B4-BE49-F238E27FC236}">
                  <a16:creationId xmlns:a16="http://schemas.microsoft.com/office/drawing/2014/main" id="{B1A393BA-F2DE-4D58-B22A-78EECA5E3607}"/>
                </a:ext>
              </a:extLst>
            </p:cNvPr>
            <p:cNvSpPr/>
            <p:nvPr/>
          </p:nvSpPr>
          <p:spPr>
            <a:xfrm>
              <a:off x="3275021" y="6374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123">
              <a:extLst>
                <a:ext uri="{FF2B5EF4-FFF2-40B4-BE49-F238E27FC236}">
                  <a16:creationId xmlns:a16="http://schemas.microsoft.com/office/drawing/2014/main" id="{2178AA6D-8875-4F01-985E-54FDE23F8EA1}"/>
                </a:ext>
              </a:extLst>
            </p:cNvPr>
            <p:cNvSpPr/>
            <p:nvPr/>
          </p:nvSpPr>
          <p:spPr>
            <a:xfrm>
              <a:off x="3342548" y="79939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124">
              <a:extLst>
                <a:ext uri="{FF2B5EF4-FFF2-40B4-BE49-F238E27FC236}">
                  <a16:creationId xmlns:a16="http://schemas.microsoft.com/office/drawing/2014/main" id="{D5A113B8-8BDC-49D9-A254-B053BBB7DC72}"/>
                </a:ext>
              </a:extLst>
            </p:cNvPr>
            <p:cNvSpPr/>
            <p:nvPr/>
          </p:nvSpPr>
          <p:spPr>
            <a:xfrm>
              <a:off x="3342548" y="79939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125">
              <a:extLst>
                <a:ext uri="{FF2B5EF4-FFF2-40B4-BE49-F238E27FC236}">
                  <a16:creationId xmlns:a16="http://schemas.microsoft.com/office/drawing/2014/main" id="{4041535D-033B-4016-B179-CA63B9C12FB6}"/>
                </a:ext>
              </a:extLst>
            </p:cNvPr>
            <p:cNvSpPr/>
            <p:nvPr/>
          </p:nvSpPr>
          <p:spPr>
            <a:xfrm>
              <a:off x="3416410" y="70122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126">
              <a:extLst>
                <a:ext uri="{FF2B5EF4-FFF2-40B4-BE49-F238E27FC236}">
                  <a16:creationId xmlns:a16="http://schemas.microsoft.com/office/drawing/2014/main" id="{65B01E07-DF0A-4F76-A228-ABA526B22721}"/>
                </a:ext>
              </a:extLst>
            </p:cNvPr>
            <p:cNvSpPr/>
            <p:nvPr/>
          </p:nvSpPr>
          <p:spPr>
            <a:xfrm>
              <a:off x="3416410" y="70122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127">
              <a:extLst>
                <a:ext uri="{FF2B5EF4-FFF2-40B4-BE49-F238E27FC236}">
                  <a16:creationId xmlns:a16="http://schemas.microsoft.com/office/drawing/2014/main" id="{B4BF3FFA-9CB9-468D-B382-993F6948EC37}"/>
                </a:ext>
              </a:extLst>
            </p:cNvPr>
            <p:cNvSpPr/>
            <p:nvPr/>
          </p:nvSpPr>
          <p:spPr>
            <a:xfrm>
              <a:off x="3316972" y="64462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128">
              <a:extLst>
                <a:ext uri="{FF2B5EF4-FFF2-40B4-BE49-F238E27FC236}">
                  <a16:creationId xmlns:a16="http://schemas.microsoft.com/office/drawing/2014/main" id="{E23068D2-CDED-4403-8786-08C8137BC53A}"/>
                </a:ext>
              </a:extLst>
            </p:cNvPr>
            <p:cNvSpPr/>
            <p:nvPr/>
          </p:nvSpPr>
          <p:spPr>
            <a:xfrm>
              <a:off x="3316972" y="64462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129">
              <a:extLst>
                <a:ext uri="{FF2B5EF4-FFF2-40B4-BE49-F238E27FC236}">
                  <a16:creationId xmlns:a16="http://schemas.microsoft.com/office/drawing/2014/main" id="{A89FD6F7-2399-4D4D-9029-80AE912572E6}"/>
                </a:ext>
              </a:extLst>
            </p:cNvPr>
            <p:cNvSpPr/>
            <p:nvPr/>
          </p:nvSpPr>
          <p:spPr>
            <a:xfrm>
              <a:off x="3322349" y="69914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130">
              <a:extLst>
                <a:ext uri="{FF2B5EF4-FFF2-40B4-BE49-F238E27FC236}">
                  <a16:creationId xmlns:a16="http://schemas.microsoft.com/office/drawing/2014/main" id="{11768EEA-80AE-4AA8-956E-9C1AA9CD1D98}"/>
                </a:ext>
              </a:extLst>
            </p:cNvPr>
            <p:cNvSpPr/>
            <p:nvPr/>
          </p:nvSpPr>
          <p:spPr>
            <a:xfrm>
              <a:off x="3322349" y="69914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131">
              <a:extLst>
                <a:ext uri="{FF2B5EF4-FFF2-40B4-BE49-F238E27FC236}">
                  <a16:creationId xmlns:a16="http://schemas.microsoft.com/office/drawing/2014/main" id="{E3E4BC02-3D3F-46B3-9F4B-5FD3108C0128}"/>
                </a:ext>
              </a:extLst>
            </p:cNvPr>
            <p:cNvSpPr/>
            <p:nvPr/>
          </p:nvSpPr>
          <p:spPr>
            <a:xfrm>
              <a:off x="6044728" y="60659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132">
              <a:extLst>
                <a:ext uri="{FF2B5EF4-FFF2-40B4-BE49-F238E27FC236}">
                  <a16:creationId xmlns:a16="http://schemas.microsoft.com/office/drawing/2014/main" id="{9B926C2C-4616-4C56-90FB-B307F11103DC}"/>
                </a:ext>
              </a:extLst>
            </p:cNvPr>
            <p:cNvSpPr/>
            <p:nvPr/>
          </p:nvSpPr>
          <p:spPr>
            <a:xfrm>
              <a:off x="6044728" y="60659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133">
              <a:extLst>
                <a:ext uri="{FF2B5EF4-FFF2-40B4-BE49-F238E27FC236}">
                  <a16:creationId xmlns:a16="http://schemas.microsoft.com/office/drawing/2014/main" id="{226BCAF7-E7E5-493F-8469-EAA0BCB456FE}"/>
                </a:ext>
              </a:extLst>
            </p:cNvPr>
            <p:cNvSpPr/>
            <p:nvPr/>
          </p:nvSpPr>
          <p:spPr>
            <a:xfrm>
              <a:off x="5288778" y="77913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134">
              <a:extLst>
                <a:ext uri="{FF2B5EF4-FFF2-40B4-BE49-F238E27FC236}">
                  <a16:creationId xmlns:a16="http://schemas.microsoft.com/office/drawing/2014/main" id="{04828AF4-651E-433D-A45E-1E03C2F9FC83}"/>
                </a:ext>
              </a:extLst>
            </p:cNvPr>
            <p:cNvSpPr/>
            <p:nvPr/>
          </p:nvSpPr>
          <p:spPr>
            <a:xfrm>
              <a:off x="5288778" y="77913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135">
              <a:extLst>
                <a:ext uri="{FF2B5EF4-FFF2-40B4-BE49-F238E27FC236}">
                  <a16:creationId xmlns:a16="http://schemas.microsoft.com/office/drawing/2014/main" id="{7CB8B79A-3E17-4A6A-91C2-FF5E78F21F20}"/>
                </a:ext>
              </a:extLst>
            </p:cNvPr>
            <p:cNvSpPr/>
            <p:nvPr/>
          </p:nvSpPr>
          <p:spPr>
            <a:xfrm>
              <a:off x="5275093" y="8399649"/>
              <a:ext cx="248358" cy="4260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136">
              <a:extLst>
                <a:ext uri="{FF2B5EF4-FFF2-40B4-BE49-F238E27FC236}">
                  <a16:creationId xmlns:a16="http://schemas.microsoft.com/office/drawing/2014/main" id="{8742BCD0-0392-42E7-8EEE-C8121D71F168}"/>
                </a:ext>
              </a:extLst>
            </p:cNvPr>
            <p:cNvSpPr/>
            <p:nvPr/>
          </p:nvSpPr>
          <p:spPr>
            <a:xfrm>
              <a:off x="5439491" y="67397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137">
              <a:extLst>
                <a:ext uri="{FF2B5EF4-FFF2-40B4-BE49-F238E27FC236}">
                  <a16:creationId xmlns:a16="http://schemas.microsoft.com/office/drawing/2014/main" id="{62BEFE3F-6948-4F21-BC76-86AE6A01DEC6}"/>
                </a:ext>
              </a:extLst>
            </p:cNvPr>
            <p:cNvSpPr/>
            <p:nvPr/>
          </p:nvSpPr>
          <p:spPr>
            <a:xfrm>
              <a:off x="5439491" y="67397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138">
              <a:extLst>
                <a:ext uri="{FF2B5EF4-FFF2-40B4-BE49-F238E27FC236}">
                  <a16:creationId xmlns:a16="http://schemas.microsoft.com/office/drawing/2014/main" id="{9982E029-A254-4561-80E8-EA82ABB0E1B0}"/>
                </a:ext>
              </a:extLst>
            </p:cNvPr>
            <p:cNvSpPr/>
            <p:nvPr/>
          </p:nvSpPr>
          <p:spPr>
            <a:xfrm>
              <a:off x="5419292" y="721768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139">
              <a:extLst>
                <a:ext uri="{FF2B5EF4-FFF2-40B4-BE49-F238E27FC236}">
                  <a16:creationId xmlns:a16="http://schemas.microsoft.com/office/drawing/2014/main" id="{41B604A2-4467-446E-AE94-A8E272FD4166}"/>
                </a:ext>
              </a:extLst>
            </p:cNvPr>
            <p:cNvSpPr/>
            <p:nvPr/>
          </p:nvSpPr>
          <p:spPr>
            <a:xfrm>
              <a:off x="5419292" y="721768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140">
              <a:extLst>
                <a:ext uri="{FF2B5EF4-FFF2-40B4-BE49-F238E27FC236}">
                  <a16:creationId xmlns:a16="http://schemas.microsoft.com/office/drawing/2014/main" id="{5C6044B9-2BC1-4D2C-8A3A-0A105DAD46D0}"/>
                </a:ext>
              </a:extLst>
            </p:cNvPr>
            <p:cNvSpPr/>
            <p:nvPr/>
          </p:nvSpPr>
          <p:spPr>
            <a:xfrm>
              <a:off x="5294635" y="73926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141">
              <a:extLst>
                <a:ext uri="{FF2B5EF4-FFF2-40B4-BE49-F238E27FC236}">
                  <a16:creationId xmlns:a16="http://schemas.microsoft.com/office/drawing/2014/main" id="{9B4CEBE2-42D8-42B2-A84F-2FA75A902117}"/>
                </a:ext>
              </a:extLst>
            </p:cNvPr>
            <p:cNvSpPr/>
            <p:nvPr/>
          </p:nvSpPr>
          <p:spPr>
            <a:xfrm>
              <a:off x="5294635" y="73926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142">
              <a:extLst>
                <a:ext uri="{FF2B5EF4-FFF2-40B4-BE49-F238E27FC236}">
                  <a16:creationId xmlns:a16="http://schemas.microsoft.com/office/drawing/2014/main" id="{9B91F1C2-36B0-4BD9-98F7-5AD1737CEFA5}"/>
                </a:ext>
              </a:extLst>
            </p:cNvPr>
            <p:cNvSpPr/>
            <p:nvPr/>
          </p:nvSpPr>
          <p:spPr>
            <a:xfrm>
              <a:off x="5364193" y="73207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143">
              <a:extLst>
                <a:ext uri="{FF2B5EF4-FFF2-40B4-BE49-F238E27FC236}">
                  <a16:creationId xmlns:a16="http://schemas.microsoft.com/office/drawing/2014/main" id="{57AE0024-AFEF-4240-97BF-28344173A22A}"/>
                </a:ext>
              </a:extLst>
            </p:cNvPr>
            <p:cNvSpPr/>
            <p:nvPr/>
          </p:nvSpPr>
          <p:spPr>
            <a:xfrm>
              <a:off x="5364193" y="73207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144">
              <a:extLst>
                <a:ext uri="{FF2B5EF4-FFF2-40B4-BE49-F238E27FC236}">
                  <a16:creationId xmlns:a16="http://schemas.microsoft.com/office/drawing/2014/main" id="{D5862FA6-0B19-4A6A-9D6B-A2A00178E8F3}"/>
                </a:ext>
              </a:extLst>
            </p:cNvPr>
            <p:cNvSpPr/>
            <p:nvPr/>
          </p:nvSpPr>
          <p:spPr>
            <a:xfrm>
              <a:off x="5402201" y="75230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145">
              <a:extLst>
                <a:ext uri="{FF2B5EF4-FFF2-40B4-BE49-F238E27FC236}">
                  <a16:creationId xmlns:a16="http://schemas.microsoft.com/office/drawing/2014/main" id="{FE42272D-CDA3-44F3-869A-9E07C1D55190}"/>
                </a:ext>
              </a:extLst>
            </p:cNvPr>
            <p:cNvSpPr/>
            <p:nvPr/>
          </p:nvSpPr>
          <p:spPr>
            <a:xfrm>
              <a:off x="5402201" y="75230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146">
              <a:extLst>
                <a:ext uri="{FF2B5EF4-FFF2-40B4-BE49-F238E27FC236}">
                  <a16:creationId xmlns:a16="http://schemas.microsoft.com/office/drawing/2014/main" id="{9279D1E4-83B0-4BC0-8881-8F78F6082EE2}"/>
                </a:ext>
              </a:extLst>
            </p:cNvPr>
            <p:cNvSpPr/>
            <p:nvPr/>
          </p:nvSpPr>
          <p:spPr>
            <a:xfrm>
              <a:off x="5437578" y="74240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147">
              <a:extLst>
                <a:ext uri="{FF2B5EF4-FFF2-40B4-BE49-F238E27FC236}">
                  <a16:creationId xmlns:a16="http://schemas.microsoft.com/office/drawing/2014/main" id="{F285519A-1D3F-4901-8F92-996685ECC744}"/>
                </a:ext>
              </a:extLst>
            </p:cNvPr>
            <p:cNvSpPr/>
            <p:nvPr/>
          </p:nvSpPr>
          <p:spPr>
            <a:xfrm>
              <a:off x="5437578" y="74240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148">
              <a:extLst>
                <a:ext uri="{FF2B5EF4-FFF2-40B4-BE49-F238E27FC236}">
                  <a16:creationId xmlns:a16="http://schemas.microsoft.com/office/drawing/2014/main" id="{0D93BF7E-EE69-48E2-8CF3-005DC7B49E74}"/>
                </a:ext>
              </a:extLst>
            </p:cNvPr>
            <p:cNvSpPr/>
            <p:nvPr/>
          </p:nvSpPr>
          <p:spPr>
            <a:xfrm>
              <a:off x="5464828" y="73944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149">
              <a:extLst>
                <a:ext uri="{FF2B5EF4-FFF2-40B4-BE49-F238E27FC236}">
                  <a16:creationId xmlns:a16="http://schemas.microsoft.com/office/drawing/2014/main" id="{6CC49E23-AFE2-4421-931E-6190236C1F9E}"/>
                </a:ext>
              </a:extLst>
            </p:cNvPr>
            <p:cNvSpPr/>
            <p:nvPr/>
          </p:nvSpPr>
          <p:spPr>
            <a:xfrm>
              <a:off x="5464828" y="73944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150">
              <a:extLst>
                <a:ext uri="{FF2B5EF4-FFF2-40B4-BE49-F238E27FC236}">
                  <a16:creationId xmlns:a16="http://schemas.microsoft.com/office/drawing/2014/main" id="{B48EE091-FA9C-46FF-8144-DE1A3CD14704}"/>
                </a:ext>
              </a:extLst>
            </p:cNvPr>
            <p:cNvSpPr/>
            <p:nvPr/>
          </p:nvSpPr>
          <p:spPr>
            <a:xfrm>
              <a:off x="5442001" y="72702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151">
              <a:extLst>
                <a:ext uri="{FF2B5EF4-FFF2-40B4-BE49-F238E27FC236}">
                  <a16:creationId xmlns:a16="http://schemas.microsoft.com/office/drawing/2014/main" id="{3961CD80-BD97-45C5-8A2E-5923538F9139}"/>
                </a:ext>
              </a:extLst>
            </p:cNvPr>
            <p:cNvSpPr/>
            <p:nvPr/>
          </p:nvSpPr>
          <p:spPr>
            <a:xfrm>
              <a:off x="5442001" y="72702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152">
              <a:extLst>
                <a:ext uri="{FF2B5EF4-FFF2-40B4-BE49-F238E27FC236}">
                  <a16:creationId xmlns:a16="http://schemas.microsoft.com/office/drawing/2014/main" id="{EC5355F8-E7CF-41C7-83E8-714480CF5D05}"/>
                </a:ext>
              </a:extLst>
            </p:cNvPr>
            <p:cNvSpPr/>
            <p:nvPr/>
          </p:nvSpPr>
          <p:spPr>
            <a:xfrm>
              <a:off x="5411642" y="77171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153">
              <a:extLst>
                <a:ext uri="{FF2B5EF4-FFF2-40B4-BE49-F238E27FC236}">
                  <a16:creationId xmlns:a16="http://schemas.microsoft.com/office/drawing/2014/main" id="{5CFB0032-949A-4CF1-9FF8-D9E0C90D06BE}"/>
                </a:ext>
              </a:extLst>
            </p:cNvPr>
            <p:cNvSpPr/>
            <p:nvPr/>
          </p:nvSpPr>
          <p:spPr>
            <a:xfrm>
              <a:off x="5411642" y="77171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154">
              <a:extLst>
                <a:ext uri="{FF2B5EF4-FFF2-40B4-BE49-F238E27FC236}">
                  <a16:creationId xmlns:a16="http://schemas.microsoft.com/office/drawing/2014/main" id="{EB5F60BF-78E3-4C5E-8E6B-93C59289C1B0}"/>
                </a:ext>
              </a:extLst>
            </p:cNvPr>
            <p:cNvSpPr/>
            <p:nvPr/>
          </p:nvSpPr>
          <p:spPr>
            <a:xfrm>
              <a:off x="5318299" y="76967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155">
              <a:extLst>
                <a:ext uri="{FF2B5EF4-FFF2-40B4-BE49-F238E27FC236}">
                  <a16:creationId xmlns:a16="http://schemas.microsoft.com/office/drawing/2014/main" id="{2C03900E-78C6-4C1C-AFB5-576DF6131617}"/>
                </a:ext>
              </a:extLst>
            </p:cNvPr>
            <p:cNvSpPr/>
            <p:nvPr/>
          </p:nvSpPr>
          <p:spPr>
            <a:xfrm>
              <a:off x="5318299" y="76967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156">
              <a:extLst>
                <a:ext uri="{FF2B5EF4-FFF2-40B4-BE49-F238E27FC236}">
                  <a16:creationId xmlns:a16="http://schemas.microsoft.com/office/drawing/2014/main" id="{D1DA8E03-9D34-427E-AD98-6B79E13F224C}"/>
                </a:ext>
              </a:extLst>
            </p:cNvPr>
            <p:cNvSpPr/>
            <p:nvPr/>
          </p:nvSpPr>
          <p:spPr>
            <a:xfrm>
              <a:off x="5297741" y="736808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157">
              <a:extLst>
                <a:ext uri="{FF2B5EF4-FFF2-40B4-BE49-F238E27FC236}">
                  <a16:creationId xmlns:a16="http://schemas.microsoft.com/office/drawing/2014/main" id="{ED836BDF-617C-415D-82CD-28C81D804FBB}"/>
                </a:ext>
              </a:extLst>
            </p:cNvPr>
            <p:cNvSpPr/>
            <p:nvPr/>
          </p:nvSpPr>
          <p:spPr>
            <a:xfrm>
              <a:off x="5297741" y="736808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158">
              <a:extLst>
                <a:ext uri="{FF2B5EF4-FFF2-40B4-BE49-F238E27FC236}">
                  <a16:creationId xmlns:a16="http://schemas.microsoft.com/office/drawing/2014/main" id="{490ACD60-7CB9-41E5-B6DE-067FA0806CCB}"/>
                </a:ext>
              </a:extLst>
            </p:cNvPr>
            <p:cNvSpPr/>
            <p:nvPr/>
          </p:nvSpPr>
          <p:spPr>
            <a:xfrm>
              <a:off x="5419889" y="77436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159">
              <a:extLst>
                <a:ext uri="{FF2B5EF4-FFF2-40B4-BE49-F238E27FC236}">
                  <a16:creationId xmlns:a16="http://schemas.microsoft.com/office/drawing/2014/main" id="{7652CCC1-0A88-493E-B8FA-E63AB2B83FD4}"/>
                </a:ext>
              </a:extLst>
            </p:cNvPr>
            <p:cNvSpPr/>
            <p:nvPr/>
          </p:nvSpPr>
          <p:spPr>
            <a:xfrm>
              <a:off x="5419889" y="77436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160">
              <a:extLst>
                <a:ext uri="{FF2B5EF4-FFF2-40B4-BE49-F238E27FC236}">
                  <a16:creationId xmlns:a16="http://schemas.microsoft.com/office/drawing/2014/main" id="{E0C5690E-3E65-4DCA-9537-34493A761444}"/>
                </a:ext>
              </a:extLst>
            </p:cNvPr>
            <p:cNvSpPr/>
            <p:nvPr/>
          </p:nvSpPr>
          <p:spPr>
            <a:xfrm>
              <a:off x="5303838" y="76294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161">
              <a:extLst>
                <a:ext uri="{FF2B5EF4-FFF2-40B4-BE49-F238E27FC236}">
                  <a16:creationId xmlns:a16="http://schemas.microsoft.com/office/drawing/2014/main" id="{7D844D54-84B4-46FF-BE36-226A53B2AFA2}"/>
                </a:ext>
              </a:extLst>
            </p:cNvPr>
            <p:cNvSpPr/>
            <p:nvPr/>
          </p:nvSpPr>
          <p:spPr>
            <a:xfrm>
              <a:off x="5303838" y="76294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162">
              <a:extLst>
                <a:ext uri="{FF2B5EF4-FFF2-40B4-BE49-F238E27FC236}">
                  <a16:creationId xmlns:a16="http://schemas.microsoft.com/office/drawing/2014/main" id="{8954EE32-ECD3-4260-B2FB-DE047B29C6F5}"/>
                </a:ext>
              </a:extLst>
            </p:cNvPr>
            <p:cNvSpPr/>
            <p:nvPr/>
          </p:nvSpPr>
          <p:spPr>
            <a:xfrm>
              <a:off x="5343636" y="74536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163">
              <a:extLst>
                <a:ext uri="{FF2B5EF4-FFF2-40B4-BE49-F238E27FC236}">
                  <a16:creationId xmlns:a16="http://schemas.microsoft.com/office/drawing/2014/main" id="{956688FC-BE3D-4DB4-BF13-D2BA88AE49E4}"/>
                </a:ext>
              </a:extLst>
            </p:cNvPr>
            <p:cNvSpPr/>
            <p:nvPr/>
          </p:nvSpPr>
          <p:spPr>
            <a:xfrm>
              <a:off x="5343636" y="74536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164">
              <a:extLst>
                <a:ext uri="{FF2B5EF4-FFF2-40B4-BE49-F238E27FC236}">
                  <a16:creationId xmlns:a16="http://schemas.microsoft.com/office/drawing/2014/main" id="{BFC76305-A2C8-411F-A8EA-3A9851FAD460}"/>
                </a:ext>
              </a:extLst>
            </p:cNvPr>
            <p:cNvSpPr/>
            <p:nvPr/>
          </p:nvSpPr>
          <p:spPr>
            <a:xfrm>
              <a:off x="5463274" y="73534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165">
              <a:extLst>
                <a:ext uri="{FF2B5EF4-FFF2-40B4-BE49-F238E27FC236}">
                  <a16:creationId xmlns:a16="http://schemas.microsoft.com/office/drawing/2014/main" id="{4C1BAFDF-2117-4AA9-ABC5-2FD96EAA9530}"/>
                </a:ext>
              </a:extLst>
            </p:cNvPr>
            <p:cNvSpPr/>
            <p:nvPr/>
          </p:nvSpPr>
          <p:spPr>
            <a:xfrm>
              <a:off x="5463274" y="73534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166">
              <a:extLst>
                <a:ext uri="{FF2B5EF4-FFF2-40B4-BE49-F238E27FC236}">
                  <a16:creationId xmlns:a16="http://schemas.microsoft.com/office/drawing/2014/main" id="{78120A3B-AF6F-4DE5-9EF9-F0993E054BBC}"/>
                </a:ext>
              </a:extLst>
            </p:cNvPr>
            <p:cNvSpPr/>
            <p:nvPr/>
          </p:nvSpPr>
          <p:spPr>
            <a:xfrm>
              <a:off x="5417380" y="72647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167">
              <a:extLst>
                <a:ext uri="{FF2B5EF4-FFF2-40B4-BE49-F238E27FC236}">
                  <a16:creationId xmlns:a16="http://schemas.microsoft.com/office/drawing/2014/main" id="{DDF2EAE2-CB6F-43C9-83DD-D29F35CC1EB6}"/>
                </a:ext>
              </a:extLst>
            </p:cNvPr>
            <p:cNvSpPr/>
            <p:nvPr/>
          </p:nvSpPr>
          <p:spPr>
            <a:xfrm>
              <a:off x="5417380" y="72647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168">
              <a:extLst>
                <a:ext uri="{FF2B5EF4-FFF2-40B4-BE49-F238E27FC236}">
                  <a16:creationId xmlns:a16="http://schemas.microsoft.com/office/drawing/2014/main" id="{01274CD2-E528-4F73-B033-4B4EF4030065}"/>
                </a:ext>
              </a:extLst>
            </p:cNvPr>
            <p:cNvSpPr/>
            <p:nvPr/>
          </p:nvSpPr>
          <p:spPr>
            <a:xfrm>
              <a:off x="5297145" y="76432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169">
              <a:extLst>
                <a:ext uri="{FF2B5EF4-FFF2-40B4-BE49-F238E27FC236}">
                  <a16:creationId xmlns:a16="http://schemas.microsoft.com/office/drawing/2014/main" id="{D1473811-716C-4F5E-A111-3C192D6D2849}"/>
                </a:ext>
              </a:extLst>
            </p:cNvPr>
            <p:cNvSpPr/>
            <p:nvPr/>
          </p:nvSpPr>
          <p:spPr>
            <a:xfrm>
              <a:off x="5297145" y="76432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170">
              <a:extLst>
                <a:ext uri="{FF2B5EF4-FFF2-40B4-BE49-F238E27FC236}">
                  <a16:creationId xmlns:a16="http://schemas.microsoft.com/office/drawing/2014/main" id="{8307BA87-F5C4-4CEA-AA29-4FC78223335F}"/>
                </a:ext>
              </a:extLst>
            </p:cNvPr>
            <p:cNvSpPr/>
            <p:nvPr/>
          </p:nvSpPr>
          <p:spPr>
            <a:xfrm>
              <a:off x="5333478" y="77344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171">
              <a:extLst>
                <a:ext uri="{FF2B5EF4-FFF2-40B4-BE49-F238E27FC236}">
                  <a16:creationId xmlns:a16="http://schemas.microsoft.com/office/drawing/2014/main" id="{FB0E6475-F46E-4087-B32E-F9F126B1FA30}"/>
                </a:ext>
              </a:extLst>
            </p:cNvPr>
            <p:cNvSpPr/>
            <p:nvPr/>
          </p:nvSpPr>
          <p:spPr>
            <a:xfrm>
              <a:off x="5333478" y="77344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172">
              <a:extLst>
                <a:ext uri="{FF2B5EF4-FFF2-40B4-BE49-F238E27FC236}">
                  <a16:creationId xmlns:a16="http://schemas.microsoft.com/office/drawing/2014/main" id="{8189FA44-E337-4A23-920F-76ACDDE62118}"/>
                </a:ext>
              </a:extLst>
            </p:cNvPr>
            <p:cNvSpPr/>
            <p:nvPr/>
          </p:nvSpPr>
          <p:spPr>
            <a:xfrm>
              <a:off x="8123983" y="67022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173">
              <a:extLst>
                <a:ext uri="{FF2B5EF4-FFF2-40B4-BE49-F238E27FC236}">
                  <a16:creationId xmlns:a16="http://schemas.microsoft.com/office/drawing/2014/main" id="{8759031A-FDE7-4E1B-8119-8CD13EC6340D}"/>
                </a:ext>
              </a:extLst>
            </p:cNvPr>
            <p:cNvSpPr/>
            <p:nvPr/>
          </p:nvSpPr>
          <p:spPr>
            <a:xfrm>
              <a:off x="8123983" y="67022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174">
              <a:extLst>
                <a:ext uri="{FF2B5EF4-FFF2-40B4-BE49-F238E27FC236}">
                  <a16:creationId xmlns:a16="http://schemas.microsoft.com/office/drawing/2014/main" id="{1021729E-F5DC-42AE-BD5E-32F1F5A88BE0}"/>
                </a:ext>
              </a:extLst>
            </p:cNvPr>
            <p:cNvSpPr/>
            <p:nvPr/>
          </p:nvSpPr>
          <p:spPr>
            <a:xfrm>
              <a:off x="8121473" y="750484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175">
              <a:extLst>
                <a:ext uri="{FF2B5EF4-FFF2-40B4-BE49-F238E27FC236}">
                  <a16:creationId xmlns:a16="http://schemas.microsoft.com/office/drawing/2014/main" id="{2BAC87B4-D222-4E0C-8750-34D038105634}"/>
                </a:ext>
              </a:extLst>
            </p:cNvPr>
            <p:cNvSpPr/>
            <p:nvPr/>
          </p:nvSpPr>
          <p:spPr>
            <a:xfrm>
              <a:off x="8121473" y="750484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176">
              <a:extLst>
                <a:ext uri="{FF2B5EF4-FFF2-40B4-BE49-F238E27FC236}">
                  <a16:creationId xmlns:a16="http://schemas.microsoft.com/office/drawing/2014/main" id="{673EFBA0-5E17-4DFF-BC6D-A3FFEBD9503E}"/>
                </a:ext>
              </a:extLst>
            </p:cNvPr>
            <p:cNvSpPr/>
            <p:nvPr/>
          </p:nvSpPr>
          <p:spPr>
            <a:xfrm>
              <a:off x="8217564" y="73828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177">
              <a:extLst>
                <a:ext uri="{FF2B5EF4-FFF2-40B4-BE49-F238E27FC236}">
                  <a16:creationId xmlns:a16="http://schemas.microsoft.com/office/drawing/2014/main" id="{E4F67F6A-7832-4B7A-A8F7-DA04D2F3E1D9}"/>
                </a:ext>
              </a:extLst>
            </p:cNvPr>
            <p:cNvSpPr/>
            <p:nvPr/>
          </p:nvSpPr>
          <p:spPr>
            <a:xfrm>
              <a:off x="8217564" y="73828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178">
              <a:extLst>
                <a:ext uri="{FF2B5EF4-FFF2-40B4-BE49-F238E27FC236}">
                  <a16:creationId xmlns:a16="http://schemas.microsoft.com/office/drawing/2014/main" id="{BA6EB173-1B55-4083-AB9C-E31772238CC0}"/>
                </a:ext>
              </a:extLst>
            </p:cNvPr>
            <p:cNvSpPr/>
            <p:nvPr/>
          </p:nvSpPr>
          <p:spPr>
            <a:xfrm>
              <a:off x="8258559" y="74839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179">
              <a:extLst>
                <a:ext uri="{FF2B5EF4-FFF2-40B4-BE49-F238E27FC236}">
                  <a16:creationId xmlns:a16="http://schemas.microsoft.com/office/drawing/2014/main" id="{82A067F4-48F2-4485-AA13-D3FE3BF50111}"/>
                </a:ext>
              </a:extLst>
            </p:cNvPr>
            <p:cNvSpPr/>
            <p:nvPr/>
          </p:nvSpPr>
          <p:spPr>
            <a:xfrm>
              <a:off x="8258559" y="74839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180">
              <a:extLst>
                <a:ext uri="{FF2B5EF4-FFF2-40B4-BE49-F238E27FC236}">
                  <a16:creationId xmlns:a16="http://schemas.microsoft.com/office/drawing/2014/main" id="{28733EB6-0FC9-4BB5-B14C-9D10955CD571}"/>
                </a:ext>
              </a:extLst>
            </p:cNvPr>
            <p:cNvSpPr/>
            <p:nvPr/>
          </p:nvSpPr>
          <p:spPr>
            <a:xfrm>
              <a:off x="8162945" y="77080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181">
              <a:extLst>
                <a:ext uri="{FF2B5EF4-FFF2-40B4-BE49-F238E27FC236}">
                  <a16:creationId xmlns:a16="http://schemas.microsoft.com/office/drawing/2014/main" id="{D6EA4B60-F026-402E-A199-51172D3E85EC}"/>
                </a:ext>
              </a:extLst>
            </p:cNvPr>
            <p:cNvSpPr/>
            <p:nvPr/>
          </p:nvSpPr>
          <p:spPr>
            <a:xfrm>
              <a:off x="8162945" y="77080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182">
              <a:extLst>
                <a:ext uri="{FF2B5EF4-FFF2-40B4-BE49-F238E27FC236}">
                  <a16:creationId xmlns:a16="http://schemas.microsoft.com/office/drawing/2014/main" id="{7453058F-9F4A-4FCE-8F63-B204956D24EE}"/>
                </a:ext>
              </a:extLst>
            </p:cNvPr>
            <p:cNvSpPr/>
            <p:nvPr/>
          </p:nvSpPr>
          <p:spPr>
            <a:xfrm>
              <a:off x="7391099" y="71764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183">
              <a:extLst>
                <a:ext uri="{FF2B5EF4-FFF2-40B4-BE49-F238E27FC236}">
                  <a16:creationId xmlns:a16="http://schemas.microsoft.com/office/drawing/2014/main" id="{1D098C08-3B40-4C0B-ADAA-35819B719F22}"/>
                </a:ext>
              </a:extLst>
            </p:cNvPr>
            <p:cNvSpPr/>
            <p:nvPr/>
          </p:nvSpPr>
          <p:spPr>
            <a:xfrm>
              <a:off x="7391099" y="71764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184">
              <a:extLst>
                <a:ext uri="{FF2B5EF4-FFF2-40B4-BE49-F238E27FC236}">
                  <a16:creationId xmlns:a16="http://schemas.microsoft.com/office/drawing/2014/main" id="{93EFA8D7-5C99-4452-9412-D0BB4547CEF6}"/>
                </a:ext>
              </a:extLst>
            </p:cNvPr>
            <p:cNvSpPr/>
            <p:nvPr/>
          </p:nvSpPr>
          <p:spPr>
            <a:xfrm>
              <a:off x="7455400" y="79221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185">
              <a:extLst>
                <a:ext uri="{FF2B5EF4-FFF2-40B4-BE49-F238E27FC236}">
                  <a16:creationId xmlns:a16="http://schemas.microsoft.com/office/drawing/2014/main" id="{FDFEC602-C753-413B-87C8-04A7FD6FCF77}"/>
                </a:ext>
              </a:extLst>
            </p:cNvPr>
            <p:cNvSpPr/>
            <p:nvPr/>
          </p:nvSpPr>
          <p:spPr>
            <a:xfrm>
              <a:off x="7455400" y="79221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186">
              <a:extLst>
                <a:ext uri="{FF2B5EF4-FFF2-40B4-BE49-F238E27FC236}">
                  <a16:creationId xmlns:a16="http://schemas.microsoft.com/office/drawing/2014/main" id="{21CEAD39-025E-4458-AB5B-7CBB983F3A94}"/>
                </a:ext>
              </a:extLst>
            </p:cNvPr>
            <p:cNvSpPr/>
            <p:nvPr/>
          </p:nvSpPr>
          <p:spPr>
            <a:xfrm>
              <a:off x="7490895" y="722119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187">
              <a:extLst>
                <a:ext uri="{FF2B5EF4-FFF2-40B4-BE49-F238E27FC236}">
                  <a16:creationId xmlns:a16="http://schemas.microsoft.com/office/drawing/2014/main" id="{B15D11B8-D418-4DA4-A4C8-3A17518723AB}"/>
                </a:ext>
              </a:extLst>
            </p:cNvPr>
            <p:cNvSpPr/>
            <p:nvPr/>
          </p:nvSpPr>
          <p:spPr>
            <a:xfrm>
              <a:off x="7490895" y="722119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188">
              <a:extLst>
                <a:ext uri="{FF2B5EF4-FFF2-40B4-BE49-F238E27FC236}">
                  <a16:creationId xmlns:a16="http://schemas.microsoft.com/office/drawing/2014/main" id="{40E2118B-EAED-4418-8E4B-9F1F6A0C2344}"/>
                </a:ext>
              </a:extLst>
            </p:cNvPr>
            <p:cNvSpPr/>
            <p:nvPr/>
          </p:nvSpPr>
          <p:spPr>
            <a:xfrm>
              <a:off x="7326439" y="74828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189">
              <a:extLst>
                <a:ext uri="{FF2B5EF4-FFF2-40B4-BE49-F238E27FC236}">
                  <a16:creationId xmlns:a16="http://schemas.microsoft.com/office/drawing/2014/main" id="{55DB3102-C9E3-453A-AD2D-D7EB1A6C010E}"/>
                </a:ext>
              </a:extLst>
            </p:cNvPr>
            <p:cNvSpPr/>
            <p:nvPr/>
          </p:nvSpPr>
          <p:spPr>
            <a:xfrm>
              <a:off x="7326439" y="74828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190">
              <a:extLst>
                <a:ext uri="{FF2B5EF4-FFF2-40B4-BE49-F238E27FC236}">
                  <a16:creationId xmlns:a16="http://schemas.microsoft.com/office/drawing/2014/main" id="{F9773999-4383-4B67-86F7-E4969FFDC7E7}"/>
                </a:ext>
              </a:extLst>
            </p:cNvPr>
            <p:cNvSpPr/>
            <p:nvPr/>
          </p:nvSpPr>
          <p:spPr>
            <a:xfrm>
              <a:off x="7496632" y="76013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191">
              <a:extLst>
                <a:ext uri="{FF2B5EF4-FFF2-40B4-BE49-F238E27FC236}">
                  <a16:creationId xmlns:a16="http://schemas.microsoft.com/office/drawing/2014/main" id="{5910B064-971D-49AA-865F-DA1B440D105F}"/>
                </a:ext>
              </a:extLst>
            </p:cNvPr>
            <p:cNvSpPr/>
            <p:nvPr/>
          </p:nvSpPr>
          <p:spPr>
            <a:xfrm>
              <a:off x="7496632" y="76013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192">
              <a:extLst>
                <a:ext uri="{FF2B5EF4-FFF2-40B4-BE49-F238E27FC236}">
                  <a16:creationId xmlns:a16="http://schemas.microsoft.com/office/drawing/2014/main" id="{1C2FD5A9-E05A-4846-AF75-74360337DE67}"/>
                </a:ext>
              </a:extLst>
            </p:cNvPr>
            <p:cNvSpPr/>
            <p:nvPr/>
          </p:nvSpPr>
          <p:spPr>
            <a:xfrm>
              <a:off x="12109367" y="7397091"/>
              <a:ext cx="239633" cy="64181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193">
              <a:extLst>
                <a:ext uri="{FF2B5EF4-FFF2-40B4-BE49-F238E27FC236}">
                  <a16:creationId xmlns:a16="http://schemas.microsoft.com/office/drawing/2014/main" id="{C866D3A5-A3CE-485E-9C04-0B56C5E558BB}"/>
                </a:ext>
              </a:extLst>
            </p:cNvPr>
            <p:cNvSpPr/>
            <p:nvPr/>
          </p:nvSpPr>
          <p:spPr>
            <a:xfrm>
              <a:off x="12230259" y="73077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194">
              <a:extLst>
                <a:ext uri="{FF2B5EF4-FFF2-40B4-BE49-F238E27FC236}">
                  <a16:creationId xmlns:a16="http://schemas.microsoft.com/office/drawing/2014/main" id="{71D64F5D-90F4-4F98-880A-9E8086C42D48}"/>
                </a:ext>
              </a:extLst>
            </p:cNvPr>
            <p:cNvSpPr/>
            <p:nvPr/>
          </p:nvSpPr>
          <p:spPr>
            <a:xfrm>
              <a:off x="12230259" y="73077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195">
              <a:extLst>
                <a:ext uri="{FF2B5EF4-FFF2-40B4-BE49-F238E27FC236}">
                  <a16:creationId xmlns:a16="http://schemas.microsoft.com/office/drawing/2014/main" id="{6AD28AB2-42FA-4159-A4CE-837175867281}"/>
                </a:ext>
              </a:extLst>
            </p:cNvPr>
            <p:cNvSpPr/>
            <p:nvPr/>
          </p:nvSpPr>
          <p:spPr>
            <a:xfrm>
              <a:off x="12149466" y="70119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196">
              <a:extLst>
                <a:ext uri="{FF2B5EF4-FFF2-40B4-BE49-F238E27FC236}">
                  <a16:creationId xmlns:a16="http://schemas.microsoft.com/office/drawing/2014/main" id="{77896FE7-F0BB-47B9-B874-F2A81DDD1E67}"/>
                </a:ext>
              </a:extLst>
            </p:cNvPr>
            <p:cNvSpPr/>
            <p:nvPr/>
          </p:nvSpPr>
          <p:spPr>
            <a:xfrm>
              <a:off x="12149466" y="70119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197">
              <a:extLst>
                <a:ext uri="{FF2B5EF4-FFF2-40B4-BE49-F238E27FC236}">
                  <a16:creationId xmlns:a16="http://schemas.microsoft.com/office/drawing/2014/main" id="{12A78BCC-4056-44AC-AB40-3703B9AD8B25}"/>
                </a:ext>
              </a:extLst>
            </p:cNvPr>
            <p:cNvSpPr/>
            <p:nvPr/>
          </p:nvSpPr>
          <p:spPr>
            <a:xfrm>
              <a:off x="12293963" y="74313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198">
              <a:extLst>
                <a:ext uri="{FF2B5EF4-FFF2-40B4-BE49-F238E27FC236}">
                  <a16:creationId xmlns:a16="http://schemas.microsoft.com/office/drawing/2014/main" id="{20D4C33E-E737-4D0D-AB78-BD699C3E7273}"/>
                </a:ext>
              </a:extLst>
            </p:cNvPr>
            <p:cNvSpPr/>
            <p:nvPr/>
          </p:nvSpPr>
          <p:spPr>
            <a:xfrm>
              <a:off x="12293963" y="74313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199">
              <a:extLst>
                <a:ext uri="{FF2B5EF4-FFF2-40B4-BE49-F238E27FC236}">
                  <a16:creationId xmlns:a16="http://schemas.microsoft.com/office/drawing/2014/main" id="{B202B813-3E37-4A22-83C5-C98A3D5C42ED}"/>
                </a:ext>
              </a:extLst>
            </p:cNvPr>
            <p:cNvSpPr/>
            <p:nvPr/>
          </p:nvSpPr>
          <p:spPr>
            <a:xfrm>
              <a:off x="12143251" y="72212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200">
              <a:extLst>
                <a:ext uri="{FF2B5EF4-FFF2-40B4-BE49-F238E27FC236}">
                  <a16:creationId xmlns:a16="http://schemas.microsoft.com/office/drawing/2014/main" id="{80878F65-3D1F-4F04-8F35-FDD9EF28B30B}"/>
                </a:ext>
              </a:extLst>
            </p:cNvPr>
            <p:cNvSpPr/>
            <p:nvPr/>
          </p:nvSpPr>
          <p:spPr>
            <a:xfrm>
              <a:off x="12143251" y="72212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201">
              <a:extLst>
                <a:ext uri="{FF2B5EF4-FFF2-40B4-BE49-F238E27FC236}">
                  <a16:creationId xmlns:a16="http://schemas.microsoft.com/office/drawing/2014/main" id="{A32419AC-96FC-49A1-A5E3-10EC8B92275D}"/>
                </a:ext>
              </a:extLst>
            </p:cNvPr>
            <p:cNvSpPr/>
            <p:nvPr/>
          </p:nvSpPr>
          <p:spPr>
            <a:xfrm>
              <a:off x="12173370" y="73051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202">
              <a:extLst>
                <a:ext uri="{FF2B5EF4-FFF2-40B4-BE49-F238E27FC236}">
                  <a16:creationId xmlns:a16="http://schemas.microsoft.com/office/drawing/2014/main" id="{BD10ABE7-A647-42C6-9B31-6F89DD8DED44}"/>
                </a:ext>
              </a:extLst>
            </p:cNvPr>
            <p:cNvSpPr/>
            <p:nvPr/>
          </p:nvSpPr>
          <p:spPr>
            <a:xfrm>
              <a:off x="12173370" y="73051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203">
              <a:extLst>
                <a:ext uri="{FF2B5EF4-FFF2-40B4-BE49-F238E27FC236}">
                  <a16:creationId xmlns:a16="http://schemas.microsoft.com/office/drawing/2014/main" id="{D0F00506-8030-4974-A918-A19B14A8C542}"/>
                </a:ext>
              </a:extLst>
            </p:cNvPr>
            <p:cNvSpPr/>
            <p:nvPr/>
          </p:nvSpPr>
          <p:spPr>
            <a:xfrm>
              <a:off x="11350429" y="7163511"/>
              <a:ext cx="252302" cy="82015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204">
              <a:extLst>
                <a:ext uri="{FF2B5EF4-FFF2-40B4-BE49-F238E27FC236}">
                  <a16:creationId xmlns:a16="http://schemas.microsoft.com/office/drawing/2014/main" id="{D89AB2C3-5971-4074-8600-B15BF2E99F51}"/>
                </a:ext>
              </a:extLst>
            </p:cNvPr>
            <p:cNvSpPr/>
            <p:nvPr/>
          </p:nvSpPr>
          <p:spPr>
            <a:xfrm>
              <a:off x="11361963" y="80390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205">
              <a:extLst>
                <a:ext uri="{FF2B5EF4-FFF2-40B4-BE49-F238E27FC236}">
                  <a16:creationId xmlns:a16="http://schemas.microsoft.com/office/drawing/2014/main" id="{22949A45-37D8-4477-BC28-4B5682BE4EF4}"/>
                </a:ext>
              </a:extLst>
            </p:cNvPr>
            <p:cNvSpPr/>
            <p:nvPr/>
          </p:nvSpPr>
          <p:spPr>
            <a:xfrm>
              <a:off x="11361963" y="80390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206">
              <a:extLst>
                <a:ext uri="{FF2B5EF4-FFF2-40B4-BE49-F238E27FC236}">
                  <a16:creationId xmlns:a16="http://schemas.microsoft.com/office/drawing/2014/main" id="{A08C4940-E76A-444B-B423-D92E4D64B8D1}"/>
                </a:ext>
              </a:extLst>
            </p:cNvPr>
            <p:cNvSpPr/>
            <p:nvPr/>
          </p:nvSpPr>
          <p:spPr>
            <a:xfrm>
              <a:off x="11484826" y="80995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207">
              <a:extLst>
                <a:ext uri="{FF2B5EF4-FFF2-40B4-BE49-F238E27FC236}">
                  <a16:creationId xmlns:a16="http://schemas.microsoft.com/office/drawing/2014/main" id="{9715569C-59E3-4E10-BC33-0EA117D26330}"/>
                </a:ext>
              </a:extLst>
            </p:cNvPr>
            <p:cNvSpPr/>
            <p:nvPr/>
          </p:nvSpPr>
          <p:spPr>
            <a:xfrm>
              <a:off x="11484826" y="80995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208">
              <a:extLst>
                <a:ext uri="{FF2B5EF4-FFF2-40B4-BE49-F238E27FC236}">
                  <a16:creationId xmlns:a16="http://schemas.microsoft.com/office/drawing/2014/main" id="{DC9AD194-30D5-4689-A8CE-2B417C26102E}"/>
                </a:ext>
              </a:extLst>
            </p:cNvPr>
            <p:cNvSpPr/>
            <p:nvPr/>
          </p:nvSpPr>
          <p:spPr>
            <a:xfrm>
              <a:off x="11544585" y="69703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209">
              <a:extLst>
                <a:ext uri="{FF2B5EF4-FFF2-40B4-BE49-F238E27FC236}">
                  <a16:creationId xmlns:a16="http://schemas.microsoft.com/office/drawing/2014/main" id="{E127F665-2926-4761-B229-B788CF248B18}"/>
                </a:ext>
              </a:extLst>
            </p:cNvPr>
            <p:cNvSpPr/>
            <p:nvPr/>
          </p:nvSpPr>
          <p:spPr>
            <a:xfrm>
              <a:off x="11544585" y="69703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210">
              <a:extLst>
                <a:ext uri="{FF2B5EF4-FFF2-40B4-BE49-F238E27FC236}">
                  <a16:creationId xmlns:a16="http://schemas.microsoft.com/office/drawing/2014/main" id="{8E537FF2-B00F-4492-B9DC-34A7B7B5BC87}"/>
                </a:ext>
              </a:extLst>
            </p:cNvPr>
            <p:cNvSpPr/>
            <p:nvPr/>
          </p:nvSpPr>
          <p:spPr>
            <a:xfrm>
              <a:off x="11493192" y="80487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211">
              <a:extLst>
                <a:ext uri="{FF2B5EF4-FFF2-40B4-BE49-F238E27FC236}">
                  <a16:creationId xmlns:a16="http://schemas.microsoft.com/office/drawing/2014/main" id="{8B056EDF-629C-431E-96FD-13B85269F12E}"/>
                </a:ext>
              </a:extLst>
            </p:cNvPr>
            <p:cNvSpPr/>
            <p:nvPr/>
          </p:nvSpPr>
          <p:spPr>
            <a:xfrm>
              <a:off x="11493192" y="80487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212">
              <a:extLst>
                <a:ext uri="{FF2B5EF4-FFF2-40B4-BE49-F238E27FC236}">
                  <a16:creationId xmlns:a16="http://schemas.microsoft.com/office/drawing/2014/main" id="{1F25FB32-1CD6-4B55-88B3-9045FC73238D}"/>
                </a:ext>
              </a:extLst>
            </p:cNvPr>
            <p:cNvSpPr/>
            <p:nvPr/>
          </p:nvSpPr>
          <p:spPr>
            <a:xfrm>
              <a:off x="14179478" y="62859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213">
              <a:extLst>
                <a:ext uri="{FF2B5EF4-FFF2-40B4-BE49-F238E27FC236}">
                  <a16:creationId xmlns:a16="http://schemas.microsoft.com/office/drawing/2014/main" id="{AB0E73CE-460E-4BC4-BACC-9C111197A9AA}"/>
                </a:ext>
              </a:extLst>
            </p:cNvPr>
            <p:cNvSpPr/>
            <p:nvPr/>
          </p:nvSpPr>
          <p:spPr>
            <a:xfrm>
              <a:off x="14179478" y="62859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214">
              <a:extLst>
                <a:ext uri="{FF2B5EF4-FFF2-40B4-BE49-F238E27FC236}">
                  <a16:creationId xmlns:a16="http://schemas.microsoft.com/office/drawing/2014/main" id="{87DFF002-3F86-4D8A-9409-013C21455679}"/>
                </a:ext>
              </a:extLst>
            </p:cNvPr>
            <p:cNvSpPr/>
            <p:nvPr/>
          </p:nvSpPr>
          <p:spPr>
            <a:xfrm>
              <a:off x="14252384" y="59823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215">
              <a:extLst>
                <a:ext uri="{FF2B5EF4-FFF2-40B4-BE49-F238E27FC236}">
                  <a16:creationId xmlns:a16="http://schemas.microsoft.com/office/drawing/2014/main" id="{6930A862-9F74-487C-85C2-1D728B8CA05F}"/>
                </a:ext>
              </a:extLst>
            </p:cNvPr>
            <p:cNvSpPr/>
            <p:nvPr/>
          </p:nvSpPr>
          <p:spPr>
            <a:xfrm>
              <a:off x="14252384" y="59823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216">
              <a:extLst>
                <a:ext uri="{FF2B5EF4-FFF2-40B4-BE49-F238E27FC236}">
                  <a16:creationId xmlns:a16="http://schemas.microsoft.com/office/drawing/2014/main" id="{637C45EE-5521-4A84-BC80-23E9D25AB160}"/>
                </a:ext>
              </a:extLst>
            </p:cNvPr>
            <p:cNvSpPr/>
            <p:nvPr/>
          </p:nvSpPr>
          <p:spPr>
            <a:xfrm>
              <a:off x="14150435" y="61209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217">
              <a:extLst>
                <a:ext uri="{FF2B5EF4-FFF2-40B4-BE49-F238E27FC236}">
                  <a16:creationId xmlns:a16="http://schemas.microsoft.com/office/drawing/2014/main" id="{D03257E3-7BB4-45DD-B0CF-BC81327E29DD}"/>
                </a:ext>
              </a:extLst>
            </p:cNvPr>
            <p:cNvSpPr/>
            <p:nvPr/>
          </p:nvSpPr>
          <p:spPr>
            <a:xfrm>
              <a:off x="14150435" y="61209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218">
              <a:extLst>
                <a:ext uri="{FF2B5EF4-FFF2-40B4-BE49-F238E27FC236}">
                  <a16:creationId xmlns:a16="http://schemas.microsoft.com/office/drawing/2014/main" id="{8EC6BDDE-B71E-49E1-96D9-163CA833CE31}"/>
                </a:ext>
              </a:extLst>
            </p:cNvPr>
            <p:cNvSpPr/>
            <p:nvPr/>
          </p:nvSpPr>
          <p:spPr>
            <a:xfrm>
              <a:off x="14226807" y="65157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219">
              <a:extLst>
                <a:ext uri="{FF2B5EF4-FFF2-40B4-BE49-F238E27FC236}">
                  <a16:creationId xmlns:a16="http://schemas.microsoft.com/office/drawing/2014/main" id="{F86C32A2-4DFC-455E-8F06-F56F2D65BD0F}"/>
                </a:ext>
              </a:extLst>
            </p:cNvPr>
            <p:cNvSpPr/>
            <p:nvPr/>
          </p:nvSpPr>
          <p:spPr>
            <a:xfrm>
              <a:off x="14226807" y="65157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220">
              <a:extLst>
                <a:ext uri="{FF2B5EF4-FFF2-40B4-BE49-F238E27FC236}">
                  <a16:creationId xmlns:a16="http://schemas.microsoft.com/office/drawing/2014/main" id="{090E5A90-A7F8-4018-9E59-2A76672218CF}"/>
                </a:ext>
              </a:extLst>
            </p:cNvPr>
            <p:cNvSpPr/>
            <p:nvPr/>
          </p:nvSpPr>
          <p:spPr>
            <a:xfrm>
              <a:off x="14221787" y="5327099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892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5"/>
                  </a:lnTo>
                  <a:lnTo>
                    <a:pt x="1960" y="34420"/>
                  </a:lnTo>
                  <a:lnTo>
                    <a:pt x="7302" y="42291"/>
                  </a:lnTo>
                  <a:lnTo>
                    <a:pt x="15216" y="47589"/>
                  </a:lnTo>
                  <a:lnTo>
                    <a:pt x="24892" y="49530"/>
                  </a:lnTo>
                  <a:lnTo>
                    <a:pt x="34494" y="47589"/>
                  </a:lnTo>
                  <a:lnTo>
                    <a:pt x="42370" y="42291"/>
                  </a:lnTo>
                  <a:lnTo>
                    <a:pt x="47698" y="34420"/>
                  </a:lnTo>
                  <a:lnTo>
                    <a:pt x="49657" y="24765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221">
              <a:extLst>
                <a:ext uri="{FF2B5EF4-FFF2-40B4-BE49-F238E27FC236}">
                  <a16:creationId xmlns:a16="http://schemas.microsoft.com/office/drawing/2014/main" id="{597AF86C-95DA-4C5E-98CB-9D0094CF376F}"/>
                </a:ext>
              </a:extLst>
            </p:cNvPr>
            <p:cNvSpPr/>
            <p:nvPr/>
          </p:nvSpPr>
          <p:spPr>
            <a:xfrm>
              <a:off x="14221787" y="5327099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5"/>
                  </a:moveTo>
                  <a:lnTo>
                    <a:pt x="1960" y="15109"/>
                  </a:lnTo>
                  <a:lnTo>
                    <a:pt x="7302" y="7239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7" y="24765"/>
                  </a:lnTo>
                  <a:lnTo>
                    <a:pt x="47698" y="34420"/>
                  </a:lnTo>
                  <a:lnTo>
                    <a:pt x="42370" y="42291"/>
                  </a:lnTo>
                  <a:lnTo>
                    <a:pt x="34494" y="47589"/>
                  </a:lnTo>
                  <a:lnTo>
                    <a:pt x="24892" y="49530"/>
                  </a:lnTo>
                  <a:lnTo>
                    <a:pt x="15216" y="47589"/>
                  </a:lnTo>
                  <a:lnTo>
                    <a:pt x="7302" y="42291"/>
                  </a:lnTo>
                  <a:lnTo>
                    <a:pt x="196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222">
              <a:extLst>
                <a:ext uri="{FF2B5EF4-FFF2-40B4-BE49-F238E27FC236}">
                  <a16:creationId xmlns:a16="http://schemas.microsoft.com/office/drawing/2014/main" id="{5349835A-3C7B-4C7E-A7E9-A38E78BED43A}"/>
                </a:ext>
              </a:extLst>
            </p:cNvPr>
            <p:cNvSpPr/>
            <p:nvPr/>
          </p:nvSpPr>
          <p:spPr>
            <a:xfrm>
              <a:off x="14222744" y="67262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223">
              <a:extLst>
                <a:ext uri="{FF2B5EF4-FFF2-40B4-BE49-F238E27FC236}">
                  <a16:creationId xmlns:a16="http://schemas.microsoft.com/office/drawing/2014/main" id="{1B53AFE2-2EAD-409B-A8A9-779B5C07D692}"/>
                </a:ext>
              </a:extLst>
            </p:cNvPr>
            <p:cNvSpPr/>
            <p:nvPr/>
          </p:nvSpPr>
          <p:spPr>
            <a:xfrm>
              <a:off x="14222744" y="67262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224">
              <a:extLst>
                <a:ext uri="{FF2B5EF4-FFF2-40B4-BE49-F238E27FC236}">
                  <a16:creationId xmlns:a16="http://schemas.microsoft.com/office/drawing/2014/main" id="{868254A7-33CA-412D-8B4D-B7D4470BECC1}"/>
                </a:ext>
              </a:extLst>
            </p:cNvPr>
            <p:cNvSpPr/>
            <p:nvPr/>
          </p:nvSpPr>
          <p:spPr>
            <a:xfrm>
              <a:off x="14255611" y="639153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225">
              <a:extLst>
                <a:ext uri="{FF2B5EF4-FFF2-40B4-BE49-F238E27FC236}">
                  <a16:creationId xmlns:a16="http://schemas.microsoft.com/office/drawing/2014/main" id="{4AD8671F-8A53-45B1-AB76-657897F41F12}"/>
                </a:ext>
              </a:extLst>
            </p:cNvPr>
            <p:cNvSpPr/>
            <p:nvPr/>
          </p:nvSpPr>
          <p:spPr>
            <a:xfrm>
              <a:off x="14255611" y="639153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226">
              <a:extLst>
                <a:ext uri="{FF2B5EF4-FFF2-40B4-BE49-F238E27FC236}">
                  <a16:creationId xmlns:a16="http://schemas.microsoft.com/office/drawing/2014/main" id="{AC9FC7D3-5388-413A-AE41-5CA41F86F298}"/>
                </a:ext>
              </a:extLst>
            </p:cNvPr>
            <p:cNvSpPr/>
            <p:nvPr/>
          </p:nvSpPr>
          <p:spPr>
            <a:xfrm>
              <a:off x="14258241" y="651427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227">
              <a:extLst>
                <a:ext uri="{FF2B5EF4-FFF2-40B4-BE49-F238E27FC236}">
                  <a16:creationId xmlns:a16="http://schemas.microsoft.com/office/drawing/2014/main" id="{C3A95FCB-ADDF-4560-9DD5-C6386E544F28}"/>
                </a:ext>
              </a:extLst>
            </p:cNvPr>
            <p:cNvSpPr/>
            <p:nvPr/>
          </p:nvSpPr>
          <p:spPr>
            <a:xfrm>
              <a:off x="14258241" y="651427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228">
              <a:extLst>
                <a:ext uri="{FF2B5EF4-FFF2-40B4-BE49-F238E27FC236}">
                  <a16:creationId xmlns:a16="http://schemas.microsoft.com/office/drawing/2014/main" id="{AC6DE6BA-7D6A-48B9-A2D6-75929C20F16B}"/>
                </a:ext>
              </a:extLst>
            </p:cNvPr>
            <p:cNvSpPr/>
            <p:nvPr/>
          </p:nvSpPr>
          <p:spPr>
            <a:xfrm>
              <a:off x="1260188" y="7941481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3"/>
                  </a:moveTo>
                  <a:lnTo>
                    <a:pt x="4633" y="35897"/>
                  </a:lnTo>
                  <a:lnTo>
                    <a:pt x="17256" y="17240"/>
                  </a:lnTo>
                  <a:lnTo>
                    <a:pt x="35950" y="4631"/>
                  </a:lnTo>
                  <a:lnTo>
                    <a:pt x="58800" y="0"/>
                  </a:lnTo>
                  <a:lnTo>
                    <a:pt x="81577" y="4631"/>
                  </a:lnTo>
                  <a:lnTo>
                    <a:pt x="100234" y="17240"/>
                  </a:lnTo>
                  <a:lnTo>
                    <a:pt x="112843" y="35897"/>
                  </a:lnTo>
                  <a:lnTo>
                    <a:pt x="117475" y="58673"/>
                  </a:lnTo>
                  <a:lnTo>
                    <a:pt x="112843" y="81524"/>
                  </a:lnTo>
                  <a:lnTo>
                    <a:pt x="100234" y="100218"/>
                  </a:lnTo>
                  <a:lnTo>
                    <a:pt x="81577" y="112841"/>
                  </a:lnTo>
                  <a:lnTo>
                    <a:pt x="58800" y="117474"/>
                  </a:lnTo>
                  <a:lnTo>
                    <a:pt x="35950" y="112841"/>
                  </a:lnTo>
                  <a:lnTo>
                    <a:pt x="17256" y="100218"/>
                  </a:lnTo>
                  <a:lnTo>
                    <a:pt x="4633" y="81524"/>
                  </a:lnTo>
                  <a:lnTo>
                    <a:pt x="0" y="58673"/>
                  </a:lnTo>
                  <a:lnTo>
                    <a:pt x="117475" y="58673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229">
              <a:extLst>
                <a:ext uri="{FF2B5EF4-FFF2-40B4-BE49-F238E27FC236}">
                  <a16:creationId xmlns:a16="http://schemas.microsoft.com/office/drawing/2014/main" id="{64F2A4DB-0F6A-4F0F-B352-A2CF6938B50C}"/>
                </a:ext>
              </a:extLst>
            </p:cNvPr>
            <p:cNvSpPr/>
            <p:nvPr/>
          </p:nvSpPr>
          <p:spPr>
            <a:xfrm>
              <a:off x="1315524" y="7941481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474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230">
              <a:extLst>
                <a:ext uri="{FF2B5EF4-FFF2-40B4-BE49-F238E27FC236}">
                  <a16:creationId xmlns:a16="http://schemas.microsoft.com/office/drawing/2014/main" id="{CCF25FA0-82EE-4DE8-A9D0-4BD6952AF90A}"/>
                </a:ext>
              </a:extLst>
            </p:cNvPr>
            <p:cNvSpPr/>
            <p:nvPr/>
          </p:nvSpPr>
          <p:spPr>
            <a:xfrm>
              <a:off x="5309753" y="8029315"/>
              <a:ext cx="118919" cy="9184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231">
              <a:extLst>
                <a:ext uri="{FF2B5EF4-FFF2-40B4-BE49-F238E27FC236}">
                  <a16:creationId xmlns:a16="http://schemas.microsoft.com/office/drawing/2014/main" id="{C71D7173-151D-41E9-99A6-5CA58229360D}"/>
                </a:ext>
              </a:extLst>
            </p:cNvPr>
            <p:cNvSpPr/>
            <p:nvPr/>
          </p:nvSpPr>
          <p:spPr>
            <a:xfrm>
              <a:off x="11390348" y="8206828"/>
              <a:ext cx="119040" cy="9175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232">
              <a:extLst>
                <a:ext uri="{FF2B5EF4-FFF2-40B4-BE49-F238E27FC236}">
                  <a16:creationId xmlns:a16="http://schemas.microsoft.com/office/drawing/2014/main" id="{91912F16-3EEB-4A34-A98C-7108B5745147}"/>
                </a:ext>
              </a:extLst>
            </p:cNvPr>
            <p:cNvSpPr/>
            <p:nvPr/>
          </p:nvSpPr>
          <p:spPr>
            <a:xfrm>
              <a:off x="12201157" y="8202402"/>
              <a:ext cx="118920" cy="9175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234">
              <a:extLst>
                <a:ext uri="{FF2B5EF4-FFF2-40B4-BE49-F238E27FC236}">
                  <a16:creationId xmlns:a16="http://schemas.microsoft.com/office/drawing/2014/main" id="{0ABA05DD-73DA-49F0-8F2A-F77253310464}"/>
                </a:ext>
              </a:extLst>
            </p:cNvPr>
            <p:cNvSpPr txBox="1"/>
            <p:nvPr/>
          </p:nvSpPr>
          <p:spPr>
            <a:xfrm>
              <a:off x="3085584" y="5712151"/>
              <a:ext cx="132485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0.00026</a:t>
              </a:r>
            </a:p>
          </p:txBody>
        </p:sp>
        <p:sp>
          <p:nvSpPr>
            <p:cNvPr id="436" name="object 237">
              <a:extLst>
                <a:ext uri="{FF2B5EF4-FFF2-40B4-BE49-F238E27FC236}">
                  <a16:creationId xmlns:a16="http://schemas.microsoft.com/office/drawing/2014/main" id="{6B8AFA3A-3331-4667-9E16-758A4616CF37}"/>
                </a:ext>
              </a:extLst>
            </p:cNvPr>
            <p:cNvSpPr txBox="1"/>
            <p:nvPr/>
          </p:nvSpPr>
          <p:spPr>
            <a:xfrm>
              <a:off x="9202751" y="5712151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0.0037</a:t>
              </a:r>
            </a:p>
          </p:txBody>
        </p:sp>
        <p:sp>
          <p:nvSpPr>
            <p:cNvPr id="438" name="object 239">
              <a:extLst>
                <a:ext uri="{FF2B5EF4-FFF2-40B4-BE49-F238E27FC236}">
                  <a16:creationId xmlns:a16="http://schemas.microsoft.com/office/drawing/2014/main" id="{69D90237-60D3-47AC-B9F1-6C6E7656763F}"/>
                </a:ext>
              </a:extLst>
            </p:cNvPr>
            <p:cNvSpPr txBox="1"/>
            <p:nvPr/>
          </p:nvSpPr>
          <p:spPr>
            <a:xfrm>
              <a:off x="13218075" y="5712151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9.3e−07</a:t>
              </a:r>
            </a:p>
          </p:txBody>
        </p:sp>
        <p:sp>
          <p:nvSpPr>
            <p:cNvPr id="439" name="object 240">
              <a:extLst>
                <a:ext uri="{FF2B5EF4-FFF2-40B4-BE49-F238E27FC236}">
                  <a16:creationId xmlns:a16="http://schemas.microsoft.com/office/drawing/2014/main" id="{DE5D7278-1DB9-432E-A569-A1E650B8F4CF}"/>
                </a:ext>
              </a:extLst>
            </p:cNvPr>
            <p:cNvSpPr txBox="1"/>
            <p:nvPr/>
          </p:nvSpPr>
          <p:spPr>
            <a:xfrm>
              <a:off x="15283346" y="5712151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0.0036</a:t>
              </a:r>
            </a:p>
          </p:txBody>
        </p:sp>
        <p:sp>
          <p:nvSpPr>
            <p:cNvPr id="440" name="object 241">
              <a:extLst>
                <a:ext uri="{FF2B5EF4-FFF2-40B4-BE49-F238E27FC236}">
                  <a16:creationId xmlns:a16="http://schemas.microsoft.com/office/drawing/2014/main" id="{28795D30-A83A-431F-8EEC-E8473D7F73BE}"/>
                </a:ext>
              </a:extLst>
            </p:cNvPr>
            <p:cNvSpPr/>
            <p:nvPr/>
          </p:nvSpPr>
          <p:spPr>
            <a:xfrm>
              <a:off x="504715" y="5191268"/>
              <a:ext cx="16620761" cy="3383821"/>
            </a:xfrm>
            <a:custGeom>
              <a:avLst/>
              <a:gdLst/>
              <a:ahLst/>
              <a:cxnLst/>
              <a:rect l="l" t="t" r="r" b="b"/>
              <a:pathLst>
                <a:path w="17661255" h="4660265">
                  <a:moveTo>
                    <a:pt x="0" y="4659757"/>
                  </a:moveTo>
                  <a:lnTo>
                    <a:pt x="17660874" y="4659757"/>
                  </a:lnTo>
                  <a:lnTo>
                    <a:pt x="17660874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242">
              <a:extLst>
                <a:ext uri="{FF2B5EF4-FFF2-40B4-BE49-F238E27FC236}">
                  <a16:creationId xmlns:a16="http://schemas.microsoft.com/office/drawing/2014/main" id="{32C3CB34-CF9F-4606-B23B-D1A07D040359}"/>
                </a:ext>
              </a:extLst>
            </p:cNvPr>
            <p:cNvSpPr txBox="1"/>
            <p:nvPr/>
          </p:nvSpPr>
          <p:spPr>
            <a:xfrm>
              <a:off x="126203" y="7403960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42" name="object 243">
              <a:extLst>
                <a:ext uri="{FF2B5EF4-FFF2-40B4-BE49-F238E27FC236}">
                  <a16:creationId xmlns:a16="http://schemas.microsoft.com/office/drawing/2014/main" id="{80AF5505-A980-4D37-8131-DBDD481DE3A2}"/>
                </a:ext>
              </a:extLst>
            </p:cNvPr>
            <p:cNvSpPr txBox="1"/>
            <p:nvPr/>
          </p:nvSpPr>
          <p:spPr>
            <a:xfrm>
              <a:off x="126203" y="6467243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43" name="object 244">
              <a:extLst>
                <a:ext uri="{FF2B5EF4-FFF2-40B4-BE49-F238E27FC236}">
                  <a16:creationId xmlns:a16="http://schemas.microsoft.com/office/drawing/2014/main" id="{B3FF6CFA-29B6-49FC-92EB-172B34F7E259}"/>
                </a:ext>
              </a:extLst>
            </p:cNvPr>
            <p:cNvSpPr txBox="1"/>
            <p:nvPr/>
          </p:nvSpPr>
          <p:spPr>
            <a:xfrm>
              <a:off x="126203" y="5530434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0.3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44" name="object 245">
              <a:extLst>
                <a:ext uri="{FF2B5EF4-FFF2-40B4-BE49-F238E27FC236}">
                  <a16:creationId xmlns:a16="http://schemas.microsoft.com/office/drawing/2014/main" id="{52FD7B3D-F8D7-451D-8CC8-D8AB6ECF9F5A}"/>
                </a:ext>
              </a:extLst>
            </p:cNvPr>
            <p:cNvSpPr/>
            <p:nvPr/>
          </p:nvSpPr>
          <p:spPr>
            <a:xfrm>
              <a:off x="471966" y="8420997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246">
              <a:extLst>
                <a:ext uri="{FF2B5EF4-FFF2-40B4-BE49-F238E27FC236}">
                  <a16:creationId xmlns:a16="http://schemas.microsoft.com/office/drawing/2014/main" id="{D2810E24-91BC-45DA-B36D-9E1A3B26F213}"/>
                </a:ext>
              </a:extLst>
            </p:cNvPr>
            <p:cNvSpPr/>
            <p:nvPr/>
          </p:nvSpPr>
          <p:spPr>
            <a:xfrm>
              <a:off x="471966" y="7484188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247">
              <a:extLst>
                <a:ext uri="{FF2B5EF4-FFF2-40B4-BE49-F238E27FC236}">
                  <a16:creationId xmlns:a16="http://schemas.microsoft.com/office/drawing/2014/main" id="{097EC754-B57E-4548-A270-6705D1C514EB}"/>
                </a:ext>
              </a:extLst>
            </p:cNvPr>
            <p:cNvSpPr/>
            <p:nvPr/>
          </p:nvSpPr>
          <p:spPr>
            <a:xfrm>
              <a:off x="471966" y="6547377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248">
              <a:extLst>
                <a:ext uri="{FF2B5EF4-FFF2-40B4-BE49-F238E27FC236}">
                  <a16:creationId xmlns:a16="http://schemas.microsoft.com/office/drawing/2014/main" id="{F3A5EDB7-6ED5-4A03-B804-C5FE8C906777}"/>
                </a:ext>
              </a:extLst>
            </p:cNvPr>
            <p:cNvSpPr/>
            <p:nvPr/>
          </p:nvSpPr>
          <p:spPr>
            <a:xfrm>
              <a:off x="471966" y="5610568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249">
              <a:extLst>
                <a:ext uri="{FF2B5EF4-FFF2-40B4-BE49-F238E27FC236}">
                  <a16:creationId xmlns:a16="http://schemas.microsoft.com/office/drawing/2014/main" id="{6C88DE89-798F-4F5F-896C-60F8479B5BD1}"/>
                </a:ext>
              </a:extLst>
            </p:cNvPr>
            <p:cNvSpPr/>
            <p:nvPr/>
          </p:nvSpPr>
          <p:spPr>
            <a:xfrm>
              <a:off x="1720809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250">
              <a:extLst>
                <a:ext uri="{FF2B5EF4-FFF2-40B4-BE49-F238E27FC236}">
                  <a16:creationId xmlns:a16="http://schemas.microsoft.com/office/drawing/2014/main" id="{F309B224-0098-4B6F-834F-6204ADD0C388}"/>
                </a:ext>
              </a:extLst>
            </p:cNvPr>
            <p:cNvSpPr/>
            <p:nvPr/>
          </p:nvSpPr>
          <p:spPr>
            <a:xfrm>
              <a:off x="3747713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251">
              <a:extLst>
                <a:ext uri="{FF2B5EF4-FFF2-40B4-BE49-F238E27FC236}">
                  <a16:creationId xmlns:a16="http://schemas.microsoft.com/office/drawing/2014/main" id="{6D62F288-DB75-40B7-98EA-DE14AEDC5691}"/>
                </a:ext>
              </a:extLst>
            </p:cNvPr>
            <p:cNvSpPr/>
            <p:nvPr/>
          </p:nvSpPr>
          <p:spPr>
            <a:xfrm>
              <a:off x="5774618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252">
              <a:extLst>
                <a:ext uri="{FF2B5EF4-FFF2-40B4-BE49-F238E27FC236}">
                  <a16:creationId xmlns:a16="http://schemas.microsoft.com/office/drawing/2014/main" id="{F85F0EEB-7C4A-4CA5-89E8-26E38E6E11C6}"/>
                </a:ext>
              </a:extLst>
            </p:cNvPr>
            <p:cNvSpPr/>
            <p:nvPr/>
          </p:nvSpPr>
          <p:spPr>
            <a:xfrm>
              <a:off x="7801523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253">
              <a:extLst>
                <a:ext uri="{FF2B5EF4-FFF2-40B4-BE49-F238E27FC236}">
                  <a16:creationId xmlns:a16="http://schemas.microsoft.com/office/drawing/2014/main" id="{A1FB3391-3A7B-4387-BA21-D27665ECD4F8}"/>
                </a:ext>
              </a:extLst>
            </p:cNvPr>
            <p:cNvSpPr/>
            <p:nvPr/>
          </p:nvSpPr>
          <p:spPr>
            <a:xfrm>
              <a:off x="9828308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254">
              <a:extLst>
                <a:ext uri="{FF2B5EF4-FFF2-40B4-BE49-F238E27FC236}">
                  <a16:creationId xmlns:a16="http://schemas.microsoft.com/office/drawing/2014/main" id="{FB8F7549-C2C2-4CF5-8EF7-31097AF005D6}"/>
                </a:ext>
              </a:extLst>
            </p:cNvPr>
            <p:cNvSpPr/>
            <p:nvPr/>
          </p:nvSpPr>
          <p:spPr>
            <a:xfrm>
              <a:off x="11855213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255">
              <a:extLst>
                <a:ext uri="{FF2B5EF4-FFF2-40B4-BE49-F238E27FC236}">
                  <a16:creationId xmlns:a16="http://schemas.microsoft.com/office/drawing/2014/main" id="{3C5AFA03-CC18-4232-9636-18F96A1F9B2D}"/>
                </a:ext>
              </a:extLst>
            </p:cNvPr>
            <p:cNvSpPr/>
            <p:nvPr/>
          </p:nvSpPr>
          <p:spPr>
            <a:xfrm>
              <a:off x="13882118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256">
              <a:extLst>
                <a:ext uri="{FF2B5EF4-FFF2-40B4-BE49-F238E27FC236}">
                  <a16:creationId xmlns:a16="http://schemas.microsoft.com/office/drawing/2014/main" id="{052FD8C8-505B-4857-AA04-66B21181CB47}"/>
                </a:ext>
              </a:extLst>
            </p:cNvPr>
            <p:cNvSpPr/>
            <p:nvPr/>
          </p:nvSpPr>
          <p:spPr>
            <a:xfrm>
              <a:off x="15909022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265">
              <a:extLst>
                <a:ext uri="{FF2B5EF4-FFF2-40B4-BE49-F238E27FC236}">
                  <a16:creationId xmlns:a16="http://schemas.microsoft.com/office/drawing/2014/main" id="{3F151568-4DFF-41D4-9AFC-DEAD80FD7465}"/>
                </a:ext>
              </a:extLst>
            </p:cNvPr>
            <p:cNvSpPr txBox="1"/>
            <p:nvPr/>
          </p:nvSpPr>
          <p:spPr>
            <a:xfrm>
              <a:off x="126203" y="8351253"/>
              <a:ext cx="3317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62" name="object 266">
              <a:extLst>
                <a:ext uri="{FF2B5EF4-FFF2-40B4-BE49-F238E27FC236}">
                  <a16:creationId xmlns:a16="http://schemas.microsoft.com/office/drawing/2014/main" id="{D290F121-C002-450A-8739-3A8C1048FCA8}"/>
                </a:ext>
              </a:extLst>
            </p:cNvPr>
            <p:cNvSpPr txBox="1">
              <a:spLocks/>
            </p:cNvSpPr>
            <p:nvPr/>
          </p:nvSpPr>
          <p:spPr>
            <a:xfrm>
              <a:off x="1274529" y="8590273"/>
              <a:ext cx="893397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ts val="1425"/>
                </a:lnSpc>
              </a:pPr>
              <a:endParaRPr lang="en-US" dirty="0"/>
            </a:p>
          </p:txBody>
        </p:sp>
        <p:sp>
          <p:nvSpPr>
            <p:cNvPr id="463" name="object 267">
              <a:extLst>
                <a:ext uri="{FF2B5EF4-FFF2-40B4-BE49-F238E27FC236}">
                  <a16:creationId xmlns:a16="http://schemas.microsoft.com/office/drawing/2014/main" id="{C36F340E-A2E7-45E5-8B48-DF6516ED93D3}"/>
                </a:ext>
              </a:extLst>
            </p:cNvPr>
            <p:cNvSpPr txBox="1"/>
            <p:nvPr/>
          </p:nvSpPr>
          <p:spPr>
            <a:xfrm>
              <a:off x="3319361" y="8590273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4" name="object 268">
              <a:extLst>
                <a:ext uri="{FF2B5EF4-FFF2-40B4-BE49-F238E27FC236}">
                  <a16:creationId xmlns:a16="http://schemas.microsoft.com/office/drawing/2014/main" id="{D8825023-81A3-40EC-B798-960628B09BE1}"/>
                </a:ext>
              </a:extLst>
            </p:cNvPr>
            <p:cNvSpPr txBox="1"/>
            <p:nvPr/>
          </p:nvSpPr>
          <p:spPr>
            <a:xfrm>
              <a:off x="5194358" y="8590273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5" name="object 269">
              <a:extLst>
                <a:ext uri="{FF2B5EF4-FFF2-40B4-BE49-F238E27FC236}">
                  <a16:creationId xmlns:a16="http://schemas.microsoft.com/office/drawing/2014/main" id="{081B79EB-FFDA-41AB-A9AF-2F21BE739231}"/>
                </a:ext>
              </a:extLst>
            </p:cNvPr>
            <p:cNvSpPr txBox="1"/>
            <p:nvPr/>
          </p:nvSpPr>
          <p:spPr>
            <a:xfrm>
              <a:off x="7406875" y="8590273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6" name="object 270">
              <a:extLst>
                <a:ext uri="{FF2B5EF4-FFF2-40B4-BE49-F238E27FC236}">
                  <a16:creationId xmlns:a16="http://schemas.microsoft.com/office/drawing/2014/main" id="{4A778258-BAEC-45E2-B40F-13C07E30C723}"/>
                </a:ext>
              </a:extLst>
            </p:cNvPr>
            <p:cNvSpPr txBox="1"/>
            <p:nvPr/>
          </p:nvSpPr>
          <p:spPr>
            <a:xfrm>
              <a:off x="9378084" y="8590273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7" name="object 271">
              <a:extLst>
                <a:ext uri="{FF2B5EF4-FFF2-40B4-BE49-F238E27FC236}">
                  <a16:creationId xmlns:a16="http://schemas.microsoft.com/office/drawing/2014/main" id="{C901708C-FC22-473B-8571-E4BFB5512DD8}"/>
                </a:ext>
              </a:extLst>
            </p:cNvPr>
            <p:cNvSpPr txBox="1"/>
            <p:nvPr/>
          </p:nvSpPr>
          <p:spPr>
            <a:xfrm>
              <a:off x="11394830" y="8590273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8" name="object 272">
              <a:extLst>
                <a:ext uri="{FF2B5EF4-FFF2-40B4-BE49-F238E27FC236}">
                  <a16:creationId xmlns:a16="http://schemas.microsoft.com/office/drawing/2014/main" id="{295E4470-84FD-48EC-A7B6-27B93A08206C}"/>
                </a:ext>
              </a:extLst>
            </p:cNvPr>
            <p:cNvSpPr txBox="1"/>
            <p:nvPr/>
          </p:nvSpPr>
          <p:spPr>
            <a:xfrm>
              <a:off x="13429025" y="8590273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9" name="object 273">
              <a:extLst>
                <a:ext uri="{FF2B5EF4-FFF2-40B4-BE49-F238E27FC236}">
                  <a16:creationId xmlns:a16="http://schemas.microsoft.com/office/drawing/2014/main" id="{F18DA324-013B-4670-9E4D-A343A0244D00}"/>
                </a:ext>
              </a:extLst>
            </p:cNvPr>
            <p:cNvSpPr txBox="1"/>
            <p:nvPr/>
          </p:nvSpPr>
          <p:spPr>
            <a:xfrm>
              <a:off x="15455929" y="8590273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72" name="object 263">
              <a:extLst>
                <a:ext uri="{FF2B5EF4-FFF2-40B4-BE49-F238E27FC236}">
                  <a16:creationId xmlns:a16="http://schemas.microsoft.com/office/drawing/2014/main" id="{BA804829-D97D-425F-9D49-D6293D737A32}"/>
                </a:ext>
              </a:extLst>
            </p:cNvPr>
            <p:cNvSpPr txBox="1"/>
            <p:nvPr/>
          </p:nvSpPr>
          <p:spPr>
            <a:xfrm>
              <a:off x="14148556" y="4773869"/>
              <a:ext cx="2988990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1190" marR="5080" indent="-619125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993333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993333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entiched.  </a:t>
              </a:r>
              <a:endParaRPr lang="en-US" sz="1200" dirty="0">
                <a:solidFill>
                  <a:srgbClr val="993333"/>
                </a:solidFill>
                <a:latin typeface="Arial"/>
                <a:cs typeface="Arial"/>
              </a:endParaRPr>
            </a:p>
            <a:p>
              <a:pPr marL="631190" marR="5080" indent="-619125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4 </a:t>
              </a:r>
              <a:r>
                <a:rPr sz="1200" spc="5" dirty="0">
                  <a:solidFill>
                    <a:srgbClr val="993333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993333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993333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993333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73" name="object 264">
              <a:extLst>
                <a:ext uri="{FF2B5EF4-FFF2-40B4-BE49-F238E27FC236}">
                  <a16:creationId xmlns:a16="http://schemas.microsoft.com/office/drawing/2014/main" id="{775DD010-62E2-4100-8632-7E5AD3108839}"/>
                </a:ext>
              </a:extLst>
            </p:cNvPr>
            <p:cNvSpPr txBox="1">
              <a:spLocks/>
            </p:cNvSpPr>
            <p:nvPr/>
          </p:nvSpPr>
          <p:spPr>
            <a:xfrm>
              <a:off x="7343801" y="4638988"/>
              <a:ext cx="2942590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 err="1">
                  <a:solidFill>
                    <a:srgbClr val="993333"/>
                  </a:solidFill>
                </a:rPr>
                <a:t>Tilletia</a:t>
              </a:r>
              <a:r>
                <a:rPr lang="en-US" sz="2800" i="1" spc="-60" dirty="0">
                  <a:solidFill>
                    <a:srgbClr val="993333"/>
                  </a:solidFill>
                </a:rPr>
                <a:t> </a:t>
              </a:r>
              <a:r>
                <a:rPr lang="en-US" sz="2800" b="1" i="1" dirty="0" err="1">
                  <a:solidFill>
                    <a:srgbClr val="993333"/>
                  </a:solidFill>
                </a:rPr>
                <a:t>controversa</a:t>
              </a:r>
              <a:endParaRPr lang="en-US" sz="2800" b="1" i="1" dirty="0">
                <a:solidFill>
                  <a:srgbClr val="993333"/>
                </a:solidFill>
              </a:endParaRPr>
            </a:p>
          </p:txBody>
        </p:sp>
      </p:grp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194620FD-0B52-456D-8E58-899F46C3E381}"/>
              </a:ext>
            </a:extLst>
          </p:cNvPr>
          <p:cNvGrpSpPr/>
          <p:nvPr/>
        </p:nvGrpSpPr>
        <p:grpSpPr>
          <a:xfrm>
            <a:off x="662453" y="12883964"/>
            <a:ext cx="17050499" cy="4168296"/>
            <a:chOff x="87406" y="13311551"/>
            <a:chExt cx="17050499" cy="4168296"/>
          </a:xfrm>
        </p:grpSpPr>
        <p:sp>
          <p:nvSpPr>
            <p:cNvPr id="632" name="object 2">
              <a:extLst>
                <a:ext uri="{FF2B5EF4-FFF2-40B4-BE49-F238E27FC236}">
                  <a16:creationId xmlns:a16="http://schemas.microsoft.com/office/drawing/2014/main" id="{AAF2287A-381E-4252-A8B6-2D5C963FAEFD}"/>
                </a:ext>
              </a:extLst>
            </p:cNvPr>
            <p:cNvSpPr/>
            <p:nvPr/>
          </p:nvSpPr>
          <p:spPr>
            <a:xfrm>
              <a:off x="14553210" y="16740136"/>
              <a:ext cx="2572026" cy="0"/>
            </a:xfrm>
            <a:custGeom>
              <a:avLst/>
              <a:gdLst/>
              <a:ahLst/>
              <a:cxnLst/>
              <a:rect l="l" t="t" r="r" b="b"/>
              <a:pathLst>
                <a:path w="2733040">
                  <a:moveTo>
                    <a:pt x="0" y="0"/>
                  </a:moveTo>
                  <a:lnTo>
                    <a:pt x="27329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3">
              <a:extLst>
                <a:ext uri="{FF2B5EF4-FFF2-40B4-BE49-F238E27FC236}">
                  <a16:creationId xmlns:a16="http://schemas.microsoft.com/office/drawing/2014/main" id="{AA70995D-7CBB-41FC-95CE-109A05D08E30}"/>
                </a:ext>
              </a:extLst>
            </p:cNvPr>
            <p:cNvSpPr/>
            <p:nvPr/>
          </p:nvSpPr>
          <p:spPr>
            <a:xfrm>
              <a:off x="10519002" y="16740136"/>
              <a:ext cx="3529962" cy="0"/>
            </a:xfrm>
            <a:custGeom>
              <a:avLst/>
              <a:gdLst/>
              <a:ahLst/>
              <a:cxnLst/>
              <a:rect l="l" t="t" r="r" b="b"/>
              <a:pathLst>
                <a:path w="3750944">
                  <a:moveTo>
                    <a:pt x="0" y="0"/>
                  </a:moveTo>
                  <a:lnTo>
                    <a:pt x="375094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4">
              <a:extLst>
                <a:ext uri="{FF2B5EF4-FFF2-40B4-BE49-F238E27FC236}">
                  <a16:creationId xmlns:a16="http://schemas.microsoft.com/office/drawing/2014/main" id="{7FAD9ECA-345B-40B3-8B43-FD127C2893E3}"/>
                </a:ext>
              </a:extLst>
            </p:cNvPr>
            <p:cNvSpPr/>
            <p:nvPr/>
          </p:nvSpPr>
          <p:spPr>
            <a:xfrm>
              <a:off x="584432" y="16740136"/>
              <a:ext cx="9430562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55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5">
              <a:extLst>
                <a:ext uri="{FF2B5EF4-FFF2-40B4-BE49-F238E27FC236}">
                  <a16:creationId xmlns:a16="http://schemas.microsoft.com/office/drawing/2014/main" id="{B07764AD-DE8C-46BF-90A9-FE8ACE432AC3}"/>
                </a:ext>
              </a:extLst>
            </p:cNvPr>
            <p:cNvSpPr/>
            <p:nvPr/>
          </p:nvSpPr>
          <p:spPr>
            <a:xfrm>
              <a:off x="584432" y="15958433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">
              <a:extLst>
                <a:ext uri="{FF2B5EF4-FFF2-40B4-BE49-F238E27FC236}">
                  <a16:creationId xmlns:a16="http://schemas.microsoft.com/office/drawing/2014/main" id="{3DD53B33-7191-4C65-9E67-80EADBD7B82F}"/>
                </a:ext>
              </a:extLst>
            </p:cNvPr>
            <p:cNvSpPr/>
            <p:nvPr/>
          </p:nvSpPr>
          <p:spPr>
            <a:xfrm>
              <a:off x="12536107" y="15176636"/>
              <a:ext cx="4589489" cy="0"/>
            </a:xfrm>
            <a:custGeom>
              <a:avLst/>
              <a:gdLst/>
              <a:ahLst/>
              <a:cxnLst/>
              <a:rect l="l" t="t" r="r" b="b"/>
              <a:pathLst>
                <a:path w="4876800">
                  <a:moveTo>
                    <a:pt x="0" y="0"/>
                  </a:moveTo>
                  <a:lnTo>
                    <a:pt x="4876292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7">
              <a:extLst>
                <a:ext uri="{FF2B5EF4-FFF2-40B4-BE49-F238E27FC236}">
                  <a16:creationId xmlns:a16="http://schemas.microsoft.com/office/drawing/2014/main" id="{F400EDD4-B3CD-4C39-B62C-E116DEF0902A}"/>
                </a:ext>
              </a:extLst>
            </p:cNvPr>
            <p:cNvSpPr/>
            <p:nvPr/>
          </p:nvSpPr>
          <p:spPr>
            <a:xfrm>
              <a:off x="11729241" y="15176636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8">
              <a:extLst>
                <a:ext uri="{FF2B5EF4-FFF2-40B4-BE49-F238E27FC236}">
                  <a16:creationId xmlns:a16="http://schemas.microsoft.com/office/drawing/2014/main" id="{F75CDFDA-9CA8-4744-8CAF-0D86ABFA53C6}"/>
                </a:ext>
              </a:extLst>
            </p:cNvPr>
            <p:cNvSpPr/>
            <p:nvPr/>
          </p:nvSpPr>
          <p:spPr>
            <a:xfrm>
              <a:off x="584432" y="15176636"/>
              <a:ext cx="10640681" cy="0"/>
            </a:xfrm>
            <a:custGeom>
              <a:avLst/>
              <a:gdLst/>
              <a:ahLst/>
              <a:cxnLst/>
              <a:rect l="l" t="t" r="r" b="b"/>
              <a:pathLst>
                <a:path w="11306810">
                  <a:moveTo>
                    <a:pt x="0" y="0"/>
                  </a:moveTo>
                  <a:lnTo>
                    <a:pt x="11306683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9">
              <a:extLst>
                <a:ext uri="{FF2B5EF4-FFF2-40B4-BE49-F238E27FC236}">
                  <a16:creationId xmlns:a16="http://schemas.microsoft.com/office/drawing/2014/main" id="{8B08B702-11E3-4DDC-8AEA-5EC6225B4AE2}"/>
                </a:ext>
              </a:extLst>
            </p:cNvPr>
            <p:cNvSpPr/>
            <p:nvPr/>
          </p:nvSpPr>
          <p:spPr>
            <a:xfrm>
              <a:off x="584432" y="14394931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10">
              <a:extLst>
                <a:ext uri="{FF2B5EF4-FFF2-40B4-BE49-F238E27FC236}">
                  <a16:creationId xmlns:a16="http://schemas.microsoft.com/office/drawing/2014/main" id="{1866EFDD-F5C0-4FED-8F82-92EB3532C567}"/>
                </a:ext>
              </a:extLst>
            </p:cNvPr>
            <p:cNvSpPr/>
            <p:nvPr/>
          </p:nvSpPr>
          <p:spPr>
            <a:xfrm>
              <a:off x="584432" y="17131036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11">
              <a:extLst>
                <a:ext uri="{FF2B5EF4-FFF2-40B4-BE49-F238E27FC236}">
                  <a16:creationId xmlns:a16="http://schemas.microsoft.com/office/drawing/2014/main" id="{88A60460-86D1-46E7-B7CF-84DDC6AF904C}"/>
                </a:ext>
              </a:extLst>
            </p:cNvPr>
            <p:cNvSpPr/>
            <p:nvPr/>
          </p:nvSpPr>
          <p:spPr>
            <a:xfrm>
              <a:off x="4467450" y="16349239"/>
              <a:ext cx="12658143" cy="0"/>
            </a:xfrm>
            <a:custGeom>
              <a:avLst/>
              <a:gdLst/>
              <a:ahLst/>
              <a:cxnLst/>
              <a:rect l="l" t="t" r="r" b="b"/>
              <a:pathLst>
                <a:path w="13450569">
                  <a:moveTo>
                    <a:pt x="0" y="0"/>
                  </a:moveTo>
                  <a:lnTo>
                    <a:pt x="13450062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12">
              <a:extLst>
                <a:ext uri="{FF2B5EF4-FFF2-40B4-BE49-F238E27FC236}">
                  <a16:creationId xmlns:a16="http://schemas.microsoft.com/office/drawing/2014/main" id="{0C1FB1D4-93C7-4667-9934-2A1C2EAF0C72}"/>
                </a:ext>
              </a:extLst>
            </p:cNvPr>
            <p:cNvSpPr/>
            <p:nvPr/>
          </p:nvSpPr>
          <p:spPr>
            <a:xfrm>
              <a:off x="3660586" y="16349239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3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13">
              <a:extLst>
                <a:ext uri="{FF2B5EF4-FFF2-40B4-BE49-F238E27FC236}">
                  <a16:creationId xmlns:a16="http://schemas.microsoft.com/office/drawing/2014/main" id="{685C65F6-E9BF-40FF-8FBC-6B8CBA14E84F}"/>
                </a:ext>
              </a:extLst>
            </p:cNvPr>
            <p:cNvSpPr/>
            <p:nvPr/>
          </p:nvSpPr>
          <p:spPr>
            <a:xfrm>
              <a:off x="1643481" y="16349239"/>
              <a:ext cx="1513097" cy="0"/>
            </a:xfrm>
            <a:custGeom>
              <a:avLst/>
              <a:gdLst/>
              <a:ahLst/>
              <a:cxnLst/>
              <a:rect l="l" t="t" r="r" b="b"/>
              <a:pathLst>
                <a:path w="1607820">
                  <a:moveTo>
                    <a:pt x="0" y="0"/>
                  </a:moveTo>
                  <a:lnTo>
                    <a:pt x="1607565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14">
              <a:extLst>
                <a:ext uri="{FF2B5EF4-FFF2-40B4-BE49-F238E27FC236}">
                  <a16:creationId xmlns:a16="http://schemas.microsoft.com/office/drawing/2014/main" id="{D3AF6CCB-9B4C-4E95-9D4F-50F7E9384906}"/>
                </a:ext>
              </a:extLst>
            </p:cNvPr>
            <p:cNvSpPr/>
            <p:nvPr/>
          </p:nvSpPr>
          <p:spPr>
            <a:xfrm>
              <a:off x="584432" y="16349239"/>
              <a:ext cx="555161" cy="0"/>
            </a:xfrm>
            <a:custGeom>
              <a:avLst/>
              <a:gdLst/>
              <a:ahLst/>
              <a:cxnLst/>
              <a:rect l="l" t="t" r="r" b="b"/>
              <a:pathLst>
                <a:path w="589915">
                  <a:moveTo>
                    <a:pt x="0" y="0"/>
                  </a:moveTo>
                  <a:lnTo>
                    <a:pt x="589533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15">
              <a:extLst>
                <a:ext uri="{FF2B5EF4-FFF2-40B4-BE49-F238E27FC236}">
                  <a16:creationId xmlns:a16="http://schemas.microsoft.com/office/drawing/2014/main" id="{A73D5722-7ABA-406B-B096-FA8623FE0F7C}"/>
                </a:ext>
              </a:extLst>
            </p:cNvPr>
            <p:cNvSpPr/>
            <p:nvPr/>
          </p:nvSpPr>
          <p:spPr>
            <a:xfrm>
              <a:off x="584432" y="15567534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16">
              <a:extLst>
                <a:ext uri="{FF2B5EF4-FFF2-40B4-BE49-F238E27FC236}">
                  <a16:creationId xmlns:a16="http://schemas.microsoft.com/office/drawing/2014/main" id="{82982E62-2399-4E73-8D3D-5B7794484D0F}"/>
                </a:ext>
              </a:extLst>
            </p:cNvPr>
            <p:cNvSpPr/>
            <p:nvPr/>
          </p:nvSpPr>
          <p:spPr>
            <a:xfrm>
              <a:off x="12536107" y="14785829"/>
              <a:ext cx="4589489" cy="0"/>
            </a:xfrm>
            <a:custGeom>
              <a:avLst/>
              <a:gdLst/>
              <a:ahLst/>
              <a:cxnLst/>
              <a:rect l="l" t="t" r="r" b="b"/>
              <a:pathLst>
                <a:path w="4876800">
                  <a:moveTo>
                    <a:pt x="0" y="0"/>
                  </a:moveTo>
                  <a:lnTo>
                    <a:pt x="4876292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17">
              <a:extLst>
                <a:ext uri="{FF2B5EF4-FFF2-40B4-BE49-F238E27FC236}">
                  <a16:creationId xmlns:a16="http://schemas.microsoft.com/office/drawing/2014/main" id="{FAC0E4F1-2977-46D4-9E4A-B6D8BB5B8029}"/>
                </a:ext>
              </a:extLst>
            </p:cNvPr>
            <p:cNvSpPr/>
            <p:nvPr/>
          </p:nvSpPr>
          <p:spPr>
            <a:xfrm>
              <a:off x="11729241" y="14785829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18">
              <a:extLst>
                <a:ext uri="{FF2B5EF4-FFF2-40B4-BE49-F238E27FC236}">
                  <a16:creationId xmlns:a16="http://schemas.microsoft.com/office/drawing/2014/main" id="{4A2F6423-A8B4-433D-800C-06373F9B1639}"/>
                </a:ext>
              </a:extLst>
            </p:cNvPr>
            <p:cNvSpPr/>
            <p:nvPr/>
          </p:nvSpPr>
          <p:spPr>
            <a:xfrm>
              <a:off x="584432" y="14785829"/>
              <a:ext cx="10640681" cy="0"/>
            </a:xfrm>
            <a:custGeom>
              <a:avLst/>
              <a:gdLst/>
              <a:ahLst/>
              <a:cxnLst/>
              <a:rect l="l" t="t" r="r" b="b"/>
              <a:pathLst>
                <a:path w="11306810">
                  <a:moveTo>
                    <a:pt x="0" y="0"/>
                  </a:moveTo>
                  <a:lnTo>
                    <a:pt x="11306683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19">
              <a:extLst>
                <a:ext uri="{FF2B5EF4-FFF2-40B4-BE49-F238E27FC236}">
                  <a16:creationId xmlns:a16="http://schemas.microsoft.com/office/drawing/2014/main" id="{B858087B-3564-4904-A937-BF511D0E99A2}"/>
                </a:ext>
              </a:extLst>
            </p:cNvPr>
            <p:cNvSpPr/>
            <p:nvPr/>
          </p:nvSpPr>
          <p:spPr>
            <a:xfrm>
              <a:off x="584432" y="14004033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20">
              <a:extLst>
                <a:ext uri="{FF2B5EF4-FFF2-40B4-BE49-F238E27FC236}">
                  <a16:creationId xmlns:a16="http://schemas.microsoft.com/office/drawing/2014/main" id="{A5D88527-7629-4892-9249-644F8C4437F2}"/>
                </a:ext>
              </a:extLst>
            </p:cNvPr>
            <p:cNvSpPr/>
            <p:nvPr/>
          </p:nvSpPr>
          <p:spPr>
            <a:xfrm>
              <a:off x="1794790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21">
              <a:extLst>
                <a:ext uri="{FF2B5EF4-FFF2-40B4-BE49-F238E27FC236}">
                  <a16:creationId xmlns:a16="http://schemas.microsoft.com/office/drawing/2014/main" id="{D92215AC-8B60-401C-89E1-E5340221ABB3}"/>
                </a:ext>
              </a:extLst>
            </p:cNvPr>
            <p:cNvSpPr/>
            <p:nvPr/>
          </p:nvSpPr>
          <p:spPr>
            <a:xfrm>
              <a:off x="3811895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22">
              <a:extLst>
                <a:ext uri="{FF2B5EF4-FFF2-40B4-BE49-F238E27FC236}">
                  <a16:creationId xmlns:a16="http://schemas.microsoft.com/office/drawing/2014/main" id="{9FA5BE31-19F7-493B-9ACF-0708B5644E98}"/>
                </a:ext>
              </a:extLst>
            </p:cNvPr>
            <p:cNvSpPr/>
            <p:nvPr/>
          </p:nvSpPr>
          <p:spPr>
            <a:xfrm>
              <a:off x="5829119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23">
              <a:extLst>
                <a:ext uri="{FF2B5EF4-FFF2-40B4-BE49-F238E27FC236}">
                  <a16:creationId xmlns:a16="http://schemas.microsoft.com/office/drawing/2014/main" id="{ED81CC44-0A50-44D3-A0F7-E49F6A457611}"/>
                </a:ext>
              </a:extLst>
            </p:cNvPr>
            <p:cNvSpPr/>
            <p:nvPr/>
          </p:nvSpPr>
          <p:spPr>
            <a:xfrm>
              <a:off x="7846222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24">
              <a:extLst>
                <a:ext uri="{FF2B5EF4-FFF2-40B4-BE49-F238E27FC236}">
                  <a16:creationId xmlns:a16="http://schemas.microsoft.com/office/drawing/2014/main" id="{CF673523-DEF6-4820-940A-07B6790020A8}"/>
                </a:ext>
              </a:extLst>
            </p:cNvPr>
            <p:cNvSpPr/>
            <p:nvPr/>
          </p:nvSpPr>
          <p:spPr>
            <a:xfrm>
              <a:off x="9863327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25">
              <a:extLst>
                <a:ext uri="{FF2B5EF4-FFF2-40B4-BE49-F238E27FC236}">
                  <a16:creationId xmlns:a16="http://schemas.microsoft.com/office/drawing/2014/main" id="{36572EF9-3F88-4C3E-ACDB-3E50A8D22508}"/>
                </a:ext>
              </a:extLst>
            </p:cNvPr>
            <p:cNvSpPr/>
            <p:nvPr/>
          </p:nvSpPr>
          <p:spPr>
            <a:xfrm>
              <a:off x="11880551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26">
              <a:extLst>
                <a:ext uri="{FF2B5EF4-FFF2-40B4-BE49-F238E27FC236}">
                  <a16:creationId xmlns:a16="http://schemas.microsoft.com/office/drawing/2014/main" id="{494793AE-BBDA-4EE4-BC7E-601588CB906E}"/>
                </a:ext>
              </a:extLst>
            </p:cNvPr>
            <p:cNvSpPr/>
            <p:nvPr/>
          </p:nvSpPr>
          <p:spPr>
            <a:xfrm>
              <a:off x="13897654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27">
              <a:extLst>
                <a:ext uri="{FF2B5EF4-FFF2-40B4-BE49-F238E27FC236}">
                  <a16:creationId xmlns:a16="http://schemas.microsoft.com/office/drawing/2014/main" id="{5D0DECC3-4B94-4226-B1DC-0EABFDE4F336}"/>
                </a:ext>
              </a:extLst>
            </p:cNvPr>
            <p:cNvSpPr/>
            <p:nvPr/>
          </p:nvSpPr>
          <p:spPr>
            <a:xfrm>
              <a:off x="15914879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28">
              <a:extLst>
                <a:ext uri="{FF2B5EF4-FFF2-40B4-BE49-F238E27FC236}">
                  <a16:creationId xmlns:a16="http://schemas.microsoft.com/office/drawing/2014/main" id="{85CF7560-7123-471D-AE22-3A67F0374A35}"/>
                </a:ext>
              </a:extLst>
            </p:cNvPr>
            <p:cNvSpPr/>
            <p:nvPr/>
          </p:nvSpPr>
          <p:spPr>
            <a:xfrm>
              <a:off x="1132841" y="16131565"/>
              <a:ext cx="517035" cy="465131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29">
              <a:extLst>
                <a:ext uri="{FF2B5EF4-FFF2-40B4-BE49-F238E27FC236}">
                  <a16:creationId xmlns:a16="http://schemas.microsoft.com/office/drawing/2014/main" id="{9D13D3D6-D253-468D-88C6-5D0BEC691544}"/>
                </a:ext>
              </a:extLst>
            </p:cNvPr>
            <p:cNvSpPr/>
            <p:nvPr/>
          </p:nvSpPr>
          <p:spPr>
            <a:xfrm>
              <a:off x="1939706" y="16183114"/>
              <a:ext cx="517034" cy="801623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30">
              <a:extLst>
                <a:ext uri="{FF2B5EF4-FFF2-40B4-BE49-F238E27FC236}">
                  <a16:creationId xmlns:a16="http://schemas.microsoft.com/office/drawing/2014/main" id="{0DC2C4B0-4E0F-44FF-BF2F-0E4459D5B029}"/>
                </a:ext>
              </a:extLst>
            </p:cNvPr>
            <p:cNvSpPr/>
            <p:nvPr/>
          </p:nvSpPr>
          <p:spPr>
            <a:xfrm>
              <a:off x="3149945" y="16113030"/>
              <a:ext cx="517035" cy="587131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31">
              <a:extLst>
                <a:ext uri="{FF2B5EF4-FFF2-40B4-BE49-F238E27FC236}">
                  <a16:creationId xmlns:a16="http://schemas.microsoft.com/office/drawing/2014/main" id="{31D79C36-BED0-4FB4-9012-6F1F69D67227}"/>
                </a:ext>
              </a:extLst>
            </p:cNvPr>
            <p:cNvSpPr/>
            <p:nvPr/>
          </p:nvSpPr>
          <p:spPr>
            <a:xfrm>
              <a:off x="3956811" y="16125479"/>
              <a:ext cx="517035" cy="563431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32">
              <a:extLst>
                <a:ext uri="{FF2B5EF4-FFF2-40B4-BE49-F238E27FC236}">
                  <a16:creationId xmlns:a16="http://schemas.microsoft.com/office/drawing/2014/main" id="{93F06AAA-6EAF-4E25-9897-6B2AEF98CCB8}"/>
                </a:ext>
              </a:extLst>
            </p:cNvPr>
            <p:cNvSpPr/>
            <p:nvPr/>
          </p:nvSpPr>
          <p:spPr>
            <a:xfrm>
              <a:off x="5167049" y="16210132"/>
              <a:ext cx="517154" cy="44696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33">
              <a:extLst>
                <a:ext uri="{FF2B5EF4-FFF2-40B4-BE49-F238E27FC236}">
                  <a16:creationId xmlns:a16="http://schemas.microsoft.com/office/drawing/2014/main" id="{D636844E-8B99-43E4-A2EE-8A735E6BAF75}"/>
                </a:ext>
              </a:extLst>
            </p:cNvPr>
            <p:cNvSpPr/>
            <p:nvPr/>
          </p:nvSpPr>
          <p:spPr>
            <a:xfrm>
              <a:off x="5973915" y="16259283"/>
              <a:ext cx="517153" cy="528575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34">
              <a:extLst>
                <a:ext uri="{FF2B5EF4-FFF2-40B4-BE49-F238E27FC236}">
                  <a16:creationId xmlns:a16="http://schemas.microsoft.com/office/drawing/2014/main" id="{4DE001AD-0D83-4AAA-971E-9EE5E5B65613}"/>
                </a:ext>
              </a:extLst>
            </p:cNvPr>
            <p:cNvSpPr/>
            <p:nvPr/>
          </p:nvSpPr>
          <p:spPr>
            <a:xfrm>
              <a:off x="7184273" y="16317378"/>
              <a:ext cx="517034" cy="536689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35">
              <a:extLst>
                <a:ext uri="{FF2B5EF4-FFF2-40B4-BE49-F238E27FC236}">
                  <a16:creationId xmlns:a16="http://schemas.microsoft.com/office/drawing/2014/main" id="{EF428948-92BE-4A5C-9C72-618AAC91DBD2}"/>
                </a:ext>
              </a:extLst>
            </p:cNvPr>
            <p:cNvSpPr/>
            <p:nvPr/>
          </p:nvSpPr>
          <p:spPr>
            <a:xfrm>
              <a:off x="7991138" y="16166238"/>
              <a:ext cx="517034" cy="698434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36">
              <a:extLst>
                <a:ext uri="{FF2B5EF4-FFF2-40B4-BE49-F238E27FC236}">
                  <a16:creationId xmlns:a16="http://schemas.microsoft.com/office/drawing/2014/main" id="{BBEC2E00-ECAF-4755-B8A6-A94F2A9E919B}"/>
                </a:ext>
              </a:extLst>
            </p:cNvPr>
            <p:cNvSpPr/>
            <p:nvPr/>
          </p:nvSpPr>
          <p:spPr>
            <a:xfrm>
              <a:off x="9201377" y="16086934"/>
              <a:ext cx="517153" cy="747401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37">
              <a:extLst>
                <a:ext uri="{FF2B5EF4-FFF2-40B4-BE49-F238E27FC236}">
                  <a16:creationId xmlns:a16="http://schemas.microsoft.com/office/drawing/2014/main" id="{FBF9BF72-6C13-4998-9D31-572BAAF4C16D}"/>
                </a:ext>
              </a:extLst>
            </p:cNvPr>
            <p:cNvSpPr/>
            <p:nvPr/>
          </p:nvSpPr>
          <p:spPr>
            <a:xfrm>
              <a:off x="10008243" y="16401386"/>
              <a:ext cx="517153" cy="75090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38">
              <a:extLst>
                <a:ext uri="{FF2B5EF4-FFF2-40B4-BE49-F238E27FC236}">
                  <a16:creationId xmlns:a16="http://schemas.microsoft.com/office/drawing/2014/main" id="{C2DB07F4-D1E2-4E25-8488-4166A8B9BFE1}"/>
                </a:ext>
              </a:extLst>
            </p:cNvPr>
            <p:cNvSpPr/>
            <p:nvPr/>
          </p:nvSpPr>
          <p:spPr>
            <a:xfrm>
              <a:off x="11218601" y="14033864"/>
              <a:ext cx="517034" cy="2174424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39">
              <a:extLst>
                <a:ext uri="{FF2B5EF4-FFF2-40B4-BE49-F238E27FC236}">
                  <a16:creationId xmlns:a16="http://schemas.microsoft.com/office/drawing/2014/main" id="{E0AB0E3E-4F6D-492D-8814-3F4D7A3B9263}"/>
                </a:ext>
              </a:extLst>
            </p:cNvPr>
            <p:cNvSpPr/>
            <p:nvPr/>
          </p:nvSpPr>
          <p:spPr>
            <a:xfrm>
              <a:off x="12025466" y="14244483"/>
              <a:ext cx="517034" cy="1629711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40">
              <a:extLst>
                <a:ext uri="{FF2B5EF4-FFF2-40B4-BE49-F238E27FC236}">
                  <a16:creationId xmlns:a16="http://schemas.microsoft.com/office/drawing/2014/main" id="{6CAD672C-F965-4A5B-8B37-F82BB0329D4C}"/>
                </a:ext>
              </a:extLst>
            </p:cNvPr>
            <p:cNvSpPr/>
            <p:nvPr/>
          </p:nvSpPr>
          <p:spPr>
            <a:xfrm>
              <a:off x="13235705" y="16312767"/>
              <a:ext cx="517034" cy="583258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41">
              <a:extLst>
                <a:ext uri="{FF2B5EF4-FFF2-40B4-BE49-F238E27FC236}">
                  <a16:creationId xmlns:a16="http://schemas.microsoft.com/office/drawing/2014/main" id="{12299BD4-47A4-4CF5-973E-C8D0F7CD35B9}"/>
                </a:ext>
              </a:extLst>
            </p:cNvPr>
            <p:cNvSpPr/>
            <p:nvPr/>
          </p:nvSpPr>
          <p:spPr>
            <a:xfrm>
              <a:off x="14042570" y="16345319"/>
              <a:ext cx="517034" cy="574682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42">
              <a:extLst>
                <a:ext uri="{FF2B5EF4-FFF2-40B4-BE49-F238E27FC236}">
                  <a16:creationId xmlns:a16="http://schemas.microsoft.com/office/drawing/2014/main" id="{B6329357-7641-48CA-93A1-AC3550A970EA}"/>
                </a:ext>
              </a:extLst>
            </p:cNvPr>
            <p:cNvSpPr/>
            <p:nvPr/>
          </p:nvSpPr>
          <p:spPr>
            <a:xfrm>
              <a:off x="15252809" y="16142447"/>
              <a:ext cx="517153" cy="640154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43">
              <a:extLst>
                <a:ext uri="{FF2B5EF4-FFF2-40B4-BE49-F238E27FC236}">
                  <a16:creationId xmlns:a16="http://schemas.microsoft.com/office/drawing/2014/main" id="{353AB32F-7E5D-4E3A-BAE8-AC533E29B2AC}"/>
                </a:ext>
              </a:extLst>
            </p:cNvPr>
            <p:cNvSpPr/>
            <p:nvPr/>
          </p:nvSpPr>
          <p:spPr>
            <a:xfrm>
              <a:off x="16059674" y="16237059"/>
              <a:ext cx="517153" cy="585287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44">
              <a:extLst>
                <a:ext uri="{FF2B5EF4-FFF2-40B4-BE49-F238E27FC236}">
                  <a16:creationId xmlns:a16="http://schemas.microsoft.com/office/drawing/2014/main" id="{AF79C15C-E943-44C4-974F-F86D610BD83C}"/>
                </a:ext>
              </a:extLst>
            </p:cNvPr>
            <p:cNvSpPr/>
            <p:nvPr/>
          </p:nvSpPr>
          <p:spPr>
            <a:xfrm>
              <a:off x="209848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45">
              <a:extLst>
                <a:ext uri="{FF2B5EF4-FFF2-40B4-BE49-F238E27FC236}">
                  <a16:creationId xmlns:a16="http://schemas.microsoft.com/office/drawing/2014/main" id="{6CBF4C8D-9C52-4D4F-A7FB-353411700146}"/>
                </a:ext>
              </a:extLst>
            </p:cNvPr>
            <p:cNvSpPr/>
            <p:nvPr/>
          </p:nvSpPr>
          <p:spPr>
            <a:xfrm>
              <a:off x="209848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46">
              <a:extLst>
                <a:ext uri="{FF2B5EF4-FFF2-40B4-BE49-F238E27FC236}">
                  <a16:creationId xmlns:a16="http://schemas.microsoft.com/office/drawing/2014/main" id="{3778C7F5-5DFB-4F73-BA5D-301265A960C1}"/>
                </a:ext>
              </a:extLst>
            </p:cNvPr>
            <p:cNvSpPr/>
            <p:nvPr/>
          </p:nvSpPr>
          <p:spPr>
            <a:xfrm>
              <a:off x="214545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47">
              <a:extLst>
                <a:ext uri="{FF2B5EF4-FFF2-40B4-BE49-F238E27FC236}">
                  <a16:creationId xmlns:a16="http://schemas.microsoft.com/office/drawing/2014/main" id="{372BB61A-32EB-498C-8B00-D55A1CF4F286}"/>
                </a:ext>
              </a:extLst>
            </p:cNvPr>
            <p:cNvSpPr/>
            <p:nvPr/>
          </p:nvSpPr>
          <p:spPr>
            <a:xfrm>
              <a:off x="214545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48">
              <a:extLst>
                <a:ext uri="{FF2B5EF4-FFF2-40B4-BE49-F238E27FC236}">
                  <a16:creationId xmlns:a16="http://schemas.microsoft.com/office/drawing/2014/main" id="{8AE3F46A-2610-46CB-A8DC-93BC5C6C540F}"/>
                </a:ext>
              </a:extLst>
            </p:cNvPr>
            <p:cNvSpPr/>
            <p:nvPr/>
          </p:nvSpPr>
          <p:spPr>
            <a:xfrm>
              <a:off x="206418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49">
              <a:extLst>
                <a:ext uri="{FF2B5EF4-FFF2-40B4-BE49-F238E27FC236}">
                  <a16:creationId xmlns:a16="http://schemas.microsoft.com/office/drawing/2014/main" id="{8295016A-91A7-4C2C-B101-FC6FA5EEE941}"/>
                </a:ext>
              </a:extLst>
            </p:cNvPr>
            <p:cNvSpPr/>
            <p:nvPr/>
          </p:nvSpPr>
          <p:spPr>
            <a:xfrm>
              <a:off x="206418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50">
              <a:extLst>
                <a:ext uri="{FF2B5EF4-FFF2-40B4-BE49-F238E27FC236}">
                  <a16:creationId xmlns:a16="http://schemas.microsoft.com/office/drawing/2014/main" id="{1806BE31-F3F0-46CD-BD0B-A95A50419F55}"/>
                </a:ext>
              </a:extLst>
            </p:cNvPr>
            <p:cNvSpPr/>
            <p:nvPr/>
          </p:nvSpPr>
          <p:spPr>
            <a:xfrm>
              <a:off x="2218362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51">
              <a:extLst>
                <a:ext uri="{FF2B5EF4-FFF2-40B4-BE49-F238E27FC236}">
                  <a16:creationId xmlns:a16="http://schemas.microsoft.com/office/drawing/2014/main" id="{ADE84F99-C378-4E95-B119-45AE92D78552}"/>
                </a:ext>
              </a:extLst>
            </p:cNvPr>
            <p:cNvSpPr/>
            <p:nvPr/>
          </p:nvSpPr>
          <p:spPr>
            <a:xfrm>
              <a:off x="2218362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52">
              <a:extLst>
                <a:ext uri="{FF2B5EF4-FFF2-40B4-BE49-F238E27FC236}">
                  <a16:creationId xmlns:a16="http://schemas.microsoft.com/office/drawing/2014/main" id="{E92B3FDD-289A-4CA9-8EEE-713ED2A40563}"/>
                </a:ext>
              </a:extLst>
            </p:cNvPr>
            <p:cNvSpPr/>
            <p:nvPr/>
          </p:nvSpPr>
          <p:spPr>
            <a:xfrm>
              <a:off x="1423568" y="166686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53">
              <a:extLst>
                <a:ext uri="{FF2B5EF4-FFF2-40B4-BE49-F238E27FC236}">
                  <a16:creationId xmlns:a16="http://schemas.microsoft.com/office/drawing/2014/main" id="{2991D25C-CB66-4D49-AF33-1EE68FFF7A43}"/>
                </a:ext>
              </a:extLst>
            </p:cNvPr>
            <p:cNvSpPr/>
            <p:nvPr/>
          </p:nvSpPr>
          <p:spPr>
            <a:xfrm>
              <a:off x="1423568" y="166686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54">
              <a:extLst>
                <a:ext uri="{FF2B5EF4-FFF2-40B4-BE49-F238E27FC236}">
                  <a16:creationId xmlns:a16="http://schemas.microsoft.com/office/drawing/2014/main" id="{2AE6F916-92BB-4CD1-BD74-CF330B44AB4F}"/>
                </a:ext>
              </a:extLst>
            </p:cNvPr>
            <p:cNvSpPr/>
            <p:nvPr/>
          </p:nvSpPr>
          <p:spPr>
            <a:xfrm>
              <a:off x="1298194" y="157349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55">
              <a:extLst>
                <a:ext uri="{FF2B5EF4-FFF2-40B4-BE49-F238E27FC236}">
                  <a16:creationId xmlns:a16="http://schemas.microsoft.com/office/drawing/2014/main" id="{3AB6E6B9-8724-4A79-B382-267D8CDAD99D}"/>
                </a:ext>
              </a:extLst>
            </p:cNvPr>
            <p:cNvSpPr/>
            <p:nvPr/>
          </p:nvSpPr>
          <p:spPr>
            <a:xfrm>
              <a:off x="1298194" y="157349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56">
              <a:extLst>
                <a:ext uri="{FF2B5EF4-FFF2-40B4-BE49-F238E27FC236}">
                  <a16:creationId xmlns:a16="http://schemas.microsoft.com/office/drawing/2014/main" id="{708FE173-9358-4D8C-9004-D50505C71732}"/>
                </a:ext>
              </a:extLst>
            </p:cNvPr>
            <p:cNvSpPr/>
            <p:nvPr/>
          </p:nvSpPr>
          <p:spPr>
            <a:xfrm>
              <a:off x="1422852" y="159152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57">
              <a:extLst>
                <a:ext uri="{FF2B5EF4-FFF2-40B4-BE49-F238E27FC236}">
                  <a16:creationId xmlns:a16="http://schemas.microsoft.com/office/drawing/2014/main" id="{8527FE1B-48A2-477D-B295-0FB1208BF8A6}"/>
                </a:ext>
              </a:extLst>
            </p:cNvPr>
            <p:cNvSpPr/>
            <p:nvPr/>
          </p:nvSpPr>
          <p:spPr>
            <a:xfrm>
              <a:off x="1422852" y="159152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58">
              <a:extLst>
                <a:ext uri="{FF2B5EF4-FFF2-40B4-BE49-F238E27FC236}">
                  <a16:creationId xmlns:a16="http://schemas.microsoft.com/office/drawing/2014/main" id="{461E93FE-669D-40C4-B31D-47985E0F75D2}"/>
                </a:ext>
              </a:extLst>
            </p:cNvPr>
            <p:cNvSpPr/>
            <p:nvPr/>
          </p:nvSpPr>
          <p:spPr>
            <a:xfrm>
              <a:off x="4186345" y="158470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59">
              <a:extLst>
                <a:ext uri="{FF2B5EF4-FFF2-40B4-BE49-F238E27FC236}">
                  <a16:creationId xmlns:a16="http://schemas.microsoft.com/office/drawing/2014/main" id="{E9074FB0-A13F-4446-86FA-9E1BBB0730AB}"/>
                </a:ext>
              </a:extLst>
            </p:cNvPr>
            <p:cNvSpPr/>
            <p:nvPr/>
          </p:nvSpPr>
          <p:spPr>
            <a:xfrm>
              <a:off x="4186345" y="158470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0">
              <a:extLst>
                <a:ext uri="{FF2B5EF4-FFF2-40B4-BE49-F238E27FC236}">
                  <a16:creationId xmlns:a16="http://schemas.microsoft.com/office/drawing/2014/main" id="{4F48DA47-1541-47EA-9477-47B72D68A0F5}"/>
                </a:ext>
              </a:extLst>
            </p:cNvPr>
            <p:cNvSpPr/>
            <p:nvPr/>
          </p:nvSpPr>
          <p:spPr>
            <a:xfrm>
              <a:off x="4104116" y="168696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1">
              <a:extLst>
                <a:ext uri="{FF2B5EF4-FFF2-40B4-BE49-F238E27FC236}">
                  <a16:creationId xmlns:a16="http://schemas.microsoft.com/office/drawing/2014/main" id="{FE8EC4C4-2D3E-4215-8776-CF3CBE14D021}"/>
                </a:ext>
              </a:extLst>
            </p:cNvPr>
            <p:cNvSpPr/>
            <p:nvPr/>
          </p:nvSpPr>
          <p:spPr>
            <a:xfrm>
              <a:off x="4104116" y="168696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2">
              <a:extLst>
                <a:ext uri="{FF2B5EF4-FFF2-40B4-BE49-F238E27FC236}">
                  <a16:creationId xmlns:a16="http://schemas.microsoft.com/office/drawing/2014/main" id="{25FBCBFC-E39C-447F-A643-050146DAE933}"/>
                </a:ext>
              </a:extLst>
            </p:cNvPr>
            <p:cNvSpPr/>
            <p:nvPr/>
          </p:nvSpPr>
          <p:spPr>
            <a:xfrm>
              <a:off x="4182520" y="15945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3">
              <a:extLst>
                <a:ext uri="{FF2B5EF4-FFF2-40B4-BE49-F238E27FC236}">
                  <a16:creationId xmlns:a16="http://schemas.microsoft.com/office/drawing/2014/main" id="{576232F1-2FD1-4A6F-A8B1-7D8921968C50}"/>
                </a:ext>
              </a:extLst>
            </p:cNvPr>
            <p:cNvSpPr/>
            <p:nvPr/>
          </p:nvSpPr>
          <p:spPr>
            <a:xfrm>
              <a:off x="4182520" y="15945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4">
              <a:extLst>
                <a:ext uri="{FF2B5EF4-FFF2-40B4-BE49-F238E27FC236}">
                  <a16:creationId xmlns:a16="http://schemas.microsoft.com/office/drawing/2014/main" id="{FDAE86EE-F8CA-4508-AB86-81C87452AE05}"/>
                </a:ext>
              </a:extLst>
            </p:cNvPr>
            <p:cNvSpPr/>
            <p:nvPr/>
          </p:nvSpPr>
          <p:spPr>
            <a:xfrm>
              <a:off x="4196264" y="169316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5">
              <a:extLst>
                <a:ext uri="{FF2B5EF4-FFF2-40B4-BE49-F238E27FC236}">
                  <a16:creationId xmlns:a16="http://schemas.microsoft.com/office/drawing/2014/main" id="{DD29DCCE-BDA6-46BC-91CE-CAE2C59962E8}"/>
                </a:ext>
              </a:extLst>
            </p:cNvPr>
            <p:cNvSpPr/>
            <p:nvPr/>
          </p:nvSpPr>
          <p:spPr>
            <a:xfrm>
              <a:off x="4196264" y="169316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6">
              <a:extLst>
                <a:ext uri="{FF2B5EF4-FFF2-40B4-BE49-F238E27FC236}">
                  <a16:creationId xmlns:a16="http://schemas.microsoft.com/office/drawing/2014/main" id="{EB6271FA-5CAC-4153-AA4B-BC2D1B387554}"/>
                </a:ext>
              </a:extLst>
            </p:cNvPr>
            <p:cNvSpPr/>
            <p:nvPr/>
          </p:nvSpPr>
          <p:spPr>
            <a:xfrm>
              <a:off x="3499595" y="159826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7">
              <a:extLst>
                <a:ext uri="{FF2B5EF4-FFF2-40B4-BE49-F238E27FC236}">
                  <a16:creationId xmlns:a16="http://schemas.microsoft.com/office/drawing/2014/main" id="{F067688B-0DA0-454B-B70D-46C3496EB8CD}"/>
                </a:ext>
              </a:extLst>
            </p:cNvPr>
            <p:cNvSpPr/>
            <p:nvPr/>
          </p:nvSpPr>
          <p:spPr>
            <a:xfrm>
              <a:off x="3499595" y="159826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8">
              <a:extLst>
                <a:ext uri="{FF2B5EF4-FFF2-40B4-BE49-F238E27FC236}">
                  <a16:creationId xmlns:a16="http://schemas.microsoft.com/office/drawing/2014/main" id="{B3C74736-3DEF-4618-8445-C90B4DD2C782}"/>
                </a:ext>
              </a:extLst>
            </p:cNvPr>
            <p:cNvSpPr/>
            <p:nvPr/>
          </p:nvSpPr>
          <p:spPr>
            <a:xfrm>
              <a:off x="3353544" y="159206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">
              <a:extLst>
                <a:ext uri="{FF2B5EF4-FFF2-40B4-BE49-F238E27FC236}">
                  <a16:creationId xmlns:a16="http://schemas.microsoft.com/office/drawing/2014/main" id="{357369AE-FAAE-4141-B8A0-3956F881F2BD}"/>
                </a:ext>
              </a:extLst>
            </p:cNvPr>
            <p:cNvSpPr/>
            <p:nvPr/>
          </p:nvSpPr>
          <p:spPr>
            <a:xfrm>
              <a:off x="3353544" y="159206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">
              <a:extLst>
                <a:ext uri="{FF2B5EF4-FFF2-40B4-BE49-F238E27FC236}">
                  <a16:creationId xmlns:a16="http://schemas.microsoft.com/office/drawing/2014/main" id="{5C329E7A-FFE0-4716-AAC5-85968EB0476F}"/>
                </a:ext>
              </a:extLst>
            </p:cNvPr>
            <p:cNvSpPr/>
            <p:nvPr/>
          </p:nvSpPr>
          <p:spPr>
            <a:xfrm>
              <a:off x="349983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1">
              <a:extLst>
                <a:ext uri="{FF2B5EF4-FFF2-40B4-BE49-F238E27FC236}">
                  <a16:creationId xmlns:a16="http://schemas.microsoft.com/office/drawing/2014/main" id="{7D1CE82F-6E4B-404F-B051-1307304CC2CC}"/>
                </a:ext>
              </a:extLst>
            </p:cNvPr>
            <p:cNvSpPr/>
            <p:nvPr/>
          </p:nvSpPr>
          <p:spPr>
            <a:xfrm>
              <a:off x="349983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2">
              <a:extLst>
                <a:ext uri="{FF2B5EF4-FFF2-40B4-BE49-F238E27FC236}">
                  <a16:creationId xmlns:a16="http://schemas.microsoft.com/office/drawing/2014/main" id="{0E31FF2C-0B72-436D-8DD1-DCA5C11C4132}"/>
                </a:ext>
              </a:extLst>
            </p:cNvPr>
            <p:cNvSpPr/>
            <p:nvPr/>
          </p:nvSpPr>
          <p:spPr>
            <a:xfrm>
              <a:off x="3324859" y="169526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3">
              <a:extLst>
                <a:ext uri="{FF2B5EF4-FFF2-40B4-BE49-F238E27FC236}">
                  <a16:creationId xmlns:a16="http://schemas.microsoft.com/office/drawing/2014/main" id="{BA82CD25-48C4-4842-96CC-E94B5210283C}"/>
                </a:ext>
              </a:extLst>
            </p:cNvPr>
            <p:cNvSpPr/>
            <p:nvPr/>
          </p:nvSpPr>
          <p:spPr>
            <a:xfrm>
              <a:off x="3324859" y="169526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4">
              <a:extLst>
                <a:ext uri="{FF2B5EF4-FFF2-40B4-BE49-F238E27FC236}">
                  <a16:creationId xmlns:a16="http://schemas.microsoft.com/office/drawing/2014/main" id="{BFB1E76B-A0F6-44FD-B244-774E0C6D352B}"/>
                </a:ext>
              </a:extLst>
            </p:cNvPr>
            <p:cNvSpPr/>
            <p:nvPr/>
          </p:nvSpPr>
          <p:spPr>
            <a:xfrm>
              <a:off x="611309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5">
              <a:extLst>
                <a:ext uri="{FF2B5EF4-FFF2-40B4-BE49-F238E27FC236}">
                  <a16:creationId xmlns:a16="http://schemas.microsoft.com/office/drawing/2014/main" id="{96B159DC-9FFE-446D-B801-42F50481C423}"/>
                </a:ext>
              </a:extLst>
            </p:cNvPr>
            <p:cNvSpPr/>
            <p:nvPr/>
          </p:nvSpPr>
          <p:spPr>
            <a:xfrm>
              <a:off x="611309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6">
              <a:extLst>
                <a:ext uri="{FF2B5EF4-FFF2-40B4-BE49-F238E27FC236}">
                  <a16:creationId xmlns:a16="http://schemas.microsoft.com/office/drawing/2014/main" id="{CE14E238-8F0E-4E25-A94B-873F3398A023}"/>
                </a:ext>
              </a:extLst>
            </p:cNvPr>
            <p:cNvSpPr/>
            <p:nvPr/>
          </p:nvSpPr>
          <p:spPr>
            <a:xfrm>
              <a:off x="6195322" y="168605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7">
              <a:extLst>
                <a:ext uri="{FF2B5EF4-FFF2-40B4-BE49-F238E27FC236}">
                  <a16:creationId xmlns:a16="http://schemas.microsoft.com/office/drawing/2014/main" id="{5D5D48B5-E08E-4A73-B6F1-48C97A5D0E69}"/>
                </a:ext>
              </a:extLst>
            </p:cNvPr>
            <p:cNvSpPr/>
            <p:nvPr/>
          </p:nvSpPr>
          <p:spPr>
            <a:xfrm>
              <a:off x="6195322" y="168605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8">
              <a:extLst>
                <a:ext uri="{FF2B5EF4-FFF2-40B4-BE49-F238E27FC236}">
                  <a16:creationId xmlns:a16="http://schemas.microsoft.com/office/drawing/2014/main" id="{39556611-D3EF-4364-BFA0-EE2278AA5091}"/>
                </a:ext>
              </a:extLst>
            </p:cNvPr>
            <p:cNvSpPr/>
            <p:nvPr/>
          </p:nvSpPr>
          <p:spPr>
            <a:xfrm>
              <a:off x="623643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9">
              <a:extLst>
                <a:ext uri="{FF2B5EF4-FFF2-40B4-BE49-F238E27FC236}">
                  <a16:creationId xmlns:a16="http://schemas.microsoft.com/office/drawing/2014/main" id="{44391B32-918F-4F21-9F8B-8EAA71655D94}"/>
                </a:ext>
              </a:extLst>
            </p:cNvPr>
            <p:cNvSpPr/>
            <p:nvPr/>
          </p:nvSpPr>
          <p:spPr>
            <a:xfrm>
              <a:off x="623643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80">
              <a:extLst>
                <a:ext uri="{FF2B5EF4-FFF2-40B4-BE49-F238E27FC236}">
                  <a16:creationId xmlns:a16="http://schemas.microsoft.com/office/drawing/2014/main" id="{59B198E1-FCF0-4910-B7F4-1199F16EF427}"/>
                </a:ext>
              </a:extLst>
            </p:cNvPr>
            <p:cNvSpPr/>
            <p:nvPr/>
          </p:nvSpPr>
          <p:spPr>
            <a:xfrm>
              <a:off x="6273726" y="159896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81">
              <a:extLst>
                <a:ext uri="{FF2B5EF4-FFF2-40B4-BE49-F238E27FC236}">
                  <a16:creationId xmlns:a16="http://schemas.microsoft.com/office/drawing/2014/main" id="{16E66665-FD7D-481F-99D3-1624ED07D36A}"/>
                </a:ext>
              </a:extLst>
            </p:cNvPr>
            <p:cNvSpPr/>
            <p:nvPr/>
          </p:nvSpPr>
          <p:spPr>
            <a:xfrm>
              <a:off x="6273726" y="159896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82">
              <a:extLst>
                <a:ext uri="{FF2B5EF4-FFF2-40B4-BE49-F238E27FC236}">
                  <a16:creationId xmlns:a16="http://schemas.microsoft.com/office/drawing/2014/main" id="{8FA28C40-8BBA-4D44-A5D8-4288818B9CA4}"/>
                </a:ext>
              </a:extLst>
            </p:cNvPr>
            <p:cNvSpPr/>
            <p:nvPr/>
          </p:nvSpPr>
          <p:spPr>
            <a:xfrm>
              <a:off x="539383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83">
              <a:extLst>
                <a:ext uri="{FF2B5EF4-FFF2-40B4-BE49-F238E27FC236}">
                  <a16:creationId xmlns:a16="http://schemas.microsoft.com/office/drawing/2014/main" id="{B8FC5365-C4A0-46B8-B8DB-F87C6BE567F7}"/>
                </a:ext>
              </a:extLst>
            </p:cNvPr>
            <p:cNvSpPr/>
            <p:nvPr/>
          </p:nvSpPr>
          <p:spPr>
            <a:xfrm>
              <a:off x="539383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84">
              <a:extLst>
                <a:ext uri="{FF2B5EF4-FFF2-40B4-BE49-F238E27FC236}">
                  <a16:creationId xmlns:a16="http://schemas.microsoft.com/office/drawing/2014/main" id="{F23FD826-5BB6-473C-B834-27E6AE47B972}"/>
                </a:ext>
              </a:extLst>
            </p:cNvPr>
            <p:cNvSpPr/>
            <p:nvPr/>
          </p:nvSpPr>
          <p:spPr>
            <a:xfrm>
              <a:off x="5404232" y="167535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85">
              <a:extLst>
                <a:ext uri="{FF2B5EF4-FFF2-40B4-BE49-F238E27FC236}">
                  <a16:creationId xmlns:a16="http://schemas.microsoft.com/office/drawing/2014/main" id="{F8DBE63A-4E37-44C1-B06B-D49F6DD27FDA}"/>
                </a:ext>
              </a:extLst>
            </p:cNvPr>
            <p:cNvSpPr/>
            <p:nvPr/>
          </p:nvSpPr>
          <p:spPr>
            <a:xfrm>
              <a:off x="5404232" y="167535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86">
              <a:extLst>
                <a:ext uri="{FF2B5EF4-FFF2-40B4-BE49-F238E27FC236}">
                  <a16:creationId xmlns:a16="http://schemas.microsoft.com/office/drawing/2014/main" id="{7887D263-D150-42B1-80B3-8EA3D2973844}"/>
                </a:ext>
              </a:extLst>
            </p:cNvPr>
            <p:cNvSpPr/>
            <p:nvPr/>
          </p:nvSpPr>
          <p:spPr>
            <a:xfrm>
              <a:off x="5471760" y="159755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87">
              <a:extLst>
                <a:ext uri="{FF2B5EF4-FFF2-40B4-BE49-F238E27FC236}">
                  <a16:creationId xmlns:a16="http://schemas.microsoft.com/office/drawing/2014/main" id="{BDE8AA96-C3F5-4BE8-B5E2-342AD46BAFB2}"/>
                </a:ext>
              </a:extLst>
            </p:cNvPr>
            <p:cNvSpPr/>
            <p:nvPr/>
          </p:nvSpPr>
          <p:spPr>
            <a:xfrm>
              <a:off x="5471760" y="159755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88">
              <a:extLst>
                <a:ext uri="{FF2B5EF4-FFF2-40B4-BE49-F238E27FC236}">
                  <a16:creationId xmlns:a16="http://schemas.microsoft.com/office/drawing/2014/main" id="{A34B2182-67CB-450E-8AAE-7309CD9B4062}"/>
                </a:ext>
              </a:extLst>
            </p:cNvPr>
            <p:cNvSpPr/>
            <p:nvPr/>
          </p:nvSpPr>
          <p:spPr>
            <a:xfrm>
              <a:off x="5485864" y="1671035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89">
              <a:extLst>
                <a:ext uri="{FF2B5EF4-FFF2-40B4-BE49-F238E27FC236}">
                  <a16:creationId xmlns:a16="http://schemas.microsoft.com/office/drawing/2014/main" id="{943D6817-9082-48B1-8B5F-BB1002D8FAF2}"/>
                </a:ext>
              </a:extLst>
            </p:cNvPr>
            <p:cNvSpPr/>
            <p:nvPr/>
          </p:nvSpPr>
          <p:spPr>
            <a:xfrm>
              <a:off x="5485864" y="1671035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90">
              <a:extLst>
                <a:ext uri="{FF2B5EF4-FFF2-40B4-BE49-F238E27FC236}">
                  <a16:creationId xmlns:a16="http://schemas.microsoft.com/office/drawing/2014/main" id="{098A9F22-AA9B-40DB-9F53-897CC49FA1E2}"/>
                </a:ext>
              </a:extLst>
            </p:cNvPr>
            <p:cNvSpPr/>
            <p:nvPr/>
          </p:nvSpPr>
          <p:spPr>
            <a:xfrm>
              <a:off x="8126492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91">
              <a:extLst>
                <a:ext uri="{FF2B5EF4-FFF2-40B4-BE49-F238E27FC236}">
                  <a16:creationId xmlns:a16="http://schemas.microsoft.com/office/drawing/2014/main" id="{D3A5FAED-916B-446F-8000-53FDFAC3E6BA}"/>
                </a:ext>
              </a:extLst>
            </p:cNvPr>
            <p:cNvSpPr/>
            <p:nvPr/>
          </p:nvSpPr>
          <p:spPr>
            <a:xfrm>
              <a:off x="8126492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92">
              <a:extLst>
                <a:ext uri="{FF2B5EF4-FFF2-40B4-BE49-F238E27FC236}">
                  <a16:creationId xmlns:a16="http://schemas.microsoft.com/office/drawing/2014/main" id="{006F2646-BA8C-49F8-A85D-8F3BD8999984}"/>
                </a:ext>
              </a:extLst>
            </p:cNvPr>
            <p:cNvSpPr/>
            <p:nvPr/>
          </p:nvSpPr>
          <p:spPr>
            <a:xfrm>
              <a:off x="8246129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93">
              <a:extLst>
                <a:ext uri="{FF2B5EF4-FFF2-40B4-BE49-F238E27FC236}">
                  <a16:creationId xmlns:a16="http://schemas.microsoft.com/office/drawing/2014/main" id="{F3B6CE0F-B461-4195-B943-3F62F5291B46}"/>
                </a:ext>
              </a:extLst>
            </p:cNvPr>
            <p:cNvSpPr/>
            <p:nvPr/>
          </p:nvSpPr>
          <p:spPr>
            <a:xfrm>
              <a:off x="8246129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94">
              <a:extLst>
                <a:ext uri="{FF2B5EF4-FFF2-40B4-BE49-F238E27FC236}">
                  <a16:creationId xmlns:a16="http://schemas.microsoft.com/office/drawing/2014/main" id="{CCA05C09-9CEE-4B59-92B6-AB0FB41547A7}"/>
                </a:ext>
              </a:extLst>
            </p:cNvPr>
            <p:cNvSpPr/>
            <p:nvPr/>
          </p:nvSpPr>
          <p:spPr>
            <a:xfrm>
              <a:off x="7442969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95">
              <a:extLst>
                <a:ext uri="{FF2B5EF4-FFF2-40B4-BE49-F238E27FC236}">
                  <a16:creationId xmlns:a16="http://schemas.microsoft.com/office/drawing/2014/main" id="{BFE259F3-708C-402F-8652-8744CD6A24EB}"/>
                </a:ext>
              </a:extLst>
            </p:cNvPr>
            <p:cNvSpPr/>
            <p:nvPr/>
          </p:nvSpPr>
          <p:spPr>
            <a:xfrm>
              <a:off x="7442969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96">
              <a:extLst>
                <a:ext uri="{FF2B5EF4-FFF2-40B4-BE49-F238E27FC236}">
                  <a16:creationId xmlns:a16="http://schemas.microsoft.com/office/drawing/2014/main" id="{AC951BE2-F74A-4714-B4E2-29F36775D494}"/>
                </a:ext>
              </a:extLst>
            </p:cNvPr>
            <p:cNvSpPr/>
            <p:nvPr/>
          </p:nvSpPr>
          <p:spPr>
            <a:xfrm>
              <a:off x="7475717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97">
              <a:extLst>
                <a:ext uri="{FF2B5EF4-FFF2-40B4-BE49-F238E27FC236}">
                  <a16:creationId xmlns:a16="http://schemas.microsoft.com/office/drawing/2014/main" id="{4C72DF6C-F991-41FE-B2E3-8CCBB6637977}"/>
                </a:ext>
              </a:extLst>
            </p:cNvPr>
            <p:cNvSpPr/>
            <p:nvPr/>
          </p:nvSpPr>
          <p:spPr>
            <a:xfrm>
              <a:off x="7475717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98">
              <a:extLst>
                <a:ext uri="{FF2B5EF4-FFF2-40B4-BE49-F238E27FC236}">
                  <a16:creationId xmlns:a16="http://schemas.microsoft.com/office/drawing/2014/main" id="{145CE338-D5D0-42C5-9CDD-2FA8838454C5}"/>
                </a:ext>
              </a:extLst>
            </p:cNvPr>
            <p:cNvSpPr/>
            <p:nvPr/>
          </p:nvSpPr>
          <p:spPr>
            <a:xfrm>
              <a:off x="752053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99">
              <a:extLst>
                <a:ext uri="{FF2B5EF4-FFF2-40B4-BE49-F238E27FC236}">
                  <a16:creationId xmlns:a16="http://schemas.microsoft.com/office/drawing/2014/main" id="{7351538A-2CE2-426F-8CF4-64E03138D387}"/>
                </a:ext>
              </a:extLst>
            </p:cNvPr>
            <p:cNvSpPr/>
            <p:nvPr/>
          </p:nvSpPr>
          <p:spPr>
            <a:xfrm>
              <a:off x="752053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100">
              <a:extLst>
                <a:ext uri="{FF2B5EF4-FFF2-40B4-BE49-F238E27FC236}">
                  <a16:creationId xmlns:a16="http://schemas.microsoft.com/office/drawing/2014/main" id="{CD0C5D6C-7AD3-4146-B79F-D107AE97B38C}"/>
                </a:ext>
              </a:extLst>
            </p:cNvPr>
            <p:cNvSpPr/>
            <p:nvPr/>
          </p:nvSpPr>
          <p:spPr>
            <a:xfrm>
              <a:off x="948326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101">
              <a:extLst>
                <a:ext uri="{FF2B5EF4-FFF2-40B4-BE49-F238E27FC236}">
                  <a16:creationId xmlns:a16="http://schemas.microsoft.com/office/drawing/2014/main" id="{1AB2FD62-43EF-4D40-AFEE-114DE68CAF0C}"/>
                </a:ext>
              </a:extLst>
            </p:cNvPr>
            <p:cNvSpPr/>
            <p:nvPr/>
          </p:nvSpPr>
          <p:spPr>
            <a:xfrm>
              <a:off x="948326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102">
              <a:extLst>
                <a:ext uri="{FF2B5EF4-FFF2-40B4-BE49-F238E27FC236}">
                  <a16:creationId xmlns:a16="http://schemas.microsoft.com/office/drawing/2014/main" id="{75A89FAB-4196-4364-9E1F-9C51C9F58364}"/>
                </a:ext>
              </a:extLst>
            </p:cNvPr>
            <p:cNvSpPr/>
            <p:nvPr/>
          </p:nvSpPr>
          <p:spPr>
            <a:xfrm>
              <a:off x="949091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103">
              <a:extLst>
                <a:ext uri="{FF2B5EF4-FFF2-40B4-BE49-F238E27FC236}">
                  <a16:creationId xmlns:a16="http://schemas.microsoft.com/office/drawing/2014/main" id="{A3D1E12C-3399-4A6D-8185-5DB3ED76A0F7}"/>
                </a:ext>
              </a:extLst>
            </p:cNvPr>
            <p:cNvSpPr/>
            <p:nvPr/>
          </p:nvSpPr>
          <p:spPr>
            <a:xfrm>
              <a:off x="949091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104">
              <a:extLst>
                <a:ext uri="{FF2B5EF4-FFF2-40B4-BE49-F238E27FC236}">
                  <a16:creationId xmlns:a16="http://schemas.microsoft.com/office/drawing/2014/main" id="{2316259C-65DB-4F62-BAB0-9194D74A9190}"/>
                </a:ext>
              </a:extLst>
            </p:cNvPr>
            <p:cNvSpPr/>
            <p:nvPr/>
          </p:nvSpPr>
          <p:spPr>
            <a:xfrm>
              <a:off x="948481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105">
              <a:extLst>
                <a:ext uri="{FF2B5EF4-FFF2-40B4-BE49-F238E27FC236}">
                  <a16:creationId xmlns:a16="http://schemas.microsoft.com/office/drawing/2014/main" id="{67E79B1F-BBCE-4A1D-8CA2-BA0C40979FB2}"/>
                </a:ext>
              </a:extLst>
            </p:cNvPr>
            <p:cNvSpPr/>
            <p:nvPr/>
          </p:nvSpPr>
          <p:spPr>
            <a:xfrm>
              <a:off x="948481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106">
              <a:extLst>
                <a:ext uri="{FF2B5EF4-FFF2-40B4-BE49-F238E27FC236}">
                  <a16:creationId xmlns:a16="http://schemas.microsoft.com/office/drawing/2014/main" id="{C02F865F-BFE4-4E1E-B42E-35A9BAF0F366}"/>
                </a:ext>
              </a:extLst>
            </p:cNvPr>
            <p:cNvSpPr/>
            <p:nvPr/>
          </p:nvSpPr>
          <p:spPr>
            <a:xfrm>
              <a:off x="941872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107">
              <a:extLst>
                <a:ext uri="{FF2B5EF4-FFF2-40B4-BE49-F238E27FC236}">
                  <a16:creationId xmlns:a16="http://schemas.microsoft.com/office/drawing/2014/main" id="{C8119BA1-4FE4-47E5-A1EE-17CAE89F4DFE}"/>
                </a:ext>
              </a:extLst>
            </p:cNvPr>
            <p:cNvSpPr/>
            <p:nvPr/>
          </p:nvSpPr>
          <p:spPr>
            <a:xfrm>
              <a:off x="941872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108">
              <a:extLst>
                <a:ext uri="{FF2B5EF4-FFF2-40B4-BE49-F238E27FC236}">
                  <a16:creationId xmlns:a16="http://schemas.microsoft.com/office/drawing/2014/main" id="{48569A3E-BD2A-4E93-87E1-78F9038EEA72}"/>
                </a:ext>
              </a:extLst>
            </p:cNvPr>
            <p:cNvSpPr/>
            <p:nvPr/>
          </p:nvSpPr>
          <p:spPr>
            <a:xfrm>
              <a:off x="13594557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109">
              <a:extLst>
                <a:ext uri="{FF2B5EF4-FFF2-40B4-BE49-F238E27FC236}">
                  <a16:creationId xmlns:a16="http://schemas.microsoft.com/office/drawing/2014/main" id="{09A37A90-7643-4397-B3BA-6F900B02EF5C}"/>
                </a:ext>
              </a:extLst>
            </p:cNvPr>
            <p:cNvSpPr/>
            <p:nvPr/>
          </p:nvSpPr>
          <p:spPr>
            <a:xfrm>
              <a:off x="13594557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110">
              <a:extLst>
                <a:ext uri="{FF2B5EF4-FFF2-40B4-BE49-F238E27FC236}">
                  <a16:creationId xmlns:a16="http://schemas.microsoft.com/office/drawing/2014/main" id="{9D70584B-7024-4FB7-94FB-BA6BFE773C54}"/>
                </a:ext>
              </a:extLst>
            </p:cNvPr>
            <p:cNvSpPr/>
            <p:nvPr/>
          </p:nvSpPr>
          <p:spPr>
            <a:xfrm>
              <a:off x="15450313" y="1684415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24764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1"/>
                  </a:lnTo>
                  <a:lnTo>
                    <a:pt x="1940" y="34494"/>
                  </a:lnTo>
                  <a:lnTo>
                    <a:pt x="7238" y="42370"/>
                  </a:lnTo>
                  <a:lnTo>
                    <a:pt x="15109" y="47698"/>
                  </a:lnTo>
                  <a:lnTo>
                    <a:pt x="24764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29" y="24891"/>
                  </a:lnTo>
                  <a:lnTo>
                    <a:pt x="47589" y="15216"/>
                  </a:lnTo>
                  <a:lnTo>
                    <a:pt x="42290" y="7302"/>
                  </a:lnTo>
                  <a:lnTo>
                    <a:pt x="3442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111">
              <a:extLst>
                <a:ext uri="{FF2B5EF4-FFF2-40B4-BE49-F238E27FC236}">
                  <a16:creationId xmlns:a16="http://schemas.microsoft.com/office/drawing/2014/main" id="{AEFB572A-432E-476F-8096-ADE5EF008430}"/>
                </a:ext>
              </a:extLst>
            </p:cNvPr>
            <p:cNvSpPr/>
            <p:nvPr/>
          </p:nvSpPr>
          <p:spPr>
            <a:xfrm>
              <a:off x="15450313" y="1684415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0" y="24891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4" y="0"/>
                  </a:lnTo>
                  <a:lnTo>
                    <a:pt x="34420" y="1960"/>
                  </a:lnTo>
                  <a:lnTo>
                    <a:pt x="42290" y="7302"/>
                  </a:lnTo>
                  <a:lnTo>
                    <a:pt x="47589" y="15216"/>
                  </a:lnTo>
                  <a:lnTo>
                    <a:pt x="49529" y="24891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4" y="49656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112">
              <a:extLst>
                <a:ext uri="{FF2B5EF4-FFF2-40B4-BE49-F238E27FC236}">
                  <a16:creationId xmlns:a16="http://schemas.microsoft.com/office/drawing/2014/main" id="{81848A40-5CCE-4016-B853-B0D786E7A3F3}"/>
                </a:ext>
              </a:extLst>
            </p:cNvPr>
            <p:cNvSpPr/>
            <p:nvPr/>
          </p:nvSpPr>
          <p:spPr>
            <a:xfrm>
              <a:off x="15444933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113">
              <a:extLst>
                <a:ext uri="{FF2B5EF4-FFF2-40B4-BE49-F238E27FC236}">
                  <a16:creationId xmlns:a16="http://schemas.microsoft.com/office/drawing/2014/main" id="{714B9EAC-A0FA-4AF1-BB85-5B898C44B881}"/>
                </a:ext>
              </a:extLst>
            </p:cNvPr>
            <p:cNvSpPr/>
            <p:nvPr/>
          </p:nvSpPr>
          <p:spPr>
            <a:xfrm>
              <a:off x="15444933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114">
              <a:extLst>
                <a:ext uri="{FF2B5EF4-FFF2-40B4-BE49-F238E27FC236}">
                  <a16:creationId xmlns:a16="http://schemas.microsoft.com/office/drawing/2014/main" id="{0E2B6053-DA89-4741-8524-68CCB1269CFC}"/>
                </a:ext>
              </a:extLst>
            </p:cNvPr>
            <p:cNvSpPr txBox="1"/>
            <p:nvPr/>
          </p:nvSpPr>
          <p:spPr>
            <a:xfrm>
              <a:off x="1130749" y="15505239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7.9e−07</a:t>
              </a:r>
            </a:p>
          </p:txBody>
        </p:sp>
        <p:sp>
          <p:nvSpPr>
            <p:cNvPr id="746" name="object 116">
              <a:extLst>
                <a:ext uri="{FF2B5EF4-FFF2-40B4-BE49-F238E27FC236}">
                  <a16:creationId xmlns:a16="http://schemas.microsoft.com/office/drawing/2014/main" id="{D5D44459-FDE0-4074-AF21-1EC3F35BF8A2}"/>
                </a:ext>
              </a:extLst>
            </p:cNvPr>
            <p:cNvSpPr txBox="1"/>
            <p:nvPr/>
          </p:nvSpPr>
          <p:spPr>
            <a:xfrm>
              <a:off x="5240015" y="15505239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0.029</a:t>
              </a:r>
            </a:p>
          </p:txBody>
        </p:sp>
        <p:sp>
          <p:nvSpPr>
            <p:cNvPr id="748" name="object 118">
              <a:extLst>
                <a:ext uri="{FF2B5EF4-FFF2-40B4-BE49-F238E27FC236}">
                  <a16:creationId xmlns:a16="http://schemas.microsoft.com/office/drawing/2014/main" id="{8247B138-250E-4CC8-9752-4077FADD6B40}"/>
                </a:ext>
              </a:extLst>
            </p:cNvPr>
            <p:cNvSpPr txBox="1"/>
            <p:nvPr/>
          </p:nvSpPr>
          <p:spPr>
            <a:xfrm>
              <a:off x="9201198" y="15505239"/>
              <a:ext cx="132485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0.00085</a:t>
              </a:r>
            </a:p>
          </p:txBody>
        </p:sp>
        <p:sp>
          <p:nvSpPr>
            <p:cNvPr id="749" name="object 119">
              <a:extLst>
                <a:ext uri="{FF2B5EF4-FFF2-40B4-BE49-F238E27FC236}">
                  <a16:creationId xmlns:a16="http://schemas.microsoft.com/office/drawing/2014/main" id="{4CF7F907-4DC4-4ECB-B26B-E61576F96631}"/>
                </a:ext>
              </a:extLst>
            </p:cNvPr>
            <p:cNvSpPr txBox="1"/>
            <p:nvPr/>
          </p:nvSpPr>
          <p:spPr>
            <a:xfrm>
              <a:off x="11216510" y="13944462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7.6e−05</a:t>
              </a:r>
            </a:p>
          </p:txBody>
        </p:sp>
        <p:sp>
          <p:nvSpPr>
            <p:cNvPr id="750" name="object 120">
              <a:extLst>
                <a:ext uri="{FF2B5EF4-FFF2-40B4-BE49-F238E27FC236}">
                  <a16:creationId xmlns:a16="http://schemas.microsoft.com/office/drawing/2014/main" id="{417258E3-B928-4DF7-9665-710BFD12B443}"/>
                </a:ext>
              </a:extLst>
            </p:cNvPr>
            <p:cNvSpPr txBox="1"/>
            <p:nvPr/>
          </p:nvSpPr>
          <p:spPr>
            <a:xfrm>
              <a:off x="13308550" y="15505239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0.026</a:t>
              </a:r>
            </a:p>
          </p:txBody>
        </p:sp>
        <p:sp>
          <p:nvSpPr>
            <p:cNvPr id="751" name="object 121">
              <a:extLst>
                <a:ext uri="{FF2B5EF4-FFF2-40B4-BE49-F238E27FC236}">
                  <a16:creationId xmlns:a16="http://schemas.microsoft.com/office/drawing/2014/main" id="{87ADD43B-0A89-4E9B-83CB-8BBEBE651D40}"/>
                </a:ext>
              </a:extLst>
            </p:cNvPr>
            <p:cNvSpPr txBox="1"/>
            <p:nvPr/>
          </p:nvSpPr>
          <p:spPr>
            <a:xfrm>
              <a:off x="15250836" y="15505239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3.5e−05</a:t>
              </a:r>
            </a:p>
          </p:txBody>
        </p:sp>
        <p:sp>
          <p:nvSpPr>
            <p:cNvPr id="752" name="object 122">
              <a:extLst>
                <a:ext uri="{FF2B5EF4-FFF2-40B4-BE49-F238E27FC236}">
                  <a16:creationId xmlns:a16="http://schemas.microsoft.com/office/drawing/2014/main" id="{53E7A2AE-B681-41C2-8C86-D2544240BB2A}"/>
                </a:ext>
              </a:extLst>
            </p:cNvPr>
            <p:cNvSpPr/>
            <p:nvPr/>
          </p:nvSpPr>
          <p:spPr>
            <a:xfrm>
              <a:off x="584432" y="13901306"/>
              <a:ext cx="16540684" cy="3383821"/>
            </a:xfrm>
            <a:custGeom>
              <a:avLst/>
              <a:gdLst/>
              <a:ahLst/>
              <a:cxnLst/>
              <a:rect l="l" t="t" r="r" b="b"/>
              <a:pathLst>
                <a:path w="17576165" h="4660265">
                  <a:moveTo>
                    <a:pt x="0" y="4659757"/>
                  </a:moveTo>
                  <a:lnTo>
                    <a:pt x="17576165" y="4659757"/>
                  </a:lnTo>
                  <a:lnTo>
                    <a:pt x="17576165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123">
              <a:extLst>
                <a:ext uri="{FF2B5EF4-FFF2-40B4-BE49-F238E27FC236}">
                  <a16:creationId xmlns:a16="http://schemas.microsoft.com/office/drawing/2014/main" id="{970A119D-DC4A-48FA-A66A-8C2B1E6C2D41}"/>
                </a:ext>
              </a:extLst>
            </p:cNvPr>
            <p:cNvSpPr txBox="1"/>
            <p:nvPr/>
          </p:nvSpPr>
          <p:spPr>
            <a:xfrm>
              <a:off x="87406" y="16269104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54" name="object 124">
              <a:extLst>
                <a:ext uri="{FF2B5EF4-FFF2-40B4-BE49-F238E27FC236}">
                  <a16:creationId xmlns:a16="http://schemas.microsoft.com/office/drawing/2014/main" id="{569B6069-DFF5-40B1-BF7E-0FD258F5672A}"/>
                </a:ext>
              </a:extLst>
            </p:cNvPr>
            <p:cNvSpPr txBox="1"/>
            <p:nvPr/>
          </p:nvSpPr>
          <p:spPr>
            <a:xfrm>
              <a:off x="87406" y="15487399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0.50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55" name="object 125">
              <a:extLst>
                <a:ext uri="{FF2B5EF4-FFF2-40B4-BE49-F238E27FC236}">
                  <a16:creationId xmlns:a16="http://schemas.microsoft.com/office/drawing/2014/main" id="{5EFAE0A8-2C11-44C7-8DB5-7C644CD4EBAD}"/>
                </a:ext>
              </a:extLst>
            </p:cNvPr>
            <p:cNvSpPr txBox="1"/>
            <p:nvPr/>
          </p:nvSpPr>
          <p:spPr>
            <a:xfrm>
              <a:off x="87406" y="14705694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0.75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56" name="object 126">
              <a:extLst>
                <a:ext uri="{FF2B5EF4-FFF2-40B4-BE49-F238E27FC236}">
                  <a16:creationId xmlns:a16="http://schemas.microsoft.com/office/drawing/2014/main" id="{CBCB93C8-2E34-4B33-8BEE-ADAF209328E9}"/>
                </a:ext>
              </a:extLst>
            </p:cNvPr>
            <p:cNvSpPr txBox="1"/>
            <p:nvPr/>
          </p:nvSpPr>
          <p:spPr>
            <a:xfrm>
              <a:off x="87406" y="13923898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1.00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57" name="object 127">
              <a:extLst>
                <a:ext uri="{FF2B5EF4-FFF2-40B4-BE49-F238E27FC236}">
                  <a16:creationId xmlns:a16="http://schemas.microsoft.com/office/drawing/2014/main" id="{708CC8DC-971A-4E54-BDA7-D88B12003992}"/>
                </a:ext>
              </a:extLst>
            </p:cNvPr>
            <p:cNvSpPr/>
            <p:nvPr/>
          </p:nvSpPr>
          <p:spPr>
            <a:xfrm>
              <a:off x="551685" y="17131036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128">
              <a:extLst>
                <a:ext uri="{FF2B5EF4-FFF2-40B4-BE49-F238E27FC236}">
                  <a16:creationId xmlns:a16="http://schemas.microsoft.com/office/drawing/2014/main" id="{8EB64DD6-A6EB-4C0E-80DF-74B5D6D3C7CD}"/>
                </a:ext>
              </a:extLst>
            </p:cNvPr>
            <p:cNvSpPr/>
            <p:nvPr/>
          </p:nvSpPr>
          <p:spPr>
            <a:xfrm>
              <a:off x="551685" y="16349239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129">
              <a:extLst>
                <a:ext uri="{FF2B5EF4-FFF2-40B4-BE49-F238E27FC236}">
                  <a16:creationId xmlns:a16="http://schemas.microsoft.com/office/drawing/2014/main" id="{1ABB1352-1A47-40FD-A8E6-1B9E07551E10}"/>
                </a:ext>
              </a:extLst>
            </p:cNvPr>
            <p:cNvSpPr/>
            <p:nvPr/>
          </p:nvSpPr>
          <p:spPr>
            <a:xfrm>
              <a:off x="551685" y="15567534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130">
              <a:extLst>
                <a:ext uri="{FF2B5EF4-FFF2-40B4-BE49-F238E27FC236}">
                  <a16:creationId xmlns:a16="http://schemas.microsoft.com/office/drawing/2014/main" id="{C4713BD9-1BEE-48F2-A920-2A7B6C0DEB24}"/>
                </a:ext>
              </a:extLst>
            </p:cNvPr>
            <p:cNvSpPr/>
            <p:nvPr/>
          </p:nvSpPr>
          <p:spPr>
            <a:xfrm>
              <a:off x="551685" y="14785829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131">
              <a:extLst>
                <a:ext uri="{FF2B5EF4-FFF2-40B4-BE49-F238E27FC236}">
                  <a16:creationId xmlns:a16="http://schemas.microsoft.com/office/drawing/2014/main" id="{B9E0986E-AEEF-492F-A68F-0CB6087F70BE}"/>
                </a:ext>
              </a:extLst>
            </p:cNvPr>
            <p:cNvSpPr/>
            <p:nvPr/>
          </p:nvSpPr>
          <p:spPr>
            <a:xfrm>
              <a:off x="551685" y="14004033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132">
              <a:extLst>
                <a:ext uri="{FF2B5EF4-FFF2-40B4-BE49-F238E27FC236}">
                  <a16:creationId xmlns:a16="http://schemas.microsoft.com/office/drawing/2014/main" id="{F876136C-242F-4DEB-879E-AD8DAF55AE17}"/>
                </a:ext>
              </a:extLst>
            </p:cNvPr>
            <p:cNvSpPr/>
            <p:nvPr/>
          </p:nvSpPr>
          <p:spPr>
            <a:xfrm>
              <a:off x="1794790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133">
              <a:extLst>
                <a:ext uri="{FF2B5EF4-FFF2-40B4-BE49-F238E27FC236}">
                  <a16:creationId xmlns:a16="http://schemas.microsoft.com/office/drawing/2014/main" id="{9661D212-FABB-4BCB-85E2-4555D80E50CB}"/>
                </a:ext>
              </a:extLst>
            </p:cNvPr>
            <p:cNvSpPr/>
            <p:nvPr/>
          </p:nvSpPr>
          <p:spPr>
            <a:xfrm>
              <a:off x="3811895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134">
              <a:extLst>
                <a:ext uri="{FF2B5EF4-FFF2-40B4-BE49-F238E27FC236}">
                  <a16:creationId xmlns:a16="http://schemas.microsoft.com/office/drawing/2014/main" id="{5753B103-2FF5-499E-8B75-4B24163FB604}"/>
                </a:ext>
              </a:extLst>
            </p:cNvPr>
            <p:cNvSpPr/>
            <p:nvPr/>
          </p:nvSpPr>
          <p:spPr>
            <a:xfrm>
              <a:off x="5829119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135">
              <a:extLst>
                <a:ext uri="{FF2B5EF4-FFF2-40B4-BE49-F238E27FC236}">
                  <a16:creationId xmlns:a16="http://schemas.microsoft.com/office/drawing/2014/main" id="{61999487-4370-419D-856E-1E00A476BE75}"/>
                </a:ext>
              </a:extLst>
            </p:cNvPr>
            <p:cNvSpPr/>
            <p:nvPr/>
          </p:nvSpPr>
          <p:spPr>
            <a:xfrm>
              <a:off x="7846222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136">
              <a:extLst>
                <a:ext uri="{FF2B5EF4-FFF2-40B4-BE49-F238E27FC236}">
                  <a16:creationId xmlns:a16="http://schemas.microsoft.com/office/drawing/2014/main" id="{921FECDD-CBCA-4362-9E81-E947E90319B8}"/>
                </a:ext>
              </a:extLst>
            </p:cNvPr>
            <p:cNvSpPr/>
            <p:nvPr/>
          </p:nvSpPr>
          <p:spPr>
            <a:xfrm>
              <a:off x="9863327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137">
              <a:extLst>
                <a:ext uri="{FF2B5EF4-FFF2-40B4-BE49-F238E27FC236}">
                  <a16:creationId xmlns:a16="http://schemas.microsoft.com/office/drawing/2014/main" id="{6E6136D1-3395-4078-BC70-3F8093B78130}"/>
                </a:ext>
              </a:extLst>
            </p:cNvPr>
            <p:cNvSpPr/>
            <p:nvPr/>
          </p:nvSpPr>
          <p:spPr>
            <a:xfrm>
              <a:off x="11880551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138">
              <a:extLst>
                <a:ext uri="{FF2B5EF4-FFF2-40B4-BE49-F238E27FC236}">
                  <a16:creationId xmlns:a16="http://schemas.microsoft.com/office/drawing/2014/main" id="{114CEAA6-234F-42C2-AEB9-4D63B9F0A28D}"/>
                </a:ext>
              </a:extLst>
            </p:cNvPr>
            <p:cNvSpPr/>
            <p:nvPr/>
          </p:nvSpPr>
          <p:spPr>
            <a:xfrm>
              <a:off x="13897654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139">
              <a:extLst>
                <a:ext uri="{FF2B5EF4-FFF2-40B4-BE49-F238E27FC236}">
                  <a16:creationId xmlns:a16="http://schemas.microsoft.com/office/drawing/2014/main" id="{4F087F20-5EFE-45AC-9859-88BC0F1ABC7F}"/>
                </a:ext>
              </a:extLst>
            </p:cNvPr>
            <p:cNvSpPr/>
            <p:nvPr/>
          </p:nvSpPr>
          <p:spPr>
            <a:xfrm>
              <a:off x="15914879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148">
              <a:extLst>
                <a:ext uri="{FF2B5EF4-FFF2-40B4-BE49-F238E27FC236}">
                  <a16:creationId xmlns:a16="http://schemas.microsoft.com/office/drawing/2014/main" id="{61B67ACB-475C-4289-A906-AFE02EBE7805}"/>
                </a:ext>
              </a:extLst>
            </p:cNvPr>
            <p:cNvSpPr txBox="1"/>
            <p:nvPr/>
          </p:nvSpPr>
          <p:spPr>
            <a:xfrm>
              <a:off x="87406" y="17061291"/>
              <a:ext cx="45065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76" name="object 149">
              <a:extLst>
                <a:ext uri="{FF2B5EF4-FFF2-40B4-BE49-F238E27FC236}">
                  <a16:creationId xmlns:a16="http://schemas.microsoft.com/office/drawing/2014/main" id="{925BEBB7-EB33-49F9-8B40-26102CFCFE0E}"/>
                </a:ext>
              </a:extLst>
            </p:cNvPr>
            <p:cNvSpPr txBox="1"/>
            <p:nvPr/>
          </p:nvSpPr>
          <p:spPr>
            <a:xfrm>
              <a:off x="1348391" y="17300311"/>
              <a:ext cx="89339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77" name="object 150">
              <a:extLst>
                <a:ext uri="{FF2B5EF4-FFF2-40B4-BE49-F238E27FC236}">
                  <a16:creationId xmlns:a16="http://schemas.microsoft.com/office/drawing/2014/main" id="{F5A6FF2D-51CD-4CE9-952C-5D6665C74320}"/>
                </a:ext>
              </a:extLst>
            </p:cNvPr>
            <p:cNvSpPr txBox="1"/>
            <p:nvPr/>
          </p:nvSpPr>
          <p:spPr>
            <a:xfrm>
              <a:off x="3383542" y="17300311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78" name="object 151">
              <a:extLst>
                <a:ext uri="{FF2B5EF4-FFF2-40B4-BE49-F238E27FC236}">
                  <a16:creationId xmlns:a16="http://schemas.microsoft.com/office/drawing/2014/main" id="{F11EBBD7-4465-41C2-8AF8-57230C15F1DA}"/>
                </a:ext>
              </a:extLst>
            </p:cNvPr>
            <p:cNvSpPr txBox="1"/>
            <p:nvPr/>
          </p:nvSpPr>
          <p:spPr>
            <a:xfrm>
              <a:off x="5248859" y="17300311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79" name="object 152">
              <a:extLst>
                <a:ext uri="{FF2B5EF4-FFF2-40B4-BE49-F238E27FC236}">
                  <a16:creationId xmlns:a16="http://schemas.microsoft.com/office/drawing/2014/main" id="{9E694ADC-04A4-4AF1-BCAF-D162E25D5C79}"/>
                </a:ext>
              </a:extLst>
            </p:cNvPr>
            <p:cNvSpPr txBox="1"/>
            <p:nvPr/>
          </p:nvSpPr>
          <p:spPr>
            <a:xfrm>
              <a:off x="7451575" y="17300311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0" name="object 153">
              <a:extLst>
                <a:ext uri="{FF2B5EF4-FFF2-40B4-BE49-F238E27FC236}">
                  <a16:creationId xmlns:a16="http://schemas.microsoft.com/office/drawing/2014/main" id="{D8CF2500-432A-406B-99CE-71029FD054AE}"/>
                </a:ext>
              </a:extLst>
            </p:cNvPr>
            <p:cNvSpPr txBox="1"/>
            <p:nvPr/>
          </p:nvSpPr>
          <p:spPr>
            <a:xfrm>
              <a:off x="9413103" y="17300311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1" name="object 154">
              <a:extLst>
                <a:ext uri="{FF2B5EF4-FFF2-40B4-BE49-F238E27FC236}">
                  <a16:creationId xmlns:a16="http://schemas.microsoft.com/office/drawing/2014/main" id="{100CB580-3DAA-4FBE-B873-97EE7849B734}"/>
                </a:ext>
              </a:extLst>
            </p:cNvPr>
            <p:cNvSpPr txBox="1"/>
            <p:nvPr/>
          </p:nvSpPr>
          <p:spPr>
            <a:xfrm>
              <a:off x="11420168" y="17300311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2" name="object 155">
              <a:extLst>
                <a:ext uri="{FF2B5EF4-FFF2-40B4-BE49-F238E27FC236}">
                  <a16:creationId xmlns:a16="http://schemas.microsoft.com/office/drawing/2014/main" id="{B6142C46-4D1F-473D-9610-BE7341E1F0F3}"/>
                </a:ext>
              </a:extLst>
            </p:cNvPr>
            <p:cNvSpPr txBox="1"/>
            <p:nvPr/>
          </p:nvSpPr>
          <p:spPr>
            <a:xfrm>
              <a:off x="13444681" y="17300311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3" name="object 156">
              <a:extLst>
                <a:ext uri="{FF2B5EF4-FFF2-40B4-BE49-F238E27FC236}">
                  <a16:creationId xmlns:a16="http://schemas.microsoft.com/office/drawing/2014/main" id="{57414615-863A-496A-98CE-F1B430D5FD6F}"/>
                </a:ext>
              </a:extLst>
            </p:cNvPr>
            <p:cNvSpPr txBox="1"/>
            <p:nvPr/>
          </p:nvSpPr>
          <p:spPr>
            <a:xfrm>
              <a:off x="15461786" y="17300311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6" name="object 146">
              <a:extLst>
                <a:ext uri="{FF2B5EF4-FFF2-40B4-BE49-F238E27FC236}">
                  <a16:creationId xmlns:a16="http://schemas.microsoft.com/office/drawing/2014/main" id="{E361E5A3-9F31-4EBA-89DB-761B5D4991FD}"/>
                </a:ext>
              </a:extLst>
            </p:cNvPr>
            <p:cNvSpPr txBox="1"/>
            <p:nvPr/>
          </p:nvSpPr>
          <p:spPr>
            <a:xfrm>
              <a:off x="14148556" y="13496032"/>
              <a:ext cx="2989349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depleted.  </a:t>
              </a:r>
              <a:endParaRPr lang="en-US" sz="1200" dirty="0">
                <a:solidFill>
                  <a:srgbClr val="1D2D5F"/>
                </a:solidFill>
                <a:latin typeface="Arial"/>
                <a:cs typeface="Arial"/>
              </a:endParaRPr>
            </a:p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6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1D2D5F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1D2D5F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7" name="object 147">
              <a:extLst>
                <a:ext uri="{FF2B5EF4-FFF2-40B4-BE49-F238E27FC236}">
                  <a16:creationId xmlns:a16="http://schemas.microsoft.com/office/drawing/2014/main" id="{DC27F42D-B0AC-4E6B-B814-6A5C9FEE2615}"/>
                </a:ext>
              </a:extLst>
            </p:cNvPr>
            <p:cNvSpPr txBox="1">
              <a:spLocks/>
            </p:cNvSpPr>
            <p:nvPr/>
          </p:nvSpPr>
          <p:spPr>
            <a:xfrm>
              <a:off x="7091773" y="13311551"/>
              <a:ext cx="3527202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Rhizophagus</a:t>
              </a:r>
              <a:r>
                <a:rPr lang="en-US" sz="2800" b="1" i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irregularis</a:t>
              </a:r>
              <a:endParaRPr lang="en-US" sz="2800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60" name="Group 1659">
            <a:extLst>
              <a:ext uri="{FF2B5EF4-FFF2-40B4-BE49-F238E27FC236}">
                <a16:creationId xmlns:a16="http://schemas.microsoft.com/office/drawing/2014/main" id="{15C83C43-3C9D-422A-99FB-82629A03E612}"/>
              </a:ext>
            </a:extLst>
          </p:cNvPr>
          <p:cNvGrpSpPr/>
          <p:nvPr/>
        </p:nvGrpSpPr>
        <p:grpSpPr>
          <a:xfrm>
            <a:off x="687483" y="8829400"/>
            <a:ext cx="17011702" cy="4137364"/>
            <a:chOff x="147423" y="9004959"/>
            <a:chExt cx="17011702" cy="4137364"/>
          </a:xfrm>
        </p:grpSpPr>
        <p:sp>
          <p:nvSpPr>
            <p:cNvPr id="789" name="object 2">
              <a:extLst>
                <a:ext uri="{FF2B5EF4-FFF2-40B4-BE49-F238E27FC236}">
                  <a16:creationId xmlns:a16="http://schemas.microsoft.com/office/drawing/2014/main" id="{49FF3605-44B0-455D-B0F8-1C6352131333}"/>
                </a:ext>
              </a:extLst>
            </p:cNvPr>
            <p:cNvSpPr/>
            <p:nvPr/>
          </p:nvSpPr>
          <p:spPr>
            <a:xfrm>
              <a:off x="16588906" y="12186845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3">
              <a:extLst>
                <a:ext uri="{FF2B5EF4-FFF2-40B4-BE49-F238E27FC236}">
                  <a16:creationId xmlns:a16="http://schemas.microsoft.com/office/drawing/2014/main" id="{578AFDD7-EA2D-44B5-9C19-9E9DDCD05306}"/>
                </a:ext>
              </a:extLst>
            </p:cNvPr>
            <p:cNvSpPr/>
            <p:nvPr/>
          </p:nvSpPr>
          <p:spPr>
            <a:xfrm>
              <a:off x="15778216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4">
              <a:extLst>
                <a:ext uri="{FF2B5EF4-FFF2-40B4-BE49-F238E27FC236}">
                  <a16:creationId xmlns:a16="http://schemas.microsoft.com/office/drawing/2014/main" id="{0DCE2E8C-0983-472E-93DE-8E7E225A53D0}"/>
                </a:ext>
              </a:extLst>
            </p:cNvPr>
            <p:cNvSpPr/>
            <p:nvPr/>
          </p:nvSpPr>
          <p:spPr>
            <a:xfrm>
              <a:off x="13751310" y="12186845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5">
              <a:extLst>
                <a:ext uri="{FF2B5EF4-FFF2-40B4-BE49-F238E27FC236}">
                  <a16:creationId xmlns:a16="http://schemas.microsoft.com/office/drawing/2014/main" id="{056AF362-4429-4B15-8A24-91CE5803EB5D}"/>
                </a:ext>
              </a:extLst>
            </p:cNvPr>
            <p:cNvSpPr/>
            <p:nvPr/>
          </p:nvSpPr>
          <p:spPr>
            <a:xfrm>
              <a:off x="12535215" y="12186845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4">
                  <a:moveTo>
                    <a:pt x="0" y="0"/>
                  </a:moveTo>
                  <a:lnTo>
                    <a:pt x="75374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6">
              <a:extLst>
                <a:ext uri="{FF2B5EF4-FFF2-40B4-BE49-F238E27FC236}">
                  <a16:creationId xmlns:a16="http://schemas.microsoft.com/office/drawing/2014/main" id="{BAB0A2BE-CFD0-4731-811B-FCA5B0F66709}"/>
                </a:ext>
              </a:extLst>
            </p:cNvPr>
            <p:cNvSpPr/>
            <p:nvPr/>
          </p:nvSpPr>
          <p:spPr>
            <a:xfrm>
              <a:off x="11724406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">
              <a:extLst>
                <a:ext uri="{FF2B5EF4-FFF2-40B4-BE49-F238E27FC236}">
                  <a16:creationId xmlns:a16="http://schemas.microsoft.com/office/drawing/2014/main" id="{EF40DC7D-C031-4B5D-8ACB-F8A19480833D}"/>
                </a:ext>
              </a:extLst>
            </p:cNvPr>
            <p:cNvSpPr/>
            <p:nvPr/>
          </p:nvSpPr>
          <p:spPr>
            <a:xfrm>
              <a:off x="9697621" y="12186845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8">
              <a:extLst>
                <a:ext uri="{FF2B5EF4-FFF2-40B4-BE49-F238E27FC236}">
                  <a16:creationId xmlns:a16="http://schemas.microsoft.com/office/drawing/2014/main" id="{13BCF5DC-3CC7-4D94-81E3-4D8CAED589AA}"/>
                </a:ext>
              </a:extLst>
            </p:cNvPr>
            <p:cNvSpPr/>
            <p:nvPr/>
          </p:nvSpPr>
          <p:spPr>
            <a:xfrm>
              <a:off x="8481407" y="12186845"/>
              <a:ext cx="709937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2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9">
              <a:extLst>
                <a:ext uri="{FF2B5EF4-FFF2-40B4-BE49-F238E27FC236}">
                  <a16:creationId xmlns:a16="http://schemas.microsoft.com/office/drawing/2014/main" id="{BF9CC7A1-0808-4869-9066-4A0793E7B448}"/>
                </a:ext>
              </a:extLst>
            </p:cNvPr>
            <p:cNvSpPr/>
            <p:nvPr/>
          </p:nvSpPr>
          <p:spPr>
            <a:xfrm>
              <a:off x="7670717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10">
              <a:extLst>
                <a:ext uri="{FF2B5EF4-FFF2-40B4-BE49-F238E27FC236}">
                  <a16:creationId xmlns:a16="http://schemas.microsoft.com/office/drawing/2014/main" id="{E3925064-DAF4-4743-978C-5B1FED7431E1}"/>
                </a:ext>
              </a:extLst>
            </p:cNvPr>
            <p:cNvSpPr/>
            <p:nvPr/>
          </p:nvSpPr>
          <p:spPr>
            <a:xfrm>
              <a:off x="5643811" y="12186845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2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11">
              <a:extLst>
                <a:ext uri="{FF2B5EF4-FFF2-40B4-BE49-F238E27FC236}">
                  <a16:creationId xmlns:a16="http://schemas.microsoft.com/office/drawing/2014/main" id="{ADC3558B-3EDA-4B6E-A8DD-B354129CB453}"/>
                </a:ext>
              </a:extLst>
            </p:cNvPr>
            <p:cNvSpPr/>
            <p:nvPr/>
          </p:nvSpPr>
          <p:spPr>
            <a:xfrm>
              <a:off x="4427716" y="12186845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5">
                  <a:moveTo>
                    <a:pt x="0" y="0"/>
                  </a:moveTo>
                  <a:lnTo>
                    <a:pt x="75374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12">
              <a:extLst>
                <a:ext uri="{FF2B5EF4-FFF2-40B4-BE49-F238E27FC236}">
                  <a16:creationId xmlns:a16="http://schemas.microsoft.com/office/drawing/2014/main" id="{2A029FC4-BA5D-45E6-A7D2-B636E45850A4}"/>
                </a:ext>
              </a:extLst>
            </p:cNvPr>
            <p:cNvSpPr/>
            <p:nvPr/>
          </p:nvSpPr>
          <p:spPr>
            <a:xfrm>
              <a:off x="3616907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13">
              <a:extLst>
                <a:ext uri="{FF2B5EF4-FFF2-40B4-BE49-F238E27FC236}">
                  <a16:creationId xmlns:a16="http://schemas.microsoft.com/office/drawing/2014/main" id="{487EA237-ABE3-4F7C-80EB-7A2D4D8AA438}"/>
                </a:ext>
              </a:extLst>
            </p:cNvPr>
            <p:cNvSpPr/>
            <p:nvPr/>
          </p:nvSpPr>
          <p:spPr>
            <a:xfrm>
              <a:off x="2400813" y="12186845"/>
              <a:ext cx="709937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14">
              <a:extLst>
                <a:ext uri="{FF2B5EF4-FFF2-40B4-BE49-F238E27FC236}">
                  <a16:creationId xmlns:a16="http://schemas.microsoft.com/office/drawing/2014/main" id="{5E90FEED-A38B-42B2-B619-6251611F78D1}"/>
                </a:ext>
              </a:extLst>
            </p:cNvPr>
            <p:cNvSpPr/>
            <p:nvPr/>
          </p:nvSpPr>
          <p:spPr>
            <a:xfrm>
              <a:off x="1590002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15">
              <a:extLst>
                <a:ext uri="{FF2B5EF4-FFF2-40B4-BE49-F238E27FC236}">
                  <a16:creationId xmlns:a16="http://schemas.microsoft.com/office/drawing/2014/main" id="{37A99812-E5E1-47D9-81D5-70ECA1C98709}"/>
                </a:ext>
              </a:extLst>
            </p:cNvPr>
            <p:cNvSpPr/>
            <p:nvPr/>
          </p:nvSpPr>
          <p:spPr>
            <a:xfrm>
              <a:off x="525935" y="12186845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16">
              <a:extLst>
                <a:ext uri="{FF2B5EF4-FFF2-40B4-BE49-F238E27FC236}">
                  <a16:creationId xmlns:a16="http://schemas.microsoft.com/office/drawing/2014/main" id="{7688DA5A-45DE-4109-8550-453E9928FC12}"/>
                </a:ext>
              </a:extLst>
            </p:cNvPr>
            <p:cNvSpPr/>
            <p:nvPr/>
          </p:nvSpPr>
          <p:spPr>
            <a:xfrm>
              <a:off x="525935" y="11005666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17">
              <a:extLst>
                <a:ext uri="{FF2B5EF4-FFF2-40B4-BE49-F238E27FC236}">
                  <a16:creationId xmlns:a16="http://schemas.microsoft.com/office/drawing/2014/main" id="{65341639-7E03-4E9A-B9BB-6FAEB24BA198}"/>
                </a:ext>
              </a:extLst>
            </p:cNvPr>
            <p:cNvSpPr/>
            <p:nvPr/>
          </p:nvSpPr>
          <p:spPr>
            <a:xfrm>
              <a:off x="525935" y="9824488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18">
              <a:extLst>
                <a:ext uri="{FF2B5EF4-FFF2-40B4-BE49-F238E27FC236}">
                  <a16:creationId xmlns:a16="http://schemas.microsoft.com/office/drawing/2014/main" id="{2A79AFFD-0F4C-4CA6-98B5-F9D711289984}"/>
                </a:ext>
              </a:extLst>
            </p:cNvPr>
            <p:cNvSpPr/>
            <p:nvPr/>
          </p:nvSpPr>
          <p:spPr>
            <a:xfrm>
              <a:off x="525935" y="12777481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19">
              <a:extLst>
                <a:ext uri="{FF2B5EF4-FFF2-40B4-BE49-F238E27FC236}">
                  <a16:creationId xmlns:a16="http://schemas.microsoft.com/office/drawing/2014/main" id="{3648E675-3474-4F9B-AC06-E41B6854FB9B}"/>
                </a:ext>
              </a:extLst>
            </p:cNvPr>
            <p:cNvSpPr/>
            <p:nvPr/>
          </p:nvSpPr>
          <p:spPr>
            <a:xfrm>
              <a:off x="15778216" y="11596303"/>
              <a:ext cx="1368480" cy="0"/>
            </a:xfrm>
            <a:custGeom>
              <a:avLst/>
              <a:gdLst/>
              <a:ahLst/>
              <a:cxnLst/>
              <a:rect l="l" t="t" r="r" b="b"/>
              <a:pathLst>
                <a:path w="1454150">
                  <a:moveTo>
                    <a:pt x="0" y="0"/>
                  </a:moveTo>
                  <a:lnTo>
                    <a:pt x="145376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20">
              <a:extLst>
                <a:ext uri="{FF2B5EF4-FFF2-40B4-BE49-F238E27FC236}">
                  <a16:creationId xmlns:a16="http://schemas.microsoft.com/office/drawing/2014/main" id="{0DA56C97-C7C1-4C26-90DE-B1B61B2C79CC}"/>
                </a:ext>
              </a:extLst>
            </p:cNvPr>
            <p:cNvSpPr/>
            <p:nvPr/>
          </p:nvSpPr>
          <p:spPr>
            <a:xfrm>
              <a:off x="12535215" y="11596303"/>
              <a:ext cx="2736363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53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21">
              <a:extLst>
                <a:ext uri="{FF2B5EF4-FFF2-40B4-BE49-F238E27FC236}">
                  <a16:creationId xmlns:a16="http://schemas.microsoft.com/office/drawing/2014/main" id="{46789D21-9118-49DE-808E-101682382051}"/>
                </a:ext>
              </a:extLst>
            </p:cNvPr>
            <p:cNvSpPr/>
            <p:nvPr/>
          </p:nvSpPr>
          <p:spPr>
            <a:xfrm>
              <a:off x="11724406" y="11596303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22">
              <a:extLst>
                <a:ext uri="{FF2B5EF4-FFF2-40B4-BE49-F238E27FC236}">
                  <a16:creationId xmlns:a16="http://schemas.microsoft.com/office/drawing/2014/main" id="{8AC8CE8A-715F-4128-A059-D201E83E0CBF}"/>
                </a:ext>
              </a:extLst>
            </p:cNvPr>
            <p:cNvSpPr/>
            <p:nvPr/>
          </p:nvSpPr>
          <p:spPr>
            <a:xfrm>
              <a:off x="5643811" y="11596303"/>
              <a:ext cx="5574316" cy="0"/>
            </a:xfrm>
            <a:custGeom>
              <a:avLst/>
              <a:gdLst/>
              <a:ahLst/>
              <a:cxnLst/>
              <a:rect l="l" t="t" r="r" b="b"/>
              <a:pathLst>
                <a:path w="5923280">
                  <a:moveTo>
                    <a:pt x="0" y="0"/>
                  </a:moveTo>
                  <a:lnTo>
                    <a:pt x="592289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23">
              <a:extLst>
                <a:ext uri="{FF2B5EF4-FFF2-40B4-BE49-F238E27FC236}">
                  <a16:creationId xmlns:a16="http://schemas.microsoft.com/office/drawing/2014/main" id="{FB31ACF5-C833-4D38-9F61-AD76DD1CBF1A}"/>
                </a:ext>
              </a:extLst>
            </p:cNvPr>
            <p:cNvSpPr/>
            <p:nvPr/>
          </p:nvSpPr>
          <p:spPr>
            <a:xfrm>
              <a:off x="1590002" y="11596303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60">
                  <a:moveTo>
                    <a:pt x="0" y="0"/>
                  </a:moveTo>
                  <a:lnTo>
                    <a:pt x="3769105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24">
              <a:extLst>
                <a:ext uri="{FF2B5EF4-FFF2-40B4-BE49-F238E27FC236}">
                  <a16:creationId xmlns:a16="http://schemas.microsoft.com/office/drawing/2014/main" id="{2E7BA511-3EA8-446C-BD55-6F9CEED3AB25}"/>
                </a:ext>
              </a:extLst>
            </p:cNvPr>
            <p:cNvSpPr/>
            <p:nvPr/>
          </p:nvSpPr>
          <p:spPr>
            <a:xfrm>
              <a:off x="525935" y="11596303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25">
              <a:extLst>
                <a:ext uri="{FF2B5EF4-FFF2-40B4-BE49-F238E27FC236}">
                  <a16:creationId xmlns:a16="http://schemas.microsoft.com/office/drawing/2014/main" id="{EE94C132-0596-42CC-8D96-2DC436D989A8}"/>
                </a:ext>
              </a:extLst>
            </p:cNvPr>
            <p:cNvSpPr/>
            <p:nvPr/>
          </p:nvSpPr>
          <p:spPr>
            <a:xfrm>
              <a:off x="525935" y="10415032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26">
              <a:extLst>
                <a:ext uri="{FF2B5EF4-FFF2-40B4-BE49-F238E27FC236}">
                  <a16:creationId xmlns:a16="http://schemas.microsoft.com/office/drawing/2014/main" id="{4CE5C243-0FE5-44BF-8728-1E5CBE69E8B5}"/>
                </a:ext>
              </a:extLst>
            </p:cNvPr>
            <p:cNvSpPr/>
            <p:nvPr/>
          </p:nvSpPr>
          <p:spPr>
            <a:xfrm>
              <a:off x="1742029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27">
              <a:extLst>
                <a:ext uri="{FF2B5EF4-FFF2-40B4-BE49-F238E27FC236}">
                  <a16:creationId xmlns:a16="http://schemas.microsoft.com/office/drawing/2014/main" id="{66EE0DB0-0469-4371-9061-199C739A3BCB}"/>
                </a:ext>
              </a:extLst>
            </p:cNvPr>
            <p:cNvSpPr/>
            <p:nvPr/>
          </p:nvSpPr>
          <p:spPr>
            <a:xfrm>
              <a:off x="3768933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28">
              <a:extLst>
                <a:ext uri="{FF2B5EF4-FFF2-40B4-BE49-F238E27FC236}">
                  <a16:creationId xmlns:a16="http://schemas.microsoft.com/office/drawing/2014/main" id="{860FF7A5-AFA4-465D-9255-763210B833A4}"/>
                </a:ext>
              </a:extLst>
            </p:cNvPr>
            <p:cNvSpPr/>
            <p:nvPr/>
          </p:nvSpPr>
          <p:spPr>
            <a:xfrm>
              <a:off x="5795838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29">
              <a:extLst>
                <a:ext uri="{FF2B5EF4-FFF2-40B4-BE49-F238E27FC236}">
                  <a16:creationId xmlns:a16="http://schemas.microsoft.com/office/drawing/2014/main" id="{BC784714-00EE-4DA8-97E5-F3CAEE2C8A05}"/>
                </a:ext>
              </a:extLst>
            </p:cNvPr>
            <p:cNvSpPr/>
            <p:nvPr/>
          </p:nvSpPr>
          <p:spPr>
            <a:xfrm>
              <a:off x="7822743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30">
              <a:extLst>
                <a:ext uri="{FF2B5EF4-FFF2-40B4-BE49-F238E27FC236}">
                  <a16:creationId xmlns:a16="http://schemas.microsoft.com/office/drawing/2014/main" id="{784ADE3E-ED95-4249-909C-1D3B28798C38}"/>
                </a:ext>
              </a:extLst>
            </p:cNvPr>
            <p:cNvSpPr/>
            <p:nvPr/>
          </p:nvSpPr>
          <p:spPr>
            <a:xfrm>
              <a:off x="9849529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31">
              <a:extLst>
                <a:ext uri="{FF2B5EF4-FFF2-40B4-BE49-F238E27FC236}">
                  <a16:creationId xmlns:a16="http://schemas.microsoft.com/office/drawing/2014/main" id="{EB5B15E2-3CC5-4E8D-9AFF-B8B5AD4A6EEE}"/>
                </a:ext>
              </a:extLst>
            </p:cNvPr>
            <p:cNvSpPr/>
            <p:nvPr/>
          </p:nvSpPr>
          <p:spPr>
            <a:xfrm>
              <a:off x="11876433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32">
              <a:extLst>
                <a:ext uri="{FF2B5EF4-FFF2-40B4-BE49-F238E27FC236}">
                  <a16:creationId xmlns:a16="http://schemas.microsoft.com/office/drawing/2014/main" id="{354F1E04-A439-4D95-9769-297097DAC4F6}"/>
                </a:ext>
              </a:extLst>
            </p:cNvPr>
            <p:cNvSpPr/>
            <p:nvPr/>
          </p:nvSpPr>
          <p:spPr>
            <a:xfrm>
              <a:off x="13903338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33">
              <a:extLst>
                <a:ext uri="{FF2B5EF4-FFF2-40B4-BE49-F238E27FC236}">
                  <a16:creationId xmlns:a16="http://schemas.microsoft.com/office/drawing/2014/main" id="{1479235F-5A1A-4576-A382-64D36A3BCA39}"/>
                </a:ext>
              </a:extLst>
            </p:cNvPr>
            <p:cNvSpPr/>
            <p:nvPr/>
          </p:nvSpPr>
          <p:spPr>
            <a:xfrm>
              <a:off x="15930243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34">
              <a:extLst>
                <a:ext uri="{FF2B5EF4-FFF2-40B4-BE49-F238E27FC236}">
                  <a16:creationId xmlns:a16="http://schemas.microsoft.com/office/drawing/2014/main" id="{32CA0671-F1F6-428E-A021-2B3D7B1E143A}"/>
                </a:ext>
              </a:extLst>
            </p:cNvPr>
            <p:cNvSpPr/>
            <p:nvPr/>
          </p:nvSpPr>
          <p:spPr>
            <a:xfrm>
              <a:off x="1336744" y="10744053"/>
              <a:ext cx="0" cy="811490"/>
            </a:xfrm>
            <a:custGeom>
              <a:avLst/>
              <a:gdLst/>
              <a:ahLst/>
              <a:cxnLst/>
              <a:rect l="l" t="t" r="r" b="b"/>
              <a:pathLst>
                <a:path h="1117600">
                  <a:moveTo>
                    <a:pt x="0" y="1117473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35">
              <a:extLst>
                <a:ext uri="{FF2B5EF4-FFF2-40B4-BE49-F238E27FC236}">
                  <a16:creationId xmlns:a16="http://schemas.microsoft.com/office/drawing/2014/main" id="{D02AAAC5-565F-40E4-ABC4-A15CBC817035}"/>
                </a:ext>
              </a:extLst>
            </p:cNvPr>
            <p:cNvSpPr/>
            <p:nvPr/>
          </p:nvSpPr>
          <p:spPr>
            <a:xfrm>
              <a:off x="1336744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36">
              <a:extLst>
                <a:ext uri="{FF2B5EF4-FFF2-40B4-BE49-F238E27FC236}">
                  <a16:creationId xmlns:a16="http://schemas.microsoft.com/office/drawing/2014/main" id="{51EA32A3-37B8-4EEF-8149-84549FB3CFCA}"/>
                </a:ext>
              </a:extLst>
            </p:cNvPr>
            <p:cNvSpPr/>
            <p:nvPr/>
          </p:nvSpPr>
          <p:spPr>
            <a:xfrm>
              <a:off x="1083367" y="11555451"/>
              <a:ext cx="506756" cy="1222307"/>
            </a:xfrm>
            <a:custGeom>
              <a:avLst/>
              <a:gdLst/>
              <a:ahLst/>
              <a:cxnLst/>
              <a:rect l="l" t="t" r="r" b="b"/>
              <a:pathLst>
                <a:path w="538480" h="1683385">
                  <a:moveTo>
                    <a:pt x="0" y="0"/>
                  </a:moveTo>
                  <a:lnTo>
                    <a:pt x="0" y="1683003"/>
                  </a:lnTo>
                  <a:lnTo>
                    <a:pt x="538353" y="1683003"/>
                  </a:lnTo>
                  <a:lnTo>
                    <a:pt x="538353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37">
              <a:extLst>
                <a:ext uri="{FF2B5EF4-FFF2-40B4-BE49-F238E27FC236}">
                  <a16:creationId xmlns:a16="http://schemas.microsoft.com/office/drawing/2014/main" id="{B86371D4-A152-4DA2-808C-8523D842A68F}"/>
                </a:ext>
              </a:extLst>
            </p:cNvPr>
            <p:cNvSpPr/>
            <p:nvPr/>
          </p:nvSpPr>
          <p:spPr>
            <a:xfrm>
              <a:off x="1083367" y="11870549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353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38">
              <a:extLst>
                <a:ext uri="{FF2B5EF4-FFF2-40B4-BE49-F238E27FC236}">
                  <a16:creationId xmlns:a16="http://schemas.microsoft.com/office/drawing/2014/main" id="{C72CC6D3-9E20-4CCB-9AA9-06AB3A8AA9D0}"/>
                </a:ext>
              </a:extLst>
            </p:cNvPr>
            <p:cNvSpPr/>
            <p:nvPr/>
          </p:nvSpPr>
          <p:spPr>
            <a:xfrm>
              <a:off x="2147435" y="10601581"/>
              <a:ext cx="0" cy="1219078"/>
            </a:xfrm>
            <a:custGeom>
              <a:avLst/>
              <a:gdLst/>
              <a:ahLst/>
              <a:cxnLst/>
              <a:rect l="l" t="t" r="r" b="b"/>
              <a:pathLst>
                <a:path h="1678939">
                  <a:moveTo>
                    <a:pt x="0" y="1678559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39">
              <a:extLst>
                <a:ext uri="{FF2B5EF4-FFF2-40B4-BE49-F238E27FC236}">
                  <a16:creationId xmlns:a16="http://schemas.microsoft.com/office/drawing/2014/main" id="{F1EFC832-7EA3-403A-8FAB-36B7503AD38B}"/>
                </a:ext>
              </a:extLst>
            </p:cNvPr>
            <p:cNvSpPr/>
            <p:nvPr/>
          </p:nvSpPr>
          <p:spPr>
            <a:xfrm>
              <a:off x="2147435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40">
              <a:extLst>
                <a:ext uri="{FF2B5EF4-FFF2-40B4-BE49-F238E27FC236}">
                  <a16:creationId xmlns:a16="http://schemas.microsoft.com/office/drawing/2014/main" id="{6395949A-32A6-45B7-A488-16271B06E16B}"/>
                </a:ext>
              </a:extLst>
            </p:cNvPr>
            <p:cNvSpPr/>
            <p:nvPr/>
          </p:nvSpPr>
          <p:spPr>
            <a:xfrm>
              <a:off x="1894056" y="11820384"/>
              <a:ext cx="506756" cy="957189"/>
            </a:xfrm>
            <a:custGeom>
              <a:avLst/>
              <a:gdLst/>
              <a:ahLst/>
              <a:cxnLst/>
              <a:rect l="l" t="t" r="r" b="b"/>
              <a:pathLst>
                <a:path w="538480" h="1318260">
                  <a:moveTo>
                    <a:pt x="0" y="0"/>
                  </a:moveTo>
                  <a:lnTo>
                    <a:pt x="0" y="1318133"/>
                  </a:lnTo>
                  <a:lnTo>
                    <a:pt x="538480" y="1318133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41">
              <a:extLst>
                <a:ext uri="{FF2B5EF4-FFF2-40B4-BE49-F238E27FC236}">
                  <a16:creationId xmlns:a16="http://schemas.microsoft.com/office/drawing/2014/main" id="{22740583-1D17-4BE6-8FF8-7104A0F34152}"/>
                </a:ext>
              </a:extLst>
            </p:cNvPr>
            <p:cNvSpPr/>
            <p:nvPr/>
          </p:nvSpPr>
          <p:spPr>
            <a:xfrm>
              <a:off x="1894056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42">
              <a:extLst>
                <a:ext uri="{FF2B5EF4-FFF2-40B4-BE49-F238E27FC236}">
                  <a16:creationId xmlns:a16="http://schemas.microsoft.com/office/drawing/2014/main" id="{4ACDC3E0-43F7-4FA7-80D4-F7A1A477A1C0}"/>
                </a:ext>
              </a:extLst>
            </p:cNvPr>
            <p:cNvSpPr/>
            <p:nvPr/>
          </p:nvSpPr>
          <p:spPr>
            <a:xfrm>
              <a:off x="3363530" y="10545977"/>
              <a:ext cx="0" cy="1137930"/>
            </a:xfrm>
            <a:custGeom>
              <a:avLst/>
              <a:gdLst/>
              <a:ahLst/>
              <a:cxnLst/>
              <a:rect l="l" t="t" r="r" b="b"/>
              <a:pathLst>
                <a:path h="1567179">
                  <a:moveTo>
                    <a:pt x="0" y="156667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43">
              <a:extLst>
                <a:ext uri="{FF2B5EF4-FFF2-40B4-BE49-F238E27FC236}">
                  <a16:creationId xmlns:a16="http://schemas.microsoft.com/office/drawing/2014/main" id="{6160F7B7-CEB7-4304-8C05-520FD7E7FA6C}"/>
                </a:ext>
              </a:extLst>
            </p:cNvPr>
            <p:cNvSpPr/>
            <p:nvPr/>
          </p:nvSpPr>
          <p:spPr>
            <a:xfrm>
              <a:off x="3363530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44">
              <a:extLst>
                <a:ext uri="{FF2B5EF4-FFF2-40B4-BE49-F238E27FC236}">
                  <a16:creationId xmlns:a16="http://schemas.microsoft.com/office/drawing/2014/main" id="{50899522-DAC5-43F8-8C23-ADEC631397F9}"/>
                </a:ext>
              </a:extLst>
            </p:cNvPr>
            <p:cNvSpPr/>
            <p:nvPr/>
          </p:nvSpPr>
          <p:spPr>
            <a:xfrm>
              <a:off x="3110271" y="11683538"/>
              <a:ext cx="506756" cy="1094128"/>
            </a:xfrm>
            <a:custGeom>
              <a:avLst/>
              <a:gdLst/>
              <a:ahLst/>
              <a:cxnLst/>
              <a:rect l="l" t="t" r="r" b="b"/>
              <a:pathLst>
                <a:path w="538479" h="1506854">
                  <a:moveTo>
                    <a:pt x="0" y="0"/>
                  </a:moveTo>
                  <a:lnTo>
                    <a:pt x="0" y="1506600"/>
                  </a:lnTo>
                  <a:lnTo>
                    <a:pt x="538352" y="1506600"/>
                  </a:lnTo>
                  <a:lnTo>
                    <a:pt x="538352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45">
              <a:extLst>
                <a:ext uri="{FF2B5EF4-FFF2-40B4-BE49-F238E27FC236}">
                  <a16:creationId xmlns:a16="http://schemas.microsoft.com/office/drawing/2014/main" id="{A52BEAEA-AC33-41DE-B3F3-CC69BD41BBA1}"/>
                </a:ext>
              </a:extLst>
            </p:cNvPr>
            <p:cNvSpPr/>
            <p:nvPr/>
          </p:nvSpPr>
          <p:spPr>
            <a:xfrm>
              <a:off x="3110271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2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46">
              <a:extLst>
                <a:ext uri="{FF2B5EF4-FFF2-40B4-BE49-F238E27FC236}">
                  <a16:creationId xmlns:a16="http://schemas.microsoft.com/office/drawing/2014/main" id="{9B5980AE-30C1-4D87-BB51-481DFB58DE83}"/>
                </a:ext>
              </a:extLst>
            </p:cNvPr>
            <p:cNvSpPr/>
            <p:nvPr/>
          </p:nvSpPr>
          <p:spPr>
            <a:xfrm>
              <a:off x="4174339" y="10449151"/>
              <a:ext cx="0" cy="1237983"/>
            </a:xfrm>
            <a:custGeom>
              <a:avLst/>
              <a:gdLst/>
              <a:ahLst/>
              <a:cxnLst/>
              <a:rect l="l" t="t" r="r" b="b"/>
              <a:pathLst>
                <a:path h="1704975">
                  <a:moveTo>
                    <a:pt x="0" y="170484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47">
              <a:extLst>
                <a:ext uri="{FF2B5EF4-FFF2-40B4-BE49-F238E27FC236}">
                  <a16:creationId xmlns:a16="http://schemas.microsoft.com/office/drawing/2014/main" id="{28D86EF8-8BC5-4D70-BF6C-D1F00EFEF9E3}"/>
                </a:ext>
              </a:extLst>
            </p:cNvPr>
            <p:cNvSpPr/>
            <p:nvPr/>
          </p:nvSpPr>
          <p:spPr>
            <a:xfrm>
              <a:off x="4174339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48">
              <a:extLst>
                <a:ext uri="{FF2B5EF4-FFF2-40B4-BE49-F238E27FC236}">
                  <a16:creationId xmlns:a16="http://schemas.microsoft.com/office/drawing/2014/main" id="{4FE796AC-FA8F-496C-97D4-BC6E25CDFD1B}"/>
                </a:ext>
              </a:extLst>
            </p:cNvPr>
            <p:cNvSpPr/>
            <p:nvPr/>
          </p:nvSpPr>
          <p:spPr>
            <a:xfrm>
              <a:off x="3920960" y="11687042"/>
              <a:ext cx="506756" cy="1090440"/>
            </a:xfrm>
            <a:custGeom>
              <a:avLst/>
              <a:gdLst/>
              <a:ahLst/>
              <a:cxnLst/>
              <a:rect l="l" t="t" r="r" b="b"/>
              <a:pathLst>
                <a:path w="538479" h="1501775">
                  <a:moveTo>
                    <a:pt x="0" y="0"/>
                  </a:moveTo>
                  <a:lnTo>
                    <a:pt x="0" y="1501774"/>
                  </a:lnTo>
                  <a:lnTo>
                    <a:pt x="538480" y="1501774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49">
              <a:extLst>
                <a:ext uri="{FF2B5EF4-FFF2-40B4-BE49-F238E27FC236}">
                  <a16:creationId xmlns:a16="http://schemas.microsoft.com/office/drawing/2014/main" id="{413A661E-A0A2-4A69-A003-A9DC256671D6}"/>
                </a:ext>
              </a:extLst>
            </p:cNvPr>
            <p:cNvSpPr/>
            <p:nvPr/>
          </p:nvSpPr>
          <p:spPr>
            <a:xfrm>
              <a:off x="3920960" y="12348313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50">
              <a:extLst>
                <a:ext uri="{FF2B5EF4-FFF2-40B4-BE49-F238E27FC236}">
                  <a16:creationId xmlns:a16="http://schemas.microsoft.com/office/drawing/2014/main" id="{695B7B9E-C642-440F-AD33-E94DAB00C758}"/>
                </a:ext>
              </a:extLst>
            </p:cNvPr>
            <p:cNvSpPr/>
            <p:nvPr/>
          </p:nvSpPr>
          <p:spPr>
            <a:xfrm>
              <a:off x="5390434" y="10864209"/>
              <a:ext cx="0" cy="723886"/>
            </a:xfrm>
            <a:custGeom>
              <a:avLst/>
              <a:gdLst/>
              <a:ahLst/>
              <a:cxnLst/>
              <a:rect l="l" t="t" r="r" b="b"/>
              <a:pathLst>
                <a:path h="996950">
                  <a:moveTo>
                    <a:pt x="0" y="996695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51">
              <a:extLst>
                <a:ext uri="{FF2B5EF4-FFF2-40B4-BE49-F238E27FC236}">
                  <a16:creationId xmlns:a16="http://schemas.microsoft.com/office/drawing/2014/main" id="{6367CC9B-A2F0-4D56-A271-DC243EDBB089}"/>
                </a:ext>
              </a:extLst>
            </p:cNvPr>
            <p:cNvSpPr/>
            <p:nvPr/>
          </p:nvSpPr>
          <p:spPr>
            <a:xfrm>
              <a:off x="5390434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52">
              <a:extLst>
                <a:ext uri="{FF2B5EF4-FFF2-40B4-BE49-F238E27FC236}">
                  <a16:creationId xmlns:a16="http://schemas.microsoft.com/office/drawing/2014/main" id="{D011CD1D-CAC9-47D3-A6E3-9176BB4CBD40}"/>
                </a:ext>
              </a:extLst>
            </p:cNvPr>
            <p:cNvSpPr/>
            <p:nvPr/>
          </p:nvSpPr>
          <p:spPr>
            <a:xfrm>
              <a:off x="5137055" y="11587911"/>
              <a:ext cx="506756" cy="1189570"/>
            </a:xfrm>
            <a:custGeom>
              <a:avLst/>
              <a:gdLst/>
              <a:ahLst/>
              <a:cxnLst/>
              <a:rect l="l" t="t" r="r" b="b"/>
              <a:pathLst>
                <a:path w="538479" h="1638300">
                  <a:moveTo>
                    <a:pt x="0" y="0"/>
                  </a:moveTo>
                  <a:lnTo>
                    <a:pt x="0" y="1638299"/>
                  </a:lnTo>
                  <a:lnTo>
                    <a:pt x="538480" y="1638299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53">
              <a:extLst>
                <a:ext uri="{FF2B5EF4-FFF2-40B4-BE49-F238E27FC236}">
                  <a16:creationId xmlns:a16="http://schemas.microsoft.com/office/drawing/2014/main" id="{9AE237EA-52C1-496D-ACCF-190234478FA5}"/>
                </a:ext>
              </a:extLst>
            </p:cNvPr>
            <p:cNvSpPr/>
            <p:nvPr/>
          </p:nvSpPr>
          <p:spPr>
            <a:xfrm>
              <a:off x="513705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54">
              <a:extLst>
                <a:ext uri="{FF2B5EF4-FFF2-40B4-BE49-F238E27FC236}">
                  <a16:creationId xmlns:a16="http://schemas.microsoft.com/office/drawing/2014/main" id="{F4AB1DA4-921A-4E64-8482-48525F9DF55A}"/>
                </a:ext>
              </a:extLst>
            </p:cNvPr>
            <p:cNvSpPr/>
            <p:nvPr/>
          </p:nvSpPr>
          <p:spPr>
            <a:xfrm>
              <a:off x="6201244" y="127774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55">
              <a:extLst>
                <a:ext uri="{FF2B5EF4-FFF2-40B4-BE49-F238E27FC236}">
                  <a16:creationId xmlns:a16="http://schemas.microsoft.com/office/drawing/2014/main" id="{B18CAB21-9852-451C-A97F-7B779A706DF6}"/>
                </a:ext>
              </a:extLst>
            </p:cNvPr>
            <p:cNvSpPr/>
            <p:nvPr/>
          </p:nvSpPr>
          <p:spPr>
            <a:xfrm>
              <a:off x="594786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3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56">
              <a:extLst>
                <a:ext uri="{FF2B5EF4-FFF2-40B4-BE49-F238E27FC236}">
                  <a16:creationId xmlns:a16="http://schemas.microsoft.com/office/drawing/2014/main" id="{243C1A16-3AF7-4DCE-8A24-C865D137FF19}"/>
                </a:ext>
              </a:extLst>
            </p:cNvPr>
            <p:cNvSpPr/>
            <p:nvPr/>
          </p:nvSpPr>
          <p:spPr>
            <a:xfrm>
              <a:off x="594786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3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57">
              <a:extLst>
                <a:ext uri="{FF2B5EF4-FFF2-40B4-BE49-F238E27FC236}">
                  <a16:creationId xmlns:a16="http://schemas.microsoft.com/office/drawing/2014/main" id="{38401DAC-0D6B-4EDF-A6C4-B278987DFA08}"/>
                </a:ext>
              </a:extLst>
            </p:cNvPr>
            <p:cNvSpPr/>
            <p:nvPr/>
          </p:nvSpPr>
          <p:spPr>
            <a:xfrm>
              <a:off x="5947865" y="12767660"/>
              <a:ext cx="506756" cy="19826"/>
            </a:xfrm>
            <a:custGeom>
              <a:avLst/>
              <a:gdLst/>
              <a:ahLst/>
              <a:cxnLst/>
              <a:rect l="l" t="t" r="r" b="b"/>
              <a:pathLst>
                <a:path w="538479" h="27304">
                  <a:moveTo>
                    <a:pt x="0" y="27050"/>
                  </a:moveTo>
                  <a:lnTo>
                    <a:pt x="538353" y="27050"/>
                  </a:lnTo>
                  <a:lnTo>
                    <a:pt x="538353" y="0"/>
                  </a:lnTo>
                  <a:lnTo>
                    <a:pt x="0" y="0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58">
              <a:extLst>
                <a:ext uri="{FF2B5EF4-FFF2-40B4-BE49-F238E27FC236}">
                  <a16:creationId xmlns:a16="http://schemas.microsoft.com/office/drawing/2014/main" id="{57A4BA07-CE2C-41E5-9DAE-8DA832541A39}"/>
                </a:ext>
              </a:extLst>
            </p:cNvPr>
            <p:cNvSpPr/>
            <p:nvPr/>
          </p:nvSpPr>
          <p:spPr>
            <a:xfrm>
              <a:off x="7417339" y="10054748"/>
              <a:ext cx="0" cy="1602231"/>
            </a:xfrm>
            <a:custGeom>
              <a:avLst/>
              <a:gdLst/>
              <a:ahLst/>
              <a:cxnLst/>
              <a:rect l="l" t="t" r="r" b="b"/>
              <a:pathLst>
                <a:path h="2206625">
                  <a:moveTo>
                    <a:pt x="0" y="220637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59">
              <a:extLst>
                <a:ext uri="{FF2B5EF4-FFF2-40B4-BE49-F238E27FC236}">
                  <a16:creationId xmlns:a16="http://schemas.microsoft.com/office/drawing/2014/main" id="{3B8B1585-6606-45C2-83D2-6D1633AA232A}"/>
                </a:ext>
              </a:extLst>
            </p:cNvPr>
            <p:cNvSpPr/>
            <p:nvPr/>
          </p:nvSpPr>
          <p:spPr>
            <a:xfrm>
              <a:off x="7417339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60">
              <a:extLst>
                <a:ext uri="{FF2B5EF4-FFF2-40B4-BE49-F238E27FC236}">
                  <a16:creationId xmlns:a16="http://schemas.microsoft.com/office/drawing/2014/main" id="{B9AAB02D-0B19-4D66-93CE-652D97F35B2E}"/>
                </a:ext>
              </a:extLst>
            </p:cNvPr>
            <p:cNvSpPr/>
            <p:nvPr/>
          </p:nvSpPr>
          <p:spPr>
            <a:xfrm>
              <a:off x="7163960" y="11656796"/>
              <a:ext cx="506756" cy="1120870"/>
            </a:xfrm>
            <a:custGeom>
              <a:avLst/>
              <a:gdLst/>
              <a:ahLst/>
              <a:cxnLst/>
              <a:rect l="l" t="t" r="r" b="b"/>
              <a:pathLst>
                <a:path w="538479" h="1543685">
                  <a:moveTo>
                    <a:pt x="0" y="0"/>
                  </a:moveTo>
                  <a:lnTo>
                    <a:pt x="0" y="1543431"/>
                  </a:lnTo>
                  <a:lnTo>
                    <a:pt x="538480" y="1543431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61">
              <a:extLst>
                <a:ext uri="{FF2B5EF4-FFF2-40B4-BE49-F238E27FC236}">
                  <a16:creationId xmlns:a16="http://schemas.microsoft.com/office/drawing/2014/main" id="{1A34738F-1399-4D82-BAFF-04B32B31636D}"/>
                </a:ext>
              </a:extLst>
            </p:cNvPr>
            <p:cNvSpPr/>
            <p:nvPr/>
          </p:nvSpPr>
          <p:spPr>
            <a:xfrm>
              <a:off x="7163960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62">
              <a:extLst>
                <a:ext uri="{FF2B5EF4-FFF2-40B4-BE49-F238E27FC236}">
                  <a16:creationId xmlns:a16="http://schemas.microsoft.com/office/drawing/2014/main" id="{F8537DF2-F4D9-4C33-B842-0EF6F0D29C52}"/>
                </a:ext>
              </a:extLst>
            </p:cNvPr>
            <p:cNvSpPr/>
            <p:nvPr/>
          </p:nvSpPr>
          <p:spPr>
            <a:xfrm>
              <a:off x="8228029" y="10521632"/>
              <a:ext cx="0" cy="1314521"/>
            </a:xfrm>
            <a:custGeom>
              <a:avLst/>
              <a:gdLst/>
              <a:ahLst/>
              <a:cxnLst/>
              <a:rect l="l" t="t" r="r" b="b"/>
              <a:pathLst>
                <a:path h="1810385">
                  <a:moveTo>
                    <a:pt x="0" y="181013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63">
              <a:extLst>
                <a:ext uri="{FF2B5EF4-FFF2-40B4-BE49-F238E27FC236}">
                  <a16:creationId xmlns:a16="http://schemas.microsoft.com/office/drawing/2014/main" id="{4C69EC8B-0DBE-4B34-ACCA-1D2FA0E6E507}"/>
                </a:ext>
              </a:extLst>
            </p:cNvPr>
            <p:cNvSpPr/>
            <p:nvPr/>
          </p:nvSpPr>
          <p:spPr>
            <a:xfrm>
              <a:off x="8228029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64">
              <a:extLst>
                <a:ext uri="{FF2B5EF4-FFF2-40B4-BE49-F238E27FC236}">
                  <a16:creationId xmlns:a16="http://schemas.microsoft.com/office/drawing/2014/main" id="{F2197509-92FF-4E72-AB99-246EC6084135}"/>
                </a:ext>
              </a:extLst>
            </p:cNvPr>
            <p:cNvSpPr/>
            <p:nvPr/>
          </p:nvSpPr>
          <p:spPr>
            <a:xfrm>
              <a:off x="7974770" y="11835969"/>
              <a:ext cx="506756" cy="941513"/>
            </a:xfrm>
            <a:custGeom>
              <a:avLst/>
              <a:gdLst/>
              <a:ahLst/>
              <a:cxnLst/>
              <a:rect l="l" t="t" r="r" b="b"/>
              <a:pathLst>
                <a:path w="538479" h="1296670">
                  <a:moveTo>
                    <a:pt x="0" y="0"/>
                  </a:moveTo>
                  <a:lnTo>
                    <a:pt x="0" y="1296670"/>
                  </a:lnTo>
                  <a:lnTo>
                    <a:pt x="538352" y="1296670"/>
                  </a:lnTo>
                  <a:lnTo>
                    <a:pt x="538352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65">
              <a:extLst>
                <a:ext uri="{FF2B5EF4-FFF2-40B4-BE49-F238E27FC236}">
                  <a16:creationId xmlns:a16="http://schemas.microsoft.com/office/drawing/2014/main" id="{116430E7-7E8A-4ABF-A761-564AD2EB86D4}"/>
                </a:ext>
              </a:extLst>
            </p:cNvPr>
            <p:cNvSpPr/>
            <p:nvPr/>
          </p:nvSpPr>
          <p:spPr>
            <a:xfrm>
              <a:off x="7974770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2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66">
              <a:extLst>
                <a:ext uri="{FF2B5EF4-FFF2-40B4-BE49-F238E27FC236}">
                  <a16:creationId xmlns:a16="http://schemas.microsoft.com/office/drawing/2014/main" id="{116B1A1C-DC3C-4E3B-B6AD-0B3A6E8BDD61}"/>
                </a:ext>
              </a:extLst>
            </p:cNvPr>
            <p:cNvSpPr/>
            <p:nvPr/>
          </p:nvSpPr>
          <p:spPr>
            <a:xfrm>
              <a:off x="9444243" y="10719247"/>
              <a:ext cx="0" cy="999608"/>
            </a:xfrm>
            <a:custGeom>
              <a:avLst/>
              <a:gdLst/>
              <a:ahLst/>
              <a:cxnLst/>
              <a:rect l="l" t="t" r="r" b="b"/>
              <a:pathLst>
                <a:path h="1376679">
                  <a:moveTo>
                    <a:pt x="0" y="137668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67">
              <a:extLst>
                <a:ext uri="{FF2B5EF4-FFF2-40B4-BE49-F238E27FC236}">
                  <a16:creationId xmlns:a16="http://schemas.microsoft.com/office/drawing/2014/main" id="{03B45762-FC17-48B9-A804-0621867385E9}"/>
                </a:ext>
              </a:extLst>
            </p:cNvPr>
            <p:cNvSpPr/>
            <p:nvPr/>
          </p:nvSpPr>
          <p:spPr>
            <a:xfrm>
              <a:off x="9444243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68">
              <a:extLst>
                <a:ext uri="{FF2B5EF4-FFF2-40B4-BE49-F238E27FC236}">
                  <a16:creationId xmlns:a16="http://schemas.microsoft.com/office/drawing/2014/main" id="{17D3E4B8-0383-494E-8FDB-F81BE3E1FB4C}"/>
                </a:ext>
              </a:extLst>
            </p:cNvPr>
            <p:cNvSpPr/>
            <p:nvPr/>
          </p:nvSpPr>
          <p:spPr>
            <a:xfrm>
              <a:off x="9190865" y="11718855"/>
              <a:ext cx="506756" cy="1058625"/>
            </a:xfrm>
            <a:custGeom>
              <a:avLst/>
              <a:gdLst/>
              <a:ahLst/>
              <a:cxnLst/>
              <a:rect l="l" t="t" r="r" b="b"/>
              <a:pathLst>
                <a:path w="538479" h="1457960">
                  <a:moveTo>
                    <a:pt x="0" y="0"/>
                  </a:moveTo>
                  <a:lnTo>
                    <a:pt x="0" y="1457959"/>
                  </a:lnTo>
                  <a:lnTo>
                    <a:pt x="538479" y="1457959"/>
                  </a:lnTo>
                  <a:lnTo>
                    <a:pt x="538479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69">
              <a:extLst>
                <a:ext uri="{FF2B5EF4-FFF2-40B4-BE49-F238E27FC236}">
                  <a16:creationId xmlns:a16="http://schemas.microsoft.com/office/drawing/2014/main" id="{2F3CA68C-B4B4-4125-BE20-4E4386E7B29A}"/>
                </a:ext>
              </a:extLst>
            </p:cNvPr>
            <p:cNvSpPr/>
            <p:nvPr/>
          </p:nvSpPr>
          <p:spPr>
            <a:xfrm>
              <a:off x="9190865" y="12195145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79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70">
              <a:extLst>
                <a:ext uri="{FF2B5EF4-FFF2-40B4-BE49-F238E27FC236}">
                  <a16:creationId xmlns:a16="http://schemas.microsoft.com/office/drawing/2014/main" id="{89EF25D6-8D3D-4E5F-B2A3-B5DFF1944551}"/>
                </a:ext>
              </a:extLst>
            </p:cNvPr>
            <p:cNvSpPr/>
            <p:nvPr/>
          </p:nvSpPr>
          <p:spPr>
            <a:xfrm>
              <a:off x="10254933" y="127774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71">
              <a:extLst>
                <a:ext uri="{FF2B5EF4-FFF2-40B4-BE49-F238E27FC236}">
                  <a16:creationId xmlns:a16="http://schemas.microsoft.com/office/drawing/2014/main" id="{E98BC5A2-C2DF-4BE1-8A84-20D97DA1E993}"/>
                </a:ext>
              </a:extLst>
            </p:cNvPr>
            <p:cNvSpPr/>
            <p:nvPr/>
          </p:nvSpPr>
          <p:spPr>
            <a:xfrm>
              <a:off x="1000155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72">
              <a:extLst>
                <a:ext uri="{FF2B5EF4-FFF2-40B4-BE49-F238E27FC236}">
                  <a16:creationId xmlns:a16="http://schemas.microsoft.com/office/drawing/2014/main" id="{8D681313-7EC3-4749-B24C-6485660A8E3A}"/>
                </a:ext>
              </a:extLst>
            </p:cNvPr>
            <p:cNvSpPr/>
            <p:nvPr/>
          </p:nvSpPr>
          <p:spPr>
            <a:xfrm>
              <a:off x="1000155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79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73">
              <a:extLst>
                <a:ext uri="{FF2B5EF4-FFF2-40B4-BE49-F238E27FC236}">
                  <a16:creationId xmlns:a16="http://schemas.microsoft.com/office/drawing/2014/main" id="{2B50FFB8-87C9-4C0E-AB94-47C0DF34494F}"/>
                </a:ext>
              </a:extLst>
            </p:cNvPr>
            <p:cNvSpPr/>
            <p:nvPr/>
          </p:nvSpPr>
          <p:spPr>
            <a:xfrm>
              <a:off x="10001555" y="12767660"/>
              <a:ext cx="506756" cy="19826"/>
            </a:xfrm>
            <a:custGeom>
              <a:avLst/>
              <a:gdLst/>
              <a:ahLst/>
              <a:cxnLst/>
              <a:rect l="l" t="t" r="r" b="b"/>
              <a:pathLst>
                <a:path w="538479" h="27304">
                  <a:moveTo>
                    <a:pt x="0" y="27050"/>
                  </a:moveTo>
                  <a:lnTo>
                    <a:pt x="538479" y="27050"/>
                  </a:lnTo>
                  <a:lnTo>
                    <a:pt x="538479" y="0"/>
                  </a:lnTo>
                  <a:lnTo>
                    <a:pt x="0" y="0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74">
              <a:extLst>
                <a:ext uri="{FF2B5EF4-FFF2-40B4-BE49-F238E27FC236}">
                  <a16:creationId xmlns:a16="http://schemas.microsoft.com/office/drawing/2014/main" id="{45FB33E1-C23B-4C98-A014-9F9F2BE3EDDB}"/>
                </a:ext>
              </a:extLst>
            </p:cNvPr>
            <p:cNvSpPr/>
            <p:nvPr/>
          </p:nvSpPr>
          <p:spPr>
            <a:xfrm>
              <a:off x="11471028" y="10210130"/>
              <a:ext cx="0" cy="1036955"/>
            </a:xfrm>
            <a:custGeom>
              <a:avLst/>
              <a:gdLst/>
              <a:ahLst/>
              <a:cxnLst/>
              <a:rect l="l" t="t" r="r" b="b"/>
              <a:pathLst>
                <a:path h="1428114">
                  <a:moveTo>
                    <a:pt x="0" y="142786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75">
              <a:extLst>
                <a:ext uri="{FF2B5EF4-FFF2-40B4-BE49-F238E27FC236}">
                  <a16:creationId xmlns:a16="http://schemas.microsoft.com/office/drawing/2014/main" id="{E01F3D0B-96B2-4080-BC14-C06C1EC987C3}"/>
                </a:ext>
              </a:extLst>
            </p:cNvPr>
            <p:cNvSpPr/>
            <p:nvPr/>
          </p:nvSpPr>
          <p:spPr>
            <a:xfrm>
              <a:off x="11471028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76">
              <a:extLst>
                <a:ext uri="{FF2B5EF4-FFF2-40B4-BE49-F238E27FC236}">
                  <a16:creationId xmlns:a16="http://schemas.microsoft.com/office/drawing/2014/main" id="{DA1CDCAA-3657-493B-A2D5-5772A1CA93CE}"/>
                </a:ext>
              </a:extLst>
            </p:cNvPr>
            <p:cNvSpPr/>
            <p:nvPr/>
          </p:nvSpPr>
          <p:spPr>
            <a:xfrm>
              <a:off x="11217769" y="11246900"/>
              <a:ext cx="506756" cy="1530765"/>
            </a:xfrm>
            <a:custGeom>
              <a:avLst/>
              <a:gdLst/>
              <a:ahLst/>
              <a:cxnLst/>
              <a:rect l="l" t="t" r="r" b="b"/>
              <a:pathLst>
                <a:path w="538479" h="2108200">
                  <a:moveTo>
                    <a:pt x="0" y="0"/>
                  </a:moveTo>
                  <a:lnTo>
                    <a:pt x="0" y="2107946"/>
                  </a:lnTo>
                  <a:lnTo>
                    <a:pt x="538352" y="2107946"/>
                  </a:lnTo>
                  <a:lnTo>
                    <a:pt x="538352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77">
              <a:extLst>
                <a:ext uri="{FF2B5EF4-FFF2-40B4-BE49-F238E27FC236}">
                  <a16:creationId xmlns:a16="http://schemas.microsoft.com/office/drawing/2014/main" id="{66A2FEE7-30E8-470E-B520-AA5E3738764A}"/>
                </a:ext>
              </a:extLst>
            </p:cNvPr>
            <p:cNvSpPr/>
            <p:nvPr/>
          </p:nvSpPr>
          <p:spPr>
            <a:xfrm>
              <a:off x="11217769" y="12502589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2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78">
              <a:extLst>
                <a:ext uri="{FF2B5EF4-FFF2-40B4-BE49-F238E27FC236}">
                  <a16:creationId xmlns:a16="http://schemas.microsoft.com/office/drawing/2014/main" id="{B5980A86-EB58-41FD-9A33-D0400C806DBC}"/>
                </a:ext>
              </a:extLst>
            </p:cNvPr>
            <p:cNvSpPr/>
            <p:nvPr/>
          </p:nvSpPr>
          <p:spPr>
            <a:xfrm>
              <a:off x="12281838" y="10030219"/>
              <a:ext cx="0" cy="1296078"/>
            </a:xfrm>
            <a:custGeom>
              <a:avLst/>
              <a:gdLst/>
              <a:ahLst/>
              <a:cxnLst/>
              <a:rect l="l" t="t" r="r" b="b"/>
              <a:pathLst>
                <a:path h="1784985">
                  <a:moveTo>
                    <a:pt x="0" y="178447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79">
              <a:extLst>
                <a:ext uri="{FF2B5EF4-FFF2-40B4-BE49-F238E27FC236}">
                  <a16:creationId xmlns:a16="http://schemas.microsoft.com/office/drawing/2014/main" id="{76F7C213-630E-4875-B0A1-7C33F56AB0CE}"/>
                </a:ext>
              </a:extLst>
            </p:cNvPr>
            <p:cNvSpPr/>
            <p:nvPr/>
          </p:nvSpPr>
          <p:spPr>
            <a:xfrm>
              <a:off x="12281838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0">
              <a:extLst>
                <a:ext uri="{FF2B5EF4-FFF2-40B4-BE49-F238E27FC236}">
                  <a16:creationId xmlns:a16="http://schemas.microsoft.com/office/drawing/2014/main" id="{95B12A21-4636-4C96-A2BC-DD3283C60CF8}"/>
                </a:ext>
              </a:extLst>
            </p:cNvPr>
            <p:cNvSpPr/>
            <p:nvPr/>
          </p:nvSpPr>
          <p:spPr>
            <a:xfrm>
              <a:off x="12028459" y="11325929"/>
              <a:ext cx="506756" cy="1451921"/>
            </a:xfrm>
            <a:custGeom>
              <a:avLst/>
              <a:gdLst/>
              <a:ahLst/>
              <a:cxnLst/>
              <a:rect l="l" t="t" r="r" b="b"/>
              <a:pathLst>
                <a:path w="538480" h="1999614">
                  <a:moveTo>
                    <a:pt x="0" y="0"/>
                  </a:moveTo>
                  <a:lnTo>
                    <a:pt x="0" y="1999107"/>
                  </a:lnTo>
                  <a:lnTo>
                    <a:pt x="538480" y="1999107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1">
              <a:extLst>
                <a:ext uri="{FF2B5EF4-FFF2-40B4-BE49-F238E27FC236}">
                  <a16:creationId xmlns:a16="http://schemas.microsoft.com/office/drawing/2014/main" id="{653DEB6B-3020-4165-887F-02C126AD198B}"/>
                </a:ext>
              </a:extLst>
            </p:cNvPr>
            <p:cNvSpPr/>
            <p:nvPr/>
          </p:nvSpPr>
          <p:spPr>
            <a:xfrm>
              <a:off x="12028459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2">
              <a:extLst>
                <a:ext uri="{FF2B5EF4-FFF2-40B4-BE49-F238E27FC236}">
                  <a16:creationId xmlns:a16="http://schemas.microsoft.com/office/drawing/2014/main" id="{6C33F116-C398-4529-8983-04CC58671225}"/>
                </a:ext>
              </a:extLst>
            </p:cNvPr>
            <p:cNvSpPr/>
            <p:nvPr/>
          </p:nvSpPr>
          <p:spPr>
            <a:xfrm>
              <a:off x="13497933" y="11226060"/>
              <a:ext cx="0" cy="883878"/>
            </a:xfrm>
            <a:custGeom>
              <a:avLst/>
              <a:gdLst/>
              <a:ahLst/>
              <a:cxnLst/>
              <a:rect l="l" t="t" r="r" b="b"/>
              <a:pathLst>
                <a:path h="1217295">
                  <a:moveTo>
                    <a:pt x="0" y="1216914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3">
              <a:extLst>
                <a:ext uri="{FF2B5EF4-FFF2-40B4-BE49-F238E27FC236}">
                  <a16:creationId xmlns:a16="http://schemas.microsoft.com/office/drawing/2014/main" id="{A6F3E161-FC9D-4E3E-B327-5779C0573180}"/>
                </a:ext>
              </a:extLst>
            </p:cNvPr>
            <p:cNvSpPr/>
            <p:nvPr/>
          </p:nvSpPr>
          <p:spPr>
            <a:xfrm>
              <a:off x="13497933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4">
              <a:extLst>
                <a:ext uri="{FF2B5EF4-FFF2-40B4-BE49-F238E27FC236}">
                  <a16:creationId xmlns:a16="http://schemas.microsoft.com/office/drawing/2014/main" id="{156107B1-FF92-474E-9C4D-81E219ED4097}"/>
                </a:ext>
              </a:extLst>
            </p:cNvPr>
            <p:cNvSpPr/>
            <p:nvPr/>
          </p:nvSpPr>
          <p:spPr>
            <a:xfrm>
              <a:off x="13244555" y="12109661"/>
              <a:ext cx="506756" cy="668096"/>
            </a:xfrm>
            <a:custGeom>
              <a:avLst/>
              <a:gdLst/>
              <a:ahLst/>
              <a:cxnLst/>
              <a:rect l="l" t="t" r="r" b="b"/>
              <a:pathLst>
                <a:path w="538480" h="920114">
                  <a:moveTo>
                    <a:pt x="0" y="0"/>
                  </a:moveTo>
                  <a:lnTo>
                    <a:pt x="0" y="919733"/>
                  </a:lnTo>
                  <a:lnTo>
                    <a:pt x="538480" y="919733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5">
              <a:extLst>
                <a:ext uri="{FF2B5EF4-FFF2-40B4-BE49-F238E27FC236}">
                  <a16:creationId xmlns:a16="http://schemas.microsoft.com/office/drawing/2014/main" id="{0835068A-FC2B-412C-B70E-5029813AC204}"/>
                </a:ext>
              </a:extLst>
            </p:cNvPr>
            <p:cNvSpPr/>
            <p:nvPr/>
          </p:nvSpPr>
          <p:spPr>
            <a:xfrm>
              <a:off x="13244555" y="12384370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6">
              <a:extLst>
                <a:ext uri="{FF2B5EF4-FFF2-40B4-BE49-F238E27FC236}">
                  <a16:creationId xmlns:a16="http://schemas.microsoft.com/office/drawing/2014/main" id="{6FC4A91C-1383-4B16-8A2C-23CE5C2A471C}"/>
                </a:ext>
              </a:extLst>
            </p:cNvPr>
            <p:cNvSpPr/>
            <p:nvPr/>
          </p:nvSpPr>
          <p:spPr>
            <a:xfrm>
              <a:off x="14308742" y="11887701"/>
              <a:ext cx="0" cy="420499"/>
            </a:xfrm>
            <a:custGeom>
              <a:avLst/>
              <a:gdLst/>
              <a:ahLst/>
              <a:cxnLst/>
              <a:rect l="l" t="t" r="r" b="b"/>
              <a:pathLst>
                <a:path h="579120">
                  <a:moveTo>
                    <a:pt x="0" y="579119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">
              <a:extLst>
                <a:ext uri="{FF2B5EF4-FFF2-40B4-BE49-F238E27FC236}">
                  <a16:creationId xmlns:a16="http://schemas.microsoft.com/office/drawing/2014/main" id="{15FD86BF-398C-487D-BFBA-A45758E3C087}"/>
                </a:ext>
              </a:extLst>
            </p:cNvPr>
            <p:cNvSpPr/>
            <p:nvPr/>
          </p:nvSpPr>
          <p:spPr>
            <a:xfrm>
              <a:off x="14308742" y="127774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8">
              <a:extLst>
                <a:ext uri="{FF2B5EF4-FFF2-40B4-BE49-F238E27FC236}">
                  <a16:creationId xmlns:a16="http://schemas.microsoft.com/office/drawing/2014/main" id="{17AA79A3-D5C8-49DD-8F37-A7B344A6ADA8}"/>
                </a:ext>
              </a:extLst>
            </p:cNvPr>
            <p:cNvSpPr/>
            <p:nvPr/>
          </p:nvSpPr>
          <p:spPr>
            <a:xfrm>
              <a:off x="14055365" y="12308200"/>
              <a:ext cx="506756" cy="469373"/>
            </a:xfrm>
            <a:custGeom>
              <a:avLst/>
              <a:gdLst/>
              <a:ahLst/>
              <a:cxnLst/>
              <a:rect l="l" t="t" r="r" b="b"/>
              <a:pathLst>
                <a:path w="538480" h="646429">
                  <a:moveTo>
                    <a:pt x="0" y="0"/>
                  </a:moveTo>
                  <a:lnTo>
                    <a:pt x="0" y="646303"/>
                  </a:lnTo>
                  <a:lnTo>
                    <a:pt x="538479" y="646303"/>
                  </a:lnTo>
                  <a:lnTo>
                    <a:pt x="538479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9">
              <a:extLst>
                <a:ext uri="{FF2B5EF4-FFF2-40B4-BE49-F238E27FC236}">
                  <a16:creationId xmlns:a16="http://schemas.microsoft.com/office/drawing/2014/main" id="{4F0BDB65-9677-4412-982E-5D8C9FAF4968}"/>
                </a:ext>
              </a:extLst>
            </p:cNvPr>
            <p:cNvSpPr/>
            <p:nvPr/>
          </p:nvSpPr>
          <p:spPr>
            <a:xfrm>
              <a:off x="14055365" y="12526933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79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90">
              <a:extLst>
                <a:ext uri="{FF2B5EF4-FFF2-40B4-BE49-F238E27FC236}">
                  <a16:creationId xmlns:a16="http://schemas.microsoft.com/office/drawing/2014/main" id="{6FA6E0FB-DE4A-442A-A88C-9609F8252DBE}"/>
                </a:ext>
              </a:extLst>
            </p:cNvPr>
            <p:cNvSpPr/>
            <p:nvPr/>
          </p:nvSpPr>
          <p:spPr>
            <a:xfrm>
              <a:off x="15524837" y="9954511"/>
              <a:ext cx="0" cy="1404431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193382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91">
              <a:extLst>
                <a:ext uri="{FF2B5EF4-FFF2-40B4-BE49-F238E27FC236}">
                  <a16:creationId xmlns:a16="http://schemas.microsoft.com/office/drawing/2014/main" id="{B916227B-7842-4157-B61A-143D746C3243}"/>
                </a:ext>
              </a:extLst>
            </p:cNvPr>
            <p:cNvSpPr/>
            <p:nvPr/>
          </p:nvSpPr>
          <p:spPr>
            <a:xfrm>
              <a:off x="15524837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92">
              <a:extLst>
                <a:ext uri="{FF2B5EF4-FFF2-40B4-BE49-F238E27FC236}">
                  <a16:creationId xmlns:a16="http://schemas.microsoft.com/office/drawing/2014/main" id="{A6CF3089-9A7B-40F1-B3CC-21347FCF20DB}"/>
                </a:ext>
              </a:extLst>
            </p:cNvPr>
            <p:cNvSpPr/>
            <p:nvPr/>
          </p:nvSpPr>
          <p:spPr>
            <a:xfrm>
              <a:off x="15271460" y="11358664"/>
              <a:ext cx="506756" cy="1419185"/>
            </a:xfrm>
            <a:custGeom>
              <a:avLst/>
              <a:gdLst/>
              <a:ahLst/>
              <a:cxnLst/>
              <a:rect l="l" t="t" r="r" b="b"/>
              <a:pathLst>
                <a:path w="538480" h="1954529">
                  <a:moveTo>
                    <a:pt x="0" y="0"/>
                  </a:moveTo>
                  <a:lnTo>
                    <a:pt x="0" y="1954021"/>
                  </a:lnTo>
                  <a:lnTo>
                    <a:pt x="538479" y="1954021"/>
                  </a:lnTo>
                  <a:lnTo>
                    <a:pt x="538479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93">
              <a:extLst>
                <a:ext uri="{FF2B5EF4-FFF2-40B4-BE49-F238E27FC236}">
                  <a16:creationId xmlns:a16="http://schemas.microsoft.com/office/drawing/2014/main" id="{7CA1E097-1C13-47DF-8378-B7EF3B4EBC12}"/>
                </a:ext>
              </a:extLst>
            </p:cNvPr>
            <p:cNvSpPr/>
            <p:nvPr/>
          </p:nvSpPr>
          <p:spPr>
            <a:xfrm>
              <a:off x="15271460" y="10979247"/>
              <a:ext cx="506755" cy="1281509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94">
              <a:extLst>
                <a:ext uri="{FF2B5EF4-FFF2-40B4-BE49-F238E27FC236}">
                  <a16:creationId xmlns:a16="http://schemas.microsoft.com/office/drawing/2014/main" id="{FF92A9F4-A2FF-4AE5-89E1-A68407381763}"/>
                </a:ext>
              </a:extLst>
            </p:cNvPr>
            <p:cNvSpPr/>
            <p:nvPr/>
          </p:nvSpPr>
          <p:spPr>
            <a:xfrm>
              <a:off x="16075874" y="10411481"/>
              <a:ext cx="519425" cy="2387256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95">
              <a:extLst>
                <a:ext uri="{FF2B5EF4-FFF2-40B4-BE49-F238E27FC236}">
                  <a16:creationId xmlns:a16="http://schemas.microsoft.com/office/drawing/2014/main" id="{B6377FA8-A45D-4BF9-BB81-E006F228CAA4}"/>
                </a:ext>
              </a:extLst>
            </p:cNvPr>
            <p:cNvSpPr/>
            <p:nvPr/>
          </p:nvSpPr>
          <p:spPr>
            <a:xfrm>
              <a:off x="1997379" y="12756133"/>
              <a:ext cx="245728" cy="42602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96">
              <a:extLst>
                <a:ext uri="{FF2B5EF4-FFF2-40B4-BE49-F238E27FC236}">
                  <a16:creationId xmlns:a16="http://schemas.microsoft.com/office/drawing/2014/main" id="{62846CD9-501F-4B68-9FE4-FAB908E8639D}"/>
                </a:ext>
              </a:extLst>
            </p:cNvPr>
            <p:cNvSpPr/>
            <p:nvPr/>
          </p:nvSpPr>
          <p:spPr>
            <a:xfrm>
              <a:off x="2075485" y="112298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97">
              <a:extLst>
                <a:ext uri="{FF2B5EF4-FFF2-40B4-BE49-F238E27FC236}">
                  <a16:creationId xmlns:a16="http://schemas.microsoft.com/office/drawing/2014/main" id="{FDEC1EA9-66B3-4580-9467-AECBB7D01423}"/>
                </a:ext>
              </a:extLst>
            </p:cNvPr>
            <p:cNvSpPr/>
            <p:nvPr/>
          </p:nvSpPr>
          <p:spPr>
            <a:xfrm>
              <a:off x="2075485" y="112298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98">
              <a:extLst>
                <a:ext uri="{FF2B5EF4-FFF2-40B4-BE49-F238E27FC236}">
                  <a16:creationId xmlns:a16="http://schemas.microsoft.com/office/drawing/2014/main" id="{F5B42C4E-E0DF-4EDA-A8CD-7F60560A4E8E}"/>
                </a:ext>
              </a:extLst>
            </p:cNvPr>
            <p:cNvSpPr/>
            <p:nvPr/>
          </p:nvSpPr>
          <p:spPr>
            <a:xfrm>
              <a:off x="1994750" y="11534564"/>
              <a:ext cx="219314" cy="495654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99">
              <a:extLst>
                <a:ext uri="{FF2B5EF4-FFF2-40B4-BE49-F238E27FC236}">
                  <a16:creationId xmlns:a16="http://schemas.microsoft.com/office/drawing/2014/main" id="{B1E674F4-07AD-40F3-9FB5-CDBC4533C8C3}"/>
                </a:ext>
              </a:extLst>
            </p:cNvPr>
            <p:cNvSpPr/>
            <p:nvPr/>
          </p:nvSpPr>
          <p:spPr>
            <a:xfrm>
              <a:off x="2127595" y="113543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100">
              <a:extLst>
                <a:ext uri="{FF2B5EF4-FFF2-40B4-BE49-F238E27FC236}">
                  <a16:creationId xmlns:a16="http://schemas.microsoft.com/office/drawing/2014/main" id="{B3DC5D7D-2F07-4E3C-8FFF-92E546C49737}"/>
                </a:ext>
              </a:extLst>
            </p:cNvPr>
            <p:cNvSpPr/>
            <p:nvPr/>
          </p:nvSpPr>
          <p:spPr>
            <a:xfrm>
              <a:off x="2127595" y="113543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101">
              <a:extLst>
                <a:ext uri="{FF2B5EF4-FFF2-40B4-BE49-F238E27FC236}">
                  <a16:creationId xmlns:a16="http://schemas.microsoft.com/office/drawing/2014/main" id="{E3C49C2A-4E74-4FD5-B815-CC8882397744}"/>
                </a:ext>
              </a:extLst>
            </p:cNvPr>
            <p:cNvSpPr/>
            <p:nvPr/>
          </p:nvSpPr>
          <p:spPr>
            <a:xfrm>
              <a:off x="2088034" y="1235661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102">
              <a:extLst>
                <a:ext uri="{FF2B5EF4-FFF2-40B4-BE49-F238E27FC236}">
                  <a16:creationId xmlns:a16="http://schemas.microsoft.com/office/drawing/2014/main" id="{7631D47D-DF06-45E5-9CF1-1744A1CAEF71}"/>
                </a:ext>
              </a:extLst>
            </p:cNvPr>
            <p:cNvSpPr/>
            <p:nvPr/>
          </p:nvSpPr>
          <p:spPr>
            <a:xfrm>
              <a:off x="2088034" y="1235661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103">
              <a:extLst>
                <a:ext uri="{FF2B5EF4-FFF2-40B4-BE49-F238E27FC236}">
                  <a16:creationId xmlns:a16="http://schemas.microsoft.com/office/drawing/2014/main" id="{C7664E6C-FA17-4ECE-888E-93F71E83FA71}"/>
                </a:ext>
              </a:extLst>
            </p:cNvPr>
            <p:cNvSpPr/>
            <p:nvPr/>
          </p:nvSpPr>
          <p:spPr>
            <a:xfrm>
              <a:off x="2198708" y="123409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104">
              <a:extLst>
                <a:ext uri="{FF2B5EF4-FFF2-40B4-BE49-F238E27FC236}">
                  <a16:creationId xmlns:a16="http://schemas.microsoft.com/office/drawing/2014/main" id="{C75E5ED0-56F6-44E2-967D-FAE5B8C409FC}"/>
                </a:ext>
              </a:extLst>
            </p:cNvPr>
            <p:cNvSpPr/>
            <p:nvPr/>
          </p:nvSpPr>
          <p:spPr>
            <a:xfrm>
              <a:off x="2198708" y="123409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105">
              <a:extLst>
                <a:ext uri="{FF2B5EF4-FFF2-40B4-BE49-F238E27FC236}">
                  <a16:creationId xmlns:a16="http://schemas.microsoft.com/office/drawing/2014/main" id="{029FABDF-1B0D-40C5-A720-25B45628A278}"/>
                </a:ext>
              </a:extLst>
            </p:cNvPr>
            <p:cNvSpPr/>
            <p:nvPr/>
          </p:nvSpPr>
          <p:spPr>
            <a:xfrm>
              <a:off x="2147673" y="1212948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106">
              <a:extLst>
                <a:ext uri="{FF2B5EF4-FFF2-40B4-BE49-F238E27FC236}">
                  <a16:creationId xmlns:a16="http://schemas.microsoft.com/office/drawing/2014/main" id="{68E83984-D2AA-4C86-9545-CBCAD67583E7}"/>
                </a:ext>
              </a:extLst>
            </p:cNvPr>
            <p:cNvSpPr/>
            <p:nvPr/>
          </p:nvSpPr>
          <p:spPr>
            <a:xfrm>
              <a:off x="2147673" y="1212948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107">
              <a:extLst>
                <a:ext uri="{FF2B5EF4-FFF2-40B4-BE49-F238E27FC236}">
                  <a16:creationId xmlns:a16="http://schemas.microsoft.com/office/drawing/2014/main" id="{7DA171B4-C9DB-4975-A971-A0DEADC4FF7F}"/>
                </a:ext>
              </a:extLst>
            </p:cNvPr>
            <p:cNvSpPr/>
            <p:nvPr/>
          </p:nvSpPr>
          <p:spPr>
            <a:xfrm>
              <a:off x="2117555" y="122396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108">
              <a:extLst>
                <a:ext uri="{FF2B5EF4-FFF2-40B4-BE49-F238E27FC236}">
                  <a16:creationId xmlns:a16="http://schemas.microsoft.com/office/drawing/2014/main" id="{424D1C83-CF74-4EC9-BB76-B0F57C671948}"/>
                </a:ext>
              </a:extLst>
            </p:cNvPr>
            <p:cNvSpPr/>
            <p:nvPr/>
          </p:nvSpPr>
          <p:spPr>
            <a:xfrm>
              <a:off x="2117555" y="122396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109">
              <a:extLst>
                <a:ext uri="{FF2B5EF4-FFF2-40B4-BE49-F238E27FC236}">
                  <a16:creationId xmlns:a16="http://schemas.microsoft.com/office/drawing/2014/main" id="{5764C6DA-7E57-4C75-8D3F-3FEB9DA1D2A5}"/>
                </a:ext>
              </a:extLst>
            </p:cNvPr>
            <p:cNvSpPr/>
            <p:nvPr/>
          </p:nvSpPr>
          <p:spPr>
            <a:xfrm>
              <a:off x="2056242" y="121815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110">
              <a:extLst>
                <a:ext uri="{FF2B5EF4-FFF2-40B4-BE49-F238E27FC236}">
                  <a16:creationId xmlns:a16="http://schemas.microsoft.com/office/drawing/2014/main" id="{0D03A9F2-C05F-4AC1-903A-BB04DD2A7E26}"/>
                </a:ext>
              </a:extLst>
            </p:cNvPr>
            <p:cNvSpPr/>
            <p:nvPr/>
          </p:nvSpPr>
          <p:spPr>
            <a:xfrm>
              <a:off x="2056242" y="121815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111">
              <a:extLst>
                <a:ext uri="{FF2B5EF4-FFF2-40B4-BE49-F238E27FC236}">
                  <a16:creationId xmlns:a16="http://schemas.microsoft.com/office/drawing/2014/main" id="{B23DCFF2-6987-42C1-BDA6-075182F70750}"/>
                </a:ext>
              </a:extLst>
            </p:cNvPr>
            <p:cNvSpPr/>
            <p:nvPr/>
          </p:nvSpPr>
          <p:spPr>
            <a:xfrm>
              <a:off x="2014888" y="114009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112">
              <a:extLst>
                <a:ext uri="{FF2B5EF4-FFF2-40B4-BE49-F238E27FC236}">
                  <a16:creationId xmlns:a16="http://schemas.microsoft.com/office/drawing/2014/main" id="{D62F4BDC-7853-4183-8DFB-BBAB387CF173}"/>
                </a:ext>
              </a:extLst>
            </p:cNvPr>
            <p:cNvSpPr/>
            <p:nvPr/>
          </p:nvSpPr>
          <p:spPr>
            <a:xfrm>
              <a:off x="2014888" y="114009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113">
              <a:extLst>
                <a:ext uri="{FF2B5EF4-FFF2-40B4-BE49-F238E27FC236}">
                  <a16:creationId xmlns:a16="http://schemas.microsoft.com/office/drawing/2014/main" id="{11D12882-C2F9-4124-B378-E38DAE7FCE19}"/>
                </a:ext>
              </a:extLst>
            </p:cNvPr>
            <p:cNvSpPr/>
            <p:nvPr/>
          </p:nvSpPr>
          <p:spPr>
            <a:xfrm>
              <a:off x="2184126" y="121646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114">
              <a:extLst>
                <a:ext uri="{FF2B5EF4-FFF2-40B4-BE49-F238E27FC236}">
                  <a16:creationId xmlns:a16="http://schemas.microsoft.com/office/drawing/2014/main" id="{1792A4CC-73C5-4C7C-A12D-115EAB57AE9A}"/>
                </a:ext>
              </a:extLst>
            </p:cNvPr>
            <p:cNvSpPr/>
            <p:nvPr/>
          </p:nvSpPr>
          <p:spPr>
            <a:xfrm>
              <a:off x="2184126" y="121646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115">
              <a:extLst>
                <a:ext uri="{FF2B5EF4-FFF2-40B4-BE49-F238E27FC236}">
                  <a16:creationId xmlns:a16="http://schemas.microsoft.com/office/drawing/2014/main" id="{2EE92F91-316A-485C-8EDC-256BB90BF417}"/>
                </a:ext>
              </a:extLst>
            </p:cNvPr>
            <p:cNvSpPr/>
            <p:nvPr/>
          </p:nvSpPr>
          <p:spPr>
            <a:xfrm>
              <a:off x="2095683" y="109928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116">
              <a:extLst>
                <a:ext uri="{FF2B5EF4-FFF2-40B4-BE49-F238E27FC236}">
                  <a16:creationId xmlns:a16="http://schemas.microsoft.com/office/drawing/2014/main" id="{EF444680-DD97-4BF5-A7BE-341C22CF55E6}"/>
                </a:ext>
              </a:extLst>
            </p:cNvPr>
            <p:cNvSpPr/>
            <p:nvPr/>
          </p:nvSpPr>
          <p:spPr>
            <a:xfrm>
              <a:off x="2095683" y="109928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117">
              <a:extLst>
                <a:ext uri="{FF2B5EF4-FFF2-40B4-BE49-F238E27FC236}">
                  <a16:creationId xmlns:a16="http://schemas.microsoft.com/office/drawing/2014/main" id="{06B30A3F-2CD8-42BD-9007-78B16F6CFC47}"/>
                </a:ext>
              </a:extLst>
            </p:cNvPr>
            <p:cNvSpPr/>
            <p:nvPr/>
          </p:nvSpPr>
          <p:spPr>
            <a:xfrm>
              <a:off x="2009989" y="12452516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24765" y="0"/>
                  </a:moveTo>
                  <a:lnTo>
                    <a:pt x="15109" y="1960"/>
                  </a:lnTo>
                  <a:lnTo>
                    <a:pt x="7239" y="7302"/>
                  </a:lnTo>
                  <a:lnTo>
                    <a:pt x="1940" y="15216"/>
                  </a:lnTo>
                  <a:lnTo>
                    <a:pt x="0" y="24891"/>
                  </a:lnTo>
                  <a:lnTo>
                    <a:pt x="1940" y="34494"/>
                  </a:lnTo>
                  <a:lnTo>
                    <a:pt x="7239" y="42370"/>
                  </a:lnTo>
                  <a:lnTo>
                    <a:pt x="15109" y="47698"/>
                  </a:lnTo>
                  <a:lnTo>
                    <a:pt x="24765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30" y="24891"/>
                  </a:lnTo>
                  <a:lnTo>
                    <a:pt x="47589" y="15216"/>
                  </a:lnTo>
                  <a:lnTo>
                    <a:pt x="42291" y="7302"/>
                  </a:lnTo>
                  <a:lnTo>
                    <a:pt x="3442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118">
              <a:extLst>
                <a:ext uri="{FF2B5EF4-FFF2-40B4-BE49-F238E27FC236}">
                  <a16:creationId xmlns:a16="http://schemas.microsoft.com/office/drawing/2014/main" id="{869F96D3-35D2-4562-A864-A7C283159F12}"/>
                </a:ext>
              </a:extLst>
            </p:cNvPr>
            <p:cNvSpPr/>
            <p:nvPr/>
          </p:nvSpPr>
          <p:spPr>
            <a:xfrm>
              <a:off x="2009989" y="12452516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0" y="24891"/>
                  </a:moveTo>
                  <a:lnTo>
                    <a:pt x="1940" y="15216"/>
                  </a:lnTo>
                  <a:lnTo>
                    <a:pt x="7239" y="7302"/>
                  </a:lnTo>
                  <a:lnTo>
                    <a:pt x="15109" y="1960"/>
                  </a:lnTo>
                  <a:lnTo>
                    <a:pt x="24765" y="0"/>
                  </a:lnTo>
                  <a:lnTo>
                    <a:pt x="34420" y="1960"/>
                  </a:lnTo>
                  <a:lnTo>
                    <a:pt x="42291" y="7302"/>
                  </a:lnTo>
                  <a:lnTo>
                    <a:pt x="47589" y="15216"/>
                  </a:lnTo>
                  <a:lnTo>
                    <a:pt x="49530" y="24891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5" y="49656"/>
                  </a:lnTo>
                  <a:lnTo>
                    <a:pt x="15109" y="47698"/>
                  </a:lnTo>
                  <a:lnTo>
                    <a:pt x="7239" y="42370"/>
                  </a:lnTo>
                  <a:lnTo>
                    <a:pt x="194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119">
              <a:extLst>
                <a:ext uri="{FF2B5EF4-FFF2-40B4-BE49-F238E27FC236}">
                  <a16:creationId xmlns:a16="http://schemas.microsoft.com/office/drawing/2014/main" id="{CD3F4826-13A8-4461-895F-AB26CC0D0B19}"/>
                </a:ext>
              </a:extLst>
            </p:cNvPr>
            <p:cNvSpPr/>
            <p:nvPr/>
          </p:nvSpPr>
          <p:spPr>
            <a:xfrm>
              <a:off x="2168470" y="1141832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120">
              <a:extLst>
                <a:ext uri="{FF2B5EF4-FFF2-40B4-BE49-F238E27FC236}">
                  <a16:creationId xmlns:a16="http://schemas.microsoft.com/office/drawing/2014/main" id="{83A92E44-7A4B-418E-8724-1CE9118E0AA6}"/>
                </a:ext>
              </a:extLst>
            </p:cNvPr>
            <p:cNvSpPr/>
            <p:nvPr/>
          </p:nvSpPr>
          <p:spPr>
            <a:xfrm>
              <a:off x="2168470" y="1141832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121">
              <a:extLst>
                <a:ext uri="{FF2B5EF4-FFF2-40B4-BE49-F238E27FC236}">
                  <a16:creationId xmlns:a16="http://schemas.microsoft.com/office/drawing/2014/main" id="{19137D70-0C01-40A1-8F1A-487FF76863D4}"/>
                </a:ext>
              </a:extLst>
            </p:cNvPr>
            <p:cNvSpPr/>
            <p:nvPr/>
          </p:nvSpPr>
          <p:spPr>
            <a:xfrm>
              <a:off x="2079308" y="123475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122">
              <a:extLst>
                <a:ext uri="{FF2B5EF4-FFF2-40B4-BE49-F238E27FC236}">
                  <a16:creationId xmlns:a16="http://schemas.microsoft.com/office/drawing/2014/main" id="{A7FC9DF0-7DCF-4CF2-B429-FBE8F3DE7508}"/>
                </a:ext>
              </a:extLst>
            </p:cNvPr>
            <p:cNvSpPr/>
            <p:nvPr/>
          </p:nvSpPr>
          <p:spPr>
            <a:xfrm>
              <a:off x="2079308" y="123475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123">
              <a:extLst>
                <a:ext uri="{FF2B5EF4-FFF2-40B4-BE49-F238E27FC236}">
                  <a16:creationId xmlns:a16="http://schemas.microsoft.com/office/drawing/2014/main" id="{14EB3598-9C1B-4F93-96C6-50C8B6CA5B1B}"/>
                </a:ext>
              </a:extLst>
            </p:cNvPr>
            <p:cNvSpPr/>
            <p:nvPr/>
          </p:nvSpPr>
          <p:spPr>
            <a:xfrm>
              <a:off x="2023494" y="114148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124">
              <a:extLst>
                <a:ext uri="{FF2B5EF4-FFF2-40B4-BE49-F238E27FC236}">
                  <a16:creationId xmlns:a16="http://schemas.microsoft.com/office/drawing/2014/main" id="{6B1729D7-888A-4152-AD4E-302FA784936F}"/>
                </a:ext>
              </a:extLst>
            </p:cNvPr>
            <p:cNvSpPr/>
            <p:nvPr/>
          </p:nvSpPr>
          <p:spPr>
            <a:xfrm>
              <a:off x="2023494" y="114148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125">
              <a:extLst>
                <a:ext uri="{FF2B5EF4-FFF2-40B4-BE49-F238E27FC236}">
                  <a16:creationId xmlns:a16="http://schemas.microsoft.com/office/drawing/2014/main" id="{FC99D14C-D993-4FC0-86B7-1AF84EA51237}"/>
                </a:ext>
              </a:extLst>
            </p:cNvPr>
            <p:cNvSpPr/>
            <p:nvPr/>
          </p:nvSpPr>
          <p:spPr>
            <a:xfrm>
              <a:off x="2097595" y="1119950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0"/>
                  </a:lnTo>
                  <a:lnTo>
                    <a:pt x="15162" y="47589"/>
                  </a:lnTo>
                  <a:lnTo>
                    <a:pt x="24764" y="49529"/>
                  </a:lnTo>
                  <a:lnTo>
                    <a:pt x="34440" y="47589"/>
                  </a:lnTo>
                  <a:lnTo>
                    <a:pt x="42354" y="42290"/>
                  </a:lnTo>
                  <a:lnTo>
                    <a:pt x="47696" y="3442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126">
              <a:extLst>
                <a:ext uri="{FF2B5EF4-FFF2-40B4-BE49-F238E27FC236}">
                  <a16:creationId xmlns:a16="http://schemas.microsoft.com/office/drawing/2014/main" id="{C99CE683-28F5-490E-B672-FD4A1C941420}"/>
                </a:ext>
              </a:extLst>
            </p:cNvPr>
            <p:cNvSpPr/>
            <p:nvPr/>
          </p:nvSpPr>
          <p:spPr>
            <a:xfrm>
              <a:off x="2097595" y="1119950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4" y="49529"/>
                  </a:lnTo>
                  <a:lnTo>
                    <a:pt x="15162" y="47589"/>
                  </a:lnTo>
                  <a:lnTo>
                    <a:pt x="7286" y="42290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127">
              <a:extLst>
                <a:ext uri="{FF2B5EF4-FFF2-40B4-BE49-F238E27FC236}">
                  <a16:creationId xmlns:a16="http://schemas.microsoft.com/office/drawing/2014/main" id="{9AE60121-8024-4E24-8BF0-59CAB068261A}"/>
                </a:ext>
              </a:extLst>
            </p:cNvPr>
            <p:cNvSpPr/>
            <p:nvPr/>
          </p:nvSpPr>
          <p:spPr>
            <a:xfrm>
              <a:off x="2077397" y="122030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128">
              <a:extLst>
                <a:ext uri="{FF2B5EF4-FFF2-40B4-BE49-F238E27FC236}">
                  <a16:creationId xmlns:a16="http://schemas.microsoft.com/office/drawing/2014/main" id="{E1E31896-1CA3-4624-B3B4-67EAE179C753}"/>
                </a:ext>
              </a:extLst>
            </p:cNvPr>
            <p:cNvSpPr/>
            <p:nvPr/>
          </p:nvSpPr>
          <p:spPr>
            <a:xfrm>
              <a:off x="2077397" y="122030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129">
              <a:extLst>
                <a:ext uri="{FF2B5EF4-FFF2-40B4-BE49-F238E27FC236}">
                  <a16:creationId xmlns:a16="http://schemas.microsoft.com/office/drawing/2014/main" id="{9F49646C-1030-4E0A-A32E-FB2385AB648A}"/>
                </a:ext>
              </a:extLst>
            </p:cNvPr>
            <p:cNvSpPr/>
            <p:nvPr/>
          </p:nvSpPr>
          <p:spPr>
            <a:xfrm>
              <a:off x="2007001" y="112691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130">
              <a:extLst>
                <a:ext uri="{FF2B5EF4-FFF2-40B4-BE49-F238E27FC236}">
                  <a16:creationId xmlns:a16="http://schemas.microsoft.com/office/drawing/2014/main" id="{CF4FEEA1-9D44-4B16-BD7A-B663F64EE4F3}"/>
                </a:ext>
              </a:extLst>
            </p:cNvPr>
            <p:cNvSpPr/>
            <p:nvPr/>
          </p:nvSpPr>
          <p:spPr>
            <a:xfrm>
              <a:off x="2007001" y="112691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131">
              <a:extLst>
                <a:ext uri="{FF2B5EF4-FFF2-40B4-BE49-F238E27FC236}">
                  <a16:creationId xmlns:a16="http://schemas.microsoft.com/office/drawing/2014/main" id="{08F8FC8B-3D28-4865-8100-4039C3CB287F}"/>
                </a:ext>
              </a:extLst>
            </p:cNvPr>
            <p:cNvSpPr/>
            <p:nvPr/>
          </p:nvSpPr>
          <p:spPr>
            <a:xfrm>
              <a:off x="1998515" y="103201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132">
              <a:extLst>
                <a:ext uri="{FF2B5EF4-FFF2-40B4-BE49-F238E27FC236}">
                  <a16:creationId xmlns:a16="http://schemas.microsoft.com/office/drawing/2014/main" id="{8AC2A1AA-5388-4125-919B-335CE1EF23F8}"/>
                </a:ext>
              </a:extLst>
            </p:cNvPr>
            <p:cNvSpPr/>
            <p:nvPr/>
          </p:nvSpPr>
          <p:spPr>
            <a:xfrm>
              <a:off x="1998515" y="103201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133">
              <a:extLst>
                <a:ext uri="{FF2B5EF4-FFF2-40B4-BE49-F238E27FC236}">
                  <a16:creationId xmlns:a16="http://schemas.microsoft.com/office/drawing/2014/main" id="{8C27F92B-C242-43CA-AD69-52CE9833267D}"/>
                </a:ext>
              </a:extLst>
            </p:cNvPr>
            <p:cNvSpPr/>
            <p:nvPr/>
          </p:nvSpPr>
          <p:spPr>
            <a:xfrm>
              <a:off x="2044530" y="105835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134">
              <a:extLst>
                <a:ext uri="{FF2B5EF4-FFF2-40B4-BE49-F238E27FC236}">
                  <a16:creationId xmlns:a16="http://schemas.microsoft.com/office/drawing/2014/main" id="{0F404B81-A811-4594-A673-325A671909EC}"/>
                </a:ext>
              </a:extLst>
            </p:cNvPr>
            <p:cNvSpPr/>
            <p:nvPr/>
          </p:nvSpPr>
          <p:spPr>
            <a:xfrm>
              <a:off x="2044530" y="105835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135">
              <a:extLst>
                <a:ext uri="{FF2B5EF4-FFF2-40B4-BE49-F238E27FC236}">
                  <a16:creationId xmlns:a16="http://schemas.microsoft.com/office/drawing/2014/main" id="{779B01ED-B3FE-4C62-9856-2633335DA4BA}"/>
                </a:ext>
              </a:extLst>
            </p:cNvPr>
            <p:cNvSpPr/>
            <p:nvPr/>
          </p:nvSpPr>
          <p:spPr>
            <a:xfrm>
              <a:off x="1359332" y="110479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136">
              <a:extLst>
                <a:ext uri="{FF2B5EF4-FFF2-40B4-BE49-F238E27FC236}">
                  <a16:creationId xmlns:a16="http://schemas.microsoft.com/office/drawing/2014/main" id="{C08868F6-D579-4654-A3E5-A7D45B66BE5F}"/>
                </a:ext>
              </a:extLst>
            </p:cNvPr>
            <p:cNvSpPr/>
            <p:nvPr/>
          </p:nvSpPr>
          <p:spPr>
            <a:xfrm>
              <a:off x="1359332" y="110479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137">
              <a:extLst>
                <a:ext uri="{FF2B5EF4-FFF2-40B4-BE49-F238E27FC236}">
                  <a16:creationId xmlns:a16="http://schemas.microsoft.com/office/drawing/2014/main" id="{FFA0B106-42DE-4D99-A8DE-89881A89899B}"/>
                </a:ext>
              </a:extLst>
            </p:cNvPr>
            <p:cNvSpPr/>
            <p:nvPr/>
          </p:nvSpPr>
          <p:spPr>
            <a:xfrm>
              <a:off x="1396024" y="112561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138">
              <a:extLst>
                <a:ext uri="{FF2B5EF4-FFF2-40B4-BE49-F238E27FC236}">
                  <a16:creationId xmlns:a16="http://schemas.microsoft.com/office/drawing/2014/main" id="{23AF09C7-FA35-4B22-A0E4-0B6059A68F79}"/>
                </a:ext>
              </a:extLst>
            </p:cNvPr>
            <p:cNvSpPr/>
            <p:nvPr/>
          </p:nvSpPr>
          <p:spPr>
            <a:xfrm>
              <a:off x="1396024" y="112561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139">
              <a:extLst>
                <a:ext uri="{FF2B5EF4-FFF2-40B4-BE49-F238E27FC236}">
                  <a16:creationId xmlns:a16="http://schemas.microsoft.com/office/drawing/2014/main" id="{F6250D4A-BD3B-4E45-B7F7-B2AAE028792F}"/>
                </a:ext>
              </a:extLst>
            </p:cNvPr>
            <p:cNvSpPr/>
            <p:nvPr/>
          </p:nvSpPr>
          <p:spPr>
            <a:xfrm>
              <a:off x="1345469" y="1104522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140">
              <a:extLst>
                <a:ext uri="{FF2B5EF4-FFF2-40B4-BE49-F238E27FC236}">
                  <a16:creationId xmlns:a16="http://schemas.microsoft.com/office/drawing/2014/main" id="{3A55B3C8-BDE1-4FD1-8081-1392605015EE}"/>
                </a:ext>
              </a:extLst>
            </p:cNvPr>
            <p:cNvSpPr/>
            <p:nvPr/>
          </p:nvSpPr>
          <p:spPr>
            <a:xfrm>
              <a:off x="1345469" y="1104522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141">
              <a:extLst>
                <a:ext uri="{FF2B5EF4-FFF2-40B4-BE49-F238E27FC236}">
                  <a16:creationId xmlns:a16="http://schemas.microsoft.com/office/drawing/2014/main" id="{507D575A-A85F-4A46-BDDF-940A8207616A}"/>
                </a:ext>
              </a:extLst>
            </p:cNvPr>
            <p:cNvSpPr/>
            <p:nvPr/>
          </p:nvSpPr>
          <p:spPr>
            <a:xfrm>
              <a:off x="1241309" y="12756133"/>
              <a:ext cx="234255" cy="42602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142">
              <a:extLst>
                <a:ext uri="{FF2B5EF4-FFF2-40B4-BE49-F238E27FC236}">
                  <a16:creationId xmlns:a16="http://schemas.microsoft.com/office/drawing/2014/main" id="{7AF17699-D452-4B58-927A-75B66648D12F}"/>
                </a:ext>
              </a:extLst>
            </p:cNvPr>
            <p:cNvSpPr/>
            <p:nvPr/>
          </p:nvSpPr>
          <p:spPr>
            <a:xfrm>
              <a:off x="1249914" y="11360186"/>
              <a:ext cx="229355" cy="431195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143">
              <a:extLst>
                <a:ext uri="{FF2B5EF4-FFF2-40B4-BE49-F238E27FC236}">
                  <a16:creationId xmlns:a16="http://schemas.microsoft.com/office/drawing/2014/main" id="{82F89279-3649-49A7-AD5C-5D4C8AAABFD0}"/>
                </a:ext>
              </a:extLst>
            </p:cNvPr>
            <p:cNvSpPr/>
            <p:nvPr/>
          </p:nvSpPr>
          <p:spPr>
            <a:xfrm>
              <a:off x="1321804" y="10827507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765" y="0"/>
                  </a:moveTo>
                  <a:lnTo>
                    <a:pt x="15162" y="1940"/>
                  </a:lnTo>
                  <a:lnTo>
                    <a:pt x="7286" y="7238"/>
                  </a:lnTo>
                  <a:lnTo>
                    <a:pt x="1958" y="15109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1"/>
                  </a:lnTo>
                  <a:lnTo>
                    <a:pt x="15162" y="47589"/>
                  </a:lnTo>
                  <a:lnTo>
                    <a:pt x="24765" y="49530"/>
                  </a:lnTo>
                  <a:lnTo>
                    <a:pt x="34440" y="47589"/>
                  </a:lnTo>
                  <a:lnTo>
                    <a:pt x="42354" y="42291"/>
                  </a:lnTo>
                  <a:lnTo>
                    <a:pt x="47696" y="34420"/>
                  </a:lnTo>
                  <a:lnTo>
                    <a:pt x="49657" y="24764"/>
                  </a:lnTo>
                  <a:lnTo>
                    <a:pt x="47696" y="15109"/>
                  </a:lnTo>
                  <a:lnTo>
                    <a:pt x="42354" y="7238"/>
                  </a:lnTo>
                  <a:lnTo>
                    <a:pt x="34440" y="194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144">
              <a:extLst>
                <a:ext uri="{FF2B5EF4-FFF2-40B4-BE49-F238E27FC236}">
                  <a16:creationId xmlns:a16="http://schemas.microsoft.com/office/drawing/2014/main" id="{B2323D6E-D726-4FAF-A421-35A93ECD2B74}"/>
                </a:ext>
              </a:extLst>
            </p:cNvPr>
            <p:cNvSpPr/>
            <p:nvPr/>
          </p:nvSpPr>
          <p:spPr>
            <a:xfrm>
              <a:off x="1321804" y="10827507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4"/>
                  </a:moveTo>
                  <a:lnTo>
                    <a:pt x="1958" y="15109"/>
                  </a:lnTo>
                  <a:lnTo>
                    <a:pt x="7286" y="7238"/>
                  </a:lnTo>
                  <a:lnTo>
                    <a:pt x="15162" y="1940"/>
                  </a:lnTo>
                  <a:lnTo>
                    <a:pt x="24765" y="0"/>
                  </a:lnTo>
                  <a:lnTo>
                    <a:pt x="34440" y="1940"/>
                  </a:lnTo>
                  <a:lnTo>
                    <a:pt x="42354" y="7238"/>
                  </a:lnTo>
                  <a:lnTo>
                    <a:pt x="47696" y="15109"/>
                  </a:lnTo>
                  <a:lnTo>
                    <a:pt x="49657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5" y="49530"/>
                  </a:lnTo>
                  <a:lnTo>
                    <a:pt x="15162" y="47589"/>
                  </a:lnTo>
                  <a:lnTo>
                    <a:pt x="7286" y="42291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145">
              <a:extLst>
                <a:ext uri="{FF2B5EF4-FFF2-40B4-BE49-F238E27FC236}">
                  <a16:creationId xmlns:a16="http://schemas.microsoft.com/office/drawing/2014/main" id="{0FF685D0-B43A-4C88-82C5-5EC7DBF156B5}"/>
                </a:ext>
              </a:extLst>
            </p:cNvPr>
            <p:cNvSpPr/>
            <p:nvPr/>
          </p:nvSpPr>
          <p:spPr>
            <a:xfrm>
              <a:off x="1356464" y="110939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146">
              <a:extLst>
                <a:ext uri="{FF2B5EF4-FFF2-40B4-BE49-F238E27FC236}">
                  <a16:creationId xmlns:a16="http://schemas.microsoft.com/office/drawing/2014/main" id="{4BD7E9F5-F7D6-41BD-BB71-6CA931ACDBFC}"/>
                </a:ext>
              </a:extLst>
            </p:cNvPr>
            <p:cNvSpPr/>
            <p:nvPr/>
          </p:nvSpPr>
          <p:spPr>
            <a:xfrm>
              <a:off x="1356464" y="110939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147">
              <a:extLst>
                <a:ext uri="{FF2B5EF4-FFF2-40B4-BE49-F238E27FC236}">
                  <a16:creationId xmlns:a16="http://schemas.microsoft.com/office/drawing/2014/main" id="{C90C0728-52C3-4BEB-B0DF-DFFFF9878C93}"/>
                </a:ext>
              </a:extLst>
            </p:cNvPr>
            <p:cNvSpPr/>
            <p:nvPr/>
          </p:nvSpPr>
          <p:spPr>
            <a:xfrm>
              <a:off x="1300292" y="111935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148">
              <a:extLst>
                <a:ext uri="{FF2B5EF4-FFF2-40B4-BE49-F238E27FC236}">
                  <a16:creationId xmlns:a16="http://schemas.microsoft.com/office/drawing/2014/main" id="{1D3C226E-5BB8-4FCC-AD1A-FA040703B9E3}"/>
                </a:ext>
              </a:extLst>
            </p:cNvPr>
            <p:cNvSpPr/>
            <p:nvPr/>
          </p:nvSpPr>
          <p:spPr>
            <a:xfrm>
              <a:off x="1300292" y="111935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149">
              <a:extLst>
                <a:ext uri="{FF2B5EF4-FFF2-40B4-BE49-F238E27FC236}">
                  <a16:creationId xmlns:a16="http://schemas.microsoft.com/office/drawing/2014/main" id="{30257E72-467B-4914-941E-D4C837CD85CE}"/>
                </a:ext>
              </a:extLst>
            </p:cNvPr>
            <p:cNvSpPr/>
            <p:nvPr/>
          </p:nvSpPr>
          <p:spPr>
            <a:xfrm>
              <a:off x="1420884" y="11852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150">
              <a:extLst>
                <a:ext uri="{FF2B5EF4-FFF2-40B4-BE49-F238E27FC236}">
                  <a16:creationId xmlns:a16="http://schemas.microsoft.com/office/drawing/2014/main" id="{CFEDDCC1-9EFE-4CF4-A0F2-3A9CD2FD3B8D}"/>
                </a:ext>
              </a:extLst>
            </p:cNvPr>
            <p:cNvSpPr/>
            <p:nvPr/>
          </p:nvSpPr>
          <p:spPr>
            <a:xfrm>
              <a:off x="1420884" y="11852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151">
              <a:extLst>
                <a:ext uri="{FF2B5EF4-FFF2-40B4-BE49-F238E27FC236}">
                  <a16:creationId xmlns:a16="http://schemas.microsoft.com/office/drawing/2014/main" id="{66B57799-CE74-465B-90E0-1658856CBF6B}"/>
                </a:ext>
              </a:extLst>
            </p:cNvPr>
            <p:cNvSpPr/>
            <p:nvPr/>
          </p:nvSpPr>
          <p:spPr>
            <a:xfrm>
              <a:off x="1307582" y="119880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152">
              <a:extLst>
                <a:ext uri="{FF2B5EF4-FFF2-40B4-BE49-F238E27FC236}">
                  <a16:creationId xmlns:a16="http://schemas.microsoft.com/office/drawing/2014/main" id="{3E844121-9E15-4346-9E0C-083A8D00501D}"/>
                </a:ext>
              </a:extLst>
            </p:cNvPr>
            <p:cNvSpPr/>
            <p:nvPr/>
          </p:nvSpPr>
          <p:spPr>
            <a:xfrm>
              <a:off x="1307582" y="119880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153">
              <a:extLst>
                <a:ext uri="{FF2B5EF4-FFF2-40B4-BE49-F238E27FC236}">
                  <a16:creationId xmlns:a16="http://schemas.microsoft.com/office/drawing/2014/main" id="{6CC0A3BB-0529-40C1-A1C1-41A85D6CCB3F}"/>
                </a:ext>
              </a:extLst>
            </p:cNvPr>
            <p:cNvSpPr/>
            <p:nvPr/>
          </p:nvSpPr>
          <p:spPr>
            <a:xfrm>
              <a:off x="1269335" y="122466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154">
              <a:extLst>
                <a:ext uri="{FF2B5EF4-FFF2-40B4-BE49-F238E27FC236}">
                  <a16:creationId xmlns:a16="http://schemas.microsoft.com/office/drawing/2014/main" id="{BEFC333E-80AA-4838-94B5-E323C1993D1C}"/>
                </a:ext>
              </a:extLst>
            </p:cNvPr>
            <p:cNvSpPr/>
            <p:nvPr/>
          </p:nvSpPr>
          <p:spPr>
            <a:xfrm>
              <a:off x="1269335" y="122466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155">
              <a:extLst>
                <a:ext uri="{FF2B5EF4-FFF2-40B4-BE49-F238E27FC236}">
                  <a16:creationId xmlns:a16="http://schemas.microsoft.com/office/drawing/2014/main" id="{6862B7C0-273F-4A5F-A2EC-773E2D7F2A8C}"/>
                </a:ext>
              </a:extLst>
            </p:cNvPr>
            <p:cNvSpPr/>
            <p:nvPr/>
          </p:nvSpPr>
          <p:spPr>
            <a:xfrm>
              <a:off x="1434391" y="1072598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156">
              <a:extLst>
                <a:ext uri="{FF2B5EF4-FFF2-40B4-BE49-F238E27FC236}">
                  <a16:creationId xmlns:a16="http://schemas.microsoft.com/office/drawing/2014/main" id="{1BCD8736-6FFB-4B1A-A420-181B00B5AD06}"/>
                </a:ext>
              </a:extLst>
            </p:cNvPr>
            <p:cNvSpPr/>
            <p:nvPr/>
          </p:nvSpPr>
          <p:spPr>
            <a:xfrm>
              <a:off x="1434391" y="1072598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157">
              <a:extLst>
                <a:ext uri="{FF2B5EF4-FFF2-40B4-BE49-F238E27FC236}">
                  <a16:creationId xmlns:a16="http://schemas.microsoft.com/office/drawing/2014/main" id="{487ED876-808D-4767-B168-4531E6913E6F}"/>
                </a:ext>
              </a:extLst>
            </p:cNvPr>
            <p:cNvSpPr/>
            <p:nvPr/>
          </p:nvSpPr>
          <p:spPr>
            <a:xfrm>
              <a:off x="1288100" y="121234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158">
              <a:extLst>
                <a:ext uri="{FF2B5EF4-FFF2-40B4-BE49-F238E27FC236}">
                  <a16:creationId xmlns:a16="http://schemas.microsoft.com/office/drawing/2014/main" id="{3F778399-E2EE-47BC-8C5F-1A3B0BE35E44}"/>
                </a:ext>
              </a:extLst>
            </p:cNvPr>
            <p:cNvSpPr/>
            <p:nvPr/>
          </p:nvSpPr>
          <p:spPr>
            <a:xfrm>
              <a:off x="1288100" y="121234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159">
              <a:extLst>
                <a:ext uri="{FF2B5EF4-FFF2-40B4-BE49-F238E27FC236}">
                  <a16:creationId xmlns:a16="http://schemas.microsoft.com/office/drawing/2014/main" id="{082FBB1A-12FC-482D-B45B-C4B94BC6CA9B}"/>
                </a:ext>
              </a:extLst>
            </p:cNvPr>
            <p:cNvSpPr/>
            <p:nvPr/>
          </p:nvSpPr>
          <p:spPr>
            <a:xfrm>
              <a:off x="1281527" y="108170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160">
              <a:extLst>
                <a:ext uri="{FF2B5EF4-FFF2-40B4-BE49-F238E27FC236}">
                  <a16:creationId xmlns:a16="http://schemas.microsoft.com/office/drawing/2014/main" id="{4CE2146B-001C-4852-B459-FC87EFBC2A1A}"/>
                </a:ext>
              </a:extLst>
            </p:cNvPr>
            <p:cNvSpPr/>
            <p:nvPr/>
          </p:nvSpPr>
          <p:spPr>
            <a:xfrm>
              <a:off x="1281527" y="108170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161">
              <a:extLst>
                <a:ext uri="{FF2B5EF4-FFF2-40B4-BE49-F238E27FC236}">
                  <a16:creationId xmlns:a16="http://schemas.microsoft.com/office/drawing/2014/main" id="{0DB690AD-236F-4777-8138-2C75A170B033}"/>
                </a:ext>
              </a:extLst>
            </p:cNvPr>
            <p:cNvSpPr/>
            <p:nvPr/>
          </p:nvSpPr>
          <p:spPr>
            <a:xfrm>
              <a:off x="1346664" y="108706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162">
              <a:extLst>
                <a:ext uri="{FF2B5EF4-FFF2-40B4-BE49-F238E27FC236}">
                  <a16:creationId xmlns:a16="http://schemas.microsoft.com/office/drawing/2014/main" id="{A8763852-A2C2-4FEC-AB52-76FA89364CA0}"/>
                </a:ext>
              </a:extLst>
            </p:cNvPr>
            <p:cNvSpPr/>
            <p:nvPr/>
          </p:nvSpPr>
          <p:spPr>
            <a:xfrm>
              <a:off x="1346664" y="108706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163">
              <a:extLst>
                <a:ext uri="{FF2B5EF4-FFF2-40B4-BE49-F238E27FC236}">
                  <a16:creationId xmlns:a16="http://schemas.microsoft.com/office/drawing/2014/main" id="{5C1256E4-12B2-4621-9914-0F9328B99201}"/>
                </a:ext>
              </a:extLst>
            </p:cNvPr>
            <p:cNvSpPr/>
            <p:nvPr/>
          </p:nvSpPr>
          <p:spPr>
            <a:xfrm>
              <a:off x="4155336" y="115003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164">
              <a:extLst>
                <a:ext uri="{FF2B5EF4-FFF2-40B4-BE49-F238E27FC236}">
                  <a16:creationId xmlns:a16="http://schemas.microsoft.com/office/drawing/2014/main" id="{733C23DA-1CAB-43EE-BEDD-7AB67A8FA565}"/>
                </a:ext>
              </a:extLst>
            </p:cNvPr>
            <p:cNvSpPr/>
            <p:nvPr/>
          </p:nvSpPr>
          <p:spPr>
            <a:xfrm>
              <a:off x="4155336" y="115003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165">
              <a:extLst>
                <a:ext uri="{FF2B5EF4-FFF2-40B4-BE49-F238E27FC236}">
                  <a16:creationId xmlns:a16="http://schemas.microsoft.com/office/drawing/2014/main" id="{C79E5ED8-1E23-4CE3-833C-E1A02531CEAC}"/>
                </a:ext>
              </a:extLst>
            </p:cNvPr>
            <p:cNvSpPr/>
            <p:nvPr/>
          </p:nvSpPr>
          <p:spPr>
            <a:xfrm>
              <a:off x="4143144" y="117310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166">
              <a:extLst>
                <a:ext uri="{FF2B5EF4-FFF2-40B4-BE49-F238E27FC236}">
                  <a16:creationId xmlns:a16="http://schemas.microsoft.com/office/drawing/2014/main" id="{606CDEAF-9853-4160-9704-3C805823F6A1}"/>
                </a:ext>
              </a:extLst>
            </p:cNvPr>
            <p:cNvSpPr/>
            <p:nvPr/>
          </p:nvSpPr>
          <p:spPr>
            <a:xfrm>
              <a:off x="4143144" y="117310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167">
              <a:extLst>
                <a:ext uri="{FF2B5EF4-FFF2-40B4-BE49-F238E27FC236}">
                  <a16:creationId xmlns:a16="http://schemas.microsoft.com/office/drawing/2014/main" id="{C4888C8C-3139-475E-B566-C324894AF157}"/>
                </a:ext>
              </a:extLst>
            </p:cNvPr>
            <p:cNvSpPr/>
            <p:nvPr/>
          </p:nvSpPr>
          <p:spPr>
            <a:xfrm>
              <a:off x="4153902" y="115600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168">
              <a:extLst>
                <a:ext uri="{FF2B5EF4-FFF2-40B4-BE49-F238E27FC236}">
                  <a16:creationId xmlns:a16="http://schemas.microsoft.com/office/drawing/2014/main" id="{F1487C2E-0739-4981-8BBD-CC473A2BE488}"/>
                </a:ext>
              </a:extLst>
            </p:cNvPr>
            <p:cNvSpPr/>
            <p:nvPr/>
          </p:nvSpPr>
          <p:spPr>
            <a:xfrm>
              <a:off x="4153902" y="115600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169">
              <a:extLst>
                <a:ext uri="{FF2B5EF4-FFF2-40B4-BE49-F238E27FC236}">
                  <a16:creationId xmlns:a16="http://schemas.microsoft.com/office/drawing/2014/main" id="{096CC507-1F60-42D4-8340-07A1CA5E473D}"/>
                </a:ext>
              </a:extLst>
            </p:cNvPr>
            <p:cNvSpPr/>
            <p:nvPr/>
          </p:nvSpPr>
          <p:spPr>
            <a:xfrm>
              <a:off x="4166571" y="120694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170">
              <a:extLst>
                <a:ext uri="{FF2B5EF4-FFF2-40B4-BE49-F238E27FC236}">
                  <a16:creationId xmlns:a16="http://schemas.microsoft.com/office/drawing/2014/main" id="{17050AA1-3191-4CB7-80EC-CBBF274AF459}"/>
                </a:ext>
              </a:extLst>
            </p:cNvPr>
            <p:cNvSpPr/>
            <p:nvPr/>
          </p:nvSpPr>
          <p:spPr>
            <a:xfrm>
              <a:off x="4166571" y="120694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171">
              <a:extLst>
                <a:ext uri="{FF2B5EF4-FFF2-40B4-BE49-F238E27FC236}">
                  <a16:creationId xmlns:a16="http://schemas.microsoft.com/office/drawing/2014/main" id="{101E4F81-BAFA-4669-B967-5070C807BB39}"/>
                </a:ext>
              </a:extLst>
            </p:cNvPr>
            <p:cNvSpPr/>
            <p:nvPr/>
          </p:nvSpPr>
          <p:spPr>
            <a:xfrm>
              <a:off x="4031575" y="12756133"/>
              <a:ext cx="244295" cy="42602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172">
              <a:extLst>
                <a:ext uri="{FF2B5EF4-FFF2-40B4-BE49-F238E27FC236}">
                  <a16:creationId xmlns:a16="http://schemas.microsoft.com/office/drawing/2014/main" id="{5AB4FBF5-87F7-4597-B5AB-16575F12C898}"/>
                </a:ext>
              </a:extLst>
            </p:cNvPr>
            <p:cNvSpPr/>
            <p:nvPr/>
          </p:nvSpPr>
          <p:spPr>
            <a:xfrm>
              <a:off x="4070716" y="122174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173">
              <a:extLst>
                <a:ext uri="{FF2B5EF4-FFF2-40B4-BE49-F238E27FC236}">
                  <a16:creationId xmlns:a16="http://schemas.microsoft.com/office/drawing/2014/main" id="{C955B742-8027-4D52-B7B8-C870DFC45C1B}"/>
                </a:ext>
              </a:extLst>
            </p:cNvPr>
            <p:cNvSpPr/>
            <p:nvPr/>
          </p:nvSpPr>
          <p:spPr>
            <a:xfrm>
              <a:off x="4070716" y="122174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174">
              <a:extLst>
                <a:ext uri="{FF2B5EF4-FFF2-40B4-BE49-F238E27FC236}">
                  <a16:creationId xmlns:a16="http://schemas.microsoft.com/office/drawing/2014/main" id="{E7E72D5C-3468-4CF3-996B-1A9B229B72E2}"/>
                </a:ext>
              </a:extLst>
            </p:cNvPr>
            <p:cNvSpPr/>
            <p:nvPr/>
          </p:nvSpPr>
          <p:spPr>
            <a:xfrm>
              <a:off x="4222983" y="116703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175">
              <a:extLst>
                <a:ext uri="{FF2B5EF4-FFF2-40B4-BE49-F238E27FC236}">
                  <a16:creationId xmlns:a16="http://schemas.microsoft.com/office/drawing/2014/main" id="{8F718552-A29B-4ED0-BCC2-35F8051A718E}"/>
                </a:ext>
              </a:extLst>
            </p:cNvPr>
            <p:cNvSpPr/>
            <p:nvPr/>
          </p:nvSpPr>
          <p:spPr>
            <a:xfrm>
              <a:off x="4222983" y="116703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176">
              <a:extLst>
                <a:ext uri="{FF2B5EF4-FFF2-40B4-BE49-F238E27FC236}">
                  <a16:creationId xmlns:a16="http://schemas.microsoft.com/office/drawing/2014/main" id="{21DB3E8F-75DD-407D-B44B-1FAF41745F1B}"/>
                </a:ext>
              </a:extLst>
            </p:cNvPr>
            <p:cNvSpPr/>
            <p:nvPr/>
          </p:nvSpPr>
          <p:spPr>
            <a:xfrm>
              <a:off x="4160595" y="119682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177">
              <a:extLst>
                <a:ext uri="{FF2B5EF4-FFF2-40B4-BE49-F238E27FC236}">
                  <a16:creationId xmlns:a16="http://schemas.microsoft.com/office/drawing/2014/main" id="{7580AD97-6DF4-4987-945F-11B7FCB8FE2D}"/>
                </a:ext>
              </a:extLst>
            </p:cNvPr>
            <p:cNvSpPr/>
            <p:nvPr/>
          </p:nvSpPr>
          <p:spPr>
            <a:xfrm>
              <a:off x="4160595" y="119682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178">
              <a:extLst>
                <a:ext uri="{FF2B5EF4-FFF2-40B4-BE49-F238E27FC236}">
                  <a16:creationId xmlns:a16="http://schemas.microsoft.com/office/drawing/2014/main" id="{92C946E4-7ED8-4BF3-BE2A-A65BA380BC9C}"/>
                </a:ext>
              </a:extLst>
            </p:cNvPr>
            <p:cNvSpPr/>
            <p:nvPr/>
          </p:nvSpPr>
          <p:spPr>
            <a:xfrm>
              <a:off x="4038925" y="116685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179">
              <a:extLst>
                <a:ext uri="{FF2B5EF4-FFF2-40B4-BE49-F238E27FC236}">
                  <a16:creationId xmlns:a16="http://schemas.microsoft.com/office/drawing/2014/main" id="{554CD66B-4E12-43C8-A5F1-C9C78070A19E}"/>
                </a:ext>
              </a:extLst>
            </p:cNvPr>
            <p:cNvSpPr/>
            <p:nvPr/>
          </p:nvSpPr>
          <p:spPr>
            <a:xfrm>
              <a:off x="4038925" y="116685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180">
              <a:extLst>
                <a:ext uri="{FF2B5EF4-FFF2-40B4-BE49-F238E27FC236}">
                  <a16:creationId xmlns:a16="http://schemas.microsoft.com/office/drawing/2014/main" id="{F13182EC-1D0D-46F7-B6AA-DA8128D2547E}"/>
                </a:ext>
              </a:extLst>
            </p:cNvPr>
            <p:cNvSpPr/>
            <p:nvPr/>
          </p:nvSpPr>
          <p:spPr>
            <a:xfrm>
              <a:off x="4187724" y="123244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181">
              <a:extLst>
                <a:ext uri="{FF2B5EF4-FFF2-40B4-BE49-F238E27FC236}">
                  <a16:creationId xmlns:a16="http://schemas.microsoft.com/office/drawing/2014/main" id="{C3C40EF0-1092-4AF1-B73B-73A92C25946E}"/>
                </a:ext>
              </a:extLst>
            </p:cNvPr>
            <p:cNvSpPr/>
            <p:nvPr/>
          </p:nvSpPr>
          <p:spPr>
            <a:xfrm>
              <a:off x="4187724" y="123244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182">
              <a:extLst>
                <a:ext uri="{FF2B5EF4-FFF2-40B4-BE49-F238E27FC236}">
                  <a16:creationId xmlns:a16="http://schemas.microsoft.com/office/drawing/2014/main" id="{117AC2F6-2C41-445A-A354-17F74C1009E5}"/>
                </a:ext>
              </a:extLst>
            </p:cNvPr>
            <p:cNvSpPr/>
            <p:nvPr/>
          </p:nvSpPr>
          <p:spPr>
            <a:xfrm>
              <a:off x="4037252" y="120238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183">
              <a:extLst>
                <a:ext uri="{FF2B5EF4-FFF2-40B4-BE49-F238E27FC236}">
                  <a16:creationId xmlns:a16="http://schemas.microsoft.com/office/drawing/2014/main" id="{BFBEA70A-ADE2-4174-8399-77D006C34331}"/>
                </a:ext>
              </a:extLst>
            </p:cNvPr>
            <p:cNvSpPr/>
            <p:nvPr/>
          </p:nvSpPr>
          <p:spPr>
            <a:xfrm>
              <a:off x="4037252" y="120238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184">
              <a:extLst>
                <a:ext uri="{FF2B5EF4-FFF2-40B4-BE49-F238E27FC236}">
                  <a16:creationId xmlns:a16="http://schemas.microsoft.com/office/drawing/2014/main" id="{D85D912A-0611-4216-8DA2-1F9DE2856804}"/>
                </a:ext>
              </a:extLst>
            </p:cNvPr>
            <p:cNvSpPr/>
            <p:nvPr/>
          </p:nvSpPr>
          <p:spPr>
            <a:xfrm>
              <a:off x="4202426" y="1157223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185">
              <a:extLst>
                <a:ext uri="{FF2B5EF4-FFF2-40B4-BE49-F238E27FC236}">
                  <a16:creationId xmlns:a16="http://schemas.microsoft.com/office/drawing/2014/main" id="{FC0D60BD-258C-4769-B569-DAA1EE6707B7}"/>
                </a:ext>
              </a:extLst>
            </p:cNvPr>
            <p:cNvSpPr/>
            <p:nvPr/>
          </p:nvSpPr>
          <p:spPr>
            <a:xfrm>
              <a:off x="4202426" y="1157223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186">
              <a:extLst>
                <a:ext uri="{FF2B5EF4-FFF2-40B4-BE49-F238E27FC236}">
                  <a16:creationId xmlns:a16="http://schemas.microsoft.com/office/drawing/2014/main" id="{E521BE83-A53D-49E0-89FD-DC1F3527C423}"/>
                </a:ext>
              </a:extLst>
            </p:cNvPr>
            <p:cNvSpPr/>
            <p:nvPr/>
          </p:nvSpPr>
          <p:spPr>
            <a:xfrm>
              <a:off x="4163463" y="1233614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187">
              <a:extLst>
                <a:ext uri="{FF2B5EF4-FFF2-40B4-BE49-F238E27FC236}">
                  <a16:creationId xmlns:a16="http://schemas.microsoft.com/office/drawing/2014/main" id="{14E9A768-BE28-453A-9B59-B434CD36BBE1}"/>
                </a:ext>
              </a:extLst>
            </p:cNvPr>
            <p:cNvSpPr/>
            <p:nvPr/>
          </p:nvSpPr>
          <p:spPr>
            <a:xfrm>
              <a:off x="4163463" y="1233614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188">
              <a:extLst>
                <a:ext uri="{FF2B5EF4-FFF2-40B4-BE49-F238E27FC236}">
                  <a16:creationId xmlns:a16="http://schemas.microsoft.com/office/drawing/2014/main" id="{091B166B-EEB9-4E56-A964-F50518C54AF7}"/>
                </a:ext>
              </a:extLst>
            </p:cNvPr>
            <p:cNvSpPr/>
            <p:nvPr/>
          </p:nvSpPr>
          <p:spPr>
            <a:xfrm>
              <a:off x="4162029" y="113728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189">
              <a:extLst>
                <a:ext uri="{FF2B5EF4-FFF2-40B4-BE49-F238E27FC236}">
                  <a16:creationId xmlns:a16="http://schemas.microsoft.com/office/drawing/2014/main" id="{D876F282-AEA0-481B-A37C-609DB5F8705A}"/>
                </a:ext>
              </a:extLst>
            </p:cNvPr>
            <p:cNvSpPr/>
            <p:nvPr/>
          </p:nvSpPr>
          <p:spPr>
            <a:xfrm>
              <a:off x="4162029" y="113728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190">
              <a:extLst>
                <a:ext uri="{FF2B5EF4-FFF2-40B4-BE49-F238E27FC236}">
                  <a16:creationId xmlns:a16="http://schemas.microsoft.com/office/drawing/2014/main" id="{88ACEA51-B526-44CD-86E3-9F02CB1AB682}"/>
                </a:ext>
              </a:extLst>
            </p:cNvPr>
            <p:cNvSpPr/>
            <p:nvPr/>
          </p:nvSpPr>
          <p:spPr>
            <a:xfrm>
              <a:off x="4145535" y="111301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191">
              <a:extLst>
                <a:ext uri="{FF2B5EF4-FFF2-40B4-BE49-F238E27FC236}">
                  <a16:creationId xmlns:a16="http://schemas.microsoft.com/office/drawing/2014/main" id="{80C84E1C-039E-4932-A69B-5C95BC1A98C7}"/>
                </a:ext>
              </a:extLst>
            </p:cNvPr>
            <p:cNvSpPr/>
            <p:nvPr/>
          </p:nvSpPr>
          <p:spPr>
            <a:xfrm>
              <a:off x="4145535" y="111301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192">
              <a:extLst>
                <a:ext uri="{FF2B5EF4-FFF2-40B4-BE49-F238E27FC236}">
                  <a16:creationId xmlns:a16="http://schemas.microsoft.com/office/drawing/2014/main" id="{FDB47692-9679-4451-9883-613E880D816E}"/>
                </a:ext>
              </a:extLst>
            </p:cNvPr>
            <p:cNvSpPr/>
            <p:nvPr/>
          </p:nvSpPr>
          <p:spPr>
            <a:xfrm>
              <a:off x="4226926" y="121544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193">
              <a:extLst>
                <a:ext uri="{FF2B5EF4-FFF2-40B4-BE49-F238E27FC236}">
                  <a16:creationId xmlns:a16="http://schemas.microsoft.com/office/drawing/2014/main" id="{E2C6D2FE-91A5-4A76-8C25-06A7EE3A5BC0}"/>
                </a:ext>
              </a:extLst>
            </p:cNvPr>
            <p:cNvSpPr/>
            <p:nvPr/>
          </p:nvSpPr>
          <p:spPr>
            <a:xfrm>
              <a:off x="4226926" y="121544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194">
              <a:extLst>
                <a:ext uri="{FF2B5EF4-FFF2-40B4-BE49-F238E27FC236}">
                  <a16:creationId xmlns:a16="http://schemas.microsoft.com/office/drawing/2014/main" id="{43B4012E-822C-40BF-B5A5-84D9A98B5503}"/>
                </a:ext>
              </a:extLst>
            </p:cNvPr>
            <p:cNvSpPr/>
            <p:nvPr/>
          </p:nvSpPr>
          <p:spPr>
            <a:xfrm>
              <a:off x="4121870" y="123740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195">
              <a:extLst>
                <a:ext uri="{FF2B5EF4-FFF2-40B4-BE49-F238E27FC236}">
                  <a16:creationId xmlns:a16="http://schemas.microsoft.com/office/drawing/2014/main" id="{FBF7BBD1-D4DF-4726-84CE-85BB4F981280}"/>
                </a:ext>
              </a:extLst>
            </p:cNvPr>
            <p:cNvSpPr/>
            <p:nvPr/>
          </p:nvSpPr>
          <p:spPr>
            <a:xfrm>
              <a:off x="4121870" y="123740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196">
              <a:extLst>
                <a:ext uri="{FF2B5EF4-FFF2-40B4-BE49-F238E27FC236}">
                  <a16:creationId xmlns:a16="http://schemas.microsoft.com/office/drawing/2014/main" id="{51FFC39F-4865-4B5D-A131-90A35D9DD38F}"/>
                </a:ext>
              </a:extLst>
            </p:cNvPr>
            <p:cNvSpPr/>
            <p:nvPr/>
          </p:nvSpPr>
          <p:spPr>
            <a:xfrm>
              <a:off x="4026973" y="1077983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24764" y="0"/>
                  </a:moveTo>
                  <a:lnTo>
                    <a:pt x="15162" y="1940"/>
                  </a:lnTo>
                  <a:lnTo>
                    <a:pt x="7286" y="7238"/>
                  </a:lnTo>
                  <a:lnTo>
                    <a:pt x="1958" y="15109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0"/>
                  </a:lnTo>
                  <a:lnTo>
                    <a:pt x="15162" y="47589"/>
                  </a:lnTo>
                  <a:lnTo>
                    <a:pt x="24764" y="49529"/>
                  </a:lnTo>
                  <a:lnTo>
                    <a:pt x="34440" y="47589"/>
                  </a:lnTo>
                  <a:lnTo>
                    <a:pt x="42354" y="42290"/>
                  </a:lnTo>
                  <a:lnTo>
                    <a:pt x="47696" y="34420"/>
                  </a:lnTo>
                  <a:lnTo>
                    <a:pt x="49657" y="24764"/>
                  </a:lnTo>
                  <a:lnTo>
                    <a:pt x="47696" y="15109"/>
                  </a:lnTo>
                  <a:lnTo>
                    <a:pt x="42354" y="7238"/>
                  </a:lnTo>
                  <a:lnTo>
                    <a:pt x="34440" y="194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197">
              <a:extLst>
                <a:ext uri="{FF2B5EF4-FFF2-40B4-BE49-F238E27FC236}">
                  <a16:creationId xmlns:a16="http://schemas.microsoft.com/office/drawing/2014/main" id="{05A34488-B408-4694-8CB7-3248122A6D22}"/>
                </a:ext>
              </a:extLst>
            </p:cNvPr>
            <p:cNvSpPr/>
            <p:nvPr/>
          </p:nvSpPr>
          <p:spPr>
            <a:xfrm>
              <a:off x="4026973" y="1077983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0" y="24764"/>
                  </a:moveTo>
                  <a:lnTo>
                    <a:pt x="1958" y="15109"/>
                  </a:lnTo>
                  <a:lnTo>
                    <a:pt x="7286" y="7238"/>
                  </a:lnTo>
                  <a:lnTo>
                    <a:pt x="15162" y="1940"/>
                  </a:lnTo>
                  <a:lnTo>
                    <a:pt x="24764" y="0"/>
                  </a:lnTo>
                  <a:lnTo>
                    <a:pt x="34440" y="1940"/>
                  </a:lnTo>
                  <a:lnTo>
                    <a:pt x="42354" y="7238"/>
                  </a:lnTo>
                  <a:lnTo>
                    <a:pt x="47696" y="15109"/>
                  </a:lnTo>
                  <a:lnTo>
                    <a:pt x="49657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4" y="49529"/>
                  </a:lnTo>
                  <a:lnTo>
                    <a:pt x="15162" y="47589"/>
                  </a:lnTo>
                  <a:lnTo>
                    <a:pt x="7286" y="42290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198">
              <a:extLst>
                <a:ext uri="{FF2B5EF4-FFF2-40B4-BE49-F238E27FC236}">
                  <a16:creationId xmlns:a16="http://schemas.microsoft.com/office/drawing/2014/main" id="{1BB6F73C-E8BA-4E6F-BB55-CB5A07F884CC}"/>
                </a:ext>
              </a:extLst>
            </p:cNvPr>
            <p:cNvSpPr/>
            <p:nvPr/>
          </p:nvSpPr>
          <p:spPr>
            <a:xfrm>
              <a:off x="4151631" y="122779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199">
              <a:extLst>
                <a:ext uri="{FF2B5EF4-FFF2-40B4-BE49-F238E27FC236}">
                  <a16:creationId xmlns:a16="http://schemas.microsoft.com/office/drawing/2014/main" id="{8340E5A2-87C3-46C6-8757-2B95D04C80CC}"/>
                </a:ext>
              </a:extLst>
            </p:cNvPr>
            <p:cNvSpPr/>
            <p:nvPr/>
          </p:nvSpPr>
          <p:spPr>
            <a:xfrm>
              <a:off x="4151631" y="122779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200">
              <a:extLst>
                <a:ext uri="{FF2B5EF4-FFF2-40B4-BE49-F238E27FC236}">
                  <a16:creationId xmlns:a16="http://schemas.microsoft.com/office/drawing/2014/main" id="{7029D8B0-6FCA-47F7-9389-525D0E53D941}"/>
                </a:ext>
              </a:extLst>
            </p:cNvPr>
            <p:cNvSpPr/>
            <p:nvPr/>
          </p:nvSpPr>
          <p:spPr>
            <a:xfrm>
              <a:off x="4128922" y="12202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201">
              <a:extLst>
                <a:ext uri="{FF2B5EF4-FFF2-40B4-BE49-F238E27FC236}">
                  <a16:creationId xmlns:a16="http://schemas.microsoft.com/office/drawing/2014/main" id="{A4D6BC6B-2C86-47B5-AA61-27AB6CD27981}"/>
                </a:ext>
              </a:extLst>
            </p:cNvPr>
            <p:cNvSpPr/>
            <p:nvPr/>
          </p:nvSpPr>
          <p:spPr>
            <a:xfrm>
              <a:off x="4128922" y="12202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202">
              <a:extLst>
                <a:ext uri="{FF2B5EF4-FFF2-40B4-BE49-F238E27FC236}">
                  <a16:creationId xmlns:a16="http://schemas.microsoft.com/office/drawing/2014/main" id="{CB44E4A3-9F99-436A-BD3D-9AB39FB46DCC}"/>
                </a:ext>
              </a:extLst>
            </p:cNvPr>
            <p:cNvSpPr/>
            <p:nvPr/>
          </p:nvSpPr>
          <p:spPr>
            <a:xfrm>
              <a:off x="4029842" y="113807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203">
              <a:extLst>
                <a:ext uri="{FF2B5EF4-FFF2-40B4-BE49-F238E27FC236}">
                  <a16:creationId xmlns:a16="http://schemas.microsoft.com/office/drawing/2014/main" id="{E20C2913-DD6B-44E8-AF25-4C49AF7D042A}"/>
                </a:ext>
              </a:extLst>
            </p:cNvPr>
            <p:cNvSpPr/>
            <p:nvPr/>
          </p:nvSpPr>
          <p:spPr>
            <a:xfrm>
              <a:off x="4029842" y="113807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204">
              <a:extLst>
                <a:ext uri="{FF2B5EF4-FFF2-40B4-BE49-F238E27FC236}">
                  <a16:creationId xmlns:a16="http://schemas.microsoft.com/office/drawing/2014/main" id="{161AF309-862A-42C0-BBB0-025C2A1B351E}"/>
                </a:ext>
              </a:extLst>
            </p:cNvPr>
            <p:cNvSpPr/>
            <p:nvPr/>
          </p:nvSpPr>
          <p:spPr>
            <a:xfrm>
              <a:off x="4212345" y="121257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205">
              <a:extLst>
                <a:ext uri="{FF2B5EF4-FFF2-40B4-BE49-F238E27FC236}">
                  <a16:creationId xmlns:a16="http://schemas.microsoft.com/office/drawing/2014/main" id="{C0C51A28-E686-4B82-A7A4-BF0CAF18299E}"/>
                </a:ext>
              </a:extLst>
            </p:cNvPr>
            <p:cNvSpPr/>
            <p:nvPr/>
          </p:nvSpPr>
          <p:spPr>
            <a:xfrm>
              <a:off x="4212345" y="121257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206">
              <a:extLst>
                <a:ext uri="{FF2B5EF4-FFF2-40B4-BE49-F238E27FC236}">
                  <a16:creationId xmlns:a16="http://schemas.microsoft.com/office/drawing/2014/main" id="{5D8F352D-010C-4E2A-B17D-53A07D9A0480}"/>
                </a:ext>
              </a:extLst>
            </p:cNvPr>
            <p:cNvSpPr/>
            <p:nvPr/>
          </p:nvSpPr>
          <p:spPr>
            <a:xfrm>
              <a:off x="4161789" y="113600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207">
              <a:extLst>
                <a:ext uri="{FF2B5EF4-FFF2-40B4-BE49-F238E27FC236}">
                  <a16:creationId xmlns:a16="http://schemas.microsoft.com/office/drawing/2014/main" id="{4E0A9750-850F-497D-B53D-61214894C477}"/>
                </a:ext>
              </a:extLst>
            </p:cNvPr>
            <p:cNvSpPr/>
            <p:nvPr/>
          </p:nvSpPr>
          <p:spPr>
            <a:xfrm>
              <a:off x="4161789" y="113600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208">
              <a:extLst>
                <a:ext uri="{FF2B5EF4-FFF2-40B4-BE49-F238E27FC236}">
                  <a16:creationId xmlns:a16="http://schemas.microsoft.com/office/drawing/2014/main" id="{C6378C7F-14FE-4E63-9B77-A43435BB6EB8}"/>
                </a:ext>
              </a:extLst>
            </p:cNvPr>
            <p:cNvSpPr/>
            <p:nvPr/>
          </p:nvSpPr>
          <p:spPr>
            <a:xfrm>
              <a:off x="4062828" y="123549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209">
              <a:extLst>
                <a:ext uri="{FF2B5EF4-FFF2-40B4-BE49-F238E27FC236}">
                  <a16:creationId xmlns:a16="http://schemas.microsoft.com/office/drawing/2014/main" id="{940F067D-09A0-4ED5-8097-46C527F72828}"/>
                </a:ext>
              </a:extLst>
            </p:cNvPr>
            <p:cNvSpPr/>
            <p:nvPr/>
          </p:nvSpPr>
          <p:spPr>
            <a:xfrm>
              <a:off x="4062828" y="123549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210">
              <a:extLst>
                <a:ext uri="{FF2B5EF4-FFF2-40B4-BE49-F238E27FC236}">
                  <a16:creationId xmlns:a16="http://schemas.microsoft.com/office/drawing/2014/main" id="{2C9021C3-3530-490A-839B-128E3439FD3A}"/>
                </a:ext>
              </a:extLst>
            </p:cNvPr>
            <p:cNvSpPr/>
            <p:nvPr/>
          </p:nvSpPr>
          <p:spPr>
            <a:xfrm>
              <a:off x="4202067" y="104311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211">
              <a:extLst>
                <a:ext uri="{FF2B5EF4-FFF2-40B4-BE49-F238E27FC236}">
                  <a16:creationId xmlns:a16="http://schemas.microsoft.com/office/drawing/2014/main" id="{002CBBEE-7927-4855-9B2C-14037AFB02A9}"/>
                </a:ext>
              </a:extLst>
            </p:cNvPr>
            <p:cNvSpPr/>
            <p:nvPr/>
          </p:nvSpPr>
          <p:spPr>
            <a:xfrm>
              <a:off x="4202067" y="104311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212">
              <a:extLst>
                <a:ext uri="{FF2B5EF4-FFF2-40B4-BE49-F238E27FC236}">
                  <a16:creationId xmlns:a16="http://schemas.microsoft.com/office/drawing/2014/main" id="{FC165C65-8EBC-4CD9-8CF0-AAB72E59F3BE}"/>
                </a:ext>
              </a:extLst>
            </p:cNvPr>
            <p:cNvSpPr/>
            <p:nvPr/>
          </p:nvSpPr>
          <p:spPr>
            <a:xfrm>
              <a:off x="4190712" y="114002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213">
              <a:extLst>
                <a:ext uri="{FF2B5EF4-FFF2-40B4-BE49-F238E27FC236}">
                  <a16:creationId xmlns:a16="http://schemas.microsoft.com/office/drawing/2014/main" id="{6C03DD88-188D-4352-87EE-2EBBC795F6BF}"/>
                </a:ext>
              </a:extLst>
            </p:cNvPr>
            <p:cNvSpPr/>
            <p:nvPr/>
          </p:nvSpPr>
          <p:spPr>
            <a:xfrm>
              <a:off x="4190712" y="114002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214">
              <a:extLst>
                <a:ext uri="{FF2B5EF4-FFF2-40B4-BE49-F238E27FC236}">
                  <a16:creationId xmlns:a16="http://schemas.microsoft.com/office/drawing/2014/main" id="{BB7AB86A-2794-4E3C-AE4E-37D75B0267D2}"/>
                </a:ext>
              </a:extLst>
            </p:cNvPr>
            <p:cNvSpPr/>
            <p:nvPr/>
          </p:nvSpPr>
          <p:spPr>
            <a:xfrm>
              <a:off x="4109082" y="11650340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4892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4"/>
                  </a:lnTo>
                  <a:lnTo>
                    <a:pt x="1960" y="34420"/>
                  </a:lnTo>
                  <a:lnTo>
                    <a:pt x="7302" y="42290"/>
                  </a:lnTo>
                  <a:lnTo>
                    <a:pt x="15216" y="47589"/>
                  </a:lnTo>
                  <a:lnTo>
                    <a:pt x="24892" y="49530"/>
                  </a:lnTo>
                  <a:lnTo>
                    <a:pt x="34494" y="47589"/>
                  </a:lnTo>
                  <a:lnTo>
                    <a:pt x="42370" y="42290"/>
                  </a:lnTo>
                  <a:lnTo>
                    <a:pt x="47698" y="34420"/>
                  </a:lnTo>
                  <a:lnTo>
                    <a:pt x="49657" y="24764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215">
              <a:extLst>
                <a:ext uri="{FF2B5EF4-FFF2-40B4-BE49-F238E27FC236}">
                  <a16:creationId xmlns:a16="http://schemas.microsoft.com/office/drawing/2014/main" id="{75F117A0-4E1C-4047-AC8E-6137044C4307}"/>
                </a:ext>
              </a:extLst>
            </p:cNvPr>
            <p:cNvSpPr/>
            <p:nvPr/>
          </p:nvSpPr>
          <p:spPr>
            <a:xfrm>
              <a:off x="4109082" y="11650340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764"/>
                  </a:moveTo>
                  <a:lnTo>
                    <a:pt x="1960" y="15109"/>
                  </a:lnTo>
                  <a:lnTo>
                    <a:pt x="7302" y="7238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9"/>
                  </a:lnTo>
                  <a:lnTo>
                    <a:pt x="47698" y="15109"/>
                  </a:lnTo>
                  <a:lnTo>
                    <a:pt x="49657" y="24764"/>
                  </a:lnTo>
                  <a:lnTo>
                    <a:pt x="47698" y="34420"/>
                  </a:lnTo>
                  <a:lnTo>
                    <a:pt x="42370" y="42290"/>
                  </a:lnTo>
                  <a:lnTo>
                    <a:pt x="34494" y="47589"/>
                  </a:lnTo>
                  <a:lnTo>
                    <a:pt x="24892" y="49530"/>
                  </a:lnTo>
                  <a:lnTo>
                    <a:pt x="15216" y="47589"/>
                  </a:lnTo>
                  <a:lnTo>
                    <a:pt x="7302" y="42290"/>
                  </a:lnTo>
                  <a:lnTo>
                    <a:pt x="1960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216">
              <a:extLst>
                <a:ext uri="{FF2B5EF4-FFF2-40B4-BE49-F238E27FC236}">
                  <a16:creationId xmlns:a16="http://schemas.microsoft.com/office/drawing/2014/main" id="{FAD4B644-0130-4D2E-9E33-8562BBF0EA80}"/>
                </a:ext>
              </a:extLst>
            </p:cNvPr>
            <p:cNvSpPr/>
            <p:nvPr/>
          </p:nvSpPr>
          <p:spPr>
            <a:xfrm>
              <a:off x="3292416" y="116857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217">
              <a:extLst>
                <a:ext uri="{FF2B5EF4-FFF2-40B4-BE49-F238E27FC236}">
                  <a16:creationId xmlns:a16="http://schemas.microsoft.com/office/drawing/2014/main" id="{F004063A-69AC-4BE0-A5D0-EEC8C5B775C4}"/>
                </a:ext>
              </a:extLst>
            </p:cNvPr>
            <p:cNvSpPr/>
            <p:nvPr/>
          </p:nvSpPr>
          <p:spPr>
            <a:xfrm>
              <a:off x="3292416" y="116857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218">
              <a:extLst>
                <a:ext uri="{FF2B5EF4-FFF2-40B4-BE49-F238E27FC236}">
                  <a16:creationId xmlns:a16="http://schemas.microsoft.com/office/drawing/2014/main" id="{9D993BD9-8205-4C62-89AB-FABB0B41030A}"/>
                </a:ext>
              </a:extLst>
            </p:cNvPr>
            <p:cNvSpPr/>
            <p:nvPr/>
          </p:nvSpPr>
          <p:spPr>
            <a:xfrm>
              <a:off x="3270723" y="12756133"/>
              <a:ext cx="240351" cy="42602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219">
              <a:extLst>
                <a:ext uri="{FF2B5EF4-FFF2-40B4-BE49-F238E27FC236}">
                  <a16:creationId xmlns:a16="http://schemas.microsoft.com/office/drawing/2014/main" id="{9FEF1569-1AD8-43E4-8EE4-CEC6F7119704}"/>
                </a:ext>
              </a:extLst>
            </p:cNvPr>
            <p:cNvSpPr/>
            <p:nvPr/>
          </p:nvSpPr>
          <p:spPr>
            <a:xfrm>
              <a:off x="3385400" y="117751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220">
              <a:extLst>
                <a:ext uri="{FF2B5EF4-FFF2-40B4-BE49-F238E27FC236}">
                  <a16:creationId xmlns:a16="http://schemas.microsoft.com/office/drawing/2014/main" id="{C06811A0-F3DB-470B-8EA9-193DC823463B}"/>
                </a:ext>
              </a:extLst>
            </p:cNvPr>
            <p:cNvSpPr/>
            <p:nvPr/>
          </p:nvSpPr>
          <p:spPr>
            <a:xfrm>
              <a:off x="3385400" y="117751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221">
              <a:extLst>
                <a:ext uri="{FF2B5EF4-FFF2-40B4-BE49-F238E27FC236}">
                  <a16:creationId xmlns:a16="http://schemas.microsoft.com/office/drawing/2014/main" id="{41EA5B7A-B998-47CA-AAF0-D1548BEFCB1E}"/>
                </a:ext>
              </a:extLst>
            </p:cNvPr>
            <p:cNvSpPr/>
            <p:nvPr/>
          </p:nvSpPr>
          <p:spPr>
            <a:xfrm>
              <a:off x="3350024" y="121628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222">
              <a:extLst>
                <a:ext uri="{FF2B5EF4-FFF2-40B4-BE49-F238E27FC236}">
                  <a16:creationId xmlns:a16="http://schemas.microsoft.com/office/drawing/2014/main" id="{A8ECB785-8E0D-4A1A-9976-B283ED5C08CB}"/>
                </a:ext>
              </a:extLst>
            </p:cNvPr>
            <p:cNvSpPr/>
            <p:nvPr/>
          </p:nvSpPr>
          <p:spPr>
            <a:xfrm>
              <a:off x="3350024" y="121628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223">
              <a:extLst>
                <a:ext uri="{FF2B5EF4-FFF2-40B4-BE49-F238E27FC236}">
                  <a16:creationId xmlns:a16="http://schemas.microsoft.com/office/drawing/2014/main" id="{F8EFC802-43BF-4B47-AE6B-40802EFA64E8}"/>
                </a:ext>
              </a:extLst>
            </p:cNvPr>
            <p:cNvSpPr/>
            <p:nvPr/>
          </p:nvSpPr>
          <p:spPr>
            <a:xfrm>
              <a:off x="3319786" y="109817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224">
              <a:extLst>
                <a:ext uri="{FF2B5EF4-FFF2-40B4-BE49-F238E27FC236}">
                  <a16:creationId xmlns:a16="http://schemas.microsoft.com/office/drawing/2014/main" id="{439DB3E6-D8E2-40F2-9205-6209884AB269}"/>
                </a:ext>
              </a:extLst>
            </p:cNvPr>
            <p:cNvSpPr/>
            <p:nvPr/>
          </p:nvSpPr>
          <p:spPr>
            <a:xfrm>
              <a:off x="3319786" y="109817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225">
              <a:extLst>
                <a:ext uri="{FF2B5EF4-FFF2-40B4-BE49-F238E27FC236}">
                  <a16:creationId xmlns:a16="http://schemas.microsoft.com/office/drawing/2014/main" id="{5354E2E0-3668-4E3A-A4B3-106DC80939F0}"/>
                </a:ext>
              </a:extLst>
            </p:cNvPr>
            <p:cNvSpPr/>
            <p:nvPr/>
          </p:nvSpPr>
          <p:spPr>
            <a:xfrm>
              <a:off x="3271022" y="115870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226">
              <a:extLst>
                <a:ext uri="{FF2B5EF4-FFF2-40B4-BE49-F238E27FC236}">
                  <a16:creationId xmlns:a16="http://schemas.microsoft.com/office/drawing/2014/main" id="{A2C18912-B601-48C1-AFF3-3AFECA01ACF5}"/>
                </a:ext>
              </a:extLst>
            </p:cNvPr>
            <p:cNvSpPr/>
            <p:nvPr/>
          </p:nvSpPr>
          <p:spPr>
            <a:xfrm>
              <a:off x="3271022" y="115870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227">
              <a:extLst>
                <a:ext uri="{FF2B5EF4-FFF2-40B4-BE49-F238E27FC236}">
                  <a16:creationId xmlns:a16="http://schemas.microsoft.com/office/drawing/2014/main" id="{CD4E6375-D7BA-4682-924B-A8A2B919DC45}"/>
                </a:ext>
              </a:extLst>
            </p:cNvPr>
            <p:cNvSpPr/>
            <p:nvPr/>
          </p:nvSpPr>
          <p:spPr>
            <a:xfrm>
              <a:off x="3456993" y="105279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228">
              <a:extLst>
                <a:ext uri="{FF2B5EF4-FFF2-40B4-BE49-F238E27FC236}">
                  <a16:creationId xmlns:a16="http://schemas.microsoft.com/office/drawing/2014/main" id="{93E0C026-E408-4E3F-9F59-B2C4C5E35ADB}"/>
                </a:ext>
              </a:extLst>
            </p:cNvPr>
            <p:cNvSpPr/>
            <p:nvPr/>
          </p:nvSpPr>
          <p:spPr>
            <a:xfrm>
              <a:off x="3456993" y="105279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229">
              <a:extLst>
                <a:ext uri="{FF2B5EF4-FFF2-40B4-BE49-F238E27FC236}">
                  <a16:creationId xmlns:a16="http://schemas.microsoft.com/office/drawing/2014/main" id="{70E017E7-F12D-4E8F-89A9-D3F59DBADC2E}"/>
                </a:ext>
              </a:extLst>
            </p:cNvPr>
            <p:cNvSpPr/>
            <p:nvPr/>
          </p:nvSpPr>
          <p:spPr>
            <a:xfrm>
              <a:off x="3289308" y="116871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230">
              <a:extLst>
                <a:ext uri="{FF2B5EF4-FFF2-40B4-BE49-F238E27FC236}">
                  <a16:creationId xmlns:a16="http://schemas.microsoft.com/office/drawing/2014/main" id="{92AB399B-1834-491F-B51A-2610D549916F}"/>
                </a:ext>
              </a:extLst>
            </p:cNvPr>
            <p:cNvSpPr/>
            <p:nvPr/>
          </p:nvSpPr>
          <p:spPr>
            <a:xfrm>
              <a:off x="3289308" y="116871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231">
              <a:extLst>
                <a:ext uri="{FF2B5EF4-FFF2-40B4-BE49-F238E27FC236}">
                  <a16:creationId xmlns:a16="http://schemas.microsoft.com/office/drawing/2014/main" id="{A5E915CF-DD05-4543-9500-D74283B002A7}"/>
                </a:ext>
              </a:extLst>
            </p:cNvPr>
            <p:cNvSpPr/>
            <p:nvPr/>
          </p:nvSpPr>
          <p:spPr>
            <a:xfrm>
              <a:off x="3310583" y="117183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232">
              <a:extLst>
                <a:ext uri="{FF2B5EF4-FFF2-40B4-BE49-F238E27FC236}">
                  <a16:creationId xmlns:a16="http://schemas.microsoft.com/office/drawing/2014/main" id="{3A987A3C-AEC6-43C6-9EC4-AFC4F8865EB4}"/>
                </a:ext>
              </a:extLst>
            </p:cNvPr>
            <p:cNvSpPr/>
            <p:nvPr/>
          </p:nvSpPr>
          <p:spPr>
            <a:xfrm>
              <a:off x="3310583" y="117183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233">
              <a:extLst>
                <a:ext uri="{FF2B5EF4-FFF2-40B4-BE49-F238E27FC236}">
                  <a16:creationId xmlns:a16="http://schemas.microsoft.com/office/drawing/2014/main" id="{B2307F15-FA5F-4558-8B76-2A99A8AA5D34}"/>
                </a:ext>
              </a:extLst>
            </p:cNvPr>
            <p:cNvSpPr/>
            <p:nvPr/>
          </p:nvSpPr>
          <p:spPr>
            <a:xfrm>
              <a:off x="3312017" y="116655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234">
              <a:extLst>
                <a:ext uri="{FF2B5EF4-FFF2-40B4-BE49-F238E27FC236}">
                  <a16:creationId xmlns:a16="http://schemas.microsoft.com/office/drawing/2014/main" id="{15F36875-B3E6-4A2D-AEF5-46349F7B4EF3}"/>
                </a:ext>
              </a:extLst>
            </p:cNvPr>
            <p:cNvSpPr/>
            <p:nvPr/>
          </p:nvSpPr>
          <p:spPr>
            <a:xfrm>
              <a:off x="3312017" y="116655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235">
              <a:extLst>
                <a:ext uri="{FF2B5EF4-FFF2-40B4-BE49-F238E27FC236}">
                  <a16:creationId xmlns:a16="http://schemas.microsoft.com/office/drawing/2014/main" id="{788268CD-7574-4F80-B406-EFB2B128B5DA}"/>
                </a:ext>
              </a:extLst>
            </p:cNvPr>
            <p:cNvSpPr/>
            <p:nvPr/>
          </p:nvSpPr>
          <p:spPr>
            <a:xfrm>
              <a:off x="3466674" y="114905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236">
              <a:extLst>
                <a:ext uri="{FF2B5EF4-FFF2-40B4-BE49-F238E27FC236}">
                  <a16:creationId xmlns:a16="http://schemas.microsoft.com/office/drawing/2014/main" id="{6F211FF2-5D3E-465D-A919-7D819305F82E}"/>
                </a:ext>
              </a:extLst>
            </p:cNvPr>
            <p:cNvSpPr/>
            <p:nvPr/>
          </p:nvSpPr>
          <p:spPr>
            <a:xfrm>
              <a:off x="3466674" y="114905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237">
              <a:extLst>
                <a:ext uri="{FF2B5EF4-FFF2-40B4-BE49-F238E27FC236}">
                  <a16:creationId xmlns:a16="http://schemas.microsoft.com/office/drawing/2014/main" id="{BBB81D7F-9ED9-4B13-B9F4-1FE96B8A27E3}"/>
                </a:ext>
              </a:extLst>
            </p:cNvPr>
            <p:cNvSpPr/>
            <p:nvPr/>
          </p:nvSpPr>
          <p:spPr>
            <a:xfrm>
              <a:off x="3380621" y="113666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238">
              <a:extLst>
                <a:ext uri="{FF2B5EF4-FFF2-40B4-BE49-F238E27FC236}">
                  <a16:creationId xmlns:a16="http://schemas.microsoft.com/office/drawing/2014/main" id="{7E6BC0DA-96C9-435C-B6CA-99F17FCB5FE1}"/>
                </a:ext>
              </a:extLst>
            </p:cNvPr>
            <p:cNvSpPr/>
            <p:nvPr/>
          </p:nvSpPr>
          <p:spPr>
            <a:xfrm>
              <a:off x="3380621" y="113666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239">
              <a:extLst>
                <a:ext uri="{FF2B5EF4-FFF2-40B4-BE49-F238E27FC236}">
                  <a16:creationId xmlns:a16="http://schemas.microsoft.com/office/drawing/2014/main" id="{B919D7A5-E908-4DD1-B83B-6F19455E1767}"/>
                </a:ext>
              </a:extLst>
            </p:cNvPr>
            <p:cNvSpPr/>
            <p:nvPr/>
          </p:nvSpPr>
          <p:spPr>
            <a:xfrm>
              <a:off x="3394246" y="117674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240">
              <a:extLst>
                <a:ext uri="{FF2B5EF4-FFF2-40B4-BE49-F238E27FC236}">
                  <a16:creationId xmlns:a16="http://schemas.microsoft.com/office/drawing/2014/main" id="{AE01A50A-D9DE-4A69-B272-4818CBF89E7C}"/>
                </a:ext>
              </a:extLst>
            </p:cNvPr>
            <p:cNvSpPr/>
            <p:nvPr/>
          </p:nvSpPr>
          <p:spPr>
            <a:xfrm>
              <a:off x="3394246" y="117674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241">
              <a:extLst>
                <a:ext uri="{FF2B5EF4-FFF2-40B4-BE49-F238E27FC236}">
                  <a16:creationId xmlns:a16="http://schemas.microsoft.com/office/drawing/2014/main" id="{F2B2C8E6-AC12-4088-9496-D81D4961B419}"/>
                </a:ext>
              </a:extLst>
            </p:cNvPr>
            <p:cNvSpPr/>
            <p:nvPr/>
          </p:nvSpPr>
          <p:spPr>
            <a:xfrm>
              <a:off x="3423527" y="111324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242">
              <a:extLst>
                <a:ext uri="{FF2B5EF4-FFF2-40B4-BE49-F238E27FC236}">
                  <a16:creationId xmlns:a16="http://schemas.microsoft.com/office/drawing/2014/main" id="{30CF6315-7EC1-40A0-83C2-7508F8264BC6}"/>
                </a:ext>
              </a:extLst>
            </p:cNvPr>
            <p:cNvSpPr/>
            <p:nvPr/>
          </p:nvSpPr>
          <p:spPr>
            <a:xfrm>
              <a:off x="3423527" y="111324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243">
              <a:extLst>
                <a:ext uri="{FF2B5EF4-FFF2-40B4-BE49-F238E27FC236}">
                  <a16:creationId xmlns:a16="http://schemas.microsoft.com/office/drawing/2014/main" id="{93004587-3088-4D88-8276-599AD3B643C3}"/>
                </a:ext>
              </a:extLst>
            </p:cNvPr>
            <p:cNvSpPr/>
            <p:nvPr/>
          </p:nvSpPr>
          <p:spPr>
            <a:xfrm>
              <a:off x="3451135" y="113838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244">
              <a:extLst>
                <a:ext uri="{FF2B5EF4-FFF2-40B4-BE49-F238E27FC236}">
                  <a16:creationId xmlns:a16="http://schemas.microsoft.com/office/drawing/2014/main" id="{E9FE9042-56B4-4A1A-BC88-7D87444918EC}"/>
                </a:ext>
              </a:extLst>
            </p:cNvPr>
            <p:cNvSpPr/>
            <p:nvPr/>
          </p:nvSpPr>
          <p:spPr>
            <a:xfrm>
              <a:off x="3451135" y="113838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245">
              <a:extLst>
                <a:ext uri="{FF2B5EF4-FFF2-40B4-BE49-F238E27FC236}">
                  <a16:creationId xmlns:a16="http://schemas.microsoft.com/office/drawing/2014/main" id="{C8A5ACB5-0D80-4CC2-BCD1-D3F713AB715D}"/>
                </a:ext>
              </a:extLst>
            </p:cNvPr>
            <p:cNvSpPr/>
            <p:nvPr/>
          </p:nvSpPr>
          <p:spPr>
            <a:xfrm>
              <a:off x="3375959" y="115423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246">
              <a:extLst>
                <a:ext uri="{FF2B5EF4-FFF2-40B4-BE49-F238E27FC236}">
                  <a16:creationId xmlns:a16="http://schemas.microsoft.com/office/drawing/2014/main" id="{C151E5A2-BD4D-4FBD-997E-CF680CFE58BF}"/>
                </a:ext>
              </a:extLst>
            </p:cNvPr>
            <p:cNvSpPr/>
            <p:nvPr/>
          </p:nvSpPr>
          <p:spPr>
            <a:xfrm>
              <a:off x="3375959" y="115423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247">
              <a:extLst>
                <a:ext uri="{FF2B5EF4-FFF2-40B4-BE49-F238E27FC236}">
                  <a16:creationId xmlns:a16="http://schemas.microsoft.com/office/drawing/2014/main" id="{FF02C494-7B17-4E20-A508-CE6F7FBD2CB4}"/>
                </a:ext>
              </a:extLst>
            </p:cNvPr>
            <p:cNvSpPr/>
            <p:nvPr/>
          </p:nvSpPr>
          <p:spPr>
            <a:xfrm>
              <a:off x="3407512" y="115745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248">
              <a:extLst>
                <a:ext uri="{FF2B5EF4-FFF2-40B4-BE49-F238E27FC236}">
                  <a16:creationId xmlns:a16="http://schemas.microsoft.com/office/drawing/2014/main" id="{6DD673BA-A657-4543-959F-9A3F23740C25}"/>
                </a:ext>
              </a:extLst>
            </p:cNvPr>
            <p:cNvSpPr/>
            <p:nvPr/>
          </p:nvSpPr>
          <p:spPr>
            <a:xfrm>
              <a:off x="3407512" y="115745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249">
              <a:extLst>
                <a:ext uri="{FF2B5EF4-FFF2-40B4-BE49-F238E27FC236}">
                  <a16:creationId xmlns:a16="http://schemas.microsoft.com/office/drawing/2014/main" id="{EA959B63-C48F-4114-AF17-E64601302336}"/>
                </a:ext>
              </a:extLst>
            </p:cNvPr>
            <p:cNvSpPr/>
            <p:nvPr/>
          </p:nvSpPr>
          <p:spPr>
            <a:xfrm>
              <a:off x="3454961" y="1169866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4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1"/>
                  </a:lnTo>
                  <a:lnTo>
                    <a:pt x="1940" y="34494"/>
                  </a:lnTo>
                  <a:lnTo>
                    <a:pt x="7238" y="42370"/>
                  </a:lnTo>
                  <a:lnTo>
                    <a:pt x="15109" y="47698"/>
                  </a:lnTo>
                  <a:lnTo>
                    <a:pt x="24764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29" y="24891"/>
                  </a:lnTo>
                  <a:lnTo>
                    <a:pt x="47589" y="15216"/>
                  </a:lnTo>
                  <a:lnTo>
                    <a:pt x="42290" y="7302"/>
                  </a:lnTo>
                  <a:lnTo>
                    <a:pt x="3442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250">
              <a:extLst>
                <a:ext uri="{FF2B5EF4-FFF2-40B4-BE49-F238E27FC236}">
                  <a16:creationId xmlns:a16="http://schemas.microsoft.com/office/drawing/2014/main" id="{B9CA701E-107E-4C84-9670-DD1B75FE0871}"/>
                </a:ext>
              </a:extLst>
            </p:cNvPr>
            <p:cNvSpPr/>
            <p:nvPr/>
          </p:nvSpPr>
          <p:spPr>
            <a:xfrm>
              <a:off x="3454961" y="1169866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891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4" y="0"/>
                  </a:lnTo>
                  <a:lnTo>
                    <a:pt x="34420" y="1960"/>
                  </a:lnTo>
                  <a:lnTo>
                    <a:pt x="42290" y="7302"/>
                  </a:lnTo>
                  <a:lnTo>
                    <a:pt x="47589" y="15216"/>
                  </a:lnTo>
                  <a:lnTo>
                    <a:pt x="49529" y="24891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4" y="49656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251">
              <a:extLst>
                <a:ext uri="{FF2B5EF4-FFF2-40B4-BE49-F238E27FC236}">
                  <a16:creationId xmlns:a16="http://schemas.microsoft.com/office/drawing/2014/main" id="{63E73766-2350-4E86-A20E-93861F1D66C6}"/>
                </a:ext>
              </a:extLst>
            </p:cNvPr>
            <p:cNvSpPr/>
            <p:nvPr/>
          </p:nvSpPr>
          <p:spPr>
            <a:xfrm>
              <a:off x="3439065" y="112475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252">
              <a:extLst>
                <a:ext uri="{FF2B5EF4-FFF2-40B4-BE49-F238E27FC236}">
                  <a16:creationId xmlns:a16="http://schemas.microsoft.com/office/drawing/2014/main" id="{CF38ED5C-9A1C-4203-A1DE-53659730CA94}"/>
                </a:ext>
              </a:extLst>
            </p:cNvPr>
            <p:cNvSpPr/>
            <p:nvPr/>
          </p:nvSpPr>
          <p:spPr>
            <a:xfrm>
              <a:off x="3439065" y="112475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253">
              <a:extLst>
                <a:ext uri="{FF2B5EF4-FFF2-40B4-BE49-F238E27FC236}">
                  <a16:creationId xmlns:a16="http://schemas.microsoft.com/office/drawing/2014/main" id="{ABDA401D-EFF7-426F-B3CA-5E2C671ABE49}"/>
                </a:ext>
              </a:extLst>
            </p:cNvPr>
            <p:cNvSpPr/>
            <p:nvPr/>
          </p:nvSpPr>
          <p:spPr>
            <a:xfrm>
              <a:off x="3399385" y="1106948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254">
              <a:extLst>
                <a:ext uri="{FF2B5EF4-FFF2-40B4-BE49-F238E27FC236}">
                  <a16:creationId xmlns:a16="http://schemas.microsoft.com/office/drawing/2014/main" id="{8B90ECE6-5959-4B55-A657-99329CAEBA1A}"/>
                </a:ext>
              </a:extLst>
            </p:cNvPr>
            <p:cNvSpPr/>
            <p:nvPr/>
          </p:nvSpPr>
          <p:spPr>
            <a:xfrm>
              <a:off x="3399385" y="1106948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255">
              <a:extLst>
                <a:ext uri="{FF2B5EF4-FFF2-40B4-BE49-F238E27FC236}">
                  <a16:creationId xmlns:a16="http://schemas.microsoft.com/office/drawing/2014/main" id="{DD423914-0D5E-4D59-BA24-E6A656692FF0}"/>
                </a:ext>
              </a:extLst>
            </p:cNvPr>
            <p:cNvSpPr/>
            <p:nvPr/>
          </p:nvSpPr>
          <p:spPr>
            <a:xfrm>
              <a:off x="3438587" y="114915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256">
              <a:extLst>
                <a:ext uri="{FF2B5EF4-FFF2-40B4-BE49-F238E27FC236}">
                  <a16:creationId xmlns:a16="http://schemas.microsoft.com/office/drawing/2014/main" id="{876D1652-70D3-4533-A9BF-2EE7C85C5461}"/>
                </a:ext>
              </a:extLst>
            </p:cNvPr>
            <p:cNvSpPr/>
            <p:nvPr/>
          </p:nvSpPr>
          <p:spPr>
            <a:xfrm>
              <a:off x="3438587" y="114915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257">
              <a:extLst>
                <a:ext uri="{FF2B5EF4-FFF2-40B4-BE49-F238E27FC236}">
                  <a16:creationId xmlns:a16="http://schemas.microsoft.com/office/drawing/2014/main" id="{7C36D361-AB55-481D-8B7E-C02DAE2C0AE9}"/>
                </a:ext>
              </a:extLst>
            </p:cNvPr>
            <p:cNvSpPr/>
            <p:nvPr/>
          </p:nvSpPr>
          <p:spPr>
            <a:xfrm>
              <a:off x="3337475" y="112155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258">
              <a:extLst>
                <a:ext uri="{FF2B5EF4-FFF2-40B4-BE49-F238E27FC236}">
                  <a16:creationId xmlns:a16="http://schemas.microsoft.com/office/drawing/2014/main" id="{CE2BC59A-D738-4A5C-ADD5-AFD7FCF53BF7}"/>
                </a:ext>
              </a:extLst>
            </p:cNvPr>
            <p:cNvSpPr/>
            <p:nvPr/>
          </p:nvSpPr>
          <p:spPr>
            <a:xfrm>
              <a:off x="3337475" y="112155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259">
              <a:extLst>
                <a:ext uri="{FF2B5EF4-FFF2-40B4-BE49-F238E27FC236}">
                  <a16:creationId xmlns:a16="http://schemas.microsoft.com/office/drawing/2014/main" id="{B4062747-D9B7-409B-94AA-9BDF14B3EAB3}"/>
                </a:ext>
              </a:extLst>
            </p:cNvPr>
            <p:cNvSpPr/>
            <p:nvPr/>
          </p:nvSpPr>
          <p:spPr>
            <a:xfrm>
              <a:off x="3429144" y="112336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260">
              <a:extLst>
                <a:ext uri="{FF2B5EF4-FFF2-40B4-BE49-F238E27FC236}">
                  <a16:creationId xmlns:a16="http://schemas.microsoft.com/office/drawing/2014/main" id="{B60FA844-B614-444E-8F7A-AA5DFE50E0DC}"/>
                </a:ext>
              </a:extLst>
            </p:cNvPr>
            <p:cNvSpPr/>
            <p:nvPr/>
          </p:nvSpPr>
          <p:spPr>
            <a:xfrm>
              <a:off x="3429144" y="112336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261">
              <a:extLst>
                <a:ext uri="{FF2B5EF4-FFF2-40B4-BE49-F238E27FC236}">
                  <a16:creationId xmlns:a16="http://schemas.microsoft.com/office/drawing/2014/main" id="{2465EB1C-0AFC-42CE-9829-740C7D904CC7}"/>
                </a:ext>
              </a:extLst>
            </p:cNvPr>
            <p:cNvSpPr/>
            <p:nvPr/>
          </p:nvSpPr>
          <p:spPr>
            <a:xfrm>
              <a:off x="3271858" y="112637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262">
              <a:extLst>
                <a:ext uri="{FF2B5EF4-FFF2-40B4-BE49-F238E27FC236}">
                  <a16:creationId xmlns:a16="http://schemas.microsoft.com/office/drawing/2014/main" id="{A97AA453-AAFA-4E13-89F8-4140B2C859C2}"/>
                </a:ext>
              </a:extLst>
            </p:cNvPr>
            <p:cNvSpPr/>
            <p:nvPr/>
          </p:nvSpPr>
          <p:spPr>
            <a:xfrm>
              <a:off x="3271858" y="112637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263">
              <a:extLst>
                <a:ext uri="{FF2B5EF4-FFF2-40B4-BE49-F238E27FC236}">
                  <a16:creationId xmlns:a16="http://schemas.microsoft.com/office/drawing/2014/main" id="{AEAC8F7A-95F8-4513-8486-094F41CB2ACE}"/>
                </a:ext>
              </a:extLst>
            </p:cNvPr>
            <p:cNvSpPr/>
            <p:nvPr/>
          </p:nvSpPr>
          <p:spPr>
            <a:xfrm>
              <a:off x="3396994" y="119155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264">
              <a:extLst>
                <a:ext uri="{FF2B5EF4-FFF2-40B4-BE49-F238E27FC236}">
                  <a16:creationId xmlns:a16="http://schemas.microsoft.com/office/drawing/2014/main" id="{F3613291-74BC-4A27-8FC8-329775B6EF1C}"/>
                </a:ext>
              </a:extLst>
            </p:cNvPr>
            <p:cNvSpPr/>
            <p:nvPr/>
          </p:nvSpPr>
          <p:spPr>
            <a:xfrm>
              <a:off x="3396994" y="119155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265">
              <a:extLst>
                <a:ext uri="{FF2B5EF4-FFF2-40B4-BE49-F238E27FC236}">
                  <a16:creationId xmlns:a16="http://schemas.microsoft.com/office/drawing/2014/main" id="{014CF6AB-F8BB-4E18-90BA-D84C0DA5DABA}"/>
                </a:ext>
              </a:extLst>
            </p:cNvPr>
            <p:cNvSpPr/>
            <p:nvPr/>
          </p:nvSpPr>
          <p:spPr>
            <a:xfrm>
              <a:off x="3378707" y="117667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266">
              <a:extLst>
                <a:ext uri="{FF2B5EF4-FFF2-40B4-BE49-F238E27FC236}">
                  <a16:creationId xmlns:a16="http://schemas.microsoft.com/office/drawing/2014/main" id="{A7EAC651-0676-4194-8F46-73138AAE02ED}"/>
                </a:ext>
              </a:extLst>
            </p:cNvPr>
            <p:cNvSpPr/>
            <p:nvPr/>
          </p:nvSpPr>
          <p:spPr>
            <a:xfrm>
              <a:off x="3378707" y="117667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267">
              <a:extLst>
                <a:ext uri="{FF2B5EF4-FFF2-40B4-BE49-F238E27FC236}">
                  <a16:creationId xmlns:a16="http://schemas.microsoft.com/office/drawing/2014/main" id="{82E31CF0-BB78-46A9-A968-B098C5D1D8B5}"/>
                </a:ext>
              </a:extLst>
            </p:cNvPr>
            <p:cNvSpPr/>
            <p:nvPr/>
          </p:nvSpPr>
          <p:spPr>
            <a:xfrm>
              <a:off x="6052981" y="12756133"/>
              <a:ext cx="242502" cy="42602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268">
              <a:extLst>
                <a:ext uri="{FF2B5EF4-FFF2-40B4-BE49-F238E27FC236}">
                  <a16:creationId xmlns:a16="http://schemas.microsoft.com/office/drawing/2014/main" id="{474899F6-369A-4B0F-BFE6-6F7E201F76A8}"/>
                </a:ext>
              </a:extLst>
            </p:cNvPr>
            <p:cNvSpPr/>
            <p:nvPr/>
          </p:nvSpPr>
          <p:spPr>
            <a:xfrm>
              <a:off x="6177340" y="1226532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269">
              <a:extLst>
                <a:ext uri="{FF2B5EF4-FFF2-40B4-BE49-F238E27FC236}">
                  <a16:creationId xmlns:a16="http://schemas.microsoft.com/office/drawing/2014/main" id="{609EADC2-EA54-4257-9F63-6DCACDD178A3}"/>
                </a:ext>
              </a:extLst>
            </p:cNvPr>
            <p:cNvSpPr/>
            <p:nvPr/>
          </p:nvSpPr>
          <p:spPr>
            <a:xfrm>
              <a:off x="6177340" y="1226532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270">
              <a:extLst>
                <a:ext uri="{FF2B5EF4-FFF2-40B4-BE49-F238E27FC236}">
                  <a16:creationId xmlns:a16="http://schemas.microsoft.com/office/drawing/2014/main" id="{63E758C3-EF49-46E6-8EED-6DE40B90A894}"/>
                </a:ext>
              </a:extLst>
            </p:cNvPr>
            <p:cNvSpPr/>
            <p:nvPr/>
          </p:nvSpPr>
          <p:spPr>
            <a:xfrm>
              <a:off x="6167779" y="121723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271">
              <a:extLst>
                <a:ext uri="{FF2B5EF4-FFF2-40B4-BE49-F238E27FC236}">
                  <a16:creationId xmlns:a16="http://schemas.microsoft.com/office/drawing/2014/main" id="{B80180FD-3F8D-4538-AFC4-0277209E1086}"/>
                </a:ext>
              </a:extLst>
            </p:cNvPr>
            <p:cNvSpPr/>
            <p:nvPr/>
          </p:nvSpPr>
          <p:spPr>
            <a:xfrm>
              <a:off x="6167779" y="121723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272">
              <a:extLst>
                <a:ext uri="{FF2B5EF4-FFF2-40B4-BE49-F238E27FC236}">
                  <a16:creationId xmlns:a16="http://schemas.microsoft.com/office/drawing/2014/main" id="{C9E0120F-0F36-4626-93AB-6189AB15E41B}"/>
                </a:ext>
              </a:extLst>
            </p:cNvPr>
            <p:cNvSpPr/>
            <p:nvPr/>
          </p:nvSpPr>
          <p:spPr>
            <a:xfrm>
              <a:off x="6156425" y="113574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273">
              <a:extLst>
                <a:ext uri="{FF2B5EF4-FFF2-40B4-BE49-F238E27FC236}">
                  <a16:creationId xmlns:a16="http://schemas.microsoft.com/office/drawing/2014/main" id="{982264F1-FFC2-42E4-8CDB-949ADCE5C906}"/>
                </a:ext>
              </a:extLst>
            </p:cNvPr>
            <p:cNvSpPr/>
            <p:nvPr/>
          </p:nvSpPr>
          <p:spPr>
            <a:xfrm>
              <a:off x="6156425" y="113574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274">
              <a:extLst>
                <a:ext uri="{FF2B5EF4-FFF2-40B4-BE49-F238E27FC236}">
                  <a16:creationId xmlns:a16="http://schemas.microsoft.com/office/drawing/2014/main" id="{5678A6FC-79BF-46E9-AAC6-9B7587EFC2A0}"/>
                </a:ext>
              </a:extLst>
            </p:cNvPr>
            <p:cNvSpPr/>
            <p:nvPr/>
          </p:nvSpPr>
          <p:spPr>
            <a:xfrm>
              <a:off x="6130010" y="119546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275">
              <a:extLst>
                <a:ext uri="{FF2B5EF4-FFF2-40B4-BE49-F238E27FC236}">
                  <a16:creationId xmlns:a16="http://schemas.microsoft.com/office/drawing/2014/main" id="{2EB596E1-31E8-4B4A-AF15-1BF32AC386E2}"/>
                </a:ext>
              </a:extLst>
            </p:cNvPr>
            <p:cNvSpPr/>
            <p:nvPr/>
          </p:nvSpPr>
          <p:spPr>
            <a:xfrm>
              <a:off x="6130010" y="119546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276">
              <a:extLst>
                <a:ext uri="{FF2B5EF4-FFF2-40B4-BE49-F238E27FC236}">
                  <a16:creationId xmlns:a16="http://schemas.microsoft.com/office/drawing/2014/main" id="{1AAD6259-C8B2-4E9D-A6F9-FB25D81A879F}"/>
                </a:ext>
              </a:extLst>
            </p:cNvPr>
            <p:cNvSpPr/>
            <p:nvPr/>
          </p:nvSpPr>
          <p:spPr>
            <a:xfrm>
              <a:off x="6228015" y="116441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277">
              <a:extLst>
                <a:ext uri="{FF2B5EF4-FFF2-40B4-BE49-F238E27FC236}">
                  <a16:creationId xmlns:a16="http://schemas.microsoft.com/office/drawing/2014/main" id="{2DE91606-19A7-4474-888C-AB3E1A39F894}"/>
                </a:ext>
              </a:extLst>
            </p:cNvPr>
            <p:cNvSpPr/>
            <p:nvPr/>
          </p:nvSpPr>
          <p:spPr>
            <a:xfrm>
              <a:off x="6228015" y="116441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278">
              <a:extLst>
                <a:ext uri="{FF2B5EF4-FFF2-40B4-BE49-F238E27FC236}">
                  <a16:creationId xmlns:a16="http://schemas.microsoft.com/office/drawing/2014/main" id="{D35912DF-8A1A-498F-B899-43AD54BAC1F3}"/>
                </a:ext>
              </a:extLst>
            </p:cNvPr>
            <p:cNvSpPr/>
            <p:nvPr/>
          </p:nvSpPr>
          <p:spPr>
            <a:xfrm>
              <a:off x="6109454" y="104530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279">
              <a:extLst>
                <a:ext uri="{FF2B5EF4-FFF2-40B4-BE49-F238E27FC236}">
                  <a16:creationId xmlns:a16="http://schemas.microsoft.com/office/drawing/2014/main" id="{466F4FC7-3BC0-4283-B838-5C96DA063D58}"/>
                </a:ext>
              </a:extLst>
            </p:cNvPr>
            <p:cNvSpPr/>
            <p:nvPr/>
          </p:nvSpPr>
          <p:spPr>
            <a:xfrm>
              <a:off x="6109454" y="104530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280">
              <a:extLst>
                <a:ext uri="{FF2B5EF4-FFF2-40B4-BE49-F238E27FC236}">
                  <a16:creationId xmlns:a16="http://schemas.microsoft.com/office/drawing/2014/main" id="{9B821047-D154-43E7-938B-BD46FD46BE4F}"/>
                </a:ext>
              </a:extLst>
            </p:cNvPr>
            <p:cNvSpPr/>
            <p:nvPr/>
          </p:nvSpPr>
          <p:spPr>
            <a:xfrm>
              <a:off x="6121645" y="117852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281">
              <a:extLst>
                <a:ext uri="{FF2B5EF4-FFF2-40B4-BE49-F238E27FC236}">
                  <a16:creationId xmlns:a16="http://schemas.microsoft.com/office/drawing/2014/main" id="{B19D4EC4-79E3-43D3-94B0-70F916C81B61}"/>
                </a:ext>
              </a:extLst>
            </p:cNvPr>
            <p:cNvSpPr/>
            <p:nvPr/>
          </p:nvSpPr>
          <p:spPr>
            <a:xfrm>
              <a:off x="6121645" y="117852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282">
              <a:extLst>
                <a:ext uri="{FF2B5EF4-FFF2-40B4-BE49-F238E27FC236}">
                  <a16:creationId xmlns:a16="http://schemas.microsoft.com/office/drawing/2014/main" id="{65DF710B-5DD8-420B-8860-02B73F5F8BF2}"/>
                </a:ext>
              </a:extLst>
            </p:cNvPr>
            <p:cNvSpPr/>
            <p:nvPr/>
          </p:nvSpPr>
          <p:spPr>
            <a:xfrm>
              <a:off x="6128457" y="119647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283">
              <a:extLst>
                <a:ext uri="{FF2B5EF4-FFF2-40B4-BE49-F238E27FC236}">
                  <a16:creationId xmlns:a16="http://schemas.microsoft.com/office/drawing/2014/main" id="{4137788F-669A-44A0-A880-0D3139FCE61F}"/>
                </a:ext>
              </a:extLst>
            </p:cNvPr>
            <p:cNvSpPr/>
            <p:nvPr/>
          </p:nvSpPr>
          <p:spPr>
            <a:xfrm>
              <a:off x="6128457" y="119647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284">
              <a:extLst>
                <a:ext uri="{FF2B5EF4-FFF2-40B4-BE49-F238E27FC236}">
                  <a16:creationId xmlns:a16="http://schemas.microsoft.com/office/drawing/2014/main" id="{9F931214-B58F-49AF-822C-FB4541E1D371}"/>
                </a:ext>
              </a:extLst>
            </p:cNvPr>
            <p:cNvSpPr/>
            <p:nvPr/>
          </p:nvSpPr>
          <p:spPr>
            <a:xfrm>
              <a:off x="6216063" y="118166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285">
              <a:extLst>
                <a:ext uri="{FF2B5EF4-FFF2-40B4-BE49-F238E27FC236}">
                  <a16:creationId xmlns:a16="http://schemas.microsoft.com/office/drawing/2014/main" id="{668DA4CA-6457-4894-8D6D-0E8EA1135DC3}"/>
                </a:ext>
              </a:extLst>
            </p:cNvPr>
            <p:cNvSpPr/>
            <p:nvPr/>
          </p:nvSpPr>
          <p:spPr>
            <a:xfrm>
              <a:off x="6216063" y="118166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286">
              <a:extLst>
                <a:ext uri="{FF2B5EF4-FFF2-40B4-BE49-F238E27FC236}">
                  <a16:creationId xmlns:a16="http://schemas.microsoft.com/office/drawing/2014/main" id="{E4C5957A-4728-490B-9363-30967D1A81BB}"/>
                </a:ext>
              </a:extLst>
            </p:cNvPr>
            <p:cNvSpPr/>
            <p:nvPr/>
          </p:nvSpPr>
          <p:spPr>
            <a:xfrm>
              <a:off x="6096666" y="117834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287">
              <a:extLst>
                <a:ext uri="{FF2B5EF4-FFF2-40B4-BE49-F238E27FC236}">
                  <a16:creationId xmlns:a16="http://schemas.microsoft.com/office/drawing/2014/main" id="{35330B56-C409-46A4-BBB5-DE87EBCC6948}"/>
                </a:ext>
              </a:extLst>
            </p:cNvPr>
            <p:cNvSpPr/>
            <p:nvPr/>
          </p:nvSpPr>
          <p:spPr>
            <a:xfrm>
              <a:off x="6096666" y="117834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288">
              <a:extLst>
                <a:ext uri="{FF2B5EF4-FFF2-40B4-BE49-F238E27FC236}">
                  <a16:creationId xmlns:a16="http://schemas.microsoft.com/office/drawing/2014/main" id="{6E3825D4-6442-4040-95BB-5BAB51B8FDFD}"/>
                </a:ext>
              </a:extLst>
            </p:cNvPr>
            <p:cNvSpPr/>
            <p:nvPr/>
          </p:nvSpPr>
          <p:spPr>
            <a:xfrm>
              <a:off x="6205905" y="118072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289">
              <a:extLst>
                <a:ext uri="{FF2B5EF4-FFF2-40B4-BE49-F238E27FC236}">
                  <a16:creationId xmlns:a16="http://schemas.microsoft.com/office/drawing/2014/main" id="{600C3A06-C4CB-4A0C-A6F3-882C0780C4CD}"/>
                </a:ext>
              </a:extLst>
            </p:cNvPr>
            <p:cNvSpPr/>
            <p:nvPr/>
          </p:nvSpPr>
          <p:spPr>
            <a:xfrm>
              <a:off x="6205905" y="118072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290">
              <a:extLst>
                <a:ext uri="{FF2B5EF4-FFF2-40B4-BE49-F238E27FC236}">
                  <a16:creationId xmlns:a16="http://schemas.microsoft.com/office/drawing/2014/main" id="{6729281C-1E50-42FB-AE6B-3600DC1D1202}"/>
                </a:ext>
              </a:extLst>
            </p:cNvPr>
            <p:cNvSpPr/>
            <p:nvPr/>
          </p:nvSpPr>
          <p:spPr>
            <a:xfrm>
              <a:off x="5411350" y="1095209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4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2"/>
                  </a:lnTo>
                  <a:lnTo>
                    <a:pt x="1940" y="34494"/>
                  </a:lnTo>
                  <a:lnTo>
                    <a:pt x="7239" y="42370"/>
                  </a:lnTo>
                  <a:lnTo>
                    <a:pt x="15109" y="47698"/>
                  </a:lnTo>
                  <a:lnTo>
                    <a:pt x="24764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29" y="24892"/>
                  </a:lnTo>
                  <a:lnTo>
                    <a:pt x="47589" y="15216"/>
                  </a:lnTo>
                  <a:lnTo>
                    <a:pt x="42290" y="7302"/>
                  </a:lnTo>
                  <a:lnTo>
                    <a:pt x="3442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291">
              <a:extLst>
                <a:ext uri="{FF2B5EF4-FFF2-40B4-BE49-F238E27FC236}">
                  <a16:creationId xmlns:a16="http://schemas.microsoft.com/office/drawing/2014/main" id="{3E744912-EFA3-437E-A71C-3A15C69A981A}"/>
                </a:ext>
              </a:extLst>
            </p:cNvPr>
            <p:cNvSpPr/>
            <p:nvPr/>
          </p:nvSpPr>
          <p:spPr>
            <a:xfrm>
              <a:off x="5411350" y="1095209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892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4" y="0"/>
                  </a:lnTo>
                  <a:lnTo>
                    <a:pt x="34420" y="1960"/>
                  </a:lnTo>
                  <a:lnTo>
                    <a:pt x="42290" y="7302"/>
                  </a:lnTo>
                  <a:lnTo>
                    <a:pt x="47589" y="15216"/>
                  </a:lnTo>
                  <a:lnTo>
                    <a:pt x="49529" y="24892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4" y="49656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292">
              <a:extLst>
                <a:ext uri="{FF2B5EF4-FFF2-40B4-BE49-F238E27FC236}">
                  <a16:creationId xmlns:a16="http://schemas.microsoft.com/office/drawing/2014/main" id="{601CA5E9-D09E-4440-AD38-C33EE118DBA0}"/>
                </a:ext>
              </a:extLst>
            </p:cNvPr>
            <p:cNvSpPr/>
            <p:nvPr/>
          </p:nvSpPr>
          <p:spPr>
            <a:xfrm>
              <a:off x="5296194" y="12756133"/>
              <a:ext cx="248478" cy="42602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293">
              <a:extLst>
                <a:ext uri="{FF2B5EF4-FFF2-40B4-BE49-F238E27FC236}">
                  <a16:creationId xmlns:a16="http://schemas.microsoft.com/office/drawing/2014/main" id="{5C8370B5-4A25-4D03-B43F-80424AC3E2B9}"/>
                </a:ext>
              </a:extLst>
            </p:cNvPr>
            <p:cNvSpPr/>
            <p:nvPr/>
          </p:nvSpPr>
          <p:spPr>
            <a:xfrm>
              <a:off x="5291711" y="11685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294">
              <a:extLst>
                <a:ext uri="{FF2B5EF4-FFF2-40B4-BE49-F238E27FC236}">
                  <a16:creationId xmlns:a16="http://schemas.microsoft.com/office/drawing/2014/main" id="{8035BF8A-8D2B-4BC2-83C5-7ED6B555543A}"/>
                </a:ext>
              </a:extLst>
            </p:cNvPr>
            <p:cNvSpPr/>
            <p:nvPr/>
          </p:nvSpPr>
          <p:spPr>
            <a:xfrm>
              <a:off x="5291711" y="11685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295">
              <a:extLst>
                <a:ext uri="{FF2B5EF4-FFF2-40B4-BE49-F238E27FC236}">
                  <a16:creationId xmlns:a16="http://schemas.microsoft.com/office/drawing/2014/main" id="{E3003E9F-6FF1-411E-BCDD-1318410F5EC2}"/>
                </a:ext>
              </a:extLst>
            </p:cNvPr>
            <p:cNvSpPr/>
            <p:nvPr/>
          </p:nvSpPr>
          <p:spPr>
            <a:xfrm>
              <a:off x="5431907" y="122009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296">
              <a:extLst>
                <a:ext uri="{FF2B5EF4-FFF2-40B4-BE49-F238E27FC236}">
                  <a16:creationId xmlns:a16="http://schemas.microsoft.com/office/drawing/2014/main" id="{95838762-F29C-4A70-88B0-C2AAD6EB6E30}"/>
                </a:ext>
              </a:extLst>
            </p:cNvPr>
            <p:cNvSpPr/>
            <p:nvPr/>
          </p:nvSpPr>
          <p:spPr>
            <a:xfrm>
              <a:off x="5431907" y="122009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297">
              <a:extLst>
                <a:ext uri="{FF2B5EF4-FFF2-40B4-BE49-F238E27FC236}">
                  <a16:creationId xmlns:a16="http://schemas.microsoft.com/office/drawing/2014/main" id="{6F58061C-3507-406D-8353-88B74313BB25}"/>
                </a:ext>
              </a:extLst>
            </p:cNvPr>
            <p:cNvSpPr/>
            <p:nvPr/>
          </p:nvSpPr>
          <p:spPr>
            <a:xfrm>
              <a:off x="5484374" y="11971709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5" y="0"/>
                  </a:moveTo>
                  <a:lnTo>
                    <a:pt x="15109" y="1958"/>
                  </a:lnTo>
                  <a:lnTo>
                    <a:pt x="7238" y="7286"/>
                  </a:lnTo>
                  <a:lnTo>
                    <a:pt x="1940" y="15162"/>
                  </a:lnTo>
                  <a:lnTo>
                    <a:pt x="0" y="24764"/>
                  </a:lnTo>
                  <a:lnTo>
                    <a:pt x="1940" y="34440"/>
                  </a:lnTo>
                  <a:lnTo>
                    <a:pt x="7239" y="42354"/>
                  </a:lnTo>
                  <a:lnTo>
                    <a:pt x="15109" y="47696"/>
                  </a:lnTo>
                  <a:lnTo>
                    <a:pt x="24765" y="49656"/>
                  </a:lnTo>
                  <a:lnTo>
                    <a:pt x="34420" y="47696"/>
                  </a:lnTo>
                  <a:lnTo>
                    <a:pt x="42291" y="42354"/>
                  </a:lnTo>
                  <a:lnTo>
                    <a:pt x="47589" y="34440"/>
                  </a:lnTo>
                  <a:lnTo>
                    <a:pt x="49530" y="24764"/>
                  </a:lnTo>
                  <a:lnTo>
                    <a:pt x="47589" y="15162"/>
                  </a:lnTo>
                  <a:lnTo>
                    <a:pt x="42291" y="7286"/>
                  </a:lnTo>
                  <a:lnTo>
                    <a:pt x="3442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298">
              <a:extLst>
                <a:ext uri="{FF2B5EF4-FFF2-40B4-BE49-F238E27FC236}">
                  <a16:creationId xmlns:a16="http://schemas.microsoft.com/office/drawing/2014/main" id="{6B4319E3-2198-4292-8D55-625AC1F315C7}"/>
                </a:ext>
              </a:extLst>
            </p:cNvPr>
            <p:cNvSpPr/>
            <p:nvPr/>
          </p:nvSpPr>
          <p:spPr>
            <a:xfrm>
              <a:off x="5484374" y="11971709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764"/>
                  </a:moveTo>
                  <a:lnTo>
                    <a:pt x="1940" y="15162"/>
                  </a:lnTo>
                  <a:lnTo>
                    <a:pt x="7238" y="7286"/>
                  </a:lnTo>
                  <a:lnTo>
                    <a:pt x="15109" y="1958"/>
                  </a:lnTo>
                  <a:lnTo>
                    <a:pt x="24765" y="0"/>
                  </a:lnTo>
                  <a:lnTo>
                    <a:pt x="34420" y="1958"/>
                  </a:lnTo>
                  <a:lnTo>
                    <a:pt x="42291" y="7286"/>
                  </a:lnTo>
                  <a:lnTo>
                    <a:pt x="47589" y="15162"/>
                  </a:lnTo>
                  <a:lnTo>
                    <a:pt x="49530" y="24764"/>
                  </a:lnTo>
                  <a:lnTo>
                    <a:pt x="47589" y="34440"/>
                  </a:lnTo>
                  <a:lnTo>
                    <a:pt x="42291" y="42354"/>
                  </a:lnTo>
                  <a:lnTo>
                    <a:pt x="34420" y="47696"/>
                  </a:lnTo>
                  <a:lnTo>
                    <a:pt x="24765" y="49656"/>
                  </a:lnTo>
                  <a:lnTo>
                    <a:pt x="15109" y="47696"/>
                  </a:lnTo>
                  <a:lnTo>
                    <a:pt x="7239" y="42354"/>
                  </a:lnTo>
                  <a:lnTo>
                    <a:pt x="194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299">
              <a:extLst>
                <a:ext uri="{FF2B5EF4-FFF2-40B4-BE49-F238E27FC236}">
                  <a16:creationId xmlns:a16="http://schemas.microsoft.com/office/drawing/2014/main" id="{78C159B4-51AD-4C27-96BF-D8BF3980387B}"/>
                </a:ext>
              </a:extLst>
            </p:cNvPr>
            <p:cNvSpPr/>
            <p:nvPr/>
          </p:nvSpPr>
          <p:spPr>
            <a:xfrm>
              <a:off x="5453419" y="114190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300">
              <a:extLst>
                <a:ext uri="{FF2B5EF4-FFF2-40B4-BE49-F238E27FC236}">
                  <a16:creationId xmlns:a16="http://schemas.microsoft.com/office/drawing/2014/main" id="{619FA04D-5E29-4E87-AFA3-5324BB7DF01C}"/>
                </a:ext>
              </a:extLst>
            </p:cNvPr>
            <p:cNvSpPr/>
            <p:nvPr/>
          </p:nvSpPr>
          <p:spPr>
            <a:xfrm>
              <a:off x="5453419" y="114190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301">
              <a:extLst>
                <a:ext uri="{FF2B5EF4-FFF2-40B4-BE49-F238E27FC236}">
                  <a16:creationId xmlns:a16="http://schemas.microsoft.com/office/drawing/2014/main" id="{FA838120-9A13-421D-813D-D60CC7DB221A}"/>
                </a:ext>
              </a:extLst>
            </p:cNvPr>
            <p:cNvSpPr/>
            <p:nvPr/>
          </p:nvSpPr>
          <p:spPr>
            <a:xfrm>
              <a:off x="5346810" y="114878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302">
              <a:extLst>
                <a:ext uri="{FF2B5EF4-FFF2-40B4-BE49-F238E27FC236}">
                  <a16:creationId xmlns:a16="http://schemas.microsoft.com/office/drawing/2014/main" id="{E618E5F0-798C-480B-97C1-926628F9ECF0}"/>
                </a:ext>
              </a:extLst>
            </p:cNvPr>
            <p:cNvSpPr/>
            <p:nvPr/>
          </p:nvSpPr>
          <p:spPr>
            <a:xfrm>
              <a:off x="5346810" y="114878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303">
              <a:extLst>
                <a:ext uri="{FF2B5EF4-FFF2-40B4-BE49-F238E27FC236}">
                  <a16:creationId xmlns:a16="http://schemas.microsoft.com/office/drawing/2014/main" id="{2A47D274-EB77-4432-A560-EDAE0386815C}"/>
                </a:ext>
              </a:extLst>
            </p:cNvPr>
            <p:cNvSpPr/>
            <p:nvPr/>
          </p:nvSpPr>
          <p:spPr>
            <a:xfrm>
              <a:off x="5304620" y="11572787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4764" y="0"/>
                  </a:moveTo>
                  <a:lnTo>
                    <a:pt x="15162" y="1940"/>
                  </a:lnTo>
                  <a:lnTo>
                    <a:pt x="7286" y="7238"/>
                  </a:lnTo>
                  <a:lnTo>
                    <a:pt x="1958" y="15109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0"/>
                  </a:lnTo>
                  <a:lnTo>
                    <a:pt x="15162" y="47589"/>
                  </a:lnTo>
                  <a:lnTo>
                    <a:pt x="24764" y="49529"/>
                  </a:lnTo>
                  <a:lnTo>
                    <a:pt x="34440" y="47589"/>
                  </a:lnTo>
                  <a:lnTo>
                    <a:pt x="42354" y="42290"/>
                  </a:lnTo>
                  <a:lnTo>
                    <a:pt x="47696" y="34420"/>
                  </a:lnTo>
                  <a:lnTo>
                    <a:pt x="49656" y="24764"/>
                  </a:lnTo>
                  <a:lnTo>
                    <a:pt x="47696" y="15109"/>
                  </a:lnTo>
                  <a:lnTo>
                    <a:pt x="42354" y="7238"/>
                  </a:lnTo>
                  <a:lnTo>
                    <a:pt x="34440" y="194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304">
              <a:extLst>
                <a:ext uri="{FF2B5EF4-FFF2-40B4-BE49-F238E27FC236}">
                  <a16:creationId xmlns:a16="http://schemas.microsoft.com/office/drawing/2014/main" id="{2E3C0E3A-BE52-4102-ACA5-59BFCAF1F5C0}"/>
                </a:ext>
              </a:extLst>
            </p:cNvPr>
            <p:cNvSpPr/>
            <p:nvPr/>
          </p:nvSpPr>
          <p:spPr>
            <a:xfrm>
              <a:off x="5304620" y="11572787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764"/>
                  </a:moveTo>
                  <a:lnTo>
                    <a:pt x="1958" y="15109"/>
                  </a:lnTo>
                  <a:lnTo>
                    <a:pt x="7286" y="7238"/>
                  </a:lnTo>
                  <a:lnTo>
                    <a:pt x="15162" y="1940"/>
                  </a:lnTo>
                  <a:lnTo>
                    <a:pt x="24764" y="0"/>
                  </a:lnTo>
                  <a:lnTo>
                    <a:pt x="34440" y="1940"/>
                  </a:lnTo>
                  <a:lnTo>
                    <a:pt x="42354" y="7238"/>
                  </a:lnTo>
                  <a:lnTo>
                    <a:pt x="47696" y="15109"/>
                  </a:lnTo>
                  <a:lnTo>
                    <a:pt x="49656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4" y="49529"/>
                  </a:lnTo>
                  <a:lnTo>
                    <a:pt x="15162" y="47589"/>
                  </a:lnTo>
                  <a:lnTo>
                    <a:pt x="7286" y="42290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305">
              <a:extLst>
                <a:ext uri="{FF2B5EF4-FFF2-40B4-BE49-F238E27FC236}">
                  <a16:creationId xmlns:a16="http://schemas.microsoft.com/office/drawing/2014/main" id="{9C74472A-2468-4FBB-98FB-3C81B439C887}"/>
                </a:ext>
              </a:extLst>
            </p:cNvPr>
            <p:cNvSpPr/>
            <p:nvPr/>
          </p:nvSpPr>
          <p:spPr>
            <a:xfrm>
              <a:off x="5442425" y="1158136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306">
              <a:extLst>
                <a:ext uri="{FF2B5EF4-FFF2-40B4-BE49-F238E27FC236}">
                  <a16:creationId xmlns:a16="http://schemas.microsoft.com/office/drawing/2014/main" id="{11C6BDB8-C8EF-4945-9649-89B148C7656F}"/>
                </a:ext>
              </a:extLst>
            </p:cNvPr>
            <p:cNvSpPr/>
            <p:nvPr/>
          </p:nvSpPr>
          <p:spPr>
            <a:xfrm>
              <a:off x="5442425" y="1158136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307">
              <a:extLst>
                <a:ext uri="{FF2B5EF4-FFF2-40B4-BE49-F238E27FC236}">
                  <a16:creationId xmlns:a16="http://schemas.microsoft.com/office/drawing/2014/main" id="{E6B39D64-F69F-4FE1-A267-A52AD1DAF400}"/>
                </a:ext>
              </a:extLst>
            </p:cNvPr>
            <p:cNvSpPr/>
            <p:nvPr/>
          </p:nvSpPr>
          <p:spPr>
            <a:xfrm>
              <a:off x="5475530" y="1095956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308">
              <a:extLst>
                <a:ext uri="{FF2B5EF4-FFF2-40B4-BE49-F238E27FC236}">
                  <a16:creationId xmlns:a16="http://schemas.microsoft.com/office/drawing/2014/main" id="{498FBD6F-78AC-4DD1-BE58-F3BF8C53DEA2}"/>
                </a:ext>
              </a:extLst>
            </p:cNvPr>
            <p:cNvSpPr/>
            <p:nvPr/>
          </p:nvSpPr>
          <p:spPr>
            <a:xfrm>
              <a:off x="5475530" y="1095956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309">
              <a:extLst>
                <a:ext uri="{FF2B5EF4-FFF2-40B4-BE49-F238E27FC236}">
                  <a16:creationId xmlns:a16="http://schemas.microsoft.com/office/drawing/2014/main" id="{A13AF7E1-6E43-4BF8-8105-4192BCDF4E21}"/>
                </a:ext>
              </a:extLst>
            </p:cNvPr>
            <p:cNvSpPr/>
            <p:nvPr/>
          </p:nvSpPr>
          <p:spPr>
            <a:xfrm>
              <a:off x="5408362" y="108461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310">
              <a:extLst>
                <a:ext uri="{FF2B5EF4-FFF2-40B4-BE49-F238E27FC236}">
                  <a16:creationId xmlns:a16="http://schemas.microsoft.com/office/drawing/2014/main" id="{CBF52B05-92BC-4DB3-B0E8-01456B879ED5}"/>
                </a:ext>
              </a:extLst>
            </p:cNvPr>
            <p:cNvSpPr/>
            <p:nvPr/>
          </p:nvSpPr>
          <p:spPr>
            <a:xfrm>
              <a:off x="5408362" y="108461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311">
              <a:extLst>
                <a:ext uri="{FF2B5EF4-FFF2-40B4-BE49-F238E27FC236}">
                  <a16:creationId xmlns:a16="http://schemas.microsoft.com/office/drawing/2014/main" id="{BA99B8E8-CAE3-4A75-8C34-42A0BE04B37C}"/>
                </a:ext>
              </a:extLst>
            </p:cNvPr>
            <p:cNvSpPr/>
            <p:nvPr/>
          </p:nvSpPr>
          <p:spPr>
            <a:xfrm>
              <a:off x="5373224" y="11434281"/>
              <a:ext cx="46612" cy="35964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24764" y="0"/>
                  </a:moveTo>
                  <a:lnTo>
                    <a:pt x="15109" y="1958"/>
                  </a:lnTo>
                  <a:lnTo>
                    <a:pt x="7238" y="7286"/>
                  </a:lnTo>
                  <a:lnTo>
                    <a:pt x="1940" y="15162"/>
                  </a:lnTo>
                  <a:lnTo>
                    <a:pt x="0" y="24764"/>
                  </a:lnTo>
                  <a:lnTo>
                    <a:pt x="1940" y="34420"/>
                  </a:lnTo>
                  <a:lnTo>
                    <a:pt x="7238" y="42290"/>
                  </a:lnTo>
                  <a:lnTo>
                    <a:pt x="15109" y="47589"/>
                  </a:lnTo>
                  <a:lnTo>
                    <a:pt x="24764" y="49530"/>
                  </a:lnTo>
                  <a:lnTo>
                    <a:pt x="34420" y="47589"/>
                  </a:lnTo>
                  <a:lnTo>
                    <a:pt x="42290" y="42290"/>
                  </a:lnTo>
                  <a:lnTo>
                    <a:pt x="47589" y="34420"/>
                  </a:lnTo>
                  <a:lnTo>
                    <a:pt x="49529" y="24764"/>
                  </a:lnTo>
                  <a:lnTo>
                    <a:pt x="47589" y="15162"/>
                  </a:lnTo>
                  <a:lnTo>
                    <a:pt x="42290" y="7286"/>
                  </a:lnTo>
                  <a:lnTo>
                    <a:pt x="3442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312">
              <a:extLst>
                <a:ext uri="{FF2B5EF4-FFF2-40B4-BE49-F238E27FC236}">
                  <a16:creationId xmlns:a16="http://schemas.microsoft.com/office/drawing/2014/main" id="{9F8800FE-E425-4641-9DBD-BC4399800F17}"/>
                </a:ext>
              </a:extLst>
            </p:cNvPr>
            <p:cNvSpPr/>
            <p:nvPr/>
          </p:nvSpPr>
          <p:spPr>
            <a:xfrm>
              <a:off x="5373224" y="11434281"/>
              <a:ext cx="46612" cy="35964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0" y="24764"/>
                  </a:moveTo>
                  <a:lnTo>
                    <a:pt x="1940" y="15162"/>
                  </a:lnTo>
                  <a:lnTo>
                    <a:pt x="7238" y="7286"/>
                  </a:lnTo>
                  <a:lnTo>
                    <a:pt x="15109" y="1958"/>
                  </a:lnTo>
                  <a:lnTo>
                    <a:pt x="24764" y="0"/>
                  </a:lnTo>
                  <a:lnTo>
                    <a:pt x="34420" y="1958"/>
                  </a:lnTo>
                  <a:lnTo>
                    <a:pt x="42290" y="7286"/>
                  </a:lnTo>
                  <a:lnTo>
                    <a:pt x="47589" y="15162"/>
                  </a:lnTo>
                  <a:lnTo>
                    <a:pt x="49529" y="24764"/>
                  </a:lnTo>
                  <a:lnTo>
                    <a:pt x="47589" y="34420"/>
                  </a:lnTo>
                  <a:lnTo>
                    <a:pt x="42290" y="42290"/>
                  </a:lnTo>
                  <a:lnTo>
                    <a:pt x="34420" y="47589"/>
                  </a:lnTo>
                  <a:lnTo>
                    <a:pt x="24764" y="49530"/>
                  </a:lnTo>
                  <a:lnTo>
                    <a:pt x="15109" y="47589"/>
                  </a:lnTo>
                  <a:lnTo>
                    <a:pt x="7238" y="42290"/>
                  </a:lnTo>
                  <a:lnTo>
                    <a:pt x="1940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313">
              <a:extLst>
                <a:ext uri="{FF2B5EF4-FFF2-40B4-BE49-F238E27FC236}">
                  <a16:creationId xmlns:a16="http://schemas.microsoft.com/office/drawing/2014/main" id="{3DD15D78-FE9C-41C3-8F1F-F403C2440803}"/>
                </a:ext>
              </a:extLst>
            </p:cNvPr>
            <p:cNvSpPr/>
            <p:nvPr/>
          </p:nvSpPr>
          <p:spPr>
            <a:xfrm>
              <a:off x="5490949" y="1104282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314">
              <a:extLst>
                <a:ext uri="{FF2B5EF4-FFF2-40B4-BE49-F238E27FC236}">
                  <a16:creationId xmlns:a16="http://schemas.microsoft.com/office/drawing/2014/main" id="{CA804CAE-A9E3-47B3-8FEA-B8D3E6ADD48E}"/>
                </a:ext>
              </a:extLst>
            </p:cNvPr>
            <p:cNvSpPr/>
            <p:nvPr/>
          </p:nvSpPr>
          <p:spPr>
            <a:xfrm>
              <a:off x="5490949" y="1104282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315">
              <a:extLst>
                <a:ext uri="{FF2B5EF4-FFF2-40B4-BE49-F238E27FC236}">
                  <a16:creationId xmlns:a16="http://schemas.microsoft.com/office/drawing/2014/main" id="{B952DBB2-55E0-4E13-B130-E69E08E9AE6A}"/>
                </a:ext>
              </a:extLst>
            </p:cNvPr>
            <p:cNvSpPr/>
            <p:nvPr/>
          </p:nvSpPr>
          <p:spPr>
            <a:xfrm>
              <a:off x="5417445" y="11064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316">
              <a:extLst>
                <a:ext uri="{FF2B5EF4-FFF2-40B4-BE49-F238E27FC236}">
                  <a16:creationId xmlns:a16="http://schemas.microsoft.com/office/drawing/2014/main" id="{0CB31180-6D22-497E-936D-AB819D346E41}"/>
                </a:ext>
              </a:extLst>
            </p:cNvPr>
            <p:cNvSpPr/>
            <p:nvPr/>
          </p:nvSpPr>
          <p:spPr>
            <a:xfrm>
              <a:off x="5417445" y="11064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317">
              <a:extLst>
                <a:ext uri="{FF2B5EF4-FFF2-40B4-BE49-F238E27FC236}">
                  <a16:creationId xmlns:a16="http://schemas.microsoft.com/office/drawing/2014/main" id="{3A4A79D4-C290-4CF4-8792-80E0C49BD691}"/>
                </a:ext>
              </a:extLst>
            </p:cNvPr>
            <p:cNvSpPr/>
            <p:nvPr/>
          </p:nvSpPr>
          <p:spPr>
            <a:xfrm>
              <a:off x="5417087" y="116247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318">
              <a:extLst>
                <a:ext uri="{FF2B5EF4-FFF2-40B4-BE49-F238E27FC236}">
                  <a16:creationId xmlns:a16="http://schemas.microsoft.com/office/drawing/2014/main" id="{1BBBD8A3-06C5-4943-953A-A4FABDE64722}"/>
                </a:ext>
              </a:extLst>
            </p:cNvPr>
            <p:cNvSpPr/>
            <p:nvPr/>
          </p:nvSpPr>
          <p:spPr>
            <a:xfrm>
              <a:off x="5417087" y="116247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319">
              <a:extLst>
                <a:ext uri="{FF2B5EF4-FFF2-40B4-BE49-F238E27FC236}">
                  <a16:creationId xmlns:a16="http://schemas.microsoft.com/office/drawing/2014/main" id="{5FBD2C3D-20F8-4AFE-B121-FABEA579C5CD}"/>
                </a:ext>
              </a:extLst>
            </p:cNvPr>
            <p:cNvSpPr/>
            <p:nvPr/>
          </p:nvSpPr>
          <p:spPr>
            <a:xfrm>
              <a:off x="5294341" y="109489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320">
              <a:extLst>
                <a:ext uri="{FF2B5EF4-FFF2-40B4-BE49-F238E27FC236}">
                  <a16:creationId xmlns:a16="http://schemas.microsoft.com/office/drawing/2014/main" id="{F0E6C589-1247-442D-BF0E-F02F8BF25D72}"/>
                </a:ext>
              </a:extLst>
            </p:cNvPr>
            <p:cNvSpPr/>
            <p:nvPr/>
          </p:nvSpPr>
          <p:spPr>
            <a:xfrm>
              <a:off x="5294341" y="109489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321">
              <a:extLst>
                <a:ext uri="{FF2B5EF4-FFF2-40B4-BE49-F238E27FC236}">
                  <a16:creationId xmlns:a16="http://schemas.microsoft.com/office/drawing/2014/main" id="{C8281595-AF2F-438F-967D-9FDC4DB21C8E}"/>
                </a:ext>
              </a:extLst>
            </p:cNvPr>
            <p:cNvSpPr/>
            <p:nvPr/>
          </p:nvSpPr>
          <p:spPr>
            <a:xfrm>
              <a:off x="5428799" y="117134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322">
              <a:extLst>
                <a:ext uri="{FF2B5EF4-FFF2-40B4-BE49-F238E27FC236}">
                  <a16:creationId xmlns:a16="http://schemas.microsoft.com/office/drawing/2014/main" id="{4C937686-DDE5-41B6-82EE-5CE3F21E0F9B}"/>
                </a:ext>
              </a:extLst>
            </p:cNvPr>
            <p:cNvSpPr/>
            <p:nvPr/>
          </p:nvSpPr>
          <p:spPr>
            <a:xfrm>
              <a:off x="5428799" y="117134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323">
              <a:extLst>
                <a:ext uri="{FF2B5EF4-FFF2-40B4-BE49-F238E27FC236}">
                  <a16:creationId xmlns:a16="http://schemas.microsoft.com/office/drawing/2014/main" id="{E942CE9C-5A5E-438F-ABA3-AEB964CB2B2A}"/>
                </a:ext>
              </a:extLst>
            </p:cNvPr>
            <p:cNvSpPr/>
            <p:nvPr/>
          </p:nvSpPr>
          <p:spPr>
            <a:xfrm>
              <a:off x="5298286" y="1155877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324">
              <a:extLst>
                <a:ext uri="{FF2B5EF4-FFF2-40B4-BE49-F238E27FC236}">
                  <a16:creationId xmlns:a16="http://schemas.microsoft.com/office/drawing/2014/main" id="{5712B4C4-1F36-421B-96D9-3E514B1A346F}"/>
                </a:ext>
              </a:extLst>
            </p:cNvPr>
            <p:cNvSpPr/>
            <p:nvPr/>
          </p:nvSpPr>
          <p:spPr>
            <a:xfrm>
              <a:off x="5298286" y="1155877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325">
              <a:extLst>
                <a:ext uri="{FF2B5EF4-FFF2-40B4-BE49-F238E27FC236}">
                  <a16:creationId xmlns:a16="http://schemas.microsoft.com/office/drawing/2014/main" id="{356AAF67-014B-4BB7-83A0-97A05FAFBD16}"/>
                </a:ext>
              </a:extLst>
            </p:cNvPr>
            <p:cNvSpPr/>
            <p:nvPr/>
          </p:nvSpPr>
          <p:spPr>
            <a:xfrm>
              <a:off x="5471587" y="115611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326">
              <a:extLst>
                <a:ext uri="{FF2B5EF4-FFF2-40B4-BE49-F238E27FC236}">
                  <a16:creationId xmlns:a16="http://schemas.microsoft.com/office/drawing/2014/main" id="{527846F9-6613-4557-B429-1A79C3A846CF}"/>
                </a:ext>
              </a:extLst>
            </p:cNvPr>
            <p:cNvSpPr/>
            <p:nvPr/>
          </p:nvSpPr>
          <p:spPr>
            <a:xfrm>
              <a:off x="5471587" y="115611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327">
              <a:extLst>
                <a:ext uri="{FF2B5EF4-FFF2-40B4-BE49-F238E27FC236}">
                  <a16:creationId xmlns:a16="http://schemas.microsoft.com/office/drawing/2014/main" id="{E42235DD-3EC8-4859-B869-47DD15E80290}"/>
                </a:ext>
              </a:extLst>
            </p:cNvPr>
            <p:cNvSpPr/>
            <p:nvPr/>
          </p:nvSpPr>
          <p:spPr>
            <a:xfrm>
              <a:off x="5435850" y="115297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328">
              <a:extLst>
                <a:ext uri="{FF2B5EF4-FFF2-40B4-BE49-F238E27FC236}">
                  <a16:creationId xmlns:a16="http://schemas.microsoft.com/office/drawing/2014/main" id="{6D218FB6-719B-466C-9D18-BB19600733D7}"/>
                </a:ext>
              </a:extLst>
            </p:cNvPr>
            <p:cNvSpPr/>
            <p:nvPr/>
          </p:nvSpPr>
          <p:spPr>
            <a:xfrm>
              <a:off x="5435850" y="115297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329">
              <a:extLst>
                <a:ext uri="{FF2B5EF4-FFF2-40B4-BE49-F238E27FC236}">
                  <a16:creationId xmlns:a16="http://schemas.microsoft.com/office/drawing/2014/main" id="{FBFDB9E7-3F88-404C-B94D-88172613992E}"/>
                </a:ext>
              </a:extLst>
            </p:cNvPr>
            <p:cNvSpPr/>
            <p:nvPr/>
          </p:nvSpPr>
          <p:spPr>
            <a:xfrm>
              <a:off x="5453540" y="1089307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330">
              <a:extLst>
                <a:ext uri="{FF2B5EF4-FFF2-40B4-BE49-F238E27FC236}">
                  <a16:creationId xmlns:a16="http://schemas.microsoft.com/office/drawing/2014/main" id="{855F7CE0-41BE-4DD0-94EC-837E20D8CCBF}"/>
                </a:ext>
              </a:extLst>
            </p:cNvPr>
            <p:cNvSpPr/>
            <p:nvPr/>
          </p:nvSpPr>
          <p:spPr>
            <a:xfrm>
              <a:off x="5453540" y="1089307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331">
              <a:extLst>
                <a:ext uri="{FF2B5EF4-FFF2-40B4-BE49-F238E27FC236}">
                  <a16:creationId xmlns:a16="http://schemas.microsoft.com/office/drawing/2014/main" id="{177CBFE1-9CEA-48A4-B96B-AA811183E59D}"/>
                </a:ext>
              </a:extLst>
            </p:cNvPr>
            <p:cNvSpPr/>
            <p:nvPr/>
          </p:nvSpPr>
          <p:spPr>
            <a:xfrm>
              <a:off x="8074508" y="12756133"/>
              <a:ext cx="246923" cy="42602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332">
              <a:extLst>
                <a:ext uri="{FF2B5EF4-FFF2-40B4-BE49-F238E27FC236}">
                  <a16:creationId xmlns:a16="http://schemas.microsoft.com/office/drawing/2014/main" id="{66960044-0B82-496B-A6A5-83B7CC5FA3CC}"/>
                </a:ext>
              </a:extLst>
            </p:cNvPr>
            <p:cNvSpPr/>
            <p:nvPr/>
          </p:nvSpPr>
          <p:spPr>
            <a:xfrm>
              <a:off x="8194683" y="9683583"/>
              <a:ext cx="46612" cy="35964"/>
            </a:xfrm>
            <a:custGeom>
              <a:avLst/>
              <a:gdLst/>
              <a:ahLst/>
              <a:cxnLst/>
              <a:rect l="l" t="t" r="r" b="b"/>
              <a:pathLst>
                <a:path w="49529" h="49530">
                  <a:moveTo>
                    <a:pt x="24765" y="0"/>
                  </a:moveTo>
                  <a:lnTo>
                    <a:pt x="15109" y="1940"/>
                  </a:lnTo>
                  <a:lnTo>
                    <a:pt x="7238" y="7239"/>
                  </a:lnTo>
                  <a:lnTo>
                    <a:pt x="1940" y="15109"/>
                  </a:lnTo>
                  <a:lnTo>
                    <a:pt x="0" y="24765"/>
                  </a:lnTo>
                  <a:lnTo>
                    <a:pt x="1940" y="34420"/>
                  </a:lnTo>
                  <a:lnTo>
                    <a:pt x="7238" y="42291"/>
                  </a:lnTo>
                  <a:lnTo>
                    <a:pt x="15109" y="47589"/>
                  </a:lnTo>
                  <a:lnTo>
                    <a:pt x="24765" y="49530"/>
                  </a:lnTo>
                  <a:lnTo>
                    <a:pt x="34420" y="47589"/>
                  </a:lnTo>
                  <a:lnTo>
                    <a:pt x="42291" y="42291"/>
                  </a:lnTo>
                  <a:lnTo>
                    <a:pt x="47589" y="34420"/>
                  </a:lnTo>
                  <a:lnTo>
                    <a:pt x="49530" y="24765"/>
                  </a:lnTo>
                  <a:lnTo>
                    <a:pt x="47589" y="15109"/>
                  </a:lnTo>
                  <a:lnTo>
                    <a:pt x="42291" y="7239"/>
                  </a:lnTo>
                  <a:lnTo>
                    <a:pt x="34420" y="194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333">
              <a:extLst>
                <a:ext uri="{FF2B5EF4-FFF2-40B4-BE49-F238E27FC236}">
                  <a16:creationId xmlns:a16="http://schemas.microsoft.com/office/drawing/2014/main" id="{3336D4D6-4B85-4CBB-9A2B-44438006CF03}"/>
                </a:ext>
              </a:extLst>
            </p:cNvPr>
            <p:cNvSpPr/>
            <p:nvPr/>
          </p:nvSpPr>
          <p:spPr>
            <a:xfrm>
              <a:off x="8194683" y="9683583"/>
              <a:ext cx="46612" cy="35964"/>
            </a:xfrm>
            <a:custGeom>
              <a:avLst/>
              <a:gdLst/>
              <a:ahLst/>
              <a:cxnLst/>
              <a:rect l="l" t="t" r="r" b="b"/>
              <a:pathLst>
                <a:path w="49529" h="49530">
                  <a:moveTo>
                    <a:pt x="0" y="24765"/>
                  </a:moveTo>
                  <a:lnTo>
                    <a:pt x="1940" y="15109"/>
                  </a:lnTo>
                  <a:lnTo>
                    <a:pt x="7238" y="7239"/>
                  </a:lnTo>
                  <a:lnTo>
                    <a:pt x="15109" y="1940"/>
                  </a:lnTo>
                  <a:lnTo>
                    <a:pt x="24765" y="0"/>
                  </a:lnTo>
                  <a:lnTo>
                    <a:pt x="34420" y="1940"/>
                  </a:lnTo>
                  <a:lnTo>
                    <a:pt x="42291" y="7238"/>
                  </a:lnTo>
                  <a:lnTo>
                    <a:pt x="47589" y="15109"/>
                  </a:lnTo>
                  <a:lnTo>
                    <a:pt x="49530" y="24765"/>
                  </a:lnTo>
                  <a:lnTo>
                    <a:pt x="47589" y="34420"/>
                  </a:lnTo>
                  <a:lnTo>
                    <a:pt x="42291" y="42291"/>
                  </a:lnTo>
                  <a:lnTo>
                    <a:pt x="34420" y="47589"/>
                  </a:lnTo>
                  <a:lnTo>
                    <a:pt x="24765" y="49530"/>
                  </a:lnTo>
                  <a:lnTo>
                    <a:pt x="15109" y="47589"/>
                  </a:lnTo>
                  <a:lnTo>
                    <a:pt x="7238" y="42291"/>
                  </a:lnTo>
                  <a:lnTo>
                    <a:pt x="194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334">
              <a:extLst>
                <a:ext uri="{FF2B5EF4-FFF2-40B4-BE49-F238E27FC236}">
                  <a16:creationId xmlns:a16="http://schemas.microsoft.com/office/drawing/2014/main" id="{123DE834-0F0B-49CD-AA47-24CA75AFE75D}"/>
                </a:ext>
              </a:extLst>
            </p:cNvPr>
            <p:cNvSpPr/>
            <p:nvPr/>
          </p:nvSpPr>
          <p:spPr>
            <a:xfrm>
              <a:off x="8147831" y="1106763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335">
              <a:extLst>
                <a:ext uri="{FF2B5EF4-FFF2-40B4-BE49-F238E27FC236}">
                  <a16:creationId xmlns:a16="http://schemas.microsoft.com/office/drawing/2014/main" id="{F8192A21-580E-4E69-B77E-D9382A30E9DD}"/>
                </a:ext>
              </a:extLst>
            </p:cNvPr>
            <p:cNvSpPr/>
            <p:nvPr/>
          </p:nvSpPr>
          <p:spPr>
            <a:xfrm>
              <a:off x="8147831" y="1106763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336">
              <a:extLst>
                <a:ext uri="{FF2B5EF4-FFF2-40B4-BE49-F238E27FC236}">
                  <a16:creationId xmlns:a16="http://schemas.microsoft.com/office/drawing/2014/main" id="{C18D2C08-F299-4FA6-9577-9D2BB5E26527}"/>
                </a:ext>
              </a:extLst>
            </p:cNvPr>
            <p:cNvSpPr/>
            <p:nvPr/>
          </p:nvSpPr>
          <p:spPr>
            <a:xfrm>
              <a:off x="8220020" y="112333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337">
              <a:extLst>
                <a:ext uri="{FF2B5EF4-FFF2-40B4-BE49-F238E27FC236}">
                  <a16:creationId xmlns:a16="http://schemas.microsoft.com/office/drawing/2014/main" id="{EB822DC5-CCB6-46F1-B43F-65135F6F3A98}"/>
                </a:ext>
              </a:extLst>
            </p:cNvPr>
            <p:cNvSpPr/>
            <p:nvPr/>
          </p:nvSpPr>
          <p:spPr>
            <a:xfrm>
              <a:off x="8220020" y="112333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338">
              <a:extLst>
                <a:ext uri="{FF2B5EF4-FFF2-40B4-BE49-F238E27FC236}">
                  <a16:creationId xmlns:a16="http://schemas.microsoft.com/office/drawing/2014/main" id="{C4A61EAE-40BC-4205-8F8F-61CD756351B6}"/>
                </a:ext>
              </a:extLst>
            </p:cNvPr>
            <p:cNvSpPr/>
            <p:nvPr/>
          </p:nvSpPr>
          <p:spPr>
            <a:xfrm>
              <a:off x="8205320" y="1084152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20" y="47696"/>
                  </a:lnTo>
                  <a:lnTo>
                    <a:pt x="42291" y="42354"/>
                  </a:lnTo>
                  <a:lnTo>
                    <a:pt x="47589" y="34440"/>
                  </a:lnTo>
                  <a:lnTo>
                    <a:pt x="49530" y="24764"/>
                  </a:lnTo>
                  <a:lnTo>
                    <a:pt x="47589" y="15162"/>
                  </a:lnTo>
                  <a:lnTo>
                    <a:pt x="42291" y="7286"/>
                  </a:lnTo>
                  <a:lnTo>
                    <a:pt x="3442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339">
              <a:extLst>
                <a:ext uri="{FF2B5EF4-FFF2-40B4-BE49-F238E27FC236}">
                  <a16:creationId xmlns:a16="http://schemas.microsoft.com/office/drawing/2014/main" id="{C5583EDD-43F8-445F-BEE2-E779CC78AEEE}"/>
                </a:ext>
              </a:extLst>
            </p:cNvPr>
            <p:cNvSpPr/>
            <p:nvPr/>
          </p:nvSpPr>
          <p:spPr>
            <a:xfrm>
              <a:off x="8205320" y="1084152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20" y="1958"/>
                  </a:lnTo>
                  <a:lnTo>
                    <a:pt x="42291" y="7286"/>
                  </a:lnTo>
                  <a:lnTo>
                    <a:pt x="47589" y="15162"/>
                  </a:lnTo>
                  <a:lnTo>
                    <a:pt x="49530" y="24764"/>
                  </a:lnTo>
                  <a:lnTo>
                    <a:pt x="47589" y="34440"/>
                  </a:lnTo>
                  <a:lnTo>
                    <a:pt x="42291" y="42354"/>
                  </a:lnTo>
                  <a:lnTo>
                    <a:pt x="3442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340">
              <a:extLst>
                <a:ext uri="{FF2B5EF4-FFF2-40B4-BE49-F238E27FC236}">
                  <a16:creationId xmlns:a16="http://schemas.microsoft.com/office/drawing/2014/main" id="{9EBAE487-2B8F-465E-A1CB-FAF85E5D8EFF}"/>
                </a:ext>
              </a:extLst>
            </p:cNvPr>
            <p:cNvSpPr/>
            <p:nvPr/>
          </p:nvSpPr>
          <p:spPr>
            <a:xfrm>
              <a:off x="8238308" y="113699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341">
              <a:extLst>
                <a:ext uri="{FF2B5EF4-FFF2-40B4-BE49-F238E27FC236}">
                  <a16:creationId xmlns:a16="http://schemas.microsoft.com/office/drawing/2014/main" id="{9BCC9963-B4B4-48B2-BFA0-015E06BB7F87}"/>
                </a:ext>
              </a:extLst>
            </p:cNvPr>
            <p:cNvSpPr/>
            <p:nvPr/>
          </p:nvSpPr>
          <p:spPr>
            <a:xfrm>
              <a:off x="8238308" y="113699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342">
              <a:extLst>
                <a:ext uri="{FF2B5EF4-FFF2-40B4-BE49-F238E27FC236}">
                  <a16:creationId xmlns:a16="http://schemas.microsoft.com/office/drawing/2014/main" id="{4A7DD1D1-91F7-4309-8741-63BB5756B9C5}"/>
                </a:ext>
              </a:extLst>
            </p:cNvPr>
            <p:cNvSpPr/>
            <p:nvPr/>
          </p:nvSpPr>
          <p:spPr>
            <a:xfrm>
              <a:off x="8221455" y="108322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343">
              <a:extLst>
                <a:ext uri="{FF2B5EF4-FFF2-40B4-BE49-F238E27FC236}">
                  <a16:creationId xmlns:a16="http://schemas.microsoft.com/office/drawing/2014/main" id="{2FF62EBC-D35E-4E3D-84CE-50CAE6A58846}"/>
                </a:ext>
              </a:extLst>
            </p:cNvPr>
            <p:cNvSpPr/>
            <p:nvPr/>
          </p:nvSpPr>
          <p:spPr>
            <a:xfrm>
              <a:off x="8221455" y="108322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344">
              <a:extLst>
                <a:ext uri="{FF2B5EF4-FFF2-40B4-BE49-F238E27FC236}">
                  <a16:creationId xmlns:a16="http://schemas.microsoft.com/office/drawing/2014/main" id="{28B3E709-5D2C-429C-9B97-2792AD7B7FDE}"/>
                </a:ext>
              </a:extLst>
            </p:cNvPr>
            <p:cNvSpPr/>
            <p:nvPr/>
          </p:nvSpPr>
          <p:spPr>
            <a:xfrm>
              <a:off x="8171377" y="112702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345">
              <a:extLst>
                <a:ext uri="{FF2B5EF4-FFF2-40B4-BE49-F238E27FC236}">
                  <a16:creationId xmlns:a16="http://schemas.microsoft.com/office/drawing/2014/main" id="{D24F2ECB-5952-4C75-963E-9DC89452E8B7}"/>
                </a:ext>
              </a:extLst>
            </p:cNvPr>
            <p:cNvSpPr/>
            <p:nvPr/>
          </p:nvSpPr>
          <p:spPr>
            <a:xfrm>
              <a:off x="8171377" y="112702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346">
              <a:extLst>
                <a:ext uri="{FF2B5EF4-FFF2-40B4-BE49-F238E27FC236}">
                  <a16:creationId xmlns:a16="http://schemas.microsoft.com/office/drawing/2014/main" id="{E440158D-C551-4B24-A95D-3A99AB0F6D48}"/>
                </a:ext>
              </a:extLst>
            </p:cNvPr>
            <p:cNvSpPr/>
            <p:nvPr/>
          </p:nvSpPr>
          <p:spPr>
            <a:xfrm>
              <a:off x="8251933" y="110258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347">
              <a:extLst>
                <a:ext uri="{FF2B5EF4-FFF2-40B4-BE49-F238E27FC236}">
                  <a16:creationId xmlns:a16="http://schemas.microsoft.com/office/drawing/2014/main" id="{4F438584-1E05-4F23-96B0-6A4DD4443B16}"/>
                </a:ext>
              </a:extLst>
            </p:cNvPr>
            <p:cNvSpPr/>
            <p:nvPr/>
          </p:nvSpPr>
          <p:spPr>
            <a:xfrm>
              <a:off x="8251933" y="110258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348">
              <a:extLst>
                <a:ext uri="{FF2B5EF4-FFF2-40B4-BE49-F238E27FC236}">
                  <a16:creationId xmlns:a16="http://schemas.microsoft.com/office/drawing/2014/main" id="{841414D0-9B24-484E-BEE8-E23E5C79B029}"/>
                </a:ext>
              </a:extLst>
            </p:cNvPr>
            <p:cNvSpPr/>
            <p:nvPr/>
          </p:nvSpPr>
          <p:spPr>
            <a:xfrm>
              <a:off x="8185719" y="112430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349">
              <a:extLst>
                <a:ext uri="{FF2B5EF4-FFF2-40B4-BE49-F238E27FC236}">
                  <a16:creationId xmlns:a16="http://schemas.microsoft.com/office/drawing/2014/main" id="{C1921306-E6E2-4932-B7EF-5D1A9A0A7BB6}"/>
                </a:ext>
              </a:extLst>
            </p:cNvPr>
            <p:cNvSpPr/>
            <p:nvPr/>
          </p:nvSpPr>
          <p:spPr>
            <a:xfrm>
              <a:off x="8185719" y="112430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350">
              <a:extLst>
                <a:ext uri="{FF2B5EF4-FFF2-40B4-BE49-F238E27FC236}">
                  <a16:creationId xmlns:a16="http://schemas.microsoft.com/office/drawing/2014/main" id="{81BCD133-14B5-4CCB-98FD-696E9EEF1D7A}"/>
                </a:ext>
              </a:extLst>
            </p:cNvPr>
            <p:cNvSpPr/>
            <p:nvPr/>
          </p:nvSpPr>
          <p:spPr>
            <a:xfrm>
              <a:off x="8175201" y="111147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351">
              <a:extLst>
                <a:ext uri="{FF2B5EF4-FFF2-40B4-BE49-F238E27FC236}">
                  <a16:creationId xmlns:a16="http://schemas.microsoft.com/office/drawing/2014/main" id="{69455D4E-21DA-45AA-9B71-48DC203885ED}"/>
                </a:ext>
              </a:extLst>
            </p:cNvPr>
            <p:cNvSpPr/>
            <p:nvPr/>
          </p:nvSpPr>
          <p:spPr>
            <a:xfrm>
              <a:off x="8175201" y="111147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352">
              <a:extLst>
                <a:ext uri="{FF2B5EF4-FFF2-40B4-BE49-F238E27FC236}">
                  <a16:creationId xmlns:a16="http://schemas.microsoft.com/office/drawing/2014/main" id="{2C294E08-AA16-406B-AC7D-6D9711E04971}"/>
                </a:ext>
              </a:extLst>
            </p:cNvPr>
            <p:cNvSpPr/>
            <p:nvPr/>
          </p:nvSpPr>
          <p:spPr>
            <a:xfrm>
              <a:off x="8099905" y="1089639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353">
              <a:extLst>
                <a:ext uri="{FF2B5EF4-FFF2-40B4-BE49-F238E27FC236}">
                  <a16:creationId xmlns:a16="http://schemas.microsoft.com/office/drawing/2014/main" id="{232FBE31-5192-4BD9-A7DA-6B5C189D2A30}"/>
                </a:ext>
              </a:extLst>
            </p:cNvPr>
            <p:cNvSpPr/>
            <p:nvPr/>
          </p:nvSpPr>
          <p:spPr>
            <a:xfrm>
              <a:off x="8099905" y="1089639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354">
              <a:extLst>
                <a:ext uri="{FF2B5EF4-FFF2-40B4-BE49-F238E27FC236}">
                  <a16:creationId xmlns:a16="http://schemas.microsoft.com/office/drawing/2014/main" id="{D5EE106A-CF23-4CFA-83C4-B62B3898CFC4}"/>
                </a:ext>
              </a:extLst>
            </p:cNvPr>
            <p:cNvSpPr/>
            <p:nvPr/>
          </p:nvSpPr>
          <p:spPr>
            <a:xfrm>
              <a:off x="8168030" y="120341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355">
              <a:extLst>
                <a:ext uri="{FF2B5EF4-FFF2-40B4-BE49-F238E27FC236}">
                  <a16:creationId xmlns:a16="http://schemas.microsoft.com/office/drawing/2014/main" id="{85E21BDD-5854-4AD3-AC27-3C85864DE6C8}"/>
                </a:ext>
              </a:extLst>
            </p:cNvPr>
            <p:cNvSpPr/>
            <p:nvPr/>
          </p:nvSpPr>
          <p:spPr>
            <a:xfrm>
              <a:off x="8168030" y="120341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356">
              <a:extLst>
                <a:ext uri="{FF2B5EF4-FFF2-40B4-BE49-F238E27FC236}">
                  <a16:creationId xmlns:a16="http://schemas.microsoft.com/office/drawing/2014/main" id="{E71A42F4-1DBA-4ADF-861F-3A0F19BD99FF}"/>
                </a:ext>
              </a:extLst>
            </p:cNvPr>
            <p:cNvSpPr/>
            <p:nvPr/>
          </p:nvSpPr>
          <p:spPr>
            <a:xfrm>
              <a:off x="8174365" y="105036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357">
              <a:extLst>
                <a:ext uri="{FF2B5EF4-FFF2-40B4-BE49-F238E27FC236}">
                  <a16:creationId xmlns:a16="http://schemas.microsoft.com/office/drawing/2014/main" id="{C2AFE627-7D76-441C-9D02-2FCAEAE371BF}"/>
                </a:ext>
              </a:extLst>
            </p:cNvPr>
            <p:cNvSpPr/>
            <p:nvPr/>
          </p:nvSpPr>
          <p:spPr>
            <a:xfrm>
              <a:off x="8174365" y="105036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358">
              <a:extLst>
                <a:ext uri="{FF2B5EF4-FFF2-40B4-BE49-F238E27FC236}">
                  <a16:creationId xmlns:a16="http://schemas.microsoft.com/office/drawing/2014/main" id="{29597088-C14E-4EB2-AA85-59B6533A4FE1}"/>
                </a:ext>
              </a:extLst>
            </p:cNvPr>
            <p:cNvSpPr/>
            <p:nvPr/>
          </p:nvSpPr>
          <p:spPr>
            <a:xfrm>
              <a:off x="8104806" y="11433175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20"/>
                  </a:lnTo>
                  <a:lnTo>
                    <a:pt x="7286" y="42291"/>
                  </a:lnTo>
                  <a:lnTo>
                    <a:pt x="15162" y="47589"/>
                  </a:lnTo>
                  <a:lnTo>
                    <a:pt x="24765" y="49530"/>
                  </a:lnTo>
                  <a:lnTo>
                    <a:pt x="34440" y="47589"/>
                  </a:lnTo>
                  <a:lnTo>
                    <a:pt x="42354" y="42291"/>
                  </a:lnTo>
                  <a:lnTo>
                    <a:pt x="47696" y="3442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359">
              <a:extLst>
                <a:ext uri="{FF2B5EF4-FFF2-40B4-BE49-F238E27FC236}">
                  <a16:creationId xmlns:a16="http://schemas.microsoft.com/office/drawing/2014/main" id="{50EF6301-4DF4-49CF-BD4E-EFE64DF843C8}"/>
                </a:ext>
              </a:extLst>
            </p:cNvPr>
            <p:cNvSpPr/>
            <p:nvPr/>
          </p:nvSpPr>
          <p:spPr>
            <a:xfrm>
              <a:off x="8104806" y="11433175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20"/>
                  </a:lnTo>
                  <a:lnTo>
                    <a:pt x="42354" y="42291"/>
                  </a:lnTo>
                  <a:lnTo>
                    <a:pt x="34440" y="47589"/>
                  </a:lnTo>
                  <a:lnTo>
                    <a:pt x="24765" y="49530"/>
                  </a:lnTo>
                  <a:lnTo>
                    <a:pt x="15162" y="47589"/>
                  </a:lnTo>
                  <a:lnTo>
                    <a:pt x="7286" y="42290"/>
                  </a:lnTo>
                  <a:lnTo>
                    <a:pt x="1958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360">
              <a:extLst>
                <a:ext uri="{FF2B5EF4-FFF2-40B4-BE49-F238E27FC236}">
                  <a16:creationId xmlns:a16="http://schemas.microsoft.com/office/drawing/2014/main" id="{ACEC4DD7-5FB3-42D6-B336-34154FFB9B39}"/>
                </a:ext>
              </a:extLst>
            </p:cNvPr>
            <p:cNvSpPr/>
            <p:nvPr/>
          </p:nvSpPr>
          <p:spPr>
            <a:xfrm>
              <a:off x="8255995" y="118099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361">
              <a:extLst>
                <a:ext uri="{FF2B5EF4-FFF2-40B4-BE49-F238E27FC236}">
                  <a16:creationId xmlns:a16="http://schemas.microsoft.com/office/drawing/2014/main" id="{D565FBC6-0D8A-4D74-AFAB-61F0726DCD70}"/>
                </a:ext>
              </a:extLst>
            </p:cNvPr>
            <p:cNvSpPr/>
            <p:nvPr/>
          </p:nvSpPr>
          <p:spPr>
            <a:xfrm>
              <a:off x="8255995" y="118099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362">
              <a:extLst>
                <a:ext uri="{FF2B5EF4-FFF2-40B4-BE49-F238E27FC236}">
                  <a16:creationId xmlns:a16="http://schemas.microsoft.com/office/drawing/2014/main" id="{B1071119-BB0C-41BB-91FC-84FFF71B2A39}"/>
                </a:ext>
              </a:extLst>
            </p:cNvPr>
            <p:cNvSpPr/>
            <p:nvPr/>
          </p:nvSpPr>
          <p:spPr>
            <a:xfrm>
              <a:off x="8102416" y="1184214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363">
              <a:extLst>
                <a:ext uri="{FF2B5EF4-FFF2-40B4-BE49-F238E27FC236}">
                  <a16:creationId xmlns:a16="http://schemas.microsoft.com/office/drawing/2014/main" id="{A5C621A3-42E9-47B4-BEF4-6AC081AA98B6}"/>
                </a:ext>
              </a:extLst>
            </p:cNvPr>
            <p:cNvSpPr/>
            <p:nvPr/>
          </p:nvSpPr>
          <p:spPr>
            <a:xfrm>
              <a:off x="8102416" y="1184214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364">
              <a:extLst>
                <a:ext uri="{FF2B5EF4-FFF2-40B4-BE49-F238E27FC236}">
                  <a16:creationId xmlns:a16="http://schemas.microsoft.com/office/drawing/2014/main" id="{C6D0521D-57A6-4E25-8D94-306254BF3DC1}"/>
                </a:ext>
              </a:extLst>
            </p:cNvPr>
            <p:cNvSpPr/>
            <p:nvPr/>
          </p:nvSpPr>
          <p:spPr>
            <a:xfrm>
              <a:off x="7440047" y="109616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365">
              <a:extLst>
                <a:ext uri="{FF2B5EF4-FFF2-40B4-BE49-F238E27FC236}">
                  <a16:creationId xmlns:a16="http://schemas.microsoft.com/office/drawing/2014/main" id="{32DAFFC5-94C6-4DCC-BFAC-56061BFD9AC0}"/>
                </a:ext>
              </a:extLst>
            </p:cNvPr>
            <p:cNvSpPr/>
            <p:nvPr/>
          </p:nvSpPr>
          <p:spPr>
            <a:xfrm>
              <a:off x="7440047" y="109616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366">
              <a:extLst>
                <a:ext uri="{FF2B5EF4-FFF2-40B4-BE49-F238E27FC236}">
                  <a16:creationId xmlns:a16="http://schemas.microsoft.com/office/drawing/2014/main" id="{8A000BA5-6A84-4C47-9945-47080B73BCC9}"/>
                </a:ext>
              </a:extLst>
            </p:cNvPr>
            <p:cNvSpPr/>
            <p:nvPr/>
          </p:nvSpPr>
          <p:spPr>
            <a:xfrm>
              <a:off x="7330031" y="12756133"/>
              <a:ext cx="238916" cy="42602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367">
              <a:extLst>
                <a:ext uri="{FF2B5EF4-FFF2-40B4-BE49-F238E27FC236}">
                  <a16:creationId xmlns:a16="http://schemas.microsoft.com/office/drawing/2014/main" id="{81EF5544-362C-4275-BD7F-752C0C23606A}"/>
                </a:ext>
              </a:extLst>
            </p:cNvPr>
            <p:cNvSpPr/>
            <p:nvPr/>
          </p:nvSpPr>
          <p:spPr>
            <a:xfrm>
              <a:off x="7338576" y="115526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368">
              <a:extLst>
                <a:ext uri="{FF2B5EF4-FFF2-40B4-BE49-F238E27FC236}">
                  <a16:creationId xmlns:a16="http://schemas.microsoft.com/office/drawing/2014/main" id="{1C049203-0668-4D28-A2C3-97DD92A7D0BD}"/>
                </a:ext>
              </a:extLst>
            </p:cNvPr>
            <p:cNvSpPr/>
            <p:nvPr/>
          </p:nvSpPr>
          <p:spPr>
            <a:xfrm>
              <a:off x="7338576" y="115526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369">
              <a:extLst>
                <a:ext uri="{FF2B5EF4-FFF2-40B4-BE49-F238E27FC236}">
                  <a16:creationId xmlns:a16="http://schemas.microsoft.com/office/drawing/2014/main" id="{03A4BC0D-CBEE-4110-A3CC-B0F333EE7968}"/>
                </a:ext>
              </a:extLst>
            </p:cNvPr>
            <p:cNvSpPr/>
            <p:nvPr/>
          </p:nvSpPr>
          <p:spPr>
            <a:xfrm>
              <a:off x="7429768" y="106977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370">
              <a:extLst>
                <a:ext uri="{FF2B5EF4-FFF2-40B4-BE49-F238E27FC236}">
                  <a16:creationId xmlns:a16="http://schemas.microsoft.com/office/drawing/2014/main" id="{94A1FCC4-74A7-43FB-8A67-5DD12426BA5F}"/>
                </a:ext>
              </a:extLst>
            </p:cNvPr>
            <p:cNvSpPr/>
            <p:nvPr/>
          </p:nvSpPr>
          <p:spPr>
            <a:xfrm>
              <a:off x="7429768" y="106977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371">
              <a:extLst>
                <a:ext uri="{FF2B5EF4-FFF2-40B4-BE49-F238E27FC236}">
                  <a16:creationId xmlns:a16="http://schemas.microsoft.com/office/drawing/2014/main" id="{EE9C2202-A37F-4C6B-81FD-F7E7BDEBBC17}"/>
                </a:ext>
              </a:extLst>
            </p:cNvPr>
            <p:cNvSpPr/>
            <p:nvPr/>
          </p:nvSpPr>
          <p:spPr>
            <a:xfrm>
              <a:off x="7366066" y="112931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372">
              <a:extLst>
                <a:ext uri="{FF2B5EF4-FFF2-40B4-BE49-F238E27FC236}">
                  <a16:creationId xmlns:a16="http://schemas.microsoft.com/office/drawing/2014/main" id="{39D1306D-D819-4D32-A659-07F2179372AE}"/>
                </a:ext>
              </a:extLst>
            </p:cNvPr>
            <p:cNvSpPr/>
            <p:nvPr/>
          </p:nvSpPr>
          <p:spPr>
            <a:xfrm>
              <a:off x="7366066" y="112931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373">
              <a:extLst>
                <a:ext uri="{FF2B5EF4-FFF2-40B4-BE49-F238E27FC236}">
                  <a16:creationId xmlns:a16="http://schemas.microsoft.com/office/drawing/2014/main" id="{1EDDEE23-3D19-43F7-A184-5BDC8E608382}"/>
                </a:ext>
              </a:extLst>
            </p:cNvPr>
            <p:cNvSpPr/>
            <p:nvPr/>
          </p:nvSpPr>
          <p:spPr>
            <a:xfrm>
              <a:off x="7461799" y="11046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374">
              <a:extLst>
                <a:ext uri="{FF2B5EF4-FFF2-40B4-BE49-F238E27FC236}">
                  <a16:creationId xmlns:a16="http://schemas.microsoft.com/office/drawing/2014/main" id="{5C9BC3E7-5581-4D93-91F5-E2FB441437AC}"/>
                </a:ext>
              </a:extLst>
            </p:cNvPr>
            <p:cNvSpPr/>
            <p:nvPr/>
          </p:nvSpPr>
          <p:spPr>
            <a:xfrm>
              <a:off x="7461799" y="11046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375">
              <a:extLst>
                <a:ext uri="{FF2B5EF4-FFF2-40B4-BE49-F238E27FC236}">
                  <a16:creationId xmlns:a16="http://schemas.microsoft.com/office/drawing/2014/main" id="{F3DDF361-97E3-425A-862B-0D2060A089BA}"/>
                </a:ext>
              </a:extLst>
            </p:cNvPr>
            <p:cNvSpPr/>
            <p:nvPr/>
          </p:nvSpPr>
          <p:spPr>
            <a:xfrm>
              <a:off x="7352081" y="109828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376">
              <a:extLst>
                <a:ext uri="{FF2B5EF4-FFF2-40B4-BE49-F238E27FC236}">
                  <a16:creationId xmlns:a16="http://schemas.microsoft.com/office/drawing/2014/main" id="{6E15B584-8EFB-48DC-A9E1-E11E8D255EA4}"/>
                </a:ext>
              </a:extLst>
            </p:cNvPr>
            <p:cNvSpPr/>
            <p:nvPr/>
          </p:nvSpPr>
          <p:spPr>
            <a:xfrm>
              <a:off x="7352081" y="109828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377">
              <a:extLst>
                <a:ext uri="{FF2B5EF4-FFF2-40B4-BE49-F238E27FC236}">
                  <a16:creationId xmlns:a16="http://schemas.microsoft.com/office/drawing/2014/main" id="{E9B4C8A1-93AB-4991-80BE-CAB1FF90326B}"/>
                </a:ext>
              </a:extLst>
            </p:cNvPr>
            <p:cNvSpPr/>
            <p:nvPr/>
          </p:nvSpPr>
          <p:spPr>
            <a:xfrm>
              <a:off x="7450326" y="108695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378">
              <a:extLst>
                <a:ext uri="{FF2B5EF4-FFF2-40B4-BE49-F238E27FC236}">
                  <a16:creationId xmlns:a16="http://schemas.microsoft.com/office/drawing/2014/main" id="{E590BFEB-38F0-49CF-A77B-C20B6CB3E7F5}"/>
                </a:ext>
              </a:extLst>
            </p:cNvPr>
            <p:cNvSpPr/>
            <p:nvPr/>
          </p:nvSpPr>
          <p:spPr>
            <a:xfrm>
              <a:off x="7450326" y="108695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379">
              <a:extLst>
                <a:ext uri="{FF2B5EF4-FFF2-40B4-BE49-F238E27FC236}">
                  <a16:creationId xmlns:a16="http://schemas.microsoft.com/office/drawing/2014/main" id="{8F742F28-D229-41AC-907B-813E6F0D0E60}"/>
                </a:ext>
              </a:extLst>
            </p:cNvPr>
            <p:cNvSpPr/>
            <p:nvPr/>
          </p:nvSpPr>
          <p:spPr>
            <a:xfrm>
              <a:off x="7432039" y="108188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380">
              <a:extLst>
                <a:ext uri="{FF2B5EF4-FFF2-40B4-BE49-F238E27FC236}">
                  <a16:creationId xmlns:a16="http://schemas.microsoft.com/office/drawing/2014/main" id="{A86710FF-C01C-4B8D-86C8-8737DB3AAC29}"/>
                </a:ext>
              </a:extLst>
            </p:cNvPr>
            <p:cNvSpPr/>
            <p:nvPr/>
          </p:nvSpPr>
          <p:spPr>
            <a:xfrm>
              <a:off x="7432039" y="108188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381">
              <a:extLst>
                <a:ext uri="{FF2B5EF4-FFF2-40B4-BE49-F238E27FC236}">
                  <a16:creationId xmlns:a16="http://schemas.microsoft.com/office/drawing/2014/main" id="{04D28CB8-4B8B-48DB-A371-8394418D25BE}"/>
                </a:ext>
              </a:extLst>
            </p:cNvPr>
            <p:cNvSpPr/>
            <p:nvPr/>
          </p:nvSpPr>
          <p:spPr>
            <a:xfrm>
              <a:off x="7347899" y="110941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382">
              <a:extLst>
                <a:ext uri="{FF2B5EF4-FFF2-40B4-BE49-F238E27FC236}">
                  <a16:creationId xmlns:a16="http://schemas.microsoft.com/office/drawing/2014/main" id="{FDA96F4A-BDCA-40A2-B707-F3855BA6C723}"/>
                </a:ext>
              </a:extLst>
            </p:cNvPr>
            <p:cNvSpPr/>
            <p:nvPr/>
          </p:nvSpPr>
          <p:spPr>
            <a:xfrm>
              <a:off x="7347899" y="110941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383">
              <a:extLst>
                <a:ext uri="{FF2B5EF4-FFF2-40B4-BE49-F238E27FC236}">
                  <a16:creationId xmlns:a16="http://schemas.microsoft.com/office/drawing/2014/main" id="{D78D9FBA-BC8D-4FEF-BE47-4F29CCE8FA22}"/>
                </a:ext>
              </a:extLst>
            </p:cNvPr>
            <p:cNvSpPr/>
            <p:nvPr/>
          </p:nvSpPr>
          <p:spPr>
            <a:xfrm>
              <a:off x="7474946" y="120926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384">
              <a:extLst>
                <a:ext uri="{FF2B5EF4-FFF2-40B4-BE49-F238E27FC236}">
                  <a16:creationId xmlns:a16="http://schemas.microsoft.com/office/drawing/2014/main" id="{D1AE9B7B-BBE2-417D-948C-6222849A5412}"/>
                </a:ext>
              </a:extLst>
            </p:cNvPr>
            <p:cNvSpPr/>
            <p:nvPr/>
          </p:nvSpPr>
          <p:spPr>
            <a:xfrm>
              <a:off x="7474946" y="120926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385">
              <a:extLst>
                <a:ext uri="{FF2B5EF4-FFF2-40B4-BE49-F238E27FC236}">
                  <a16:creationId xmlns:a16="http://schemas.microsoft.com/office/drawing/2014/main" id="{0580623F-4B38-4DE7-88AA-D93703ED1061}"/>
                </a:ext>
              </a:extLst>
            </p:cNvPr>
            <p:cNvSpPr/>
            <p:nvPr/>
          </p:nvSpPr>
          <p:spPr>
            <a:xfrm>
              <a:off x="7518929" y="100367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386">
              <a:extLst>
                <a:ext uri="{FF2B5EF4-FFF2-40B4-BE49-F238E27FC236}">
                  <a16:creationId xmlns:a16="http://schemas.microsoft.com/office/drawing/2014/main" id="{60C7D0B9-FFCA-4E98-ADD3-83AA677A163D}"/>
                </a:ext>
              </a:extLst>
            </p:cNvPr>
            <p:cNvSpPr/>
            <p:nvPr/>
          </p:nvSpPr>
          <p:spPr>
            <a:xfrm>
              <a:off x="7518929" y="100367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387">
              <a:extLst>
                <a:ext uri="{FF2B5EF4-FFF2-40B4-BE49-F238E27FC236}">
                  <a16:creationId xmlns:a16="http://schemas.microsoft.com/office/drawing/2014/main" id="{4767199F-87D6-44B2-9C12-7ECBA3C6421D}"/>
                </a:ext>
              </a:extLst>
            </p:cNvPr>
            <p:cNvSpPr/>
            <p:nvPr/>
          </p:nvSpPr>
          <p:spPr>
            <a:xfrm>
              <a:off x="7404072" y="108603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388">
              <a:extLst>
                <a:ext uri="{FF2B5EF4-FFF2-40B4-BE49-F238E27FC236}">
                  <a16:creationId xmlns:a16="http://schemas.microsoft.com/office/drawing/2014/main" id="{D370296A-ACC2-445F-A8D1-2C5445012103}"/>
                </a:ext>
              </a:extLst>
            </p:cNvPr>
            <p:cNvSpPr/>
            <p:nvPr/>
          </p:nvSpPr>
          <p:spPr>
            <a:xfrm>
              <a:off x="7404072" y="108603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389">
              <a:extLst>
                <a:ext uri="{FF2B5EF4-FFF2-40B4-BE49-F238E27FC236}">
                  <a16:creationId xmlns:a16="http://schemas.microsoft.com/office/drawing/2014/main" id="{32839787-FE61-4825-AA19-88BAD735C22E}"/>
                </a:ext>
              </a:extLst>
            </p:cNvPr>
            <p:cNvSpPr/>
            <p:nvPr/>
          </p:nvSpPr>
          <p:spPr>
            <a:xfrm>
              <a:off x="7382678" y="1046427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390">
              <a:extLst>
                <a:ext uri="{FF2B5EF4-FFF2-40B4-BE49-F238E27FC236}">
                  <a16:creationId xmlns:a16="http://schemas.microsoft.com/office/drawing/2014/main" id="{31469C5E-B4B0-4A42-95D9-A4EFBADAB3A5}"/>
                </a:ext>
              </a:extLst>
            </p:cNvPr>
            <p:cNvSpPr/>
            <p:nvPr/>
          </p:nvSpPr>
          <p:spPr>
            <a:xfrm>
              <a:off x="7382678" y="1046427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391">
              <a:extLst>
                <a:ext uri="{FF2B5EF4-FFF2-40B4-BE49-F238E27FC236}">
                  <a16:creationId xmlns:a16="http://schemas.microsoft.com/office/drawing/2014/main" id="{13E6ABC0-C9E8-48B9-A034-A69E6080E987}"/>
                </a:ext>
              </a:extLst>
            </p:cNvPr>
            <p:cNvSpPr/>
            <p:nvPr/>
          </p:nvSpPr>
          <p:spPr>
            <a:xfrm>
              <a:off x="7328297" y="115542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392">
              <a:extLst>
                <a:ext uri="{FF2B5EF4-FFF2-40B4-BE49-F238E27FC236}">
                  <a16:creationId xmlns:a16="http://schemas.microsoft.com/office/drawing/2014/main" id="{CC302F99-88A4-45E6-8564-CD9CCBD53293}"/>
                </a:ext>
              </a:extLst>
            </p:cNvPr>
            <p:cNvSpPr/>
            <p:nvPr/>
          </p:nvSpPr>
          <p:spPr>
            <a:xfrm>
              <a:off x="7328297" y="115542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393">
              <a:extLst>
                <a:ext uri="{FF2B5EF4-FFF2-40B4-BE49-F238E27FC236}">
                  <a16:creationId xmlns:a16="http://schemas.microsoft.com/office/drawing/2014/main" id="{8516DF6C-21DB-40EE-A882-7A6A93E2F7DF}"/>
                </a:ext>
              </a:extLst>
            </p:cNvPr>
            <p:cNvSpPr/>
            <p:nvPr/>
          </p:nvSpPr>
          <p:spPr>
            <a:xfrm>
              <a:off x="7429170" y="117232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394">
              <a:extLst>
                <a:ext uri="{FF2B5EF4-FFF2-40B4-BE49-F238E27FC236}">
                  <a16:creationId xmlns:a16="http://schemas.microsoft.com/office/drawing/2014/main" id="{867F7198-B64D-4FBA-AE4A-D1CFB7D204F0}"/>
                </a:ext>
              </a:extLst>
            </p:cNvPr>
            <p:cNvSpPr/>
            <p:nvPr/>
          </p:nvSpPr>
          <p:spPr>
            <a:xfrm>
              <a:off x="7429170" y="117232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395">
              <a:extLst>
                <a:ext uri="{FF2B5EF4-FFF2-40B4-BE49-F238E27FC236}">
                  <a16:creationId xmlns:a16="http://schemas.microsoft.com/office/drawing/2014/main" id="{0484FC36-65EC-4C02-9FD4-2F56296E4E88}"/>
                </a:ext>
              </a:extLst>
            </p:cNvPr>
            <p:cNvSpPr/>
            <p:nvPr/>
          </p:nvSpPr>
          <p:spPr>
            <a:xfrm>
              <a:off x="10101173" y="12756133"/>
              <a:ext cx="234972" cy="42602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396">
              <a:extLst>
                <a:ext uri="{FF2B5EF4-FFF2-40B4-BE49-F238E27FC236}">
                  <a16:creationId xmlns:a16="http://schemas.microsoft.com/office/drawing/2014/main" id="{7DE72E11-65B7-4237-A888-121850785E5B}"/>
                </a:ext>
              </a:extLst>
            </p:cNvPr>
            <p:cNvSpPr/>
            <p:nvPr/>
          </p:nvSpPr>
          <p:spPr>
            <a:xfrm>
              <a:off x="10183462" y="1193934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397">
              <a:extLst>
                <a:ext uri="{FF2B5EF4-FFF2-40B4-BE49-F238E27FC236}">
                  <a16:creationId xmlns:a16="http://schemas.microsoft.com/office/drawing/2014/main" id="{AA61D7D9-6DCD-4686-BADE-E5760304DEFA}"/>
                </a:ext>
              </a:extLst>
            </p:cNvPr>
            <p:cNvSpPr/>
            <p:nvPr/>
          </p:nvSpPr>
          <p:spPr>
            <a:xfrm>
              <a:off x="10183462" y="1193934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398">
              <a:extLst>
                <a:ext uri="{FF2B5EF4-FFF2-40B4-BE49-F238E27FC236}">
                  <a16:creationId xmlns:a16="http://schemas.microsoft.com/office/drawing/2014/main" id="{97BA7F23-AA13-4C6B-8958-2209B57873A9}"/>
                </a:ext>
              </a:extLst>
            </p:cNvPr>
            <p:cNvSpPr/>
            <p:nvPr/>
          </p:nvSpPr>
          <p:spPr>
            <a:xfrm>
              <a:off x="10130036" y="103695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399">
              <a:extLst>
                <a:ext uri="{FF2B5EF4-FFF2-40B4-BE49-F238E27FC236}">
                  <a16:creationId xmlns:a16="http://schemas.microsoft.com/office/drawing/2014/main" id="{9C712C17-A099-463B-A406-5162606DAAA9}"/>
                </a:ext>
              </a:extLst>
            </p:cNvPr>
            <p:cNvSpPr/>
            <p:nvPr/>
          </p:nvSpPr>
          <p:spPr>
            <a:xfrm>
              <a:off x="10130036" y="103695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400">
              <a:extLst>
                <a:ext uri="{FF2B5EF4-FFF2-40B4-BE49-F238E27FC236}">
                  <a16:creationId xmlns:a16="http://schemas.microsoft.com/office/drawing/2014/main" id="{5A5F4F03-2A6D-4E70-9242-23330BDD82C8}"/>
                </a:ext>
              </a:extLst>
            </p:cNvPr>
            <p:cNvSpPr/>
            <p:nvPr/>
          </p:nvSpPr>
          <p:spPr>
            <a:xfrm>
              <a:off x="10302502" y="115015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401">
              <a:extLst>
                <a:ext uri="{FF2B5EF4-FFF2-40B4-BE49-F238E27FC236}">
                  <a16:creationId xmlns:a16="http://schemas.microsoft.com/office/drawing/2014/main" id="{5CEF62B6-3915-42FE-8F6F-FDCD0D58AD5D}"/>
                </a:ext>
              </a:extLst>
            </p:cNvPr>
            <p:cNvSpPr/>
            <p:nvPr/>
          </p:nvSpPr>
          <p:spPr>
            <a:xfrm>
              <a:off x="10302502" y="115015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402">
              <a:extLst>
                <a:ext uri="{FF2B5EF4-FFF2-40B4-BE49-F238E27FC236}">
                  <a16:creationId xmlns:a16="http://schemas.microsoft.com/office/drawing/2014/main" id="{84574C4A-DE61-49FD-AB74-7218DC79DF0F}"/>
                </a:ext>
              </a:extLst>
            </p:cNvPr>
            <p:cNvSpPr/>
            <p:nvPr/>
          </p:nvSpPr>
          <p:spPr>
            <a:xfrm>
              <a:off x="10127527" y="124378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403">
              <a:extLst>
                <a:ext uri="{FF2B5EF4-FFF2-40B4-BE49-F238E27FC236}">
                  <a16:creationId xmlns:a16="http://schemas.microsoft.com/office/drawing/2014/main" id="{0F6D01B0-45EF-466F-8A19-F770A82FD9E7}"/>
                </a:ext>
              </a:extLst>
            </p:cNvPr>
            <p:cNvSpPr/>
            <p:nvPr/>
          </p:nvSpPr>
          <p:spPr>
            <a:xfrm>
              <a:off x="10127527" y="124378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404">
              <a:extLst>
                <a:ext uri="{FF2B5EF4-FFF2-40B4-BE49-F238E27FC236}">
                  <a16:creationId xmlns:a16="http://schemas.microsoft.com/office/drawing/2014/main" id="{64B501D3-F1E3-4848-9147-60085D94C901}"/>
                </a:ext>
              </a:extLst>
            </p:cNvPr>
            <p:cNvSpPr/>
            <p:nvPr/>
          </p:nvSpPr>
          <p:spPr>
            <a:xfrm>
              <a:off x="10192305" y="124524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405">
              <a:extLst>
                <a:ext uri="{FF2B5EF4-FFF2-40B4-BE49-F238E27FC236}">
                  <a16:creationId xmlns:a16="http://schemas.microsoft.com/office/drawing/2014/main" id="{9EAA0BA1-7256-4015-A197-51FE2C96121C}"/>
                </a:ext>
              </a:extLst>
            </p:cNvPr>
            <p:cNvSpPr/>
            <p:nvPr/>
          </p:nvSpPr>
          <p:spPr>
            <a:xfrm>
              <a:off x="10192305" y="124524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406">
              <a:extLst>
                <a:ext uri="{FF2B5EF4-FFF2-40B4-BE49-F238E27FC236}">
                  <a16:creationId xmlns:a16="http://schemas.microsoft.com/office/drawing/2014/main" id="{D877CB32-BBB1-475F-9AFB-56F3CA81AC5A}"/>
                </a:ext>
              </a:extLst>
            </p:cNvPr>
            <p:cNvSpPr/>
            <p:nvPr/>
          </p:nvSpPr>
          <p:spPr>
            <a:xfrm>
              <a:off x="9346537" y="12756133"/>
              <a:ext cx="249792" cy="42602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407">
              <a:extLst>
                <a:ext uri="{FF2B5EF4-FFF2-40B4-BE49-F238E27FC236}">
                  <a16:creationId xmlns:a16="http://schemas.microsoft.com/office/drawing/2014/main" id="{35855D4D-2E5F-4A17-8403-2A4BBD3B1958}"/>
                </a:ext>
              </a:extLst>
            </p:cNvPr>
            <p:cNvSpPr/>
            <p:nvPr/>
          </p:nvSpPr>
          <p:spPr>
            <a:xfrm>
              <a:off x="9433964" y="107012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408">
              <a:extLst>
                <a:ext uri="{FF2B5EF4-FFF2-40B4-BE49-F238E27FC236}">
                  <a16:creationId xmlns:a16="http://schemas.microsoft.com/office/drawing/2014/main" id="{571B727A-54B1-4239-80B6-89B0260A3744}"/>
                </a:ext>
              </a:extLst>
            </p:cNvPr>
            <p:cNvSpPr/>
            <p:nvPr/>
          </p:nvSpPr>
          <p:spPr>
            <a:xfrm>
              <a:off x="9433964" y="107012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409">
              <a:extLst>
                <a:ext uri="{FF2B5EF4-FFF2-40B4-BE49-F238E27FC236}">
                  <a16:creationId xmlns:a16="http://schemas.microsoft.com/office/drawing/2014/main" id="{27589E3E-6E87-452D-9EA8-42A6E166CA28}"/>
                </a:ext>
              </a:extLst>
            </p:cNvPr>
            <p:cNvSpPr/>
            <p:nvPr/>
          </p:nvSpPr>
          <p:spPr>
            <a:xfrm>
              <a:off x="9347135" y="11314171"/>
              <a:ext cx="250031" cy="933950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410">
              <a:extLst>
                <a:ext uri="{FF2B5EF4-FFF2-40B4-BE49-F238E27FC236}">
                  <a16:creationId xmlns:a16="http://schemas.microsoft.com/office/drawing/2014/main" id="{405CF258-197B-4662-83AA-31F9890181FD}"/>
                </a:ext>
              </a:extLst>
            </p:cNvPr>
            <p:cNvSpPr/>
            <p:nvPr/>
          </p:nvSpPr>
          <p:spPr>
            <a:xfrm>
              <a:off x="9374205" y="111259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411">
              <a:extLst>
                <a:ext uri="{FF2B5EF4-FFF2-40B4-BE49-F238E27FC236}">
                  <a16:creationId xmlns:a16="http://schemas.microsoft.com/office/drawing/2014/main" id="{D7A31D85-51D8-4AB2-B929-D85976EC08F1}"/>
                </a:ext>
              </a:extLst>
            </p:cNvPr>
            <p:cNvSpPr/>
            <p:nvPr/>
          </p:nvSpPr>
          <p:spPr>
            <a:xfrm>
              <a:off x="9374205" y="111259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412">
              <a:extLst>
                <a:ext uri="{FF2B5EF4-FFF2-40B4-BE49-F238E27FC236}">
                  <a16:creationId xmlns:a16="http://schemas.microsoft.com/office/drawing/2014/main" id="{42054AB3-BAE1-4F9C-ADCB-F83E084E9D00}"/>
                </a:ext>
              </a:extLst>
            </p:cNvPr>
            <p:cNvSpPr/>
            <p:nvPr/>
          </p:nvSpPr>
          <p:spPr>
            <a:xfrm>
              <a:off x="9440657" y="1098989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413">
              <a:extLst>
                <a:ext uri="{FF2B5EF4-FFF2-40B4-BE49-F238E27FC236}">
                  <a16:creationId xmlns:a16="http://schemas.microsoft.com/office/drawing/2014/main" id="{B4AD6840-A7A9-48C8-8B98-6637B5707E59}"/>
                </a:ext>
              </a:extLst>
            </p:cNvPr>
            <p:cNvSpPr/>
            <p:nvPr/>
          </p:nvSpPr>
          <p:spPr>
            <a:xfrm>
              <a:off x="9440657" y="1098989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414">
              <a:extLst>
                <a:ext uri="{FF2B5EF4-FFF2-40B4-BE49-F238E27FC236}">
                  <a16:creationId xmlns:a16="http://schemas.microsoft.com/office/drawing/2014/main" id="{17D0ADAD-41D5-40CD-9439-9629245569E5}"/>
                </a:ext>
              </a:extLst>
            </p:cNvPr>
            <p:cNvSpPr/>
            <p:nvPr/>
          </p:nvSpPr>
          <p:spPr>
            <a:xfrm>
              <a:off x="9386993" y="112400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415">
              <a:extLst>
                <a:ext uri="{FF2B5EF4-FFF2-40B4-BE49-F238E27FC236}">
                  <a16:creationId xmlns:a16="http://schemas.microsoft.com/office/drawing/2014/main" id="{41738EE9-7A71-40BB-A04D-05AD3BE87F06}"/>
                </a:ext>
              </a:extLst>
            </p:cNvPr>
            <p:cNvSpPr/>
            <p:nvPr/>
          </p:nvSpPr>
          <p:spPr>
            <a:xfrm>
              <a:off x="9386993" y="112400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416">
              <a:extLst>
                <a:ext uri="{FF2B5EF4-FFF2-40B4-BE49-F238E27FC236}">
                  <a16:creationId xmlns:a16="http://schemas.microsoft.com/office/drawing/2014/main" id="{D4605DD5-A63A-4732-BBE1-EDEF157F1F88}"/>
                </a:ext>
              </a:extLst>
            </p:cNvPr>
            <p:cNvSpPr/>
            <p:nvPr/>
          </p:nvSpPr>
          <p:spPr>
            <a:xfrm>
              <a:off x="12127958" y="12756133"/>
              <a:ext cx="253378" cy="42602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417">
              <a:extLst>
                <a:ext uri="{FF2B5EF4-FFF2-40B4-BE49-F238E27FC236}">
                  <a16:creationId xmlns:a16="http://schemas.microsoft.com/office/drawing/2014/main" id="{7542364C-0779-4F93-A4B8-ABADEBA97D60}"/>
                </a:ext>
              </a:extLst>
            </p:cNvPr>
            <p:cNvSpPr/>
            <p:nvPr/>
          </p:nvSpPr>
          <p:spPr>
            <a:xfrm>
              <a:off x="12134412" y="10462383"/>
              <a:ext cx="250151" cy="1430989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418">
              <a:extLst>
                <a:ext uri="{FF2B5EF4-FFF2-40B4-BE49-F238E27FC236}">
                  <a16:creationId xmlns:a16="http://schemas.microsoft.com/office/drawing/2014/main" id="{FCCB69C0-3EB5-4712-A8D7-1D917C292675}"/>
                </a:ext>
              </a:extLst>
            </p:cNvPr>
            <p:cNvSpPr/>
            <p:nvPr/>
          </p:nvSpPr>
          <p:spPr>
            <a:xfrm>
              <a:off x="12136265" y="120263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419">
              <a:extLst>
                <a:ext uri="{FF2B5EF4-FFF2-40B4-BE49-F238E27FC236}">
                  <a16:creationId xmlns:a16="http://schemas.microsoft.com/office/drawing/2014/main" id="{A7164A42-145A-478E-81A4-F4325C593C7E}"/>
                </a:ext>
              </a:extLst>
            </p:cNvPr>
            <p:cNvSpPr/>
            <p:nvPr/>
          </p:nvSpPr>
          <p:spPr>
            <a:xfrm>
              <a:off x="12136265" y="120263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420">
              <a:extLst>
                <a:ext uri="{FF2B5EF4-FFF2-40B4-BE49-F238E27FC236}">
                  <a16:creationId xmlns:a16="http://schemas.microsoft.com/office/drawing/2014/main" id="{4C468441-50A1-4354-B72B-78139A15E078}"/>
                </a:ext>
              </a:extLst>
            </p:cNvPr>
            <p:cNvSpPr/>
            <p:nvPr/>
          </p:nvSpPr>
          <p:spPr>
            <a:xfrm>
              <a:off x="12240126" y="100121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421">
              <a:extLst>
                <a:ext uri="{FF2B5EF4-FFF2-40B4-BE49-F238E27FC236}">
                  <a16:creationId xmlns:a16="http://schemas.microsoft.com/office/drawing/2014/main" id="{51991BAE-A832-4FBD-8ADC-F3C5C0741CA0}"/>
                </a:ext>
              </a:extLst>
            </p:cNvPr>
            <p:cNvSpPr/>
            <p:nvPr/>
          </p:nvSpPr>
          <p:spPr>
            <a:xfrm>
              <a:off x="12240126" y="100121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422">
              <a:extLst>
                <a:ext uri="{FF2B5EF4-FFF2-40B4-BE49-F238E27FC236}">
                  <a16:creationId xmlns:a16="http://schemas.microsoft.com/office/drawing/2014/main" id="{034E1A0D-729D-4507-A3F8-3D8D39D4983A}"/>
                </a:ext>
              </a:extLst>
            </p:cNvPr>
            <p:cNvSpPr/>
            <p:nvPr/>
          </p:nvSpPr>
          <p:spPr>
            <a:xfrm>
              <a:off x="12325462" y="104122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423">
              <a:extLst>
                <a:ext uri="{FF2B5EF4-FFF2-40B4-BE49-F238E27FC236}">
                  <a16:creationId xmlns:a16="http://schemas.microsoft.com/office/drawing/2014/main" id="{0B6A1654-694B-44A8-A895-B3836DAA7D23}"/>
                </a:ext>
              </a:extLst>
            </p:cNvPr>
            <p:cNvSpPr/>
            <p:nvPr/>
          </p:nvSpPr>
          <p:spPr>
            <a:xfrm>
              <a:off x="12325462" y="104122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424">
              <a:extLst>
                <a:ext uri="{FF2B5EF4-FFF2-40B4-BE49-F238E27FC236}">
                  <a16:creationId xmlns:a16="http://schemas.microsoft.com/office/drawing/2014/main" id="{D7AAB387-365D-48B0-A87F-2E3252AEFC07}"/>
                </a:ext>
              </a:extLst>
            </p:cNvPr>
            <p:cNvSpPr/>
            <p:nvPr/>
          </p:nvSpPr>
          <p:spPr>
            <a:xfrm>
              <a:off x="12161841" y="103529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425">
              <a:extLst>
                <a:ext uri="{FF2B5EF4-FFF2-40B4-BE49-F238E27FC236}">
                  <a16:creationId xmlns:a16="http://schemas.microsoft.com/office/drawing/2014/main" id="{B7B45C38-57D0-477F-82D7-FE22E6E46DA7}"/>
                </a:ext>
              </a:extLst>
            </p:cNvPr>
            <p:cNvSpPr/>
            <p:nvPr/>
          </p:nvSpPr>
          <p:spPr>
            <a:xfrm>
              <a:off x="12161841" y="103529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426">
              <a:extLst>
                <a:ext uri="{FF2B5EF4-FFF2-40B4-BE49-F238E27FC236}">
                  <a16:creationId xmlns:a16="http://schemas.microsoft.com/office/drawing/2014/main" id="{8EC143E8-89CC-46E7-A184-8805DEF84078}"/>
                </a:ext>
              </a:extLst>
            </p:cNvPr>
            <p:cNvSpPr/>
            <p:nvPr/>
          </p:nvSpPr>
          <p:spPr>
            <a:xfrm>
              <a:off x="12325939" y="103315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427">
              <a:extLst>
                <a:ext uri="{FF2B5EF4-FFF2-40B4-BE49-F238E27FC236}">
                  <a16:creationId xmlns:a16="http://schemas.microsoft.com/office/drawing/2014/main" id="{FEC3C00C-7157-4757-BDB7-C798FF73167C}"/>
                </a:ext>
              </a:extLst>
            </p:cNvPr>
            <p:cNvSpPr/>
            <p:nvPr/>
          </p:nvSpPr>
          <p:spPr>
            <a:xfrm>
              <a:off x="12325939" y="103315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428">
              <a:extLst>
                <a:ext uri="{FF2B5EF4-FFF2-40B4-BE49-F238E27FC236}">
                  <a16:creationId xmlns:a16="http://schemas.microsoft.com/office/drawing/2014/main" id="{2854CF23-AB66-45A7-B5F8-4E871B15A505}"/>
                </a:ext>
              </a:extLst>
            </p:cNvPr>
            <p:cNvSpPr/>
            <p:nvPr/>
          </p:nvSpPr>
          <p:spPr>
            <a:xfrm>
              <a:off x="12163037" y="103456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429">
              <a:extLst>
                <a:ext uri="{FF2B5EF4-FFF2-40B4-BE49-F238E27FC236}">
                  <a16:creationId xmlns:a16="http://schemas.microsoft.com/office/drawing/2014/main" id="{9AC300E5-93B8-48B9-A567-AD46BC970106}"/>
                </a:ext>
              </a:extLst>
            </p:cNvPr>
            <p:cNvSpPr/>
            <p:nvPr/>
          </p:nvSpPr>
          <p:spPr>
            <a:xfrm>
              <a:off x="12163037" y="103456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430">
              <a:extLst>
                <a:ext uri="{FF2B5EF4-FFF2-40B4-BE49-F238E27FC236}">
                  <a16:creationId xmlns:a16="http://schemas.microsoft.com/office/drawing/2014/main" id="{9F8A3F2D-5820-4E4C-ACC2-6F9DC21274D2}"/>
                </a:ext>
              </a:extLst>
            </p:cNvPr>
            <p:cNvSpPr/>
            <p:nvPr/>
          </p:nvSpPr>
          <p:spPr>
            <a:xfrm>
              <a:off x="11369976" y="10795555"/>
              <a:ext cx="253617" cy="1333425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431">
              <a:extLst>
                <a:ext uri="{FF2B5EF4-FFF2-40B4-BE49-F238E27FC236}">
                  <a16:creationId xmlns:a16="http://schemas.microsoft.com/office/drawing/2014/main" id="{C7ED6E6F-3267-4F74-AE0C-93F7A0D06C8F}"/>
                </a:ext>
              </a:extLst>
            </p:cNvPr>
            <p:cNvSpPr/>
            <p:nvPr/>
          </p:nvSpPr>
          <p:spPr>
            <a:xfrm>
              <a:off x="11373979" y="1066520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432">
              <a:extLst>
                <a:ext uri="{FF2B5EF4-FFF2-40B4-BE49-F238E27FC236}">
                  <a16:creationId xmlns:a16="http://schemas.microsoft.com/office/drawing/2014/main" id="{FC0FB98E-6C99-4D97-8FEC-D5EE9B48F0A1}"/>
                </a:ext>
              </a:extLst>
            </p:cNvPr>
            <p:cNvSpPr/>
            <p:nvPr/>
          </p:nvSpPr>
          <p:spPr>
            <a:xfrm>
              <a:off x="11373979" y="1066520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433">
              <a:extLst>
                <a:ext uri="{FF2B5EF4-FFF2-40B4-BE49-F238E27FC236}">
                  <a16:creationId xmlns:a16="http://schemas.microsoft.com/office/drawing/2014/main" id="{E56E47CA-AD92-43FA-B3D9-45FA2EF938AB}"/>
                </a:ext>
              </a:extLst>
            </p:cNvPr>
            <p:cNvSpPr/>
            <p:nvPr/>
          </p:nvSpPr>
          <p:spPr>
            <a:xfrm>
              <a:off x="11368900" y="12756133"/>
              <a:ext cx="253976" cy="42602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434">
              <a:extLst>
                <a:ext uri="{FF2B5EF4-FFF2-40B4-BE49-F238E27FC236}">
                  <a16:creationId xmlns:a16="http://schemas.microsoft.com/office/drawing/2014/main" id="{D06ECB42-3E35-4DDB-A265-E8229AD6A8D6}"/>
                </a:ext>
              </a:extLst>
            </p:cNvPr>
            <p:cNvSpPr/>
            <p:nvPr/>
          </p:nvSpPr>
          <p:spPr>
            <a:xfrm>
              <a:off x="11455490" y="105966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435">
              <a:extLst>
                <a:ext uri="{FF2B5EF4-FFF2-40B4-BE49-F238E27FC236}">
                  <a16:creationId xmlns:a16="http://schemas.microsoft.com/office/drawing/2014/main" id="{CF07A5DA-EA8D-4709-AF7A-EB036A4CE657}"/>
                </a:ext>
              </a:extLst>
            </p:cNvPr>
            <p:cNvSpPr/>
            <p:nvPr/>
          </p:nvSpPr>
          <p:spPr>
            <a:xfrm>
              <a:off x="11455490" y="105966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436">
              <a:extLst>
                <a:ext uri="{FF2B5EF4-FFF2-40B4-BE49-F238E27FC236}">
                  <a16:creationId xmlns:a16="http://schemas.microsoft.com/office/drawing/2014/main" id="{F375E73D-2BF2-40DC-8D78-C10D56B1B809}"/>
                </a:ext>
              </a:extLst>
            </p:cNvPr>
            <p:cNvSpPr/>
            <p:nvPr/>
          </p:nvSpPr>
          <p:spPr>
            <a:xfrm>
              <a:off x="11455251" y="1061707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437">
              <a:extLst>
                <a:ext uri="{FF2B5EF4-FFF2-40B4-BE49-F238E27FC236}">
                  <a16:creationId xmlns:a16="http://schemas.microsoft.com/office/drawing/2014/main" id="{9B4B04F6-4CEA-4FD4-BF9F-C4270F410014}"/>
                </a:ext>
              </a:extLst>
            </p:cNvPr>
            <p:cNvSpPr/>
            <p:nvPr/>
          </p:nvSpPr>
          <p:spPr>
            <a:xfrm>
              <a:off x="11455251" y="1061707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438">
              <a:extLst>
                <a:ext uri="{FF2B5EF4-FFF2-40B4-BE49-F238E27FC236}">
                  <a16:creationId xmlns:a16="http://schemas.microsoft.com/office/drawing/2014/main" id="{3091504E-6547-4F63-9D33-6A4E00753E73}"/>
                </a:ext>
              </a:extLst>
            </p:cNvPr>
            <p:cNvSpPr/>
            <p:nvPr/>
          </p:nvSpPr>
          <p:spPr>
            <a:xfrm>
              <a:off x="11475331" y="104316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439">
              <a:extLst>
                <a:ext uri="{FF2B5EF4-FFF2-40B4-BE49-F238E27FC236}">
                  <a16:creationId xmlns:a16="http://schemas.microsoft.com/office/drawing/2014/main" id="{0D85E011-1332-44C3-ACE6-81584460156B}"/>
                </a:ext>
              </a:extLst>
            </p:cNvPr>
            <p:cNvSpPr/>
            <p:nvPr/>
          </p:nvSpPr>
          <p:spPr>
            <a:xfrm>
              <a:off x="11475331" y="104316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440">
              <a:extLst>
                <a:ext uri="{FF2B5EF4-FFF2-40B4-BE49-F238E27FC236}">
                  <a16:creationId xmlns:a16="http://schemas.microsoft.com/office/drawing/2014/main" id="{07F9C319-A5F0-4325-973C-2D95A414703E}"/>
                </a:ext>
              </a:extLst>
            </p:cNvPr>
            <p:cNvSpPr/>
            <p:nvPr/>
          </p:nvSpPr>
          <p:spPr>
            <a:xfrm>
              <a:off x="11439356" y="1220971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441">
              <a:extLst>
                <a:ext uri="{FF2B5EF4-FFF2-40B4-BE49-F238E27FC236}">
                  <a16:creationId xmlns:a16="http://schemas.microsoft.com/office/drawing/2014/main" id="{D1051E79-3865-4377-BC1A-7492DDAB96C1}"/>
                </a:ext>
              </a:extLst>
            </p:cNvPr>
            <p:cNvSpPr/>
            <p:nvPr/>
          </p:nvSpPr>
          <p:spPr>
            <a:xfrm>
              <a:off x="11439356" y="1220971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442">
              <a:extLst>
                <a:ext uri="{FF2B5EF4-FFF2-40B4-BE49-F238E27FC236}">
                  <a16:creationId xmlns:a16="http://schemas.microsoft.com/office/drawing/2014/main" id="{D94A411B-0D72-449F-9E43-93714D0AA8F0}"/>
                </a:ext>
              </a:extLst>
            </p:cNvPr>
            <p:cNvSpPr/>
            <p:nvPr/>
          </p:nvSpPr>
          <p:spPr>
            <a:xfrm>
              <a:off x="11545726" y="1067812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443">
              <a:extLst>
                <a:ext uri="{FF2B5EF4-FFF2-40B4-BE49-F238E27FC236}">
                  <a16:creationId xmlns:a16="http://schemas.microsoft.com/office/drawing/2014/main" id="{6947B8EB-A024-41BF-92A4-B1C6E416B1E8}"/>
                </a:ext>
              </a:extLst>
            </p:cNvPr>
            <p:cNvSpPr/>
            <p:nvPr/>
          </p:nvSpPr>
          <p:spPr>
            <a:xfrm>
              <a:off x="11545726" y="1067812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444">
              <a:extLst>
                <a:ext uri="{FF2B5EF4-FFF2-40B4-BE49-F238E27FC236}">
                  <a16:creationId xmlns:a16="http://schemas.microsoft.com/office/drawing/2014/main" id="{0D70E9AA-EC6D-4CEA-9132-5C944CE2EAE8}"/>
                </a:ext>
              </a:extLst>
            </p:cNvPr>
            <p:cNvSpPr/>
            <p:nvPr/>
          </p:nvSpPr>
          <p:spPr>
            <a:xfrm>
              <a:off x="11455371" y="102085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445">
              <a:extLst>
                <a:ext uri="{FF2B5EF4-FFF2-40B4-BE49-F238E27FC236}">
                  <a16:creationId xmlns:a16="http://schemas.microsoft.com/office/drawing/2014/main" id="{868621C9-B11F-4D6C-B854-0E7F3D7C5BFB}"/>
                </a:ext>
              </a:extLst>
            </p:cNvPr>
            <p:cNvSpPr/>
            <p:nvPr/>
          </p:nvSpPr>
          <p:spPr>
            <a:xfrm>
              <a:off x="11455371" y="102085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446">
              <a:extLst>
                <a:ext uri="{FF2B5EF4-FFF2-40B4-BE49-F238E27FC236}">
                  <a16:creationId xmlns:a16="http://schemas.microsoft.com/office/drawing/2014/main" id="{4F4A2407-58C1-4F84-8308-8CC9E2034C36}"/>
                </a:ext>
              </a:extLst>
            </p:cNvPr>
            <p:cNvSpPr/>
            <p:nvPr/>
          </p:nvSpPr>
          <p:spPr>
            <a:xfrm>
              <a:off x="11443898" y="101920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447">
              <a:extLst>
                <a:ext uri="{FF2B5EF4-FFF2-40B4-BE49-F238E27FC236}">
                  <a16:creationId xmlns:a16="http://schemas.microsoft.com/office/drawing/2014/main" id="{E484BC38-13A8-474E-B7B9-E450E7F3E72A}"/>
                </a:ext>
              </a:extLst>
            </p:cNvPr>
            <p:cNvSpPr/>
            <p:nvPr/>
          </p:nvSpPr>
          <p:spPr>
            <a:xfrm>
              <a:off x="11443898" y="101920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448">
              <a:extLst>
                <a:ext uri="{FF2B5EF4-FFF2-40B4-BE49-F238E27FC236}">
                  <a16:creationId xmlns:a16="http://schemas.microsoft.com/office/drawing/2014/main" id="{3632D20E-A826-47A6-8FF0-12847B492AB4}"/>
                </a:ext>
              </a:extLst>
            </p:cNvPr>
            <p:cNvSpPr/>
            <p:nvPr/>
          </p:nvSpPr>
          <p:spPr>
            <a:xfrm>
              <a:off x="11454894" y="106820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449">
              <a:extLst>
                <a:ext uri="{FF2B5EF4-FFF2-40B4-BE49-F238E27FC236}">
                  <a16:creationId xmlns:a16="http://schemas.microsoft.com/office/drawing/2014/main" id="{19C454F0-02F5-4D27-B728-609350088C03}"/>
                </a:ext>
              </a:extLst>
            </p:cNvPr>
            <p:cNvSpPr/>
            <p:nvPr/>
          </p:nvSpPr>
          <p:spPr>
            <a:xfrm>
              <a:off x="11454894" y="106820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450">
              <a:extLst>
                <a:ext uri="{FF2B5EF4-FFF2-40B4-BE49-F238E27FC236}">
                  <a16:creationId xmlns:a16="http://schemas.microsoft.com/office/drawing/2014/main" id="{F61ED7D0-F3AB-4F36-9454-586C7EE93741}"/>
                </a:ext>
              </a:extLst>
            </p:cNvPr>
            <p:cNvSpPr/>
            <p:nvPr/>
          </p:nvSpPr>
          <p:spPr>
            <a:xfrm>
              <a:off x="11561862" y="10372612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892" y="0"/>
                  </a:moveTo>
                  <a:lnTo>
                    <a:pt x="15216" y="1940"/>
                  </a:lnTo>
                  <a:lnTo>
                    <a:pt x="7302" y="7238"/>
                  </a:lnTo>
                  <a:lnTo>
                    <a:pt x="1960" y="15109"/>
                  </a:lnTo>
                  <a:lnTo>
                    <a:pt x="0" y="24764"/>
                  </a:lnTo>
                  <a:lnTo>
                    <a:pt x="1960" y="34367"/>
                  </a:lnTo>
                  <a:lnTo>
                    <a:pt x="7302" y="42243"/>
                  </a:lnTo>
                  <a:lnTo>
                    <a:pt x="15216" y="47571"/>
                  </a:lnTo>
                  <a:lnTo>
                    <a:pt x="24892" y="49529"/>
                  </a:lnTo>
                  <a:lnTo>
                    <a:pt x="34494" y="47571"/>
                  </a:lnTo>
                  <a:lnTo>
                    <a:pt x="42370" y="42243"/>
                  </a:lnTo>
                  <a:lnTo>
                    <a:pt x="47698" y="34367"/>
                  </a:lnTo>
                  <a:lnTo>
                    <a:pt x="49656" y="24764"/>
                  </a:lnTo>
                  <a:lnTo>
                    <a:pt x="47698" y="15109"/>
                  </a:lnTo>
                  <a:lnTo>
                    <a:pt x="42370" y="7238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451">
              <a:extLst>
                <a:ext uri="{FF2B5EF4-FFF2-40B4-BE49-F238E27FC236}">
                  <a16:creationId xmlns:a16="http://schemas.microsoft.com/office/drawing/2014/main" id="{55D18391-B751-409F-B00B-1CB7F6A44DA8}"/>
                </a:ext>
              </a:extLst>
            </p:cNvPr>
            <p:cNvSpPr/>
            <p:nvPr/>
          </p:nvSpPr>
          <p:spPr>
            <a:xfrm>
              <a:off x="11561862" y="10372612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4"/>
                  </a:moveTo>
                  <a:lnTo>
                    <a:pt x="1960" y="15109"/>
                  </a:lnTo>
                  <a:lnTo>
                    <a:pt x="7302" y="7238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6" y="24764"/>
                  </a:lnTo>
                  <a:lnTo>
                    <a:pt x="47698" y="34367"/>
                  </a:lnTo>
                  <a:lnTo>
                    <a:pt x="42370" y="42243"/>
                  </a:lnTo>
                  <a:lnTo>
                    <a:pt x="34494" y="47571"/>
                  </a:lnTo>
                  <a:lnTo>
                    <a:pt x="24892" y="49529"/>
                  </a:lnTo>
                  <a:lnTo>
                    <a:pt x="15216" y="47571"/>
                  </a:lnTo>
                  <a:lnTo>
                    <a:pt x="7302" y="42243"/>
                  </a:lnTo>
                  <a:lnTo>
                    <a:pt x="1960" y="34367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452">
              <a:extLst>
                <a:ext uri="{FF2B5EF4-FFF2-40B4-BE49-F238E27FC236}">
                  <a16:creationId xmlns:a16="http://schemas.microsoft.com/office/drawing/2014/main" id="{128DADCB-1106-45A5-AE4F-3E3693C42F46}"/>
                </a:ext>
              </a:extLst>
            </p:cNvPr>
            <p:cNvSpPr/>
            <p:nvPr/>
          </p:nvSpPr>
          <p:spPr>
            <a:xfrm>
              <a:off x="11427045" y="104924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453">
              <a:extLst>
                <a:ext uri="{FF2B5EF4-FFF2-40B4-BE49-F238E27FC236}">
                  <a16:creationId xmlns:a16="http://schemas.microsoft.com/office/drawing/2014/main" id="{329AFDA1-A56A-4791-AD78-DA61763B731B}"/>
                </a:ext>
              </a:extLst>
            </p:cNvPr>
            <p:cNvSpPr/>
            <p:nvPr/>
          </p:nvSpPr>
          <p:spPr>
            <a:xfrm>
              <a:off x="11427045" y="104924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454">
              <a:extLst>
                <a:ext uri="{FF2B5EF4-FFF2-40B4-BE49-F238E27FC236}">
                  <a16:creationId xmlns:a16="http://schemas.microsoft.com/office/drawing/2014/main" id="{27D726BB-173D-48F8-A764-BF1DEEFA09B9}"/>
                </a:ext>
              </a:extLst>
            </p:cNvPr>
            <p:cNvSpPr/>
            <p:nvPr/>
          </p:nvSpPr>
          <p:spPr>
            <a:xfrm>
              <a:off x="11561503" y="104150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455">
              <a:extLst>
                <a:ext uri="{FF2B5EF4-FFF2-40B4-BE49-F238E27FC236}">
                  <a16:creationId xmlns:a16="http://schemas.microsoft.com/office/drawing/2014/main" id="{5DEE7377-5F58-4AA5-93DE-E7A1B4A1E7AD}"/>
                </a:ext>
              </a:extLst>
            </p:cNvPr>
            <p:cNvSpPr/>
            <p:nvPr/>
          </p:nvSpPr>
          <p:spPr>
            <a:xfrm>
              <a:off x="11561503" y="104150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456">
              <a:extLst>
                <a:ext uri="{FF2B5EF4-FFF2-40B4-BE49-F238E27FC236}">
                  <a16:creationId xmlns:a16="http://schemas.microsoft.com/office/drawing/2014/main" id="{611F5847-557A-4DA4-AF6F-B82CEC83E1F1}"/>
                </a:ext>
              </a:extLst>
            </p:cNvPr>
            <p:cNvSpPr/>
            <p:nvPr/>
          </p:nvSpPr>
          <p:spPr>
            <a:xfrm>
              <a:off x="11451666" y="106454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457">
              <a:extLst>
                <a:ext uri="{FF2B5EF4-FFF2-40B4-BE49-F238E27FC236}">
                  <a16:creationId xmlns:a16="http://schemas.microsoft.com/office/drawing/2014/main" id="{0A94EB1D-08AE-407B-A95B-0FE997B2A524}"/>
                </a:ext>
              </a:extLst>
            </p:cNvPr>
            <p:cNvSpPr/>
            <p:nvPr/>
          </p:nvSpPr>
          <p:spPr>
            <a:xfrm>
              <a:off x="11451666" y="106454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458">
              <a:extLst>
                <a:ext uri="{FF2B5EF4-FFF2-40B4-BE49-F238E27FC236}">
                  <a16:creationId xmlns:a16="http://schemas.microsoft.com/office/drawing/2014/main" id="{A9C808CA-CD2D-41EB-A793-F206D65F9532}"/>
                </a:ext>
              </a:extLst>
            </p:cNvPr>
            <p:cNvSpPr/>
            <p:nvPr/>
          </p:nvSpPr>
          <p:spPr>
            <a:xfrm>
              <a:off x="11444615" y="104440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459">
              <a:extLst>
                <a:ext uri="{FF2B5EF4-FFF2-40B4-BE49-F238E27FC236}">
                  <a16:creationId xmlns:a16="http://schemas.microsoft.com/office/drawing/2014/main" id="{A220E1E4-6BB5-4262-A545-3AB0C4108F68}"/>
                </a:ext>
              </a:extLst>
            </p:cNvPr>
            <p:cNvSpPr/>
            <p:nvPr/>
          </p:nvSpPr>
          <p:spPr>
            <a:xfrm>
              <a:off x="11444615" y="104440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460">
              <a:extLst>
                <a:ext uri="{FF2B5EF4-FFF2-40B4-BE49-F238E27FC236}">
                  <a16:creationId xmlns:a16="http://schemas.microsoft.com/office/drawing/2014/main" id="{E11DC451-609D-462F-A5B7-A25AFDB89AA5}"/>
                </a:ext>
              </a:extLst>
            </p:cNvPr>
            <p:cNvSpPr/>
            <p:nvPr/>
          </p:nvSpPr>
          <p:spPr>
            <a:xfrm>
              <a:off x="14157611" y="12073836"/>
              <a:ext cx="252422" cy="525347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461">
              <a:extLst>
                <a:ext uri="{FF2B5EF4-FFF2-40B4-BE49-F238E27FC236}">
                  <a16:creationId xmlns:a16="http://schemas.microsoft.com/office/drawing/2014/main" id="{027DD972-921D-4702-9CF1-87A8A67D4532}"/>
                </a:ext>
              </a:extLst>
            </p:cNvPr>
            <p:cNvSpPr/>
            <p:nvPr/>
          </p:nvSpPr>
          <p:spPr>
            <a:xfrm>
              <a:off x="14155461" y="12756133"/>
              <a:ext cx="254931" cy="42602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462">
              <a:extLst>
                <a:ext uri="{FF2B5EF4-FFF2-40B4-BE49-F238E27FC236}">
                  <a16:creationId xmlns:a16="http://schemas.microsoft.com/office/drawing/2014/main" id="{6300299D-B1E7-43B6-A824-2C65FCDB7ECF}"/>
                </a:ext>
              </a:extLst>
            </p:cNvPr>
            <p:cNvSpPr/>
            <p:nvPr/>
          </p:nvSpPr>
          <p:spPr>
            <a:xfrm>
              <a:off x="14326073" y="118696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463">
              <a:extLst>
                <a:ext uri="{FF2B5EF4-FFF2-40B4-BE49-F238E27FC236}">
                  <a16:creationId xmlns:a16="http://schemas.microsoft.com/office/drawing/2014/main" id="{1A8FD266-6CA2-4604-A131-5F2C2834B18F}"/>
                </a:ext>
              </a:extLst>
            </p:cNvPr>
            <p:cNvSpPr/>
            <p:nvPr/>
          </p:nvSpPr>
          <p:spPr>
            <a:xfrm>
              <a:off x="14326073" y="118696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464">
              <a:extLst>
                <a:ext uri="{FF2B5EF4-FFF2-40B4-BE49-F238E27FC236}">
                  <a16:creationId xmlns:a16="http://schemas.microsoft.com/office/drawing/2014/main" id="{BDC836B4-F47D-4685-98C6-03C1137CBA3D}"/>
                </a:ext>
              </a:extLst>
            </p:cNvPr>
            <p:cNvSpPr/>
            <p:nvPr/>
          </p:nvSpPr>
          <p:spPr>
            <a:xfrm>
              <a:off x="14258306" y="119544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465">
              <a:extLst>
                <a:ext uri="{FF2B5EF4-FFF2-40B4-BE49-F238E27FC236}">
                  <a16:creationId xmlns:a16="http://schemas.microsoft.com/office/drawing/2014/main" id="{4A5C3F32-D0BF-49FA-AB38-59496FF940A7}"/>
                </a:ext>
              </a:extLst>
            </p:cNvPr>
            <p:cNvSpPr/>
            <p:nvPr/>
          </p:nvSpPr>
          <p:spPr>
            <a:xfrm>
              <a:off x="14258306" y="119544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466">
              <a:extLst>
                <a:ext uri="{FF2B5EF4-FFF2-40B4-BE49-F238E27FC236}">
                  <a16:creationId xmlns:a16="http://schemas.microsoft.com/office/drawing/2014/main" id="{54A0875F-D938-44D6-A482-DCB5A16229A4}"/>
                </a:ext>
              </a:extLst>
            </p:cNvPr>
            <p:cNvSpPr/>
            <p:nvPr/>
          </p:nvSpPr>
          <p:spPr>
            <a:xfrm>
              <a:off x="14272647" y="1193048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467">
              <a:extLst>
                <a:ext uri="{FF2B5EF4-FFF2-40B4-BE49-F238E27FC236}">
                  <a16:creationId xmlns:a16="http://schemas.microsoft.com/office/drawing/2014/main" id="{8583C5E1-DFA2-49BE-9C40-E2DE5B58671B}"/>
                </a:ext>
              </a:extLst>
            </p:cNvPr>
            <p:cNvSpPr/>
            <p:nvPr/>
          </p:nvSpPr>
          <p:spPr>
            <a:xfrm>
              <a:off x="14272647" y="1193048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468">
              <a:extLst>
                <a:ext uri="{FF2B5EF4-FFF2-40B4-BE49-F238E27FC236}">
                  <a16:creationId xmlns:a16="http://schemas.microsoft.com/office/drawing/2014/main" id="{93E0D71C-3CF6-4CC8-893A-A825E827EF2B}"/>
                </a:ext>
              </a:extLst>
            </p:cNvPr>
            <p:cNvSpPr/>
            <p:nvPr/>
          </p:nvSpPr>
          <p:spPr>
            <a:xfrm>
              <a:off x="14227112" y="118762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469">
              <a:extLst>
                <a:ext uri="{FF2B5EF4-FFF2-40B4-BE49-F238E27FC236}">
                  <a16:creationId xmlns:a16="http://schemas.microsoft.com/office/drawing/2014/main" id="{01508D1A-C9AB-4655-B670-992F8D55484D}"/>
                </a:ext>
              </a:extLst>
            </p:cNvPr>
            <p:cNvSpPr/>
            <p:nvPr/>
          </p:nvSpPr>
          <p:spPr>
            <a:xfrm>
              <a:off x="14227112" y="118762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470">
              <a:extLst>
                <a:ext uri="{FF2B5EF4-FFF2-40B4-BE49-F238E27FC236}">
                  <a16:creationId xmlns:a16="http://schemas.microsoft.com/office/drawing/2014/main" id="{80734A0B-E540-4502-91C5-9B68798737CF}"/>
                </a:ext>
              </a:extLst>
            </p:cNvPr>
            <p:cNvSpPr/>
            <p:nvPr/>
          </p:nvSpPr>
          <p:spPr>
            <a:xfrm>
              <a:off x="13396163" y="11609258"/>
              <a:ext cx="255888" cy="1024136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471">
              <a:extLst>
                <a:ext uri="{FF2B5EF4-FFF2-40B4-BE49-F238E27FC236}">
                  <a16:creationId xmlns:a16="http://schemas.microsoft.com/office/drawing/2014/main" id="{AF88D26A-C07A-4203-958F-8ECBC50B5D3D}"/>
                </a:ext>
              </a:extLst>
            </p:cNvPr>
            <p:cNvSpPr/>
            <p:nvPr/>
          </p:nvSpPr>
          <p:spPr>
            <a:xfrm>
              <a:off x="13402020" y="12756133"/>
              <a:ext cx="247283" cy="42602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472">
              <a:extLst>
                <a:ext uri="{FF2B5EF4-FFF2-40B4-BE49-F238E27FC236}">
                  <a16:creationId xmlns:a16="http://schemas.microsoft.com/office/drawing/2014/main" id="{51238E6C-E88A-462B-8D8F-90B6074D3C9F}"/>
                </a:ext>
              </a:extLst>
            </p:cNvPr>
            <p:cNvSpPr/>
            <p:nvPr/>
          </p:nvSpPr>
          <p:spPr>
            <a:xfrm>
              <a:off x="13398732" y="11430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473">
              <a:extLst>
                <a:ext uri="{FF2B5EF4-FFF2-40B4-BE49-F238E27FC236}">
                  <a16:creationId xmlns:a16="http://schemas.microsoft.com/office/drawing/2014/main" id="{FFE22A42-A265-4F6E-8EDD-F32A5002081D}"/>
                </a:ext>
              </a:extLst>
            </p:cNvPr>
            <p:cNvSpPr/>
            <p:nvPr/>
          </p:nvSpPr>
          <p:spPr>
            <a:xfrm>
              <a:off x="13398732" y="11430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474">
              <a:extLst>
                <a:ext uri="{FF2B5EF4-FFF2-40B4-BE49-F238E27FC236}">
                  <a16:creationId xmlns:a16="http://schemas.microsoft.com/office/drawing/2014/main" id="{1ECCC754-F57C-4100-93CB-BB12D6025A65}"/>
                </a:ext>
              </a:extLst>
            </p:cNvPr>
            <p:cNvSpPr/>
            <p:nvPr/>
          </p:nvSpPr>
          <p:spPr>
            <a:xfrm>
              <a:off x="13557094" y="112080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475">
              <a:extLst>
                <a:ext uri="{FF2B5EF4-FFF2-40B4-BE49-F238E27FC236}">
                  <a16:creationId xmlns:a16="http://schemas.microsoft.com/office/drawing/2014/main" id="{AE19DECF-3D7D-46D8-9397-6F5E863A82AC}"/>
                </a:ext>
              </a:extLst>
            </p:cNvPr>
            <p:cNvSpPr/>
            <p:nvPr/>
          </p:nvSpPr>
          <p:spPr>
            <a:xfrm>
              <a:off x="13557094" y="112080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476">
              <a:extLst>
                <a:ext uri="{FF2B5EF4-FFF2-40B4-BE49-F238E27FC236}">
                  <a16:creationId xmlns:a16="http://schemas.microsoft.com/office/drawing/2014/main" id="{4E09DDF5-7378-4796-AFD0-A0A983001B63}"/>
                </a:ext>
              </a:extLst>
            </p:cNvPr>
            <p:cNvSpPr/>
            <p:nvPr/>
          </p:nvSpPr>
          <p:spPr>
            <a:xfrm>
              <a:off x="15426653" y="12756133"/>
              <a:ext cx="245012" cy="42602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477">
              <a:extLst>
                <a:ext uri="{FF2B5EF4-FFF2-40B4-BE49-F238E27FC236}">
                  <a16:creationId xmlns:a16="http://schemas.microsoft.com/office/drawing/2014/main" id="{CDA95D6C-4D19-40A4-905D-F1C618B899E2}"/>
                </a:ext>
              </a:extLst>
            </p:cNvPr>
            <p:cNvSpPr/>
            <p:nvPr/>
          </p:nvSpPr>
          <p:spPr>
            <a:xfrm>
              <a:off x="15593321" y="104108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478">
              <a:extLst>
                <a:ext uri="{FF2B5EF4-FFF2-40B4-BE49-F238E27FC236}">
                  <a16:creationId xmlns:a16="http://schemas.microsoft.com/office/drawing/2014/main" id="{F566B21A-7B62-4216-8BEE-1314A27684D6}"/>
                </a:ext>
              </a:extLst>
            </p:cNvPr>
            <p:cNvSpPr/>
            <p:nvPr/>
          </p:nvSpPr>
          <p:spPr>
            <a:xfrm>
              <a:off x="15593321" y="104108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479">
              <a:extLst>
                <a:ext uri="{FF2B5EF4-FFF2-40B4-BE49-F238E27FC236}">
                  <a16:creationId xmlns:a16="http://schemas.microsoft.com/office/drawing/2014/main" id="{8A9750ED-6060-469D-B3DF-C37E843C7C84}"/>
                </a:ext>
              </a:extLst>
            </p:cNvPr>
            <p:cNvSpPr/>
            <p:nvPr/>
          </p:nvSpPr>
          <p:spPr>
            <a:xfrm>
              <a:off x="15498663" y="100094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480">
              <a:extLst>
                <a:ext uri="{FF2B5EF4-FFF2-40B4-BE49-F238E27FC236}">
                  <a16:creationId xmlns:a16="http://schemas.microsoft.com/office/drawing/2014/main" id="{A250504B-3EF5-404E-A24A-EC0582A4817D}"/>
                </a:ext>
              </a:extLst>
            </p:cNvPr>
            <p:cNvSpPr/>
            <p:nvPr/>
          </p:nvSpPr>
          <p:spPr>
            <a:xfrm>
              <a:off x="15498663" y="100094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481">
              <a:extLst>
                <a:ext uri="{FF2B5EF4-FFF2-40B4-BE49-F238E27FC236}">
                  <a16:creationId xmlns:a16="http://schemas.microsoft.com/office/drawing/2014/main" id="{B61AA3C7-7513-4394-AD84-2387BACA6C25}"/>
                </a:ext>
              </a:extLst>
            </p:cNvPr>
            <p:cNvSpPr/>
            <p:nvPr/>
          </p:nvSpPr>
          <p:spPr>
            <a:xfrm>
              <a:off x="15511810" y="106701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482">
              <a:extLst>
                <a:ext uri="{FF2B5EF4-FFF2-40B4-BE49-F238E27FC236}">
                  <a16:creationId xmlns:a16="http://schemas.microsoft.com/office/drawing/2014/main" id="{B4E3BC69-039A-4BB8-B519-64C89AD75A6F}"/>
                </a:ext>
              </a:extLst>
            </p:cNvPr>
            <p:cNvSpPr/>
            <p:nvPr/>
          </p:nvSpPr>
          <p:spPr>
            <a:xfrm>
              <a:off x="15511810" y="106701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483">
              <a:extLst>
                <a:ext uri="{FF2B5EF4-FFF2-40B4-BE49-F238E27FC236}">
                  <a16:creationId xmlns:a16="http://schemas.microsoft.com/office/drawing/2014/main" id="{6E0A20DD-54EF-4A91-94CC-17EE9AB7B36A}"/>
                </a:ext>
              </a:extLst>
            </p:cNvPr>
            <p:cNvSpPr/>
            <p:nvPr/>
          </p:nvSpPr>
          <p:spPr>
            <a:xfrm>
              <a:off x="15599895" y="107024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484">
              <a:extLst>
                <a:ext uri="{FF2B5EF4-FFF2-40B4-BE49-F238E27FC236}">
                  <a16:creationId xmlns:a16="http://schemas.microsoft.com/office/drawing/2014/main" id="{26F71BDE-C571-4057-B63D-3B0EEECD34B7}"/>
                </a:ext>
              </a:extLst>
            </p:cNvPr>
            <p:cNvSpPr/>
            <p:nvPr/>
          </p:nvSpPr>
          <p:spPr>
            <a:xfrm>
              <a:off x="15599895" y="107024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485">
              <a:extLst>
                <a:ext uri="{FF2B5EF4-FFF2-40B4-BE49-F238E27FC236}">
                  <a16:creationId xmlns:a16="http://schemas.microsoft.com/office/drawing/2014/main" id="{A0918B73-6F75-418E-92C8-46325ED96C5F}"/>
                </a:ext>
              </a:extLst>
            </p:cNvPr>
            <p:cNvSpPr/>
            <p:nvPr/>
          </p:nvSpPr>
          <p:spPr>
            <a:xfrm>
              <a:off x="15541570" y="106171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486">
              <a:extLst>
                <a:ext uri="{FF2B5EF4-FFF2-40B4-BE49-F238E27FC236}">
                  <a16:creationId xmlns:a16="http://schemas.microsoft.com/office/drawing/2014/main" id="{D9D3A012-FA5A-493F-AD1B-D62CD287C85D}"/>
                </a:ext>
              </a:extLst>
            </p:cNvPr>
            <p:cNvSpPr/>
            <p:nvPr/>
          </p:nvSpPr>
          <p:spPr>
            <a:xfrm>
              <a:off x="15541570" y="106171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487">
              <a:extLst>
                <a:ext uri="{FF2B5EF4-FFF2-40B4-BE49-F238E27FC236}">
                  <a16:creationId xmlns:a16="http://schemas.microsoft.com/office/drawing/2014/main" id="{6A928B36-8464-4F18-8298-B6E81A4A7C74}"/>
                </a:ext>
              </a:extLst>
            </p:cNvPr>
            <p:cNvSpPr/>
            <p:nvPr/>
          </p:nvSpPr>
          <p:spPr>
            <a:xfrm>
              <a:off x="15511331" y="108686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488">
              <a:extLst>
                <a:ext uri="{FF2B5EF4-FFF2-40B4-BE49-F238E27FC236}">
                  <a16:creationId xmlns:a16="http://schemas.microsoft.com/office/drawing/2014/main" id="{E9FF35E1-9922-4B2D-8BD9-3CEA7145A232}"/>
                </a:ext>
              </a:extLst>
            </p:cNvPr>
            <p:cNvSpPr/>
            <p:nvPr/>
          </p:nvSpPr>
          <p:spPr>
            <a:xfrm>
              <a:off x="15511331" y="108686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489">
              <a:extLst>
                <a:ext uri="{FF2B5EF4-FFF2-40B4-BE49-F238E27FC236}">
                  <a16:creationId xmlns:a16="http://schemas.microsoft.com/office/drawing/2014/main" id="{2AA0B455-E537-4EBC-9C8F-3924B61936CC}"/>
                </a:ext>
              </a:extLst>
            </p:cNvPr>
            <p:cNvSpPr/>
            <p:nvPr/>
          </p:nvSpPr>
          <p:spPr>
            <a:xfrm>
              <a:off x="15456353" y="109484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490">
              <a:extLst>
                <a:ext uri="{FF2B5EF4-FFF2-40B4-BE49-F238E27FC236}">
                  <a16:creationId xmlns:a16="http://schemas.microsoft.com/office/drawing/2014/main" id="{BDBBE591-DB10-40BA-9D5E-B0A6443FD29F}"/>
                </a:ext>
              </a:extLst>
            </p:cNvPr>
            <p:cNvSpPr/>
            <p:nvPr/>
          </p:nvSpPr>
          <p:spPr>
            <a:xfrm>
              <a:off x="15456353" y="109484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491">
              <a:extLst>
                <a:ext uri="{FF2B5EF4-FFF2-40B4-BE49-F238E27FC236}">
                  <a16:creationId xmlns:a16="http://schemas.microsoft.com/office/drawing/2014/main" id="{FA844991-A7CB-4F51-BC01-02CA7B68493F}"/>
                </a:ext>
              </a:extLst>
            </p:cNvPr>
            <p:cNvSpPr/>
            <p:nvPr/>
          </p:nvSpPr>
          <p:spPr>
            <a:xfrm>
              <a:off x="15527586" y="99364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492">
              <a:extLst>
                <a:ext uri="{FF2B5EF4-FFF2-40B4-BE49-F238E27FC236}">
                  <a16:creationId xmlns:a16="http://schemas.microsoft.com/office/drawing/2014/main" id="{7C4AE835-BA7E-4E74-92DD-7A48518610AD}"/>
                </a:ext>
              </a:extLst>
            </p:cNvPr>
            <p:cNvSpPr/>
            <p:nvPr/>
          </p:nvSpPr>
          <p:spPr>
            <a:xfrm>
              <a:off x="15527586" y="99364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493">
              <a:extLst>
                <a:ext uri="{FF2B5EF4-FFF2-40B4-BE49-F238E27FC236}">
                  <a16:creationId xmlns:a16="http://schemas.microsoft.com/office/drawing/2014/main" id="{1F0017AF-B8CD-455F-BF16-5108ADCB3842}"/>
                </a:ext>
              </a:extLst>
            </p:cNvPr>
            <p:cNvSpPr/>
            <p:nvPr/>
          </p:nvSpPr>
          <p:spPr>
            <a:xfrm>
              <a:off x="15436155" y="107224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494">
              <a:extLst>
                <a:ext uri="{FF2B5EF4-FFF2-40B4-BE49-F238E27FC236}">
                  <a16:creationId xmlns:a16="http://schemas.microsoft.com/office/drawing/2014/main" id="{5C627C86-584B-4E96-9855-FF35F9FA30AA}"/>
                </a:ext>
              </a:extLst>
            </p:cNvPr>
            <p:cNvSpPr/>
            <p:nvPr/>
          </p:nvSpPr>
          <p:spPr>
            <a:xfrm>
              <a:off x="15436155" y="107224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2" name="object 495">
              <a:extLst>
                <a:ext uri="{FF2B5EF4-FFF2-40B4-BE49-F238E27FC236}">
                  <a16:creationId xmlns:a16="http://schemas.microsoft.com/office/drawing/2014/main" id="{FBB1E094-1324-4456-AFBA-356420A1AC7C}"/>
                </a:ext>
              </a:extLst>
            </p:cNvPr>
            <p:cNvSpPr/>
            <p:nvPr/>
          </p:nvSpPr>
          <p:spPr>
            <a:xfrm>
              <a:off x="15482766" y="104256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3" name="object 496">
              <a:extLst>
                <a:ext uri="{FF2B5EF4-FFF2-40B4-BE49-F238E27FC236}">
                  <a16:creationId xmlns:a16="http://schemas.microsoft.com/office/drawing/2014/main" id="{71099866-B479-447B-85A5-E642CFE76C12}"/>
                </a:ext>
              </a:extLst>
            </p:cNvPr>
            <p:cNvSpPr/>
            <p:nvPr/>
          </p:nvSpPr>
          <p:spPr>
            <a:xfrm>
              <a:off x="15482766" y="104256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497">
              <a:extLst>
                <a:ext uri="{FF2B5EF4-FFF2-40B4-BE49-F238E27FC236}">
                  <a16:creationId xmlns:a16="http://schemas.microsoft.com/office/drawing/2014/main" id="{0D32D6E4-0F45-4446-B808-9B5F314A9B25}"/>
                </a:ext>
              </a:extLst>
            </p:cNvPr>
            <p:cNvSpPr/>
            <p:nvPr/>
          </p:nvSpPr>
          <p:spPr>
            <a:xfrm>
              <a:off x="15468305" y="1043411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498">
              <a:extLst>
                <a:ext uri="{FF2B5EF4-FFF2-40B4-BE49-F238E27FC236}">
                  <a16:creationId xmlns:a16="http://schemas.microsoft.com/office/drawing/2014/main" id="{59FC281D-DEDF-4181-90FC-993861FB69D7}"/>
                </a:ext>
              </a:extLst>
            </p:cNvPr>
            <p:cNvSpPr/>
            <p:nvPr/>
          </p:nvSpPr>
          <p:spPr>
            <a:xfrm>
              <a:off x="15468305" y="1043411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499">
              <a:extLst>
                <a:ext uri="{FF2B5EF4-FFF2-40B4-BE49-F238E27FC236}">
                  <a16:creationId xmlns:a16="http://schemas.microsoft.com/office/drawing/2014/main" id="{862FDDE3-DA77-4EFC-9165-DF85C6C5D491}"/>
                </a:ext>
              </a:extLst>
            </p:cNvPr>
            <p:cNvSpPr/>
            <p:nvPr/>
          </p:nvSpPr>
          <p:spPr>
            <a:xfrm>
              <a:off x="1281408" y="12019015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800"/>
                  </a:moveTo>
                  <a:lnTo>
                    <a:pt x="4633" y="35950"/>
                  </a:lnTo>
                  <a:lnTo>
                    <a:pt x="17256" y="17256"/>
                  </a:lnTo>
                  <a:lnTo>
                    <a:pt x="35950" y="4633"/>
                  </a:lnTo>
                  <a:lnTo>
                    <a:pt x="58800" y="0"/>
                  </a:lnTo>
                  <a:lnTo>
                    <a:pt x="81577" y="4633"/>
                  </a:lnTo>
                  <a:lnTo>
                    <a:pt x="100234" y="17256"/>
                  </a:lnTo>
                  <a:lnTo>
                    <a:pt x="112843" y="35950"/>
                  </a:lnTo>
                  <a:lnTo>
                    <a:pt x="117475" y="58800"/>
                  </a:lnTo>
                  <a:lnTo>
                    <a:pt x="112843" y="81577"/>
                  </a:lnTo>
                  <a:lnTo>
                    <a:pt x="100234" y="100234"/>
                  </a:lnTo>
                  <a:lnTo>
                    <a:pt x="81577" y="112843"/>
                  </a:lnTo>
                  <a:lnTo>
                    <a:pt x="58800" y="117474"/>
                  </a:lnTo>
                  <a:lnTo>
                    <a:pt x="35950" y="112843"/>
                  </a:lnTo>
                  <a:lnTo>
                    <a:pt x="17256" y="100234"/>
                  </a:lnTo>
                  <a:lnTo>
                    <a:pt x="4633" y="81577"/>
                  </a:lnTo>
                  <a:lnTo>
                    <a:pt x="0" y="58800"/>
                  </a:lnTo>
                  <a:lnTo>
                    <a:pt x="117475" y="5880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500">
              <a:extLst>
                <a:ext uri="{FF2B5EF4-FFF2-40B4-BE49-F238E27FC236}">
                  <a16:creationId xmlns:a16="http://schemas.microsoft.com/office/drawing/2014/main" id="{E7CE10D2-C563-45EA-BB07-1DA9F060CF8E}"/>
                </a:ext>
              </a:extLst>
            </p:cNvPr>
            <p:cNvSpPr/>
            <p:nvPr/>
          </p:nvSpPr>
          <p:spPr>
            <a:xfrm>
              <a:off x="1336744" y="12019015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474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501">
              <a:extLst>
                <a:ext uri="{FF2B5EF4-FFF2-40B4-BE49-F238E27FC236}">
                  <a16:creationId xmlns:a16="http://schemas.microsoft.com/office/drawing/2014/main" id="{942E8FB0-D78E-44B9-BB00-227A8E620B5B}"/>
                </a:ext>
              </a:extLst>
            </p:cNvPr>
            <p:cNvSpPr/>
            <p:nvPr/>
          </p:nvSpPr>
          <p:spPr>
            <a:xfrm>
              <a:off x="2092216" y="12280997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4"/>
                  </a:moveTo>
                  <a:lnTo>
                    <a:pt x="4631" y="35897"/>
                  </a:lnTo>
                  <a:lnTo>
                    <a:pt x="17240" y="17240"/>
                  </a:lnTo>
                  <a:lnTo>
                    <a:pt x="35897" y="4631"/>
                  </a:lnTo>
                  <a:lnTo>
                    <a:pt x="58674" y="0"/>
                  </a:lnTo>
                  <a:lnTo>
                    <a:pt x="81450" y="4631"/>
                  </a:lnTo>
                  <a:lnTo>
                    <a:pt x="100107" y="17240"/>
                  </a:lnTo>
                  <a:lnTo>
                    <a:pt x="112716" y="35897"/>
                  </a:lnTo>
                  <a:lnTo>
                    <a:pt x="117348" y="58674"/>
                  </a:lnTo>
                  <a:lnTo>
                    <a:pt x="112716" y="81450"/>
                  </a:lnTo>
                  <a:lnTo>
                    <a:pt x="100107" y="100107"/>
                  </a:lnTo>
                  <a:lnTo>
                    <a:pt x="81450" y="112716"/>
                  </a:lnTo>
                  <a:lnTo>
                    <a:pt x="58674" y="117348"/>
                  </a:lnTo>
                  <a:lnTo>
                    <a:pt x="35897" y="112716"/>
                  </a:lnTo>
                  <a:lnTo>
                    <a:pt x="17240" y="100107"/>
                  </a:lnTo>
                  <a:lnTo>
                    <a:pt x="4631" y="81450"/>
                  </a:lnTo>
                  <a:lnTo>
                    <a:pt x="0" y="58674"/>
                  </a:lnTo>
                  <a:lnTo>
                    <a:pt x="117348" y="58674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502">
              <a:extLst>
                <a:ext uri="{FF2B5EF4-FFF2-40B4-BE49-F238E27FC236}">
                  <a16:creationId xmlns:a16="http://schemas.microsoft.com/office/drawing/2014/main" id="{6B0E0433-26B0-4A29-83B5-B87E7D7FC374}"/>
                </a:ext>
              </a:extLst>
            </p:cNvPr>
            <p:cNvSpPr/>
            <p:nvPr/>
          </p:nvSpPr>
          <p:spPr>
            <a:xfrm>
              <a:off x="2147435" y="12280997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348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503">
              <a:extLst>
                <a:ext uri="{FF2B5EF4-FFF2-40B4-BE49-F238E27FC236}">
                  <a16:creationId xmlns:a16="http://schemas.microsoft.com/office/drawing/2014/main" id="{D2D3E2AD-A5F8-4513-A257-4F98FDF639D1}"/>
                </a:ext>
              </a:extLst>
            </p:cNvPr>
            <p:cNvSpPr/>
            <p:nvPr/>
          </p:nvSpPr>
          <p:spPr>
            <a:xfrm>
              <a:off x="3308312" y="12209714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4"/>
                  </a:moveTo>
                  <a:lnTo>
                    <a:pt x="4631" y="35897"/>
                  </a:lnTo>
                  <a:lnTo>
                    <a:pt x="17240" y="17240"/>
                  </a:lnTo>
                  <a:lnTo>
                    <a:pt x="35897" y="4631"/>
                  </a:lnTo>
                  <a:lnTo>
                    <a:pt x="58674" y="0"/>
                  </a:lnTo>
                  <a:lnTo>
                    <a:pt x="81524" y="4631"/>
                  </a:lnTo>
                  <a:lnTo>
                    <a:pt x="100218" y="17240"/>
                  </a:lnTo>
                  <a:lnTo>
                    <a:pt x="112841" y="35897"/>
                  </a:lnTo>
                  <a:lnTo>
                    <a:pt x="117475" y="58674"/>
                  </a:lnTo>
                  <a:lnTo>
                    <a:pt x="112841" y="81450"/>
                  </a:lnTo>
                  <a:lnTo>
                    <a:pt x="100218" y="100107"/>
                  </a:lnTo>
                  <a:lnTo>
                    <a:pt x="81524" y="112716"/>
                  </a:lnTo>
                  <a:lnTo>
                    <a:pt x="58674" y="117348"/>
                  </a:lnTo>
                  <a:lnTo>
                    <a:pt x="35897" y="112716"/>
                  </a:lnTo>
                  <a:lnTo>
                    <a:pt x="17240" y="100107"/>
                  </a:lnTo>
                  <a:lnTo>
                    <a:pt x="4631" y="81450"/>
                  </a:lnTo>
                  <a:lnTo>
                    <a:pt x="0" y="58674"/>
                  </a:lnTo>
                  <a:lnTo>
                    <a:pt x="117475" y="58674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504">
              <a:extLst>
                <a:ext uri="{FF2B5EF4-FFF2-40B4-BE49-F238E27FC236}">
                  <a16:creationId xmlns:a16="http://schemas.microsoft.com/office/drawing/2014/main" id="{87A25A48-80C8-472A-BE13-09DED42D9237}"/>
                </a:ext>
              </a:extLst>
            </p:cNvPr>
            <p:cNvSpPr/>
            <p:nvPr/>
          </p:nvSpPr>
          <p:spPr>
            <a:xfrm>
              <a:off x="3363530" y="12209714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348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505">
              <a:extLst>
                <a:ext uri="{FF2B5EF4-FFF2-40B4-BE49-F238E27FC236}">
                  <a16:creationId xmlns:a16="http://schemas.microsoft.com/office/drawing/2014/main" id="{F6675F1E-387E-4A13-9193-049332CF529B}"/>
                </a:ext>
              </a:extLst>
            </p:cNvPr>
            <p:cNvSpPr/>
            <p:nvPr/>
          </p:nvSpPr>
          <p:spPr>
            <a:xfrm>
              <a:off x="4119122" y="12167204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800"/>
                  </a:moveTo>
                  <a:lnTo>
                    <a:pt x="4631" y="35950"/>
                  </a:lnTo>
                  <a:lnTo>
                    <a:pt x="17240" y="17256"/>
                  </a:lnTo>
                  <a:lnTo>
                    <a:pt x="35897" y="4633"/>
                  </a:lnTo>
                  <a:lnTo>
                    <a:pt x="58674" y="0"/>
                  </a:lnTo>
                  <a:lnTo>
                    <a:pt x="81450" y="4633"/>
                  </a:lnTo>
                  <a:lnTo>
                    <a:pt x="100107" y="17256"/>
                  </a:lnTo>
                  <a:lnTo>
                    <a:pt x="112716" y="35950"/>
                  </a:lnTo>
                  <a:lnTo>
                    <a:pt x="117347" y="58800"/>
                  </a:lnTo>
                  <a:lnTo>
                    <a:pt x="112716" y="81577"/>
                  </a:lnTo>
                  <a:lnTo>
                    <a:pt x="100107" y="100234"/>
                  </a:lnTo>
                  <a:lnTo>
                    <a:pt x="81450" y="112843"/>
                  </a:lnTo>
                  <a:lnTo>
                    <a:pt x="58674" y="117474"/>
                  </a:lnTo>
                  <a:lnTo>
                    <a:pt x="35897" y="112843"/>
                  </a:lnTo>
                  <a:lnTo>
                    <a:pt x="17240" y="100234"/>
                  </a:lnTo>
                  <a:lnTo>
                    <a:pt x="4631" y="81577"/>
                  </a:lnTo>
                  <a:lnTo>
                    <a:pt x="0" y="58800"/>
                  </a:lnTo>
                  <a:lnTo>
                    <a:pt x="117347" y="5880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506">
              <a:extLst>
                <a:ext uri="{FF2B5EF4-FFF2-40B4-BE49-F238E27FC236}">
                  <a16:creationId xmlns:a16="http://schemas.microsoft.com/office/drawing/2014/main" id="{B35CF8A2-FB90-47BD-BBDE-3D788F362400}"/>
                </a:ext>
              </a:extLst>
            </p:cNvPr>
            <p:cNvSpPr/>
            <p:nvPr/>
          </p:nvSpPr>
          <p:spPr>
            <a:xfrm>
              <a:off x="4174339" y="12167204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474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507">
              <a:extLst>
                <a:ext uri="{FF2B5EF4-FFF2-40B4-BE49-F238E27FC236}">
                  <a16:creationId xmlns:a16="http://schemas.microsoft.com/office/drawing/2014/main" id="{D1243964-41E2-49F4-BA7F-6C558321B8F3}"/>
                </a:ext>
              </a:extLst>
            </p:cNvPr>
            <p:cNvSpPr/>
            <p:nvPr/>
          </p:nvSpPr>
          <p:spPr>
            <a:xfrm>
              <a:off x="5335217" y="12212943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4"/>
                  </a:moveTo>
                  <a:lnTo>
                    <a:pt x="4631" y="35897"/>
                  </a:lnTo>
                  <a:lnTo>
                    <a:pt x="17240" y="17240"/>
                  </a:lnTo>
                  <a:lnTo>
                    <a:pt x="35897" y="4631"/>
                  </a:lnTo>
                  <a:lnTo>
                    <a:pt x="58674" y="0"/>
                  </a:lnTo>
                  <a:lnTo>
                    <a:pt x="81450" y="4631"/>
                  </a:lnTo>
                  <a:lnTo>
                    <a:pt x="100107" y="17240"/>
                  </a:lnTo>
                  <a:lnTo>
                    <a:pt x="112716" y="35897"/>
                  </a:lnTo>
                  <a:lnTo>
                    <a:pt x="117347" y="58674"/>
                  </a:lnTo>
                  <a:lnTo>
                    <a:pt x="112716" y="81450"/>
                  </a:lnTo>
                  <a:lnTo>
                    <a:pt x="100107" y="100107"/>
                  </a:lnTo>
                  <a:lnTo>
                    <a:pt x="81450" y="112716"/>
                  </a:lnTo>
                  <a:lnTo>
                    <a:pt x="58674" y="117348"/>
                  </a:lnTo>
                  <a:lnTo>
                    <a:pt x="35897" y="112716"/>
                  </a:lnTo>
                  <a:lnTo>
                    <a:pt x="17240" y="100107"/>
                  </a:lnTo>
                  <a:lnTo>
                    <a:pt x="4631" y="81450"/>
                  </a:lnTo>
                  <a:lnTo>
                    <a:pt x="0" y="58674"/>
                  </a:lnTo>
                  <a:lnTo>
                    <a:pt x="117347" y="58674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508">
              <a:extLst>
                <a:ext uri="{FF2B5EF4-FFF2-40B4-BE49-F238E27FC236}">
                  <a16:creationId xmlns:a16="http://schemas.microsoft.com/office/drawing/2014/main" id="{C048EBFD-A2A3-4644-A7F7-EA64C8DB6C4C}"/>
                </a:ext>
              </a:extLst>
            </p:cNvPr>
            <p:cNvSpPr/>
            <p:nvPr/>
          </p:nvSpPr>
          <p:spPr>
            <a:xfrm>
              <a:off x="5390434" y="12212943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348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509">
              <a:extLst>
                <a:ext uri="{FF2B5EF4-FFF2-40B4-BE49-F238E27FC236}">
                  <a16:creationId xmlns:a16="http://schemas.microsoft.com/office/drawing/2014/main" id="{E1AB34D0-9936-44BD-9AC6-9DA4047D39A7}"/>
                </a:ext>
              </a:extLst>
            </p:cNvPr>
            <p:cNvSpPr/>
            <p:nvPr/>
          </p:nvSpPr>
          <p:spPr>
            <a:xfrm>
              <a:off x="6141664" y="12508998"/>
              <a:ext cx="119040" cy="91846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7" name="object 510">
              <a:extLst>
                <a:ext uri="{FF2B5EF4-FFF2-40B4-BE49-F238E27FC236}">
                  <a16:creationId xmlns:a16="http://schemas.microsoft.com/office/drawing/2014/main" id="{CADFED4E-C201-4BC6-B6D4-DA06C10639D9}"/>
                </a:ext>
              </a:extLst>
            </p:cNvPr>
            <p:cNvSpPr/>
            <p:nvPr/>
          </p:nvSpPr>
          <p:spPr>
            <a:xfrm>
              <a:off x="7357878" y="12234659"/>
              <a:ext cx="118920" cy="91754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8" name="object 511">
              <a:extLst>
                <a:ext uri="{FF2B5EF4-FFF2-40B4-BE49-F238E27FC236}">
                  <a16:creationId xmlns:a16="http://schemas.microsoft.com/office/drawing/2014/main" id="{F78AECA4-D3A7-4EB7-8887-12532A59CD0C}"/>
                </a:ext>
              </a:extLst>
            </p:cNvPr>
            <p:cNvSpPr/>
            <p:nvPr/>
          </p:nvSpPr>
          <p:spPr>
            <a:xfrm>
              <a:off x="8168568" y="12250981"/>
              <a:ext cx="119040" cy="91846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512">
              <a:extLst>
                <a:ext uri="{FF2B5EF4-FFF2-40B4-BE49-F238E27FC236}">
                  <a16:creationId xmlns:a16="http://schemas.microsoft.com/office/drawing/2014/main" id="{B164F372-402D-4E4E-AF14-6716C5CCCFA2}"/>
                </a:ext>
              </a:extLst>
            </p:cNvPr>
            <p:cNvSpPr/>
            <p:nvPr/>
          </p:nvSpPr>
          <p:spPr>
            <a:xfrm>
              <a:off x="10199715" y="12503143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3"/>
                  </a:moveTo>
                  <a:lnTo>
                    <a:pt x="4631" y="35897"/>
                  </a:lnTo>
                  <a:lnTo>
                    <a:pt x="17240" y="17240"/>
                  </a:lnTo>
                  <a:lnTo>
                    <a:pt x="35897" y="4631"/>
                  </a:lnTo>
                  <a:lnTo>
                    <a:pt x="58674" y="0"/>
                  </a:lnTo>
                  <a:lnTo>
                    <a:pt x="81450" y="4631"/>
                  </a:lnTo>
                  <a:lnTo>
                    <a:pt x="100107" y="17240"/>
                  </a:lnTo>
                  <a:lnTo>
                    <a:pt x="112716" y="35897"/>
                  </a:lnTo>
                  <a:lnTo>
                    <a:pt x="117348" y="58673"/>
                  </a:lnTo>
                  <a:lnTo>
                    <a:pt x="112716" y="81524"/>
                  </a:lnTo>
                  <a:lnTo>
                    <a:pt x="100107" y="100218"/>
                  </a:lnTo>
                  <a:lnTo>
                    <a:pt x="81450" y="112841"/>
                  </a:lnTo>
                  <a:lnTo>
                    <a:pt x="58674" y="117474"/>
                  </a:lnTo>
                  <a:lnTo>
                    <a:pt x="35897" y="112841"/>
                  </a:lnTo>
                  <a:lnTo>
                    <a:pt x="17240" y="100218"/>
                  </a:lnTo>
                  <a:lnTo>
                    <a:pt x="4631" y="81524"/>
                  </a:lnTo>
                  <a:lnTo>
                    <a:pt x="0" y="58673"/>
                  </a:lnTo>
                  <a:lnTo>
                    <a:pt x="117348" y="58673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513">
              <a:extLst>
                <a:ext uri="{FF2B5EF4-FFF2-40B4-BE49-F238E27FC236}">
                  <a16:creationId xmlns:a16="http://schemas.microsoft.com/office/drawing/2014/main" id="{AE894514-0A6A-4888-BDF7-730C30E8314C}"/>
                </a:ext>
              </a:extLst>
            </p:cNvPr>
            <p:cNvSpPr/>
            <p:nvPr/>
          </p:nvSpPr>
          <p:spPr>
            <a:xfrm>
              <a:off x="10254933" y="12503143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474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514">
              <a:extLst>
                <a:ext uri="{FF2B5EF4-FFF2-40B4-BE49-F238E27FC236}">
                  <a16:creationId xmlns:a16="http://schemas.microsoft.com/office/drawing/2014/main" id="{2B84ABB6-AC8E-403F-839D-63DBDF1BBE88}"/>
                </a:ext>
              </a:extLst>
            </p:cNvPr>
            <p:cNvSpPr/>
            <p:nvPr/>
          </p:nvSpPr>
          <p:spPr>
            <a:xfrm>
              <a:off x="12222378" y="11991950"/>
              <a:ext cx="118920" cy="91845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515">
              <a:extLst>
                <a:ext uri="{FF2B5EF4-FFF2-40B4-BE49-F238E27FC236}">
                  <a16:creationId xmlns:a16="http://schemas.microsoft.com/office/drawing/2014/main" id="{79FDE5B8-3B06-4042-BB50-48DBBE0023D0}"/>
                </a:ext>
              </a:extLst>
            </p:cNvPr>
            <p:cNvSpPr txBox="1"/>
            <p:nvPr/>
          </p:nvSpPr>
          <p:spPr>
            <a:xfrm>
              <a:off x="1189497" y="9960623"/>
              <a:ext cx="110554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304" name="object 517">
              <a:extLst>
                <a:ext uri="{FF2B5EF4-FFF2-40B4-BE49-F238E27FC236}">
                  <a16:creationId xmlns:a16="http://schemas.microsoft.com/office/drawing/2014/main" id="{BE626E00-BA53-493C-BDCF-A73C414FB0DF}"/>
                </a:ext>
              </a:extLst>
            </p:cNvPr>
            <p:cNvSpPr txBox="1"/>
            <p:nvPr/>
          </p:nvSpPr>
          <p:spPr>
            <a:xfrm>
              <a:off x="5206735" y="9960623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0.021</a:t>
              </a:r>
            </a:p>
          </p:txBody>
        </p:sp>
        <p:sp>
          <p:nvSpPr>
            <p:cNvPr id="1306" name="object 519">
              <a:extLst>
                <a:ext uri="{FF2B5EF4-FFF2-40B4-BE49-F238E27FC236}">
                  <a16:creationId xmlns:a16="http://schemas.microsoft.com/office/drawing/2014/main" id="{AA9D475D-5271-4A68-A885-92A295E5B2F9}"/>
                </a:ext>
              </a:extLst>
            </p:cNvPr>
            <p:cNvSpPr txBox="1"/>
            <p:nvPr/>
          </p:nvSpPr>
          <p:spPr>
            <a:xfrm>
              <a:off x="9260425" y="9960623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0.012</a:t>
              </a:r>
            </a:p>
          </p:txBody>
        </p:sp>
        <p:sp>
          <p:nvSpPr>
            <p:cNvPr id="1308" name="object 521">
              <a:extLst>
                <a:ext uri="{FF2B5EF4-FFF2-40B4-BE49-F238E27FC236}">
                  <a16:creationId xmlns:a16="http://schemas.microsoft.com/office/drawing/2014/main" id="{D57B8A24-7F9F-40C0-8562-2090C0E1FDDB}"/>
                </a:ext>
              </a:extLst>
            </p:cNvPr>
            <p:cNvSpPr txBox="1"/>
            <p:nvPr/>
          </p:nvSpPr>
          <p:spPr>
            <a:xfrm>
              <a:off x="13277661" y="9960623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0.0039</a:t>
              </a:r>
            </a:p>
          </p:txBody>
        </p:sp>
        <p:sp>
          <p:nvSpPr>
            <p:cNvPr id="1309" name="object 522">
              <a:extLst>
                <a:ext uri="{FF2B5EF4-FFF2-40B4-BE49-F238E27FC236}">
                  <a16:creationId xmlns:a16="http://schemas.microsoft.com/office/drawing/2014/main" id="{4093C21A-DD59-461D-BB81-0DAB92EBED62}"/>
                </a:ext>
              </a:extLst>
            </p:cNvPr>
            <p:cNvSpPr txBox="1"/>
            <p:nvPr/>
          </p:nvSpPr>
          <p:spPr>
            <a:xfrm>
              <a:off x="15304566" y="9960623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0.0018</a:t>
              </a:r>
            </a:p>
          </p:txBody>
        </p:sp>
        <p:sp>
          <p:nvSpPr>
            <p:cNvPr id="1310" name="object 523">
              <a:extLst>
                <a:ext uri="{FF2B5EF4-FFF2-40B4-BE49-F238E27FC236}">
                  <a16:creationId xmlns:a16="http://schemas.microsoft.com/office/drawing/2014/main" id="{FA651040-8C12-40D8-8DA1-9CF1E452CE72}"/>
                </a:ext>
              </a:extLst>
            </p:cNvPr>
            <p:cNvSpPr/>
            <p:nvPr/>
          </p:nvSpPr>
          <p:spPr>
            <a:xfrm>
              <a:off x="525935" y="9547752"/>
              <a:ext cx="16620761" cy="3383821"/>
            </a:xfrm>
            <a:custGeom>
              <a:avLst/>
              <a:gdLst/>
              <a:ahLst/>
              <a:cxnLst/>
              <a:rect l="l" t="t" r="r" b="b"/>
              <a:pathLst>
                <a:path w="17661255" h="4660265">
                  <a:moveTo>
                    <a:pt x="0" y="4659757"/>
                  </a:moveTo>
                  <a:lnTo>
                    <a:pt x="17660874" y="4659757"/>
                  </a:lnTo>
                  <a:lnTo>
                    <a:pt x="17660874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1" name="object 524">
              <a:extLst>
                <a:ext uri="{FF2B5EF4-FFF2-40B4-BE49-F238E27FC236}">
                  <a16:creationId xmlns:a16="http://schemas.microsoft.com/office/drawing/2014/main" id="{33CFBBF7-C6A5-4508-8AA7-226E135BDD03}"/>
                </a:ext>
              </a:extLst>
            </p:cNvPr>
            <p:cNvSpPr txBox="1"/>
            <p:nvPr/>
          </p:nvSpPr>
          <p:spPr>
            <a:xfrm>
              <a:off x="147423" y="11516075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12" name="object 525">
              <a:extLst>
                <a:ext uri="{FF2B5EF4-FFF2-40B4-BE49-F238E27FC236}">
                  <a16:creationId xmlns:a16="http://schemas.microsoft.com/office/drawing/2014/main" id="{6E47F3E0-23DC-4B6A-B275-19EDCFF6E81E}"/>
                </a:ext>
              </a:extLst>
            </p:cNvPr>
            <p:cNvSpPr txBox="1"/>
            <p:nvPr/>
          </p:nvSpPr>
          <p:spPr>
            <a:xfrm>
              <a:off x="147423" y="10334897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13" name="object 526">
              <a:extLst>
                <a:ext uri="{FF2B5EF4-FFF2-40B4-BE49-F238E27FC236}">
                  <a16:creationId xmlns:a16="http://schemas.microsoft.com/office/drawing/2014/main" id="{913EF4A8-AAF1-494D-8455-C0860235ED37}"/>
                </a:ext>
              </a:extLst>
            </p:cNvPr>
            <p:cNvSpPr/>
            <p:nvPr/>
          </p:nvSpPr>
          <p:spPr>
            <a:xfrm>
              <a:off x="493186" y="12777481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4" name="object 527">
              <a:extLst>
                <a:ext uri="{FF2B5EF4-FFF2-40B4-BE49-F238E27FC236}">
                  <a16:creationId xmlns:a16="http://schemas.microsoft.com/office/drawing/2014/main" id="{B6652D8E-2034-4863-B701-1E8475935296}"/>
                </a:ext>
              </a:extLst>
            </p:cNvPr>
            <p:cNvSpPr/>
            <p:nvPr/>
          </p:nvSpPr>
          <p:spPr>
            <a:xfrm>
              <a:off x="493186" y="11596303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5" name="object 528">
              <a:extLst>
                <a:ext uri="{FF2B5EF4-FFF2-40B4-BE49-F238E27FC236}">
                  <a16:creationId xmlns:a16="http://schemas.microsoft.com/office/drawing/2014/main" id="{71AE4787-1348-4DB6-BDC7-72C4F704C165}"/>
                </a:ext>
              </a:extLst>
            </p:cNvPr>
            <p:cNvSpPr/>
            <p:nvPr/>
          </p:nvSpPr>
          <p:spPr>
            <a:xfrm>
              <a:off x="493186" y="10415032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6" name="object 529">
              <a:extLst>
                <a:ext uri="{FF2B5EF4-FFF2-40B4-BE49-F238E27FC236}">
                  <a16:creationId xmlns:a16="http://schemas.microsoft.com/office/drawing/2014/main" id="{1E7DDA04-88C3-4A54-827D-EE3DA569E544}"/>
                </a:ext>
              </a:extLst>
            </p:cNvPr>
            <p:cNvSpPr/>
            <p:nvPr/>
          </p:nvSpPr>
          <p:spPr>
            <a:xfrm>
              <a:off x="1742029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7" name="object 530">
              <a:extLst>
                <a:ext uri="{FF2B5EF4-FFF2-40B4-BE49-F238E27FC236}">
                  <a16:creationId xmlns:a16="http://schemas.microsoft.com/office/drawing/2014/main" id="{1B6221B3-ECFB-471E-AA93-96F31A12CD52}"/>
                </a:ext>
              </a:extLst>
            </p:cNvPr>
            <p:cNvSpPr/>
            <p:nvPr/>
          </p:nvSpPr>
          <p:spPr>
            <a:xfrm>
              <a:off x="3768933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8" name="object 531">
              <a:extLst>
                <a:ext uri="{FF2B5EF4-FFF2-40B4-BE49-F238E27FC236}">
                  <a16:creationId xmlns:a16="http://schemas.microsoft.com/office/drawing/2014/main" id="{B620155E-1F53-416D-98EB-69A11C7F2522}"/>
                </a:ext>
              </a:extLst>
            </p:cNvPr>
            <p:cNvSpPr/>
            <p:nvPr/>
          </p:nvSpPr>
          <p:spPr>
            <a:xfrm>
              <a:off x="5795838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9" name="object 532">
              <a:extLst>
                <a:ext uri="{FF2B5EF4-FFF2-40B4-BE49-F238E27FC236}">
                  <a16:creationId xmlns:a16="http://schemas.microsoft.com/office/drawing/2014/main" id="{EDD3DE01-F606-47CD-B5DA-55134D604CC9}"/>
                </a:ext>
              </a:extLst>
            </p:cNvPr>
            <p:cNvSpPr/>
            <p:nvPr/>
          </p:nvSpPr>
          <p:spPr>
            <a:xfrm>
              <a:off x="7822743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object 533">
              <a:extLst>
                <a:ext uri="{FF2B5EF4-FFF2-40B4-BE49-F238E27FC236}">
                  <a16:creationId xmlns:a16="http://schemas.microsoft.com/office/drawing/2014/main" id="{465E81DA-CFFE-4652-A970-B8BDE064BFBE}"/>
                </a:ext>
              </a:extLst>
            </p:cNvPr>
            <p:cNvSpPr/>
            <p:nvPr/>
          </p:nvSpPr>
          <p:spPr>
            <a:xfrm>
              <a:off x="9849529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object 534">
              <a:extLst>
                <a:ext uri="{FF2B5EF4-FFF2-40B4-BE49-F238E27FC236}">
                  <a16:creationId xmlns:a16="http://schemas.microsoft.com/office/drawing/2014/main" id="{65E4D2CB-53F3-48B4-B5AB-16FD355D3C13}"/>
                </a:ext>
              </a:extLst>
            </p:cNvPr>
            <p:cNvSpPr/>
            <p:nvPr/>
          </p:nvSpPr>
          <p:spPr>
            <a:xfrm>
              <a:off x="11876433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object 535">
              <a:extLst>
                <a:ext uri="{FF2B5EF4-FFF2-40B4-BE49-F238E27FC236}">
                  <a16:creationId xmlns:a16="http://schemas.microsoft.com/office/drawing/2014/main" id="{B3F7D7FA-4238-4EDA-BB81-8E8DE6D848FA}"/>
                </a:ext>
              </a:extLst>
            </p:cNvPr>
            <p:cNvSpPr/>
            <p:nvPr/>
          </p:nvSpPr>
          <p:spPr>
            <a:xfrm>
              <a:off x="13903338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object 536">
              <a:extLst>
                <a:ext uri="{FF2B5EF4-FFF2-40B4-BE49-F238E27FC236}">
                  <a16:creationId xmlns:a16="http://schemas.microsoft.com/office/drawing/2014/main" id="{E8CAF69F-F206-4400-A79C-5108F8AE588C}"/>
                </a:ext>
              </a:extLst>
            </p:cNvPr>
            <p:cNvSpPr/>
            <p:nvPr/>
          </p:nvSpPr>
          <p:spPr>
            <a:xfrm>
              <a:off x="15930243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object 545">
              <a:extLst>
                <a:ext uri="{FF2B5EF4-FFF2-40B4-BE49-F238E27FC236}">
                  <a16:creationId xmlns:a16="http://schemas.microsoft.com/office/drawing/2014/main" id="{1D2F2817-791F-4951-B506-BCA103D34705}"/>
                </a:ext>
              </a:extLst>
            </p:cNvPr>
            <p:cNvSpPr txBox="1"/>
            <p:nvPr/>
          </p:nvSpPr>
          <p:spPr>
            <a:xfrm>
              <a:off x="147423" y="12707737"/>
              <a:ext cx="3317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30" name="object 546">
              <a:extLst>
                <a:ext uri="{FF2B5EF4-FFF2-40B4-BE49-F238E27FC236}">
                  <a16:creationId xmlns:a16="http://schemas.microsoft.com/office/drawing/2014/main" id="{BAC80394-B32C-46F2-B635-8B90A4CC3B04}"/>
                </a:ext>
              </a:extLst>
            </p:cNvPr>
            <p:cNvSpPr txBox="1">
              <a:spLocks/>
            </p:cNvSpPr>
            <p:nvPr/>
          </p:nvSpPr>
          <p:spPr>
            <a:xfrm>
              <a:off x="1295749" y="12946757"/>
              <a:ext cx="893397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ts val="1425"/>
                </a:lnSpc>
              </a:pPr>
              <a:endParaRPr lang="en-US" dirty="0"/>
            </a:p>
          </p:txBody>
        </p:sp>
        <p:sp>
          <p:nvSpPr>
            <p:cNvPr id="1331" name="object 547">
              <a:extLst>
                <a:ext uri="{FF2B5EF4-FFF2-40B4-BE49-F238E27FC236}">
                  <a16:creationId xmlns:a16="http://schemas.microsoft.com/office/drawing/2014/main" id="{016F6450-93B7-41B5-B542-0D59BFB6588F}"/>
                </a:ext>
              </a:extLst>
            </p:cNvPr>
            <p:cNvSpPr txBox="1"/>
            <p:nvPr/>
          </p:nvSpPr>
          <p:spPr>
            <a:xfrm>
              <a:off x="3340581" y="12946757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2" name="object 548">
              <a:extLst>
                <a:ext uri="{FF2B5EF4-FFF2-40B4-BE49-F238E27FC236}">
                  <a16:creationId xmlns:a16="http://schemas.microsoft.com/office/drawing/2014/main" id="{134A2604-7CEC-4292-94D4-9A05FF32D588}"/>
                </a:ext>
              </a:extLst>
            </p:cNvPr>
            <p:cNvSpPr txBox="1"/>
            <p:nvPr/>
          </p:nvSpPr>
          <p:spPr>
            <a:xfrm>
              <a:off x="5215579" y="12946757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3" name="object 549">
              <a:extLst>
                <a:ext uri="{FF2B5EF4-FFF2-40B4-BE49-F238E27FC236}">
                  <a16:creationId xmlns:a16="http://schemas.microsoft.com/office/drawing/2014/main" id="{A7214016-5733-47E6-BE53-14C5BA348135}"/>
                </a:ext>
              </a:extLst>
            </p:cNvPr>
            <p:cNvSpPr txBox="1"/>
            <p:nvPr/>
          </p:nvSpPr>
          <p:spPr>
            <a:xfrm>
              <a:off x="7428095" y="12946757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4" name="object 550">
              <a:extLst>
                <a:ext uri="{FF2B5EF4-FFF2-40B4-BE49-F238E27FC236}">
                  <a16:creationId xmlns:a16="http://schemas.microsoft.com/office/drawing/2014/main" id="{89484A37-7919-45C9-832F-2DD2B14E2701}"/>
                </a:ext>
              </a:extLst>
            </p:cNvPr>
            <p:cNvSpPr txBox="1"/>
            <p:nvPr/>
          </p:nvSpPr>
          <p:spPr>
            <a:xfrm>
              <a:off x="9399305" y="12946757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5" name="object 551">
              <a:extLst>
                <a:ext uri="{FF2B5EF4-FFF2-40B4-BE49-F238E27FC236}">
                  <a16:creationId xmlns:a16="http://schemas.microsoft.com/office/drawing/2014/main" id="{B1AA66F1-7FEA-4DFB-A98A-CA236C18EB56}"/>
                </a:ext>
              </a:extLst>
            </p:cNvPr>
            <p:cNvSpPr txBox="1"/>
            <p:nvPr/>
          </p:nvSpPr>
          <p:spPr>
            <a:xfrm>
              <a:off x="11416050" y="12946757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6" name="object 552">
              <a:extLst>
                <a:ext uri="{FF2B5EF4-FFF2-40B4-BE49-F238E27FC236}">
                  <a16:creationId xmlns:a16="http://schemas.microsoft.com/office/drawing/2014/main" id="{47BA3409-9DD8-4BAC-B8DD-DD10A8E5CC52}"/>
                </a:ext>
              </a:extLst>
            </p:cNvPr>
            <p:cNvSpPr txBox="1"/>
            <p:nvPr/>
          </p:nvSpPr>
          <p:spPr>
            <a:xfrm>
              <a:off x="13450245" y="12946757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7" name="object 553">
              <a:extLst>
                <a:ext uri="{FF2B5EF4-FFF2-40B4-BE49-F238E27FC236}">
                  <a16:creationId xmlns:a16="http://schemas.microsoft.com/office/drawing/2014/main" id="{7F5C23D6-6F90-4D45-9EE5-A0FD8187AA05}"/>
                </a:ext>
              </a:extLst>
            </p:cNvPr>
            <p:cNvSpPr txBox="1"/>
            <p:nvPr/>
          </p:nvSpPr>
          <p:spPr>
            <a:xfrm>
              <a:off x="15477149" y="12946757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40" name="object 543">
              <a:extLst>
                <a:ext uri="{FF2B5EF4-FFF2-40B4-BE49-F238E27FC236}">
                  <a16:creationId xmlns:a16="http://schemas.microsoft.com/office/drawing/2014/main" id="{C2C4FDA4-2F0E-44F5-86B8-65A6DEC94F33}"/>
                </a:ext>
              </a:extLst>
            </p:cNvPr>
            <p:cNvSpPr txBox="1"/>
            <p:nvPr/>
          </p:nvSpPr>
          <p:spPr>
            <a:xfrm>
              <a:off x="14148556" y="9130353"/>
              <a:ext cx="3010569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depleted.  </a:t>
              </a:r>
              <a:endParaRPr lang="en-US" sz="1200" dirty="0">
                <a:solidFill>
                  <a:srgbClr val="1D2D5F"/>
                </a:solidFill>
                <a:latin typeface="Arial"/>
                <a:cs typeface="Arial"/>
              </a:endParaRPr>
            </a:p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5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1D2D5F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1D2D5F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41" name="object 544">
              <a:extLst>
                <a:ext uri="{FF2B5EF4-FFF2-40B4-BE49-F238E27FC236}">
                  <a16:creationId xmlns:a16="http://schemas.microsoft.com/office/drawing/2014/main" id="{E7C06237-C719-4551-BA56-B42EAC72026D}"/>
                </a:ext>
              </a:extLst>
            </p:cNvPr>
            <p:cNvSpPr txBox="1">
              <a:spLocks/>
            </p:cNvSpPr>
            <p:nvPr/>
          </p:nvSpPr>
          <p:spPr>
            <a:xfrm>
              <a:off x="6515708" y="9004959"/>
              <a:ext cx="4353538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>
                  <a:solidFill>
                    <a:schemeClr val="accent1">
                      <a:lumMod val="75000"/>
                    </a:schemeClr>
                  </a:solidFill>
                </a:rPr>
                <a:t>Aspergillus </a:t>
              </a: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kawachii</a:t>
              </a:r>
              <a:endParaRPr lang="en-US" sz="2800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62" name="Group 1661">
            <a:extLst>
              <a:ext uri="{FF2B5EF4-FFF2-40B4-BE49-F238E27FC236}">
                <a16:creationId xmlns:a16="http://schemas.microsoft.com/office/drawing/2014/main" id="{5BE51A76-7E32-4BB6-B95D-61815FA6C5ED}"/>
              </a:ext>
            </a:extLst>
          </p:cNvPr>
          <p:cNvGrpSpPr/>
          <p:nvPr/>
        </p:nvGrpSpPr>
        <p:grpSpPr>
          <a:xfrm>
            <a:off x="648686" y="17038312"/>
            <a:ext cx="17050499" cy="4154408"/>
            <a:chOff x="108626" y="17681923"/>
            <a:chExt cx="17050499" cy="4154408"/>
          </a:xfrm>
        </p:grpSpPr>
        <p:sp>
          <p:nvSpPr>
            <p:cNvPr id="1343" name="object 2">
              <a:extLst>
                <a:ext uri="{FF2B5EF4-FFF2-40B4-BE49-F238E27FC236}">
                  <a16:creationId xmlns:a16="http://schemas.microsoft.com/office/drawing/2014/main" id="{03F4C3C5-6C80-453F-9D93-6B7C1BBE6DDB}"/>
                </a:ext>
              </a:extLst>
            </p:cNvPr>
            <p:cNvSpPr/>
            <p:nvPr/>
          </p:nvSpPr>
          <p:spPr>
            <a:xfrm>
              <a:off x="605652" y="21109992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4" name="object 3">
              <a:extLst>
                <a:ext uri="{FF2B5EF4-FFF2-40B4-BE49-F238E27FC236}">
                  <a16:creationId xmlns:a16="http://schemas.microsoft.com/office/drawing/2014/main" id="{A6FC3672-C72B-4122-AE70-8F8D39CC8119}"/>
                </a:ext>
              </a:extLst>
            </p:cNvPr>
            <p:cNvSpPr/>
            <p:nvPr/>
          </p:nvSpPr>
          <p:spPr>
            <a:xfrm>
              <a:off x="16591654" y="20355122"/>
              <a:ext cx="555161" cy="0"/>
            </a:xfrm>
            <a:custGeom>
              <a:avLst/>
              <a:gdLst/>
              <a:ahLst/>
              <a:cxnLst/>
              <a:rect l="l" t="t" r="r" b="b"/>
              <a:pathLst>
                <a:path w="589915">
                  <a:moveTo>
                    <a:pt x="0" y="0"/>
                  </a:moveTo>
                  <a:lnTo>
                    <a:pt x="589407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object 4">
              <a:extLst>
                <a:ext uri="{FF2B5EF4-FFF2-40B4-BE49-F238E27FC236}">
                  <a16:creationId xmlns:a16="http://schemas.microsoft.com/office/drawing/2014/main" id="{72D2A584-6BE2-4860-BF7A-88599FE52229}"/>
                </a:ext>
              </a:extLst>
            </p:cNvPr>
            <p:cNvSpPr/>
            <p:nvPr/>
          </p:nvSpPr>
          <p:spPr>
            <a:xfrm>
              <a:off x="15784788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4">
                  <a:moveTo>
                    <a:pt x="0" y="0"/>
                  </a:moveTo>
                  <a:lnTo>
                    <a:pt x="321437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object 5">
              <a:extLst>
                <a:ext uri="{FF2B5EF4-FFF2-40B4-BE49-F238E27FC236}">
                  <a16:creationId xmlns:a16="http://schemas.microsoft.com/office/drawing/2014/main" id="{B0CFBCE4-BBB1-42C9-95E2-17CED0CE01AE}"/>
                </a:ext>
              </a:extLst>
            </p:cNvPr>
            <p:cNvSpPr/>
            <p:nvPr/>
          </p:nvSpPr>
          <p:spPr>
            <a:xfrm>
              <a:off x="12557327" y="20355122"/>
              <a:ext cx="2723216" cy="0"/>
            </a:xfrm>
            <a:custGeom>
              <a:avLst/>
              <a:gdLst/>
              <a:ahLst/>
              <a:cxnLst/>
              <a:rect l="l" t="t" r="r" b="b"/>
              <a:pathLst>
                <a:path w="2893694">
                  <a:moveTo>
                    <a:pt x="0" y="0"/>
                  </a:moveTo>
                  <a:lnTo>
                    <a:pt x="2893568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object 6">
              <a:extLst>
                <a:ext uri="{FF2B5EF4-FFF2-40B4-BE49-F238E27FC236}">
                  <a16:creationId xmlns:a16="http://schemas.microsoft.com/office/drawing/2014/main" id="{D2B25E05-DFB1-4668-87D2-517602A16B82}"/>
                </a:ext>
              </a:extLst>
            </p:cNvPr>
            <p:cNvSpPr/>
            <p:nvPr/>
          </p:nvSpPr>
          <p:spPr>
            <a:xfrm>
              <a:off x="11750461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8" name="object 7">
              <a:extLst>
                <a:ext uri="{FF2B5EF4-FFF2-40B4-BE49-F238E27FC236}">
                  <a16:creationId xmlns:a16="http://schemas.microsoft.com/office/drawing/2014/main" id="{CCCFC869-1E38-4A76-BCE5-4843B4CD8F76}"/>
                </a:ext>
              </a:extLst>
            </p:cNvPr>
            <p:cNvSpPr/>
            <p:nvPr/>
          </p:nvSpPr>
          <p:spPr>
            <a:xfrm>
              <a:off x="10540222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9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9" name="object 8">
              <a:extLst>
                <a:ext uri="{FF2B5EF4-FFF2-40B4-BE49-F238E27FC236}">
                  <a16:creationId xmlns:a16="http://schemas.microsoft.com/office/drawing/2014/main" id="{BE300EF5-FA90-4DF2-9C39-87903C4C724A}"/>
                </a:ext>
              </a:extLst>
            </p:cNvPr>
            <p:cNvSpPr/>
            <p:nvPr/>
          </p:nvSpPr>
          <p:spPr>
            <a:xfrm>
              <a:off x="9733357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437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0" name="object 9">
              <a:extLst>
                <a:ext uri="{FF2B5EF4-FFF2-40B4-BE49-F238E27FC236}">
                  <a16:creationId xmlns:a16="http://schemas.microsoft.com/office/drawing/2014/main" id="{D3225F1B-B473-454D-A371-49D333B68236}"/>
                </a:ext>
              </a:extLst>
            </p:cNvPr>
            <p:cNvSpPr/>
            <p:nvPr/>
          </p:nvSpPr>
          <p:spPr>
            <a:xfrm>
              <a:off x="8522999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9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1" name="object 10">
              <a:extLst>
                <a:ext uri="{FF2B5EF4-FFF2-40B4-BE49-F238E27FC236}">
                  <a16:creationId xmlns:a16="http://schemas.microsoft.com/office/drawing/2014/main" id="{BD9C29EC-77C3-4AAD-B91F-68B86052197C}"/>
                </a:ext>
              </a:extLst>
            </p:cNvPr>
            <p:cNvSpPr/>
            <p:nvPr/>
          </p:nvSpPr>
          <p:spPr>
            <a:xfrm>
              <a:off x="7716134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object 11">
              <a:extLst>
                <a:ext uri="{FF2B5EF4-FFF2-40B4-BE49-F238E27FC236}">
                  <a16:creationId xmlns:a16="http://schemas.microsoft.com/office/drawing/2014/main" id="{EF95799B-B816-4735-9D4A-BC056D1F8C2B}"/>
                </a:ext>
              </a:extLst>
            </p:cNvPr>
            <p:cNvSpPr/>
            <p:nvPr/>
          </p:nvSpPr>
          <p:spPr>
            <a:xfrm>
              <a:off x="6505894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8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object 12">
              <a:extLst>
                <a:ext uri="{FF2B5EF4-FFF2-40B4-BE49-F238E27FC236}">
                  <a16:creationId xmlns:a16="http://schemas.microsoft.com/office/drawing/2014/main" id="{ECFA2EFE-3AA2-4F1A-96D9-1DCAC620CD82}"/>
                </a:ext>
              </a:extLst>
            </p:cNvPr>
            <p:cNvSpPr/>
            <p:nvPr/>
          </p:nvSpPr>
          <p:spPr>
            <a:xfrm>
              <a:off x="5699030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437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object 13">
              <a:extLst>
                <a:ext uri="{FF2B5EF4-FFF2-40B4-BE49-F238E27FC236}">
                  <a16:creationId xmlns:a16="http://schemas.microsoft.com/office/drawing/2014/main" id="{2F7DB0A3-F716-4BCD-8594-051EB0EE39CA}"/>
                </a:ext>
              </a:extLst>
            </p:cNvPr>
            <p:cNvSpPr/>
            <p:nvPr/>
          </p:nvSpPr>
          <p:spPr>
            <a:xfrm>
              <a:off x="4488670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8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object 14">
              <a:extLst>
                <a:ext uri="{FF2B5EF4-FFF2-40B4-BE49-F238E27FC236}">
                  <a16:creationId xmlns:a16="http://schemas.microsoft.com/office/drawing/2014/main" id="{E28B730B-BB86-4F86-96C3-3AA68BF8554F}"/>
                </a:ext>
              </a:extLst>
            </p:cNvPr>
            <p:cNvSpPr/>
            <p:nvPr/>
          </p:nvSpPr>
          <p:spPr>
            <a:xfrm>
              <a:off x="3681806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3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object 15">
              <a:extLst>
                <a:ext uri="{FF2B5EF4-FFF2-40B4-BE49-F238E27FC236}">
                  <a16:creationId xmlns:a16="http://schemas.microsoft.com/office/drawing/2014/main" id="{D6DF5A40-76DD-4797-A115-8DA62F6E1F7C}"/>
                </a:ext>
              </a:extLst>
            </p:cNvPr>
            <p:cNvSpPr/>
            <p:nvPr/>
          </p:nvSpPr>
          <p:spPr>
            <a:xfrm>
              <a:off x="2471567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8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7" name="object 16">
              <a:extLst>
                <a:ext uri="{FF2B5EF4-FFF2-40B4-BE49-F238E27FC236}">
                  <a16:creationId xmlns:a16="http://schemas.microsoft.com/office/drawing/2014/main" id="{EFE28F04-8FE6-4E68-8C68-63D346905308}"/>
                </a:ext>
              </a:extLst>
            </p:cNvPr>
            <p:cNvSpPr/>
            <p:nvPr/>
          </p:nvSpPr>
          <p:spPr>
            <a:xfrm>
              <a:off x="1664701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4">
                  <a:moveTo>
                    <a:pt x="0" y="0"/>
                  </a:moveTo>
                  <a:lnTo>
                    <a:pt x="321563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8" name="object 17">
              <a:extLst>
                <a:ext uri="{FF2B5EF4-FFF2-40B4-BE49-F238E27FC236}">
                  <a16:creationId xmlns:a16="http://schemas.microsoft.com/office/drawing/2014/main" id="{0A62BF2C-2271-4270-B27B-91FE35F73CF5}"/>
                </a:ext>
              </a:extLst>
            </p:cNvPr>
            <p:cNvSpPr/>
            <p:nvPr/>
          </p:nvSpPr>
          <p:spPr>
            <a:xfrm>
              <a:off x="605652" y="20355122"/>
              <a:ext cx="555161" cy="0"/>
            </a:xfrm>
            <a:custGeom>
              <a:avLst/>
              <a:gdLst/>
              <a:ahLst/>
              <a:cxnLst/>
              <a:rect l="l" t="t" r="r" b="b"/>
              <a:pathLst>
                <a:path w="589915">
                  <a:moveTo>
                    <a:pt x="0" y="0"/>
                  </a:moveTo>
                  <a:lnTo>
                    <a:pt x="589533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9" name="object 18">
              <a:extLst>
                <a:ext uri="{FF2B5EF4-FFF2-40B4-BE49-F238E27FC236}">
                  <a16:creationId xmlns:a16="http://schemas.microsoft.com/office/drawing/2014/main" id="{B6E28963-2807-497C-9964-DAD4434C7338}"/>
                </a:ext>
              </a:extLst>
            </p:cNvPr>
            <p:cNvSpPr/>
            <p:nvPr/>
          </p:nvSpPr>
          <p:spPr>
            <a:xfrm>
              <a:off x="605652" y="19600159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object 19">
              <a:extLst>
                <a:ext uri="{FF2B5EF4-FFF2-40B4-BE49-F238E27FC236}">
                  <a16:creationId xmlns:a16="http://schemas.microsoft.com/office/drawing/2014/main" id="{F3859991-6610-45CD-B764-550B2C42847F}"/>
                </a:ext>
              </a:extLst>
            </p:cNvPr>
            <p:cNvSpPr/>
            <p:nvPr/>
          </p:nvSpPr>
          <p:spPr>
            <a:xfrm>
              <a:off x="605652" y="18845197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object 20">
              <a:extLst>
                <a:ext uri="{FF2B5EF4-FFF2-40B4-BE49-F238E27FC236}">
                  <a16:creationId xmlns:a16="http://schemas.microsoft.com/office/drawing/2014/main" id="{365D76DB-A10C-4818-9269-92617E2D05B2}"/>
                </a:ext>
              </a:extLst>
            </p:cNvPr>
            <p:cNvSpPr/>
            <p:nvPr/>
          </p:nvSpPr>
          <p:spPr>
            <a:xfrm>
              <a:off x="605652" y="21487520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object 21">
              <a:extLst>
                <a:ext uri="{FF2B5EF4-FFF2-40B4-BE49-F238E27FC236}">
                  <a16:creationId xmlns:a16="http://schemas.microsoft.com/office/drawing/2014/main" id="{102B7781-A92D-4204-9994-7AD0EBF6BE8C}"/>
                </a:ext>
              </a:extLst>
            </p:cNvPr>
            <p:cNvSpPr/>
            <p:nvPr/>
          </p:nvSpPr>
          <p:spPr>
            <a:xfrm>
              <a:off x="16591654" y="20732557"/>
              <a:ext cx="555161" cy="0"/>
            </a:xfrm>
            <a:custGeom>
              <a:avLst/>
              <a:gdLst/>
              <a:ahLst/>
              <a:cxnLst/>
              <a:rect l="l" t="t" r="r" b="b"/>
              <a:pathLst>
                <a:path w="589915">
                  <a:moveTo>
                    <a:pt x="0" y="0"/>
                  </a:moveTo>
                  <a:lnTo>
                    <a:pt x="589407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object 22">
              <a:extLst>
                <a:ext uri="{FF2B5EF4-FFF2-40B4-BE49-F238E27FC236}">
                  <a16:creationId xmlns:a16="http://schemas.microsoft.com/office/drawing/2014/main" id="{98DF85EA-C9F2-4B8B-BD14-473332A5A6A8}"/>
                </a:ext>
              </a:extLst>
            </p:cNvPr>
            <p:cNvSpPr/>
            <p:nvPr/>
          </p:nvSpPr>
          <p:spPr>
            <a:xfrm>
              <a:off x="14574430" y="20732557"/>
              <a:ext cx="1513097" cy="0"/>
            </a:xfrm>
            <a:custGeom>
              <a:avLst/>
              <a:gdLst/>
              <a:ahLst/>
              <a:cxnLst/>
              <a:rect l="l" t="t" r="r" b="b"/>
              <a:pathLst>
                <a:path w="1607819">
                  <a:moveTo>
                    <a:pt x="0" y="0"/>
                  </a:moveTo>
                  <a:lnTo>
                    <a:pt x="1607566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object 23">
              <a:extLst>
                <a:ext uri="{FF2B5EF4-FFF2-40B4-BE49-F238E27FC236}">
                  <a16:creationId xmlns:a16="http://schemas.microsoft.com/office/drawing/2014/main" id="{E3707D06-0716-4827-8341-BB920E41BEBE}"/>
                </a:ext>
              </a:extLst>
            </p:cNvPr>
            <p:cNvSpPr/>
            <p:nvPr/>
          </p:nvSpPr>
          <p:spPr>
            <a:xfrm>
              <a:off x="13767565" y="20732557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4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object 24">
              <a:extLst>
                <a:ext uri="{FF2B5EF4-FFF2-40B4-BE49-F238E27FC236}">
                  <a16:creationId xmlns:a16="http://schemas.microsoft.com/office/drawing/2014/main" id="{970F325E-B956-4FD6-BE3D-7CE18D3890B6}"/>
                </a:ext>
              </a:extLst>
            </p:cNvPr>
            <p:cNvSpPr/>
            <p:nvPr/>
          </p:nvSpPr>
          <p:spPr>
            <a:xfrm>
              <a:off x="12557327" y="20732557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69">
                  <a:moveTo>
                    <a:pt x="0" y="0"/>
                  </a:moveTo>
                  <a:lnTo>
                    <a:pt x="75018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object 25">
              <a:extLst>
                <a:ext uri="{FF2B5EF4-FFF2-40B4-BE49-F238E27FC236}">
                  <a16:creationId xmlns:a16="http://schemas.microsoft.com/office/drawing/2014/main" id="{5291B4BF-BECC-4D76-A5BE-B723B8996E9F}"/>
                </a:ext>
              </a:extLst>
            </p:cNvPr>
            <p:cNvSpPr/>
            <p:nvPr/>
          </p:nvSpPr>
          <p:spPr>
            <a:xfrm>
              <a:off x="10540222" y="20732557"/>
              <a:ext cx="1513097" cy="0"/>
            </a:xfrm>
            <a:custGeom>
              <a:avLst/>
              <a:gdLst/>
              <a:ahLst/>
              <a:cxnLst/>
              <a:rect l="l" t="t" r="r" b="b"/>
              <a:pathLst>
                <a:path w="1607820">
                  <a:moveTo>
                    <a:pt x="0" y="0"/>
                  </a:moveTo>
                  <a:lnTo>
                    <a:pt x="1607566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7" name="object 26">
              <a:extLst>
                <a:ext uri="{FF2B5EF4-FFF2-40B4-BE49-F238E27FC236}">
                  <a16:creationId xmlns:a16="http://schemas.microsoft.com/office/drawing/2014/main" id="{6D6ADC78-DA00-4A05-A7E0-EF622D160FBB}"/>
                </a:ext>
              </a:extLst>
            </p:cNvPr>
            <p:cNvSpPr/>
            <p:nvPr/>
          </p:nvSpPr>
          <p:spPr>
            <a:xfrm>
              <a:off x="605652" y="20732557"/>
              <a:ext cx="9430562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554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8" name="object 27">
              <a:extLst>
                <a:ext uri="{FF2B5EF4-FFF2-40B4-BE49-F238E27FC236}">
                  <a16:creationId xmlns:a16="http://schemas.microsoft.com/office/drawing/2014/main" id="{351CA936-AA76-476D-B995-041C83E56ECB}"/>
                </a:ext>
              </a:extLst>
            </p:cNvPr>
            <p:cNvSpPr/>
            <p:nvPr/>
          </p:nvSpPr>
          <p:spPr>
            <a:xfrm>
              <a:off x="9733357" y="19977594"/>
              <a:ext cx="7413100" cy="0"/>
            </a:xfrm>
            <a:custGeom>
              <a:avLst/>
              <a:gdLst/>
              <a:ahLst/>
              <a:cxnLst/>
              <a:rect l="l" t="t" r="r" b="b"/>
              <a:pathLst>
                <a:path w="7877175">
                  <a:moveTo>
                    <a:pt x="0" y="0"/>
                  </a:moveTo>
                  <a:lnTo>
                    <a:pt x="787704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object 28">
              <a:extLst>
                <a:ext uri="{FF2B5EF4-FFF2-40B4-BE49-F238E27FC236}">
                  <a16:creationId xmlns:a16="http://schemas.microsoft.com/office/drawing/2014/main" id="{7C49540B-6081-428A-A065-65C4BE81B5CA}"/>
                </a:ext>
              </a:extLst>
            </p:cNvPr>
            <p:cNvSpPr/>
            <p:nvPr/>
          </p:nvSpPr>
          <p:spPr>
            <a:xfrm>
              <a:off x="8522999" y="19977594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object 29">
              <a:extLst>
                <a:ext uri="{FF2B5EF4-FFF2-40B4-BE49-F238E27FC236}">
                  <a16:creationId xmlns:a16="http://schemas.microsoft.com/office/drawing/2014/main" id="{305B4FA9-1AEB-4404-8C99-D77382092378}"/>
                </a:ext>
              </a:extLst>
            </p:cNvPr>
            <p:cNvSpPr/>
            <p:nvPr/>
          </p:nvSpPr>
          <p:spPr>
            <a:xfrm>
              <a:off x="7716134" y="19977594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object 30">
              <a:extLst>
                <a:ext uri="{FF2B5EF4-FFF2-40B4-BE49-F238E27FC236}">
                  <a16:creationId xmlns:a16="http://schemas.microsoft.com/office/drawing/2014/main" id="{44BBDEEA-E18C-4C55-A761-8D2DECB3514E}"/>
                </a:ext>
              </a:extLst>
            </p:cNvPr>
            <p:cNvSpPr/>
            <p:nvPr/>
          </p:nvSpPr>
          <p:spPr>
            <a:xfrm>
              <a:off x="605652" y="19977594"/>
              <a:ext cx="6606354" cy="0"/>
            </a:xfrm>
            <a:custGeom>
              <a:avLst/>
              <a:gdLst/>
              <a:ahLst/>
              <a:cxnLst/>
              <a:rect l="l" t="t" r="r" b="b"/>
              <a:pathLst>
                <a:path w="7019925">
                  <a:moveTo>
                    <a:pt x="0" y="0"/>
                  </a:moveTo>
                  <a:lnTo>
                    <a:pt x="7019797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object 31">
              <a:extLst>
                <a:ext uri="{FF2B5EF4-FFF2-40B4-BE49-F238E27FC236}">
                  <a16:creationId xmlns:a16="http://schemas.microsoft.com/office/drawing/2014/main" id="{B42E25D4-8AA5-4E88-ADFB-E912E2C01C22}"/>
                </a:ext>
              </a:extLst>
            </p:cNvPr>
            <p:cNvSpPr/>
            <p:nvPr/>
          </p:nvSpPr>
          <p:spPr>
            <a:xfrm>
              <a:off x="605652" y="19222725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object 32">
              <a:extLst>
                <a:ext uri="{FF2B5EF4-FFF2-40B4-BE49-F238E27FC236}">
                  <a16:creationId xmlns:a16="http://schemas.microsoft.com/office/drawing/2014/main" id="{692767CB-4BD3-4CAA-8DBC-EC58D5AAC036}"/>
                </a:ext>
              </a:extLst>
            </p:cNvPr>
            <p:cNvSpPr/>
            <p:nvPr/>
          </p:nvSpPr>
          <p:spPr>
            <a:xfrm>
              <a:off x="605652" y="18467762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object 33">
              <a:extLst>
                <a:ext uri="{FF2B5EF4-FFF2-40B4-BE49-F238E27FC236}">
                  <a16:creationId xmlns:a16="http://schemas.microsoft.com/office/drawing/2014/main" id="{685A83A1-C15B-47DD-B351-6688BF651F6F}"/>
                </a:ext>
              </a:extLst>
            </p:cNvPr>
            <p:cNvSpPr/>
            <p:nvPr/>
          </p:nvSpPr>
          <p:spPr>
            <a:xfrm>
              <a:off x="1816010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object 34">
              <a:extLst>
                <a:ext uri="{FF2B5EF4-FFF2-40B4-BE49-F238E27FC236}">
                  <a16:creationId xmlns:a16="http://schemas.microsoft.com/office/drawing/2014/main" id="{A88777FA-AC84-4D7E-8553-37A9170EE89A}"/>
                </a:ext>
              </a:extLst>
            </p:cNvPr>
            <p:cNvSpPr/>
            <p:nvPr/>
          </p:nvSpPr>
          <p:spPr>
            <a:xfrm>
              <a:off x="3833115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object 35">
              <a:extLst>
                <a:ext uri="{FF2B5EF4-FFF2-40B4-BE49-F238E27FC236}">
                  <a16:creationId xmlns:a16="http://schemas.microsoft.com/office/drawing/2014/main" id="{90D0ADD7-0762-472F-A5FD-C2EC0A238435}"/>
                </a:ext>
              </a:extLst>
            </p:cNvPr>
            <p:cNvSpPr/>
            <p:nvPr/>
          </p:nvSpPr>
          <p:spPr>
            <a:xfrm>
              <a:off x="5850339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object 36">
              <a:extLst>
                <a:ext uri="{FF2B5EF4-FFF2-40B4-BE49-F238E27FC236}">
                  <a16:creationId xmlns:a16="http://schemas.microsoft.com/office/drawing/2014/main" id="{D35FDCBF-6AFC-4267-A6EB-2F81F74155C7}"/>
                </a:ext>
              </a:extLst>
            </p:cNvPr>
            <p:cNvSpPr/>
            <p:nvPr/>
          </p:nvSpPr>
          <p:spPr>
            <a:xfrm>
              <a:off x="7867442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object 37">
              <a:extLst>
                <a:ext uri="{FF2B5EF4-FFF2-40B4-BE49-F238E27FC236}">
                  <a16:creationId xmlns:a16="http://schemas.microsoft.com/office/drawing/2014/main" id="{604DC72C-5C1E-4566-846F-7C947EC7857A}"/>
                </a:ext>
              </a:extLst>
            </p:cNvPr>
            <p:cNvSpPr/>
            <p:nvPr/>
          </p:nvSpPr>
          <p:spPr>
            <a:xfrm>
              <a:off x="9884547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object 38">
              <a:extLst>
                <a:ext uri="{FF2B5EF4-FFF2-40B4-BE49-F238E27FC236}">
                  <a16:creationId xmlns:a16="http://schemas.microsoft.com/office/drawing/2014/main" id="{F6045892-8252-4486-9585-92749AD71D43}"/>
                </a:ext>
              </a:extLst>
            </p:cNvPr>
            <p:cNvSpPr/>
            <p:nvPr/>
          </p:nvSpPr>
          <p:spPr>
            <a:xfrm>
              <a:off x="11901771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object 39">
              <a:extLst>
                <a:ext uri="{FF2B5EF4-FFF2-40B4-BE49-F238E27FC236}">
                  <a16:creationId xmlns:a16="http://schemas.microsoft.com/office/drawing/2014/main" id="{90571AE2-2CF3-45C6-805F-E702DC65F9A6}"/>
                </a:ext>
              </a:extLst>
            </p:cNvPr>
            <p:cNvSpPr/>
            <p:nvPr/>
          </p:nvSpPr>
          <p:spPr>
            <a:xfrm>
              <a:off x="13918874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object 40">
              <a:extLst>
                <a:ext uri="{FF2B5EF4-FFF2-40B4-BE49-F238E27FC236}">
                  <a16:creationId xmlns:a16="http://schemas.microsoft.com/office/drawing/2014/main" id="{9983CA9D-52F5-4595-B6D1-02D6823995E8}"/>
                </a:ext>
              </a:extLst>
            </p:cNvPr>
            <p:cNvSpPr/>
            <p:nvPr/>
          </p:nvSpPr>
          <p:spPr>
            <a:xfrm>
              <a:off x="15936099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2" name="object 41">
              <a:extLst>
                <a:ext uri="{FF2B5EF4-FFF2-40B4-BE49-F238E27FC236}">
                  <a16:creationId xmlns:a16="http://schemas.microsoft.com/office/drawing/2014/main" id="{04EE1335-6C12-4873-A8E7-F2C753B6C7E3}"/>
                </a:ext>
              </a:extLst>
            </p:cNvPr>
            <p:cNvSpPr/>
            <p:nvPr/>
          </p:nvSpPr>
          <p:spPr>
            <a:xfrm>
              <a:off x="1154061" y="19603157"/>
              <a:ext cx="517035" cy="1358969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3" name="object 42">
              <a:extLst>
                <a:ext uri="{FF2B5EF4-FFF2-40B4-BE49-F238E27FC236}">
                  <a16:creationId xmlns:a16="http://schemas.microsoft.com/office/drawing/2014/main" id="{C23FE3EC-71CF-4A77-9C11-8DC488A200EA}"/>
                </a:ext>
              </a:extLst>
            </p:cNvPr>
            <p:cNvSpPr/>
            <p:nvPr/>
          </p:nvSpPr>
          <p:spPr>
            <a:xfrm>
              <a:off x="1960926" y="18913482"/>
              <a:ext cx="517034" cy="2595292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object 43">
              <a:extLst>
                <a:ext uri="{FF2B5EF4-FFF2-40B4-BE49-F238E27FC236}">
                  <a16:creationId xmlns:a16="http://schemas.microsoft.com/office/drawing/2014/main" id="{45EE4769-8AD3-4070-85ED-35C70717A3D1}"/>
                </a:ext>
              </a:extLst>
            </p:cNvPr>
            <p:cNvSpPr/>
            <p:nvPr/>
          </p:nvSpPr>
          <p:spPr>
            <a:xfrm>
              <a:off x="3171165" y="19213365"/>
              <a:ext cx="517035" cy="1645572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object 44">
              <a:extLst>
                <a:ext uri="{FF2B5EF4-FFF2-40B4-BE49-F238E27FC236}">
                  <a16:creationId xmlns:a16="http://schemas.microsoft.com/office/drawing/2014/main" id="{F27850FC-42A9-4295-8925-20226EA14AC1}"/>
                </a:ext>
              </a:extLst>
            </p:cNvPr>
            <p:cNvSpPr/>
            <p:nvPr/>
          </p:nvSpPr>
          <p:spPr>
            <a:xfrm>
              <a:off x="3978031" y="19634694"/>
              <a:ext cx="517035" cy="1565991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object 45">
              <a:extLst>
                <a:ext uri="{FF2B5EF4-FFF2-40B4-BE49-F238E27FC236}">
                  <a16:creationId xmlns:a16="http://schemas.microsoft.com/office/drawing/2014/main" id="{2356A981-1CE3-4702-B770-22BE347AEB51}"/>
                </a:ext>
              </a:extLst>
            </p:cNvPr>
            <p:cNvSpPr/>
            <p:nvPr/>
          </p:nvSpPr>
          <p:spPr>
            <a:xfrm>
              <a:off x="5188269" y="19862096"/>
              <a:ext cx="517154" cy="965120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object 46">
              <a:extLst>
                <a:ext uri="{FF2B5EF4-FFF2-40B4-BE49-F238E27FC236}">
                  <a16:creationId xmlns:a16="http://schemas.microsoft.com/office/drawing/2014/main" id="{5263C6F4-27C7-45C2-9C9E-48FA65C51203}"/>
                </a:ext>
              </a:extLst>
            </p:cNvPr>
            <p:cNvSpPr/>
            <p:nvPr/>
          </p:nvSpPr>
          <p:spPr>
            <a:xfrm>
              <a:off x="5995135" y="19257812"/>
              <a:ext cx="517153" cy="1743320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object 47">
              <a:extLst>
                <a:ext uri="{FF2B5EF4-FFF2-40B4-BE49-F238E27FC236}">
                  <a16:creationId xmlns:a16="http://schemas.microsoft.com/office/drawing/2014/main" id="{705578C8-8818-48F2-9984-E39D4CBAFDAA}"/>
                </a:ext>
              </a:extLst>
            </p:cNvPr>
            <p:cNvSpPr/>
            <p:nvPr/>
          </p:nvSpPr>
          <p:spPr>
            <a:xfrm>
              <a:off x="7205493" y="19276901"/>
              <a:ext cx="517034" cy="2231874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48">
              <a:extLst>
                <a:ext uri="{FF2B5EF4-FFF2-40B4-BE49-F238E27FC236}">
                  <a16:creationId xmlns:a16="http://schemas.microsoft.com/office/drawing/2014/main" id="{9149BCF5-C84B-47E7-88EC-F58A1A807375}"/>
                </a:ext>
              </a:extLst>
            </p:cNvPr>
            <p:cNvSpPr/>
            <p:nvPr/>
          </p:nvSpPr>
          <p:spPr>
            <a:xfrm>
              <a:off x="8012358" y="19284924"/>
              <a:ext cx="517034" cy="2223851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49">
              <a:extLst>
                <a:ext uri="{FF2B5EF4-FFF2-40B4-BE49-F238E27FC236}">
                  <a16:creationId xmlns:a16="http://schemas.microsoft.com/office/drawing/2014/main" id="{0B5A58D5-2BE7-4300-9B40-68F7B7C9B9F0}"/>
                </a:ext>
              </a:extLst>
            </p:cNvPr>
            <p:cNvSpPr/>
            <p:nvPr/>
          </p:nvSpPr>
          <p:spPr>
            <a:xfrm>
              <a:off x="9222597" y="19154624"/>
              <a:ext cx="517153" cy="1880720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50">
              <a:extLst>
                <a:ext uri="{FF2B5EF4-FFF2-40B4-BE49-F238E27FC236}">
                  <a16:creationId xmlns:a16="http://schemas.microsoft.com/office/drawing/2014/main" id="{BF16C3B5-B3D3-47B8-B0AE-B2F49B415809}"/>
                </a:ext>
              </a:extLst>
            </p:cNvPr>
            <p:cNvSpPr/>
            <p:nvPr/>
          </p:nvSpPr>
          <p:spPr>
            <a:xfrm>
              <a:off x="10029463" y="19584806"/>
              <a:ext cx="517153" cy="1923969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51">
              <a:extLst>
                <a:ext uri="{FF2B5EF4-FFF2-40B4-BE49-F238E27FC236}">
                  <a16:creationId xmlns:a16="http://schemas.microsoft.com/office/drawing/2014/main" id="{F46A6E0E-7F24-4802-8E58-D2CB6F8ECB61}"/>
                </a:ext>
              </a:extLst>
            </p:cNvPr>
            <p:cNvSpPr/>
            <p:nvPr/>
          </p:nvSpPr>
          <p:spPr>
            <a:xfrm>
              <a:off x="11239821" y="19327527"/>
              <a:ext cx="517034" cy="1762593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52">
              <a:extLst>
                <a:ext uri="{FF2B5EF4-FFF2-40B4-BE49-F238E27FC236}">
                  <a16:creationId xmlns:a16="http://schemas.microsoft.com/office/drawing/2014/main" id="{AD47428F-6CF6-491C-A274-8A6490C016D8}"/>
                </a:ext>
              </a:extLst>
            </p:cNvPr>
            <p:cNvSpPr/>
            <p:nvPr/>
          </p:nvSpPr>
          <p:spPr>
            <a:xfrm>
              <a:off x="12046686" y="19704408"/>
              <a:ext cx="517034" cy="1804366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53">
              <a:extLst>
                <a:ext uri="{FF2B5EF4-FFF2-40B4-BE49-F238E27FC236}">
                  <a16:creationId xmlns:a16="http://schemas.microsoft.com/office/drawing/2014/main" id="{FEB71DB8-092A-4C1E-B3CB-9DF4D537432A}"/>
                </a:ext>
              </a:extLst>
            </p:cNvPr>
            <p:cNvSpPr/>
            <p:nvPr/>
          </p:nvSpPr>
          <p:spPr>
            <a:xfrm>
              <a:off x="13256925" y="20078432"/>
              <a:ext cx="517034" cy="1430342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54">
              <a:extLst>
                <a:ext uri="{FF2B5EF4-FFF2-40B4-BE49-F238E27FC236}">
                  <a16:creationId xmlns:a16="http://schemas.microsoft.com/office/drawing/2014/main" id="{75D37A4C-2159-44C8-AC08-146E81BB42E5}"/>
                </a:ext>
              </a:extLst>
            </p:cNvPr>
            <p:cNvSpPr/>
            <p:nvPr/>
          </p:nvSpPr>
          <p:spPr>
            <a:xfrm>
              <a:off x="14063790" y="20108032"/>
              <a:ext cx="517034" cy="1400741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55">
              <a:extLst>
                <a:ext uri="{FF2B5EF4-FFF2-40B4-BE49-F238E27FC236}">
                  <a16:creationId xmlns:a16="http://schemas.microsoft.com/office/drawing/2014/main" id="{B2CC4741-50EA-4772-AB1F-9E75AF4807D3}"/>
                </a:ext>
              </a:extLst>
            </p:cNvPr>
            <p:cNvSpPr/>
            <p:nvPr/>
          </p:nvSpPr>
          <p:spPr>
            <a:xfrm>
              <a:off x="15274029" y="19352056"/>
              <a:ext cx="517153" cy="1804827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7" name="object 56">
              <a:extLst>
                <a:ext uri="{FF2B5EF4-FFF2-40B4-BE49-F238E27FC236}">
                  <a16:creationId xmlns:a16="http://schemas.microsoft.com/office/drawing/2014/main" id="{F961F2BB-42DB-46D3-9764-C11A96ED804E}"/>
                </a:ext>
              </a:extLst>
            </p:cNvPr>
            <p:cNvSpPr/>
            <p:nvPr/>
          </p:nvSpPr>
          <p:spPr>
            <a:xfrm>
              <a:off x="16080894" y="19702195"/>
              <a:ext cx="517153" cy="1806579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8" name="object 57">
              <a:extLst>
                <a:ext uri="{FF2B5EF4-FFF2-40B4-BE49-F238E27FC236}">
                  <a16:creationId xmlns:a16="http://schemas.microsoft.com/office/drawing/2014/main" id="{3F0FE63E-78B6-459E-81B0-356114ECB6A4}"/>
                </a:ext>
              </a:extLst>
            </p:cNvPr>
            <p:cNvSpPr/>
            <p:nvPr/>
          </p:nvSpPr>
          <p:spPr>
            <a:xfrm>
              <a:off x="2238028" y="185967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object 58">
              <a:extLst>
                <a:ext uri="{FF2B5EF4-FFF2-40B4-BE49-F238E27FC236}">
                  <a16:creationId xmlns:a16="http://schemas.microsoft.com/office/drawing/2014/main" id="{6266DB9A-E44F-4B21-8F43-1481C111BE2A}"/>
                </a:ext>
              </a:extLst>
            </p:cNvPr>
            <p:cNvSpPr/>
            <p:nvPr/>
          </p:nvSpPr>
          <p:spPr>
            <a:xfrm>
              <a:off x="2238028" y="185967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object 59">
              <a:extLst>
                <a:ext uri="{FF2B5EF4-FFF2-40B4-BE49-F238E27FC236}">
                  <a16:creationId xmlns:a16="http://schemas.microsoft.com/office/drawing/2014/main" id="{69015B94-E087-4A7C-B74B-3F4CCF4EAA43}"/>
                </a:ext>
              </a:extLst>
            </p:cNvPr>
            <p:cNvSpPr/>
            <p:nvPr/>
          </p:nvSpPr>
          <p:spPr>
            <a:xfrm>
              <a:off x="2263367" y="185198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1401" name="object 60">
              <a:extLst>
                <a:ext uri="{FF2B5EF4-FFF2-40B4-BE49-F238E27FC236}">
                  <a16:creationId xmlns:a16="http://schemas.microsoft.com/office/drawing/2014/main" id="{CAB6D4CB-5135-4458-AB27-EB25B0A388C6}"/>
                </a:ext>
              </a:extLst>
            </p:cNvPr>
            <p:cNvSpPr/>
            <p:nvPr/>
          </p:nvSpPr>
          <p:spPr>
            <a:xfrm>
              <a:off x="2263367" y="185198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1402" name="object 61">
              <a:extLst>
                <a:ext uri="{FF2B5EF4-FFF2-40B4-BE49-F238E27FC236}">
                  <a16:creationId xmlns:a16="http://schemas.microsoft.com/office/drawing/2014/main" id="{E182BA0B-881E-4D0B-B92A-B14506301523}"/>
                </a:ext>
              </a:extLst>
            </p:cNvPr>
            <p:cNvSpPr/>
            <p:nvPr/>
          </p:nvSpPr>
          <p:spPr>
            <a:xfrm>
              <a:off x="148112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62">
              <a:extLst>
                <a:ext uri="{FF2B5EF4-FFF2-40B4-BE49-F238E27FC236}">
                  <a16:creationId xmlns:a16="http://schemas.microsoft.com/office/drawing/2014/main" id="{2F29297C-B777-4605-A6BD-1F01BB5A386A}"/>
                </a:ext>
              </a:extLst>
            </p:cNvPr>
            <p:cNvSpPr/>
            <p:nvPr/>
          </p:nvSpPr>
          <p:spPr>
            <a:xfrm>
              <a:off x="148112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63">
              <a:extLst>
                <a:ext uri="{FF2B5EF4-FFF2-40B4-BE49-F238E27FC236}">
                  <a16:creationId xmlns:a16="http://schemas.microsoft.com/office/drawing/2014/main" id="{4BAA87FE-6BF2-4F59-B75B-E3D3D680484C}"/>
                </a:ext>
              </a:extLst>
            </p:cNvPr>
            <p:cNvSpPr/>
            <p:nvPr/>
          </p:nvSpPr>
          <p:spPr>
            <a:xfrm>
              <a:off x="1370926" y="191005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64">
              <a:extLst>
                <a:ext uri="{FF2B5EF4-FFF2-40B4-BE49-F238E27FC236}">
                  <a16:creationId xmlns:a16="http://schemas.microsoft.com/office/drawing/2014/main" id="{3955AEFA-1A20-47D7-AB5D-1A5A944C60ED}"/>
                </a:ext>
              </a:extLst>
            </p:cNvPr>
            <p:cNvSpPr/>
            <p:nvPr/>
          </p:nvSpPr>
          <p:spPr>
            <a:xfrm>
              <a:off x="1370926" y="191005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65">
              <a:extLst>
                <a:ext uri="{FF2B5EF4-FFF2-40B4-BE49-F238E27FC236}">
                  <a16:creationId xmlns:a16="http://schemas.microsoft.com/office/drawing/2014/main" id="{2C1190C6-5FBE-49B3-8679-840D72F61559}"/>
                </a:ext>
              </a:extLst>
            </p:cNvPr>
            <p:cNvSpPr/>
            <p:nvPr/>
          </p:nvSpPr>
          <p:spPr>
            <a:xfrm>
              <a:off x="138467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66">
              <a:extLst>
                <a:ext uri="{FF2B5EF4-FFF2-40B4-BE49-F238E27FC236}">
                  <a16:creationId xmlns:a16="http://schemas.microsoft.com/office/drawing/2014/main" id="{17BEA1CF-05E7-45AA-AA3F-EFCD7807FA7B}"/>
                </a:ext>
              </a:extLst>
            </p:cNvPr>
            <p:cNvSpPr/>
            <p:nvPr/>
          </p:nvSpPr>
          <p:spPr>
            <a:xfrm>
              <a:off x="138467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67">
              <a:extLst>
                <a:ext uri="{FF2B5EF4-FFF2-40B4-BE49-F238E27FC236}">
                  <a16:creationId xmlns:a16="http://schemas.microsoft.com/office/drawing/2014/main" id="{1A6A5B7A-EECD-434C-93F6-743A7675DC0F}"/>
                </a:ext>
              </a:extLst>
            </p:cNvPr>
            <p:cNvSpPr/>
            <p:nvPr/>
          </p:nvSpPr>
          <p:spPr>
            <a:xfrm>
              <a:off x="137355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68">
              <a:extLst>
                <a:ext uri="{FF2B5EF4-FFF2-40B4-BE49-F238E27FC236}">
                  <a16:creationId xmlns:a16="http://schemas.microsoft.com/office/drawing/2014/main" id="{D4CCF6D3-8106-470A-A618-E8B492F12119}"/>
                </a:ext>
              </a:extLst>
            </p:cNvPr>
            <p:cNvSpPr/>
            <p:nvPr/>
          </p:nvSpPr>
          <p:spPr>
            <a:xfrm>
              <a:off x="137355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69">
              <a:extLst>
                <a:ext uri="{FF2B5EF4-FFF2-40B4-BE49-F238E27FC236}">
                  <a16:creationId xmlns:a16="http://schemas.microsoft.com/office/drawing/2014/main" id="{1383490B-9627-4032-B2B2-DBF7486E6261}"/>
                </a:ext>
              </a:extLst>
            </p:cNvPr>
            <p:cNvSpPr/>
            <p:nvPr/>
          </p:nvSpPr>
          <p:spPr>
            <a:xfrm>
              <a:off x="4091632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70">
              <a:extLst>
                <a:ext uri="{FF2B5EF4-FFF2-40B4-BE49-F238E27FC236}">
                  <a16:creationId xmlns:a16="http://schemas.microsoft.com/office/drawing/2014/main" id="{6D183FE2-97E0-43E4-8429-9C67FF92AD26}"/>
                </a:ext>
              </a:extLst>
            </p:cNvPr>
            <p:cNvSpPr/>
            <p:nvPr/>
          </p:nvSpPr>
          <p:spPr>
            <a:xfrm>
              <a:off x="4091632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object 71">
              <a:extLst>
                <a:ext uri="{FF2B5EF4-FFF2-40B4-BE49-F238E27FC236}">
                  <a16:creationId xmlns:a16="http://schemas.microsoft.com/office/drawing/2014/main" id="{18AA7E6A-AD4F-4722-AA08-A7390757118C}"/>
                </a:ext>
              </a:extLst>
            </p:cNvPr>
            <p:cNvSpPr/>
            <p:nvPr/>
          </p:nvSpPr>
          <p:spPr>
            <a:xfrm>
              <a:off x="4105377" y="19062732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24892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5"/>
                  </a:lnTo>
                  <a:lnTo>
                    <a:pt x="1960" y="34420"/>
                  </a:lnTo>
                  <a:lnTo>
                    <a:pt x="7302" y="42291"/>
                  </a:lnTo>
                  <a:lnTo>
                    <a:pt x="15216" y="47589"/>
                  </a:lnTo>
                  <a:lnTo>
                    <a:pt x="24892" y="49530"/>
                  </a:lnTo>
                  <a:lnTo>
                    <a:pt x="34494" y="47589"/>
                  </a:lnTo>
                  <a:lnTo>
                    <a:pt x="42370" y="42291"/>
                  </a:lnTo>
                  <a:lnTo>
                    <a:pt x="47698" y="34420"/>
                  </a:lnTo>
                  <a:lnTo>
                    <a:pt x="49657" y="24765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object 72">
              <a:extLst>
                <a:ext uri="{FF2B5EF4-FFF2-40B4-BE49-F238E27FC236}">
                  <a16:creationId xmlns:a16="http://schemas.microsoft.com/office/drawing/2014/main" id="{FBB4F5D6-A313-4C89-BC95-E478CC10E297}"/>
                </a:ext>
              </a:extLst>
            </p:cNvPr>
            <p:cNvSpPr/>
            <p:nvPr/>
          </p:nvSpPr>
          <p:spPr>
            <a:xfrm>
              <a:off x="4105377" y="19062732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0" y="24765"/>
                  </a:moveTo>
                  <a:lnTo>
                    <a:pt x="1960" y="15109"/>
                  </a:lnTo>
                  <a:lnTo>
                    <a:pt x="7302" y="7239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7" y="24765"/>
                  </a:lnTo>
                  <a:lnTo>
                    <a:pt x="47698" y="34420"/>
                  </a:lnTo>
                  <a:lnTo>
                    <a:pt x="42370" y="42291"/>
                  </a:lnTo>
                  <a:lnTo>
                    <a:pt x="34494" y="47589"/>
                  </a:lnTo>
                  <a:lnTo>
                    <a:pt x="24892" y="49530"/>
                  </a:lnTo>
                  <a:lnTo>
                    <a:pt x="15216" y="47589"/>
                  </a:lnTo>
                  <a:lnTo>
                    <a:pt x="7302" y="42291"/>
                  </a:lnTo>
                  <a:lnTo>
                    <a:pt x="196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73">
              <a:extLst>
                <a:ext uri="{FF2B5EF4-FFF2-40B4-BE49-F238E27FC236}">
                  <a16:creationId xmlns:a16="http://schemas.microsoft.com/office/drawing/2014/main" id="{B8DE8E48-7D2B-4CC1-BD44-E494C27280B9}"/>
                </a:ext>
              </a:extLst>
            </p:cNvPr>
            <p:cNvSpPr/>
            <p:nvPr/>
          </p:nvSpPr>
          <p:spPr>
            <a:xfrm>
              <a:off x="4090078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74">
              <a:extLst>
                <a:ext uri="{FF2B5EF4-FFF2-40B4-BE49-F238E27FC236}">
                  <a16:creationId xmlns:a16="http://schemas.microsoft.com/office/drawing/2014/main" id="{AA6C8330-1A4D-42A3-B174-4EABCEC1A88C}"/>
                </a:ext>
              </a:extLst>
            </p:cNvPr>
            <p:cNvSpPr/>
            <p:nvPr/>
          </p:nvSpPr>
          <p:spPr>
            <a:xfrm>
              <a:off x="4090078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75">
              <a:extLst>
                <a:ext uri="{FF2B5EF4-FFF2-40B4-BE49-F238E27FC236}">
                  <a16:creationId xmlns:a16="http://schemas.microsoft.com/office/drawing/2014/main" id="{E9444A9B-82C7-47FD-8F67-2E4D247AE499}"/>
                </a:ext>
              </a:extLst>
            </p:cNvPr>
            <p:cNvSpPr/>
            <p:nvPr/>
          </p:nvSpPr>
          <p:spPr>
            <a:xfrm>
              <a:off x="3335204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76">
              <a:extLst>
                <a:ext uri="{FF2B5EF4-FFF2-40B4-BE49-F238E27FC236}">
                  <a16:creationId xmlns:a16="http://schemas.microsoft.com/office/drawing/2014/main" id="{4D965797-50F8-4712-8940-098E34A7C793}"/>
                </a:ext>
              </a:extLst>
            </p:cNvPr>
            <p:cNvSpPr/>
            <p:nvPr/>
          </p:nvSpPr>
          <p:spPr>
            <a:xfrm>
              <a:off x="3335204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77">
              <a:extLst>
                <a:ext uri="{FF2B5EF4-FFF2-40B4-BE49-F238E27FC236}">
                  <a16:creationId xmlns:a16="http://schemas.microsoft.com/office/drawing/2014/main" id="{F44D5306-D83F-4CFE-882A-D8ECF2C318F0}"/>
                </a:ext>
              </a:extLst>
            </p:cNvPr>
            <p:cNvSpPr/>
            <p:nvPr/>
          </p:nvSpPr>
          <p:spPr>
            <a:xfrm>
              <a:off x="339161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78">
              <a:extLst>
                <a:ext uri="{FF2B5EF4-FFF2-40B4-BE49-F238E27FC236}">
                  <a16:creationId xmlns:a16="http://schemas.microsoft.com/office/drawing/2014/main" id="{8C5AE245-7FF8-434F-BC1E-A5BB04891B18}"/>
                </a:ext>
              </a:extLst>
            </p:cNvPr>
            <p:cNvSpPr/>
            <p:nvPr/>
          </p:nvSpPr>
          <p:spPr>
            <a:xfrm>
              <a:off x="339161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79">
              <a:extLst>
                <a:ext uri="{FF2B5EF4-FFF2-40B4-BE49-F238E27FC236}">
                  <a16:creationId xmlns:a16="http://schemas.microsoft.com/office/drawing/2014/main" id="{79FC7622-3E59-41BE-AA4A-0E60129C77C3}"/>
                </a:ext>
              </a:extLst>
            </p:cNvPr>
            <p:cNvSpPr/>
            <p:nvPr/>
          </p:nvSpPr>
          <p:spPr>
            <a:xfrm>
              <a:off x="342520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80">
              <a:extLst>
                <a:ext uri="{FF2B5EF4-FFF2-40B4-BE49-F238E27FC236}">
                  <a16:creationId xmlns:a16="http://schemas.microsoft.com/office/drawing/2014/main" id="{19E67470-0669-49AD-A6F4-F511F2493C0B}"/>
                </a:ext>
              </a:extLst>
            </p:cNvPr>
            <p:cNvSpPr/>
            <p:nvPr/>
          </p:nvSpPr>
          <p:spPr>
            <a:xfrm>
              <a:off x="342520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object 81">
              <a:extLst>
                <a:ext uri="{FF2B5EF4-FFF2-40B4-BE49-F238E27FC236}">
                  <a16:creationId xmlns:a16="http://schemas.microsoft.com/office/drawing/2014/main" id="{EE83A939-4EA9-4857-84EC-68E7EF335B50}"/>
                </a:ext>
              </a:extLst>
            </p:cNvPr>
            <p:cNvSpPr/>
            <p:nvPr/>
          </p:nvSpPr>
          <p:spPr>
            <a:xfrm>
              <a:off x="3393528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object 82">
              <a:extLst>
                <a:ext uri="{FF2B5EF4-FFF2-40B4-BE49-F238E27FC236}">
                  <a16:creationId xmlns:a16="http://schemas.microsoft.com/office/drawing/2014/main" id="{74319456-1ECC-4DD6-8E33-CFE13D22D16D}"/>
                </a:ext>
              </a:extLst>
            </p:cNvPr>
            <p:cNvSpPr/>
            <p:nvPr/>
          </p:nvSpPr>
          <p:spPr>
            <a:xfrm>
              <a:off x="3393528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83">
              <a:extLst>
                <a:ext uri="{FF2B5EF4-FFF2-40B4-BE49-F238E27FC236}">
                  <a16:creationId xmlns:a16="http://schemas.microsoft.com/office/drawing/2014/main" id="{4A368C97-19C8-4CC0-B573-26198806AA42}"/>
                </a:ext>
              </a:extLst>
            </p:cNvPr>
            <p:cNvSpPr/>
            <p:nvPr/>
          </p:nvSpPr>
          <p:spPr>
            <a:xfrm>
              <a:off x="3470139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84">
              <a:extLst>
                <a:ext uri="{FF2B5EF4-FFF2-40B4-BE49-F238E27FC236}">
                  <a16:creationId xmlns:a16="http://schemas.microsoft.com/office/drawing/2014/main" id="{BE7AEBCE-5FD0-426D-8C95-124EC122C351}"/>
                </a:ext>
              </a:extLst>
            </p:cNvPr>
            <p:cNvSpPr/>
            <p:nvPr/>
          </p:nvSpPr>
          <p:spPr>
            <a:xfrm>
              <a:off x="3470139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85">
              <a:extLst>
                <a:ext uri="{FF2B5EF4-FFF2-40B4-BE49-F238E27FC236}">
                  <a16:creationId xmlns:a16="http://schemas.microsoft.com/office/drawing/2014/main" id="{661300AB-31A9-4115-845F-E311D100B2EB}"/>
                </a:ext>
              </a:extLst>
            </p:cNvPr>
            <p:cNvSpPr/>
            <p:nvPr/>
          </p:nvSpPr>
          <p:spPr>
            <a:xfrm>
              <a:off x="6155468" y="191171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object 86">
              <a:extLst>
                <a:ext uri="{FF2B5EF4-FFF2-40B4-BE49-F238E27FC236}">
                  <a16:creationId xmlns:a16="http://schemas.microsoft.com/office/drawing/2014/main" id="{36516639-7C83-4635-A8CA-54B301976830}"/>
                </a:ext>
              </a:extLst>
            </p:cNvPr>
            <p:cNvSpPr/>
            <p:nvPr/>
          </p:nvSpPr>
          <p:spPr>
            <a:xfrm>
              <a:off x="6155468" y="191171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object 87">
              <a:extLst>
                <a:ext uri="{FF2B5EF4-FFF2-40B4-BE49-F238E27FC236}">
                  <a16:creationId xmlns:a16="http://schemas.microsoft.com/office/drawing/2014/main" id="{56036027-2C73-4569-94E0-7C68283195FF}"/>
                </a:ext>
              </a:extLst>
            </p:cNvPr>
            <p:cNvSpPr/>
            <p:nvPr/>
          </p:nvSpPr>
          <p:spPr>
            <a:xfrm>
              <a:off x="6124154" y="2146944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5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2"/>
                  </a:lnTo>
                  <a:lnTo>
                    <a:pt x="1940" y="34494"/>
                  </a:lnTo>
                  <a:lnTo>
                    <a:pt x="7238" y="42370"/>
                  </a:lnTo>
                  <a:lnTo>
                    <a:pt x="15109" y="47698"/>
                  </a:lnTo>
                  <a:lnTo>
                    <a:pt x="24765" y="49657"/>
                  </a:lnTo>
                  <a:lnTo>
                    <a:pt x="34367" y="47698"/>
                  </a:lnTo>
                  <a:lnTo>
                    <a:pt x="42243" y="42370"/>
                  </a:lnTo>
                  <a:lnTo>
                    <a:pt x="47571" y="34494"/>
                  </a:lnTo>
                  <a:lnTo>
                    <a:pt x="49530" y="24892"/>
                  </a:lnTo>
                  <a:lnTo>
                    <a:pt x="47571" y="15216"/>
                  </a:lnTo>
                  <a:lnTo>
                    <a:pt x="42243" y="7302"/>
                  </a:lnTo>
                  <a:lnTo>
                    <a:pt x="34367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88">
              <a:extLst>
                <a:ext uri="{FF2B5EF4-FFF2-40B4-BE49-F238E27FC236}">
                  <a16:creationId xmlns:a16="http://schemas.microsoft.com/office/drawing/2014/main" id="{77885535-10A5-4C57-93ED-4EB618AE0E3B}"/>
                </a:ext>
              </a:extLst>
            </p:cNvPr>
            <p:cNvSpPr/>
            <p:nvPr/>
          </p:nvSpPr>
          <p:spPr>
            <a:xfrm>
              <a:off x="6124154" y="2146944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892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5" y="0"/>
                  </a:lnTo>
                  <a:lnTo>
                    <a:pt x="34367" y="1960"/>
                  </a:lnTo>
                  <a:lnTo>
                    <a:pt x="42243" y="7302"/>
                  </a:lnTo>
                  <a:lnTo>
                    <a:pt x="47571" y="15216"/>
                  </a:lnTo>
                  <a:lnTo>
                    <a:pt x="49530" y="24892"/>
                  </a:lnTo>
                  <a:lnTo>
                    <a:pt x="47571" y="34494"/>
                  </a:lnTo>
                  <a:lnTo>
                    <a:pt x="42243" y="42370"/>
                  </a:lnTo>
                  <a:lnTo>
                    <a:pt x="34367" y="47698"/>
                  </a:lnTo>
                  <a:lnTo>
                    <a:pt x="24765" y="49657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89">
              <a:extLst>
                <a:ext uri="{FF2B5EF4-FFF2-40B4-BE49-F238E27FC236}">
                  <a16:creationId xmlns:a16="http://schemas.microsoft.com/office/drawing/2014/main" id="{B6608298-6B5C-454A-A827-DC71A3BB8EEF}"/>
                </a:ext>
              </a:extLst>
            </p:cNvPr>
            <p:cNvSpPr/>
            <p:nvPr/>
          </p:nvSpPr>
          <p:spPr>
            <a:xfrm>
              <a:off x="6234827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90">
              <a:extLst>
                <a:ext uri="{FF2B5EF4-FFF2-40B4-BE49-F238E27FC236}">
                  <a16:creationId xmlns:a16="http://schemas.microsoft.com/office/drawing/2014/main" id="{B5F660D3-2C93-43A9-8AE5-FE4376278594}"/>
                </a:ext>
              </a:extLst>
            </p:cNvPr>
            <p:cNvSpPr/>
            <p:nvPr/>
          </p:nvSpPr>
          <p:spPr>
            <a:xfrm>
              <a:off x="6234827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object 91">
              <a:extLst>
                <a:ext uri="{FF2B5EF4-FFF2-40B4-BE49-F238E27FC236}">
                  <a16:creationId xmlns:a16="http://schemas.microsoft.com/office/drawing/2014/main" id="{5A100F2A-747D-4C90-B8BA-03D50F7C26BD}"/>
                </a:ext>
              </a:extLst>
            </p:cNvPr>
            <p:cNvSpPr/>
            <p:nvPr/>
          </p:nvSpPr>
          <p:spPr>
            <a:xfrm>
              <a:off x="619335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object 92">
              <a:extLst>
                <a:ext uri="{FF2B5EF4-FFF2-40B4-BE49-F238E27FC236}">
                  <a16:creationId xmlns:a16="http://schemas.microsoft.com/office/drawing/2014/main" id="{0ACDA3DB-F99E-4B82-B1D2-E9C38AA83FC2}"/>
                </a:ext>
              </a:extLst>
            </p:cNvPr>
            <p:cNvSpPr/>
            <p:nvPr/>
          </p:nvSpPr>
          <p:spPr>
            <a:xfrm>
              <a:off x="619335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object 93">
              <a:extLst>
                <a:ext uri="{FF2B5EF4-FFF2-40B4-BE49-F238E27FC236}">
                  <a16:creationId xmlns:a16="http://schemas.microsoft.com/office/drawing/2014/main" id="{4521C15B-0AFC-4240-A9DB-4791EC60DA13}"/>
                </a:ext>
              </a:extLst>
            </p:cNvPr>
            <p:cNvSpPr/>
            <p:nvPr/>
          </p:nvSpPr>
          <p:spPr>
            <a:xfrm>
              <a:off x="6169213" y="189796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94">
              <a:extLst>
                <a:ext uri="{FF2B5EF4-FFF2-40B4-BE49-F238E27FC236}">
                  <a16:creationId xmlns:a16="http://schemas.microsoft.com/office/drawing/2014/main" id="{6EC5AAAE-0D2F-46AE-8B09-871FD61F9838}"/>
                </a:ext>
              </a:extLst>
            </p:cNvPr>
            <p:cNvSpPr/>
            <p:nvPr/>
          </p:nvSpPr>
          <p:spPr>
            <a:xfrm>
              <a:off x="6169213" y="189796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object 95">
              <a:extLst>
                <a:ext uri="{FF2B5EF4-FFF2-40B4-BE49-F238E27FC236}">
                  <a16:creationId xmlns:a16="http://schemas.microsoft.com/office/drawing/2014/main" id="{BB4D6B6B-4D83-4597-90E3-D14AA4C5EB12}"/>
                </a:ext>
              </a:extLst>
            </p:cNvPr>
            <p:cNvSpPr/>
            <p:nvPr/>
          </p:nvSpPr>
          <p:spPr>
            <a:xfrm>
              <a:off x="630474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object 96">
              <a:extLst>
                <a:ext uri="{FF2B5EF4-FFF2-40B4-BE49-F238E27FC236}">
                  <a16:creationId xmlns:a16="http://schemas.microsoft.com/office/drawing/2014/main" id="{9420D8E0-F119-4AB4-BC20-ADE7A136ACB0}"/>
                </a:ext>
              </a:extLst>
            </p:cNvPr>
            <p:cNvSpPr/>
            <p:nvPr/>
          </p:nvSpPr>
          <p:spPr>
            <a:xfrm>
              <a:off x="630474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object 97">
              <a:extLst>
                <a:ext uri="{FF2B5EF4-FFF2-40B4-BE49-F238E27FC236}">
                  <a16:creationId xmlns:a16="http://schemas.microsoft.com/office/drawing/2014/main" id="{2BFDB06F-63FA-4388-B8F9-F2AA98D6D772}"/>
                </a:ext>
              </a:extLst>
            </p:cNvPr>
            <p:cNvSpPr/>
            <p:nvPr/>
          </p:nvSpPr>
          <p:spPr>
            <a:xfrm>
              <a:off x="5383979" y="188818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object 98">
              <a:extLst>
                <a:ext uri="{FF2B5EF4-FFF2-40B4-BE49-F238E27FC236}">
                  <a16:creationId xmlns:a16="http://schemas.microsoft.com/office/drawing/2014/main" id="{47C6F344-CE35-494C-A3E8-9C51A4CE7E25}"/>
                </a:ext>
              </a:extLst>
            </p:cNvPr>
            <p:cNvSpPr/>
            <p:nvPr/>
          </p:nvSpPr>
          <p:spPr>
            <a:xfrm>
              <a:off x="5383979" y="188818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object 99">
              <a:extLst>
                <a:ext uri="{FF2B5EF4-FFF2-40B4-BE49-F238E27FC236}">
                  <a16:creationId xmlns:a16="http://schemas.microsoft.com/office/drawing/2014/main" id="{0EF5F2C9-B939-4EA3-8B25-7C2AA6B02301}"/>
                </a:ext>
              </a:extLst>
            </p:cNvPr>
            <p:cNvSpPr/>
            <p:nvPr/>
          </p:nvSpPr>
          <p:spPr>
            <a:xfrm>
              <a:off x="5415293" y="188638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object 100">
              <a:extLst>
                <a:ext uri="{FF2B5EF4-FFF2-40B4-BE49-F238E27FC236}">
                  <a16:creationId xmlns:a16="http://schemas.microsoft.com/office/drawing/2014/main" id="{235CCD8B-D266-4015-B8B4-E7541A9BF1A3}"/>
                </a:ext>
              </a:extLst>
            </p:cNvPr>
            <p:cNvSpPr/>
            <p:nvPr/>
          </p:nvSpPr>
          <p:spPr>
            <a:xfrm>
              <a:off x="5415293" y="188638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2" name="object 101">
              <a:extLst>
                <a:ext uri="{FF2B5EF4-FFF2-40B4-BE49-F238E27FC236}">
                  <a16:creationId xmlns:a16="http://schemas.microsoft.com/office/drawing/2014/main" id="{A7A897C8-D3C1-4834-A7CE-9CD9BCDEC5D8}"/>
                </a:ext>
              </a:extLst>
            </p:cNvPr>
            <p:cNvSpPr/>
            <p:nvPr/>
          </p:nvSpPr>
          <p:spPr>
            <a:xfrm>
              <a:off x="5462862" y="190718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3" name="object 102">
              <a:extLst>
                <a:ext uri="{FF2B5EF4-FFF2-40B4-BE49-F238E27FC236}">
                  <a16:creationId xmlns:a16="http://schemas.microsoft.com/office/drawing/2014/main" id="{778E21CC-BF80-40B7-8C54-8C853CEE946A}"/>
                </a:ext>
              </a:extLst>
            </p:cNvPr>
            <p:cNvSpPr/>
            <p:nvPr/>
          </p:nvSpPr>
          <p:spPr>
            <a:xfrm>
              <a:off x="5462862" y="190718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object 103">
              <a:extLst>
                <a:ext uri="{FF2B5EF4-FFF2-40B4-BE49-F238E27FC236}">
                  <a16:creationId xmlns:a16="http://schemas.microsoft.com/office/drawing/2014/main" id="{375F3439-3260-44A6-BC9B-E4DF2298969B}"/>
                </a:ext>
              </a:extLst>
            </p:cNvPr>
            <p:cNvSpPr/>
            <p:nvPr/>
          </p:nvSpPr>
          <p:spPr>
            <a:xfrm>
              <a:off x="535051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object 104">
              <a:extLst>
                <a:ext uri="{FF2B5EF4-FFF2-40B4-BE49-F238E27FC236}">
                  <a16:creationId xmlns:a16="http://schemas.microsoft.com/office/drawing/2014/main" id="{7764E5B6-8AC0-40AB-8084-79FF6A3DF519}"/>
                </a:ext>
              </a:extLst>
            </p:cNvPr>
            <p:cNvSpPr/>
            <p:nvPr/>
          </p:nvSpPr>
          <p:spPr>
            <a:xfrm>
              <a:off x="535051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object 105">
              <a:extLst>
                <a:ext uri="{FF2B5EF4-FFF2-40B4-BE49-F238E27FC236}">
                  <a16:creationId xmlns:a16="http://schemas.microsoft.com/office/drawing/2014/main" id="{30DB30A8-DC93-4680-A179-BFD97508F7DC}"/>
                </a:ext>
              </a:extLst>
            </p:cNvPr>
            <p:cNvSpPr/>
            <p:nvPr/>
          </p:nvSpPr>
          <p:spPr>
            <a:xfrm>
              <a:off x="7522754" y="18393621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891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5"/>
                  </a:lnTo>
                  <a:lnTo>
                    <a:pt x="1960" y="34420"/>
                  </a:lnTo>
                  <a:lnTo>
                    <a:pt x="7302" y="42291"/>
                  </a:lnTo>
                  <a:lnTo>
                    <a:pt x="15216" y="47589"/>
                  </a:lnTo>
                  <a:lnTo>
                    <a:pt x="24891" y="49530"/>
                  </a:lnTo>
                  <a:lnTo>
                    <a:pt x="34494" y="47589"/>
                  </a:lnTo>
                  <a:lnTo>
                    <a:pt x="42370" y="42291"/>
                  </a:lnTo>
                  <a:lnTo>
                    <a:pt x="47698" y="34420"/>
                  </a:lnTo>
                  <a:lnTo>
                    <a:pt x="49656" y="24765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 sz="1600"/>
            </a:p>
          </p:txBody>
        </p:sp>
        <p:sp>
          <p:nvSpPr>
            <p:cNvPr id="1447" name="object 106">
              <a:extLst>
                <a:ext uri="{FF2B5EF4-FFF2-40B4-BE49-F238E27FC236}">
                  <a16:creationId xmlns:a16="http://schemas.microsoft.com/office/drawing/2014/main" id="{F6FB90CF-7020-4185-91C8-D3AB1616FE16}"/>
                </a:ext>
              </a:extLst>
            </p:cNvPr>
            <p:cNvSpPr/>
            <p:nvPr/>
          </p:nvSpPr>
          <p:spPr>
            <a:xfrm>
              <a:off x="7522754" y="18393621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5"/>
                  </a:moveTo>
                  <a:lnTo>
                    <a:pt x="1960" y="15109"/>
                  </a:lnTo>
                  <a:lnTo>
                    <a:pt x="7302" y="7239"/>
                  </a:lnTo>
                  <a:lnTo>
                    <a:pt x="15216" y="1940"/>
                  </a:lnTo>
                  <a:lnTo>
                    <a:pt x="24891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6" y="24765"/>
                  </a:lnTo>
                  <a:lnTo>
                    <a:pt x="47698" y="34420"/>
                  </a:lnTo>
                  <a:lnTo>
                    <a:pt x="42370" y="42291"/>
                  </a:lnTo>
                  <a:lnTo>
                    <a:pt x="34494" y="47589"/>
                  </a:lnTo>
                  <a:lnTo>
                    <a:pt x="24891" y="49530"/>
                  </a:lnTo>
                  <a:lnTo>
                    <a:pt x="15216" y="47589"/>
                  </a:lnTo>
                  <a:lnTo>
                    <a:pt x="7302" y="42291"/>
                  </a:lnTo>
                  <a:lnTo>
                    <a:pt x="196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sz="1600"/>
            </a:p>
          </p:txBody>
        </p:sp>
        <p:sp>
          <p:nvSpPr>
            <p:cNvPr id="1448" name="object 107">
              <a:extLst>
                <a:ext uri="{FF2B5EF4-FFF2-40B4-BE49-F238E27FC236}">
                  <a16:creationId xmlns:a16="http://schemas.microsoft.com/office/drawing/2014/main" id="{4F467415-6BE3-4607-8D2F-E90F6F298A16}"/>
                </a:ext>
              </a:extLst>
            </p:cNvPr>
            <p:cNvSpPr/>
            <p:nvPr/>
          </p:nvSpPr>
          <p:spPr>
            <a:xfrm>
              <a:off x="9508903" y="189673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object 108">
              <a:extLst>
                <a:ext uri="{FF2B5EF4-FFF2-40B4-BE49-F238E27FC236}">
                  <a16:creationId xmlns:a16="http://schemas.microsoft.com/office/drawing/2014/main" id="{31C9177A-9763-432B-A5F5-524B8E0CC8AA}"/>
                </a:ext>
              </a:extLst>
            </p:cNvPr>
            <p:cNvSpPr/>
            <p:nvPr/>
          </p:nvSpPr>
          <p:spPr>
            <a:xfrm>
              <a:off x="9508903" y="189673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object 109">
              <a:extLst>
                <a:ext uri="{FF2B5EF4-FFF2-40B4-BE49-F238E27FC236}">
                  <a16:creationId xmlns:a16="http://schemas.microsoft.com/office/drawing/2014/main" id="{AA6E1384-61B1-410D-A72B-D2E528FF9A65}"/>
                </a:ext>
              </a:extLst>
            </p:cNvPr>
            <p:cNvSpPr/>
            <p:nvPr/>
          </p:nvSpPr>
          <p:spPr>
            <a:xfrm>
              <a:off x="12290443" y="194988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object 110">
              <a:extLst>
                <a:ext uri="{FF2B5EF4-FFF2-40B4-BE49-F238E27FC236}">
                  <a16:creationId xmlns:a16="http://schemas.microsoft.com/office/drawing/2014/main" id="{612BEC4E-02CA-479F-865C-AB161C2924CC}"/>
                </a:ext>
              </a:extLst>
            </p:cNvPr>
            <p:cNvSpPr/>
            <p:nvPr/>
          </p:nvSpPr>
          <p:spPr>
            <a:xfrm>
              <a:off x="12290443" y="194988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object 111">
              <a:extLst>
                <a:ext uri="{FF2B5EF4-FFF2-40B4-BE49-F238E27FC236}">
                  <a16:creationId xmlns:a16="http://schemas.microsoft.com/office/drawing/2014/main" id="{25628FBF-27BD-47E6-ACCB-FD13B862DA89}"/>
                </a:ext>
              </a:extLst>
            </p:cNvPr>
            <p:cNvSpPr/>
            <p:nvPr/>
          </p:nvSpPr>
          <p:spPr>
            <a:xfrm>
              <a:off x="12222318" y="192127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object 112">
              <a:extLst>
                <a:ext uri="{FF2B5EF4-FFF2-40B4-BE49-F238E27FC236}">
                  <a16:creationId xmlns:a16="http://schemas.microsoft.com/office/drawing/2014/main" id="{E9B4FEA9-F45F-4D3F-B421-6B299E1F88FC}"/>
                </a:ext>
              </a:extLst>
            </p:cNvPr>
            <p:cNvSpPr/>
            <p:nvPr/>
          </p:nvSpPr>
          <p:spPr>
            <a:xfrm>
              <a:off x="12222318" y="192127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object 113">
              <a:extLst>
                <a:ext uri="{FF2B5EF4-FFF2-40B4-BE49-F238E27FC236}">
                  <a16:creationId xmlns:a16="http://schemas.microsoft.com/office/drawing/2014/main" id="{91DFDA31-6051-4744-A463-11924E954FB4}"/>
                </a:ext>
              </a:extLst>
            </p:cNvPr>
            <p:cNvSpPr/>
            <p:nvPr/>
          </p:nvSpPr>
          <p:spPr>
            <a:xfrm>
              <a:off x="12313391" y="187788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object 114">
              <a:extLst>
                <a:ext uri="{FF2B5EF4-FFF2-40B4-BE49-F238E27FC236}">
                  <a16:creationId xmlns:a16="http://schemas.microsoft.com/office/drawing/2014/main" id="{12F1F624-7D14-4932-B00B-EB8AF2B8C065}"/>
                </a:ext>
              </a:extLst>
            </p:cNvPr>
            <p:cNvSpPr/>
            <p:nvPr/>
          </p:nvSpPr>
          <p:spPr>
            <a:xfrm>
              <a:off x="12313391" y="187788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object 115">
              <a:extLst>
                <a:ext uri="{FF2B5EF4-FFF2-40B4-BE49-F238E27FC236}">
                  <a16:creationId xmlns:a16="http://schemas.microsoft.com/office/drawing/2014/main" id="{D2C58EC5-D040-4D3E-AD4F-8AA229853D1D}"/>
                </a:ext>
              </a:extLst>
            </p:cNvPr>
            <p:cNvSpPr/>
            <p:nvPr/>
          </p:nvSpPr>
          <p:spPr>
            <a:xfrm>
              <a:off x="11417364" y="192448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7" name="object 116">
              <a:extLst>
                <a:ext uri="{FF2B5EF4-FFF2-40B4-BE49-F238E27FC236}">
                  <a16:creationId xmlns:a16="http://schemas.microsoft.com/office/drawing/2014/main" id="{C6B6E122-0117-4E9A-9E60-6795F8E973B6}"/>
                </a:ext>
              </a:extLst>
            </p:cNvPr>
            <p:cNvSpPr/>
            <p:nvPr/>
          </p:nvSpPr>
          <p:spPr>
            <a:xfrm>
              <a:off x="11417364" y="192448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8" name="object 117">
              <a:extLst>
                <a:ext uri="{FF2B5EF4-FFF2-40B4-BE49-F238E27FC236}">
                  <a16:creationId xmlns:a16="http://schemas.microsoft.com/office/drawing/2014/main" id="{04B713DA-AA7A-492D-B249-115FEFC87C36}"/>
                </a:ext>
              </a:extLst>
            </p:cNvPr>
            <p:cNvSpPr/>
            <p:nvPr/>
          </p:nvSpPr>
          <p:spPr>
            <a:xfrm>
              <a:off x="11418679" y="187031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object 118">
              <a:extLst>
                <a:ext uri="{FF2B5EF4-FFF2-40B4-BE49-F238E27FC236}">
                  <a16:creationId xmlns:a16="http://schemas.microsoft.com/office/drawing/2014/main" id="{C72D1D2A-A839-4AB5-83C3-B94EDD78BE9D}"/>
                </a:ext>
              </a:extLst>
            </p:cNvPr>
            <p:cNvSpPr/>
            <p:nvPr/>
          </p:nvSpPr>
          <p:spPr>
            <a:xfrm>
              <a:off x="11418679" y="187031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object 119">
              <a:extLst>
                <a:ext uri="{FF2B5EF4-FFF2-40B4-BE49-F238E27FC236}">
                  <a16:creationId xmlns:a16="http://schemas.microsoft.com/office/drawing/2014/main" id="{166BD495-E44F-4FDA-9330-6BF540D20CD1}"/>
                </a:ext>
              </a:extLst>
            </p:cNvPr>
            <p:cNvSpPr/>
            <p:nvPr/>
          </p:nvSpPr>
          <p:spPr>
            <a:xfrm>
              <a:off x="11396748" y="21466171"/>
              <a:ext cx="247880" cy="42602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object 120">
              <a:extLst>
                <a:ext uri="{FF2B5EF4-FFF2-40B4-BE49-F238E27FC236}">
                  <a16:creationId xmlns:a16="http://schemas.microsoft.com/office/drawing/2014/main" id="{7173CF46-7B28-41B0-B4EA-A997E92E9397}"/>
                </a:ext>
              </a:extLst>
            </p:cNvPr>
            <p:cNvSpPr/>
            <p:nvPr/>
          </p:nvSpPr>
          <p:spPr>
            <a:xfrm>
              <a:off x="11560906" y="186875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object 121">
              <a:extLst>
                <a:ext uri="{FF2B5EF4-FFF2-40B4-BE49-F238E27FC236}">
                  <a16:creationId xmlns:a16="http://schemas.microsoft.com/office/drawing/2014/main" id="{288D011B-C132-49E7-BF75-C2536AEB8620}"/>
                </a:ext>
              </a:extLst>
            </p:cNvPr>
            <p:cNvSpPr/>
            <p:nvPr/>
          </p:nvSpPr>
          <p:spPr>
            <a:xfrm>
              <a:off x="11560906" y="186875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object 122">
              <a:extLst>
                <a:ext uri="{FF2B5EF4-FFF2-40B4-BE49-F238E27FC236}">
                  <a16:creationId xmlns:a16="http://schemas.microsoft.com/office/drawing/2014/main" id="{6AD15F01-4901-43D0-8C80-ACBD646E7F64}"/>
                </a:ext>
              </a:extLst>
            </p:cNvPr>
            <p:cNvSpPr/>
            <p:nvPr/>
          </p:nvSpPr>
          <p:spPr>
            <a:xfrm>
              <a:off x="14259381" y="197036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object 123">
              <a:extLst>
                <a:ext uri="{FF2B5EF4-FFF2-40B4-BE49-F238E27FC236}">
                  <a16:creationId xmlns:a16="http://schemas.microsoft.com/office/drawing/2014/main" id="{50103E11-1535-4DC1-B3A2-CDA9C5C9B2C4}"/>
                </a:ext>
              </a:extLst>
            </p:cNvPr>
            <p:cNvSpPr/>
            <p:nvPr/>
          </p:nvSpPr>
          <p:spPr>
            <a:xfrm>
              <a:off x="14259381" y="197036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object 124">
              <a:extLst>
                <a:ext uri="{FF2B5EF4-FFF2-40B4-BE49-F238E27FC236}">
                  <a16:creationId xmlns:a16="http://schemas.microsoft.com/office/drawing/2014/main" id="{2D19C485-2423-45F7-9558-428283FEB415}"/>
                </a:ext>
              </a:extLst>
            </p:cNvPr>
            <p:cNvSpPr/>
            <p:nvPr/>
          </p:nvSpPr>
          <p:spPr>
            <a:xfrm>
              <a:off x="16243259" y="192336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object 125">
              <a:extLst>
                <a:ext uri="{FF2B5EF4-FFF2-40B4-BE49-F238E27FC236}">
                  <a16:creationId xmlns:a16="http://schemas.microsoft.com/office/drawing/2014/main" id="{66D110B5-47BA-4F64-9F6A-1FFBE1352F87}"/>
                </a:ext>
              </a:extLst>
            </p:cNvPr>
            <p:cNvSpPr/>
            <p:nvPr/>
          </p:nvSpPr>
          <p:spPr>
            <a:xfrm>
              <a:off x="16243259" y="192336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object 126">
              <a:extLst>
                <a:ext uri="{FF2B5EF4-FFF2-40B4-BE49-F238E27FC236}">
                  <a16:creationId xmlns:a16="http://schemas.microsoft.com/office/drawing/2014/main" id="{C0019C9D-3971-47D1-8173-DFFADF4B025D}"/>
                </a:ext>
              </a:extLst>
            </p:cNvPr>
            <p:cNvSpPr/>
            <p:nvPr/>
          </p:nvSpPr>
          <p:spPr>
            <a:xfrm>
              <a:off x="16379151" y="1930931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object 127">
              <a:extLst>
                <a:ext uri="{FF2B5EF4-FFF2-40B4-BE49-F238E27FC236}">
                  <a16:creationId xmlns:a16="http://schemas.microsoft.com/office/drawing/2014/main" id="{53267F38-53DD-49FE-8701-58D97E7E0C0E}"/>
                </a:ext>
              </a:extLst>
            </p:cNvPr>
            <p:cNvSpPr/>
            <p:nvPr/>
          </p:nvSpPr>
          <p:spPr>
            <a:xfrm>
              <a:off x="16379151" y="1930931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object 128">
              <a:extLst>
                <a:ext uri="{FF2B5EF4-FFF2-40B4-BE49-F238E27FC236}">
                  <a16:creationId xmlns:a16="http://schemas.microsoft.com/office/drawing/2014/main" id="{BF0C4BE6-D547-4F0D-9A82-97E1FE9DB26C}"/>
                </a:ext>
              </a:extLst>
            </p:cNvPr>
            <p:cNvSpPr/>
            <p:nvPr/>
          </p:nvSpPr>
          <p:spPr>
            <a:xfrm>
              <a:off x="16226646" y="194360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object 129">
              <a:extLst>
                <a:ext uri="{FF2B5EF4-FFF2-40B4-BE49-F238E27FC236}">
                  <a16:creationId xmlns:a16="http://schemas.microsoft.com/office/drawing/2014/main" id="{313293EC-5E00-49BA-947A-607B6C45AD12}"/>
                </a:ext>
              </a:extLst>
            </p:cNvPr>
            <p:cNvSpPr/>
            <p:nvPr/>
          </p:nvSpPr>
          <p:spPr>
            <a:xfrm>
              <a:off x="16226646" y="194360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object 130">
              <a:extLst>
                <a:ext uri="{FF2B5EF4-FFF2-40B4-BE49-F238E27FC236}">
                  <a16:creationId xmlns:a16="http://schemas.microsoft.com/office/drawing/2014/main" id="{5EE85F25-CB4A-4C51-A21A-D8652483EE80}"/>
                </a:ext>
              </a:extLst>
            </p:cNvPr>
            <p:cNvSpPr/>
            <p:nvPr/>
          </p:nvSpPr>
          <p:spPr>
            <a:xfrm>
              <a:off x="1559726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2" name="object 131">
              <a:extLst>
                <a:ext uri="{FF2B5EF4-FFF2-40B4-BE49-F238E27FC236}">
                  <a16:creationId xmlns:a16="http://schemas.microsoft.com/office/drawing/2014/main" id="{44945858-EF4F-4D2E-BD60-F555483917FF}"/>
                </a:ext>
              </a:extLst>
            </p:cNvPr>
            <p:cNvSpPr/>
            <p:nvPr/>
          </p:nvSpPr>
          <p:spPr>
            <a:xfrm>
              <a:off x="1559726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3" name="object 132">
              <a:extLst>
                <a:ext uri="{FF2B5EF4-FFF2-40B4-BE49-F238E27FC236}">
                  <a16:creationId xmlns:a16="http://schemas.microsoft.com/office/drawing/2014/main" id="{CF7FF099-9FEA-47BF-A10C-15BA83DB874F}"/>
                </a:ext>
              </a:extLst>
            </p:cNvPr>
            <p:cNvSpPr/>
            <p:nvPr/>
          </p:nvSpPr>
          <p:spPr>
            <a:xfrm>
              <a:off x="15550893" y="1920419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24765" y="0"/>
                  </a:moveTo>
                  <a:lnTo>
                    <a:pt x="15109" y="1958"/>
                  </a:lnTo>
                  <a:lnTo>
                    <a:pt x="7238" y="7286"/>
                  </a:lnTo>
                  <a:lnTo>
                    <a:pt x="1940" y="15162"/>
                  </a:lnTo>
                  <a:lnTo>
                    <a:pt x="0" y="24764"/>
                  </a:lnTo>
                  <a:lnTo>
                    <a:pt x="1940" y="34440"/>
                  </a:lnTo>
                  <a:lnTo>
                    <a:pt x="7238" y="42354"/>
                  </a:lnTo>
                  <a:lnTo>
                    <a:pt x="15109" y="47696"/>
                  </a:lnTo>
                  <a:lnTo>
                    <a:pt x="24765" y="49656"/>
                  </a:lnTo>
                  <a:lnTo>
                    <a:pt x="34420" y="47696"/>
                  </a:lnTo>
                  <a:lnTo>
                    <a:pt x="42291" y="42354"/>
                  </a:lnTo>
                  <a:lnTo>
                    <a:pt x="47589" y="34440"/>
                  </a:lnTo>
                  <a:lnTo>
                    <a:pt x="49530" y="24764"/>
                  </a:lnTo>
                  <a:lnTo>
                    <a:pt x="47589" y="15162"/>
                  </a:lnTo>
                  <a:lnTo>
                    <a:pt x="42291" y="7286"/>
                  </a:lnTo>
                  <a:lnTo>
                    <a:pt x="3442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object 133">
              <a:extLst>
                <a:ext uri="{FF2B5EF4-FFF2-40B4-BE49-F238E27FC236}">
                  <a16:creationId xmlns:a16="http://schemas.microsoft.com/office/drawing/2014/main" id="{AA727A0A-CE0F-40B6-BFE2-82BF83F35D38}"/>
                </a:ext>
              </a:extLst>
            </p:cNvPr>
            <p:cNvSpPr/>
            <p:nvPr/>
          </p:nvSpPr>
          <p:spPr>
            <a:xfrm>
              <a:off x="15550893" y="1920419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0" y="24764"/>
                  </a:moveTo>
                  <a:lnTo>
                    <a:pt x="1940" y="15162"/>
                  </a:lnTo>
                  <a:lnTo>
                    <a:pt x="7238" y="7286"/>
                  </a:lnTo>
                  <a:lnTo>
                    <a:pt x="15109" y="1958"/>
                  </a:lnTo>
                  <a:lnTo>
                    <a:pt x="24765" y="0"/>
                  </a:lnTo>
                  <a:lnTo>
                    <a:pt x="34420" y="1958"/>
                  </a:lnTo>
                  <a:lnTo>
                    <a:pt x="42291" y="7286"/>
                  </a:lnTo>
                  <a:lnTo>
                    <a:pt x="47589" y="15162"/>
                  </a:lnTo>
                  <a:lnTo>
                    <a:pt x="49530" y="24764"/>
                  </a:lnTo>
                  <a:lnTo>
                    <a:pt x="47589" y="34440"/>
                  </a:lnTo>
                  <a:lnTo>
                    <a:pt x="42291" y="42354"/>
                  </a:lnTo>
                  <a:lnTo>
                    <a:pt x="34420" y="47696"/>
                  </a:lnTo>
                  <a:lnTo>
                    <a:pt x="24765" y="49656"/>
                  </a:lnTo>
                  <a:lnTo>
                    <a:pt x="15109" y="47696"/>
                  </a:lnTo>
                  <a:lnTo>
                    <a:pt x="7238" y="42354"/>
                  </a:lnTo>
                  <a:lnTo>
                    <a:pt x="194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object 134">
              <a:extLst>
                <a:ext uri="{FF2B5EF4-FFF2-40B4-BE49-F238E27FC236}">
                  <a16:creationId xmlns:a16="http://schemas.microsoft.com/office/drawing/2014/main" id="{A319B807-B5B0-4497-82F8-3058DBE75255}"/>
                </a:ext>
              </a:extLst>
            </p:cNvPr>
            <p:cNvSpPr/>
            <p:nvPr/>
          </p:nvSpPr>
          <p:spPr>
            <a:xfrm>
              <a:off x="15594874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object 135">
              <a:extLst>
                <a:ext uri="{FF2B5EF4-FFF2-40B4-BE49-F238E27FC236}">
                  <a16:creationId xmlns:a16="http://schemas.microsoft.com/office/drawing/2014/main" id="{5ACBC5FE-B068-45C4-B088-005E8DB49C75}"/>
                </a:ext>
              </a:extLst>
            </p:cNvPr>
            <p:cNvSpPr/>
            <p:nvPr/>
          </p:nvSpPr>
          <p:spPr>
            <a:xfrm>
              <a:off x="15594874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object 136">
              <a:extLst>
                <a:ext uri="{FF2B5EF4-FFF2-40B4-BE49-F238E27FC236}">
                  <a16:creationId xmlns:a16="http://schemas.microsoft.com/office/drawing/2014/main" id="{08DF35B0-3DD4-491A-BB52-DF123ACF06B9}"/>
                </a:ext>
              </a:extLst>
            </p:cNvPr>
            <p:cNvSpPr/>
            <p:nvPr/>
          </p:nvSpPr>
          <p:spPr>
            <a:xfrm>
              <a:off x="15453725" y="189176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object 137">
              <a:extLst>
                <a:ext uri="{FF2B5EF4-FFF2-40B4-BE49-F238E27FC236}">
                  <a16:creationId xmlns:a16="http://schemas.microsoft.com/office/drawing/2014/main" id="{DA1AF8C1-D48A-47ED-A45C-BF76EB6F58FE}"/>
                </a:ext>
              </a:extLst>
            </p:cNvPr>
            <p:cNvSpPr/>
            <p:nvPr/>
          </p:nvSpPr>
          <p:spPr>
            <a:xfrm>
              <a:off x="15453725" y="189176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object 138">
              <a:extLst>
                <a:ext uri="{FF2B5EF4-FFF2-40B4-BE49-F238E27FC236}">
                  <a16:creationId xmlns:a16="http://schemas.microsoft.com/office/drawing/2014/main" id="{497B3A4C-A1A6-4F32-BF58-5FB08BA7AC5D}"/>
                </a:ext>
              </a:extLst>
            </p:cNvPr>
            <p:cNvSpPr/>
            <p:nvPr/>
          </p:nvSpPr>
          <p:spPr>
            <a:xfrm>
              <a:off x="15541929" y="192325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object 139">
              <a:extLst>
                <a:ext uri="{FF2B5EF4-FFF2-40B4-BE49-F238E27FC236}">
                  <a16:creationId xmlns:a16="http://schemas.microsoft.com/office/drawing/2014/main" id="{F264AB46-EA28-4806-9733-5BFECBE2915D}"/>
                </a:ext>
              </a:extLst>
            </p:cNvPr>
            <p:cNvSpPr/>
            <p:nvPr/>
          </p:nvSpPr>
          <p:spPr>
            <a:xfrm>
              <a:off x="15541929" y="192325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object 140">
              <a:extLst>
                <a:ext uri="{FF2B5EF4-FFF2-40B4-BE49-F238E27FC236}">
                  <a16:creationId xmlns:a16="http://schemas.microsoft.com/office/drawing/2014/main" id="{30568233-A3A3-4B52-B497-C73C314EF102}"/>
                </a:ext>
              </a:extLst>
            </p:cNvPr>
            <p:cNvSpPr/>
            <p:nvPr/>
          </p:nvSpPr>
          <p:spPr>
            <a:xfrm>
              <a:off x="15556749" y="191322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object 141">
              <a:extLst>
                <a:ext uri="{FF2B5EF4-FFF2-40B4-BE49-F238E27FC236}">
                  <a16:creationId xmlns:a16="http://schemas.microsoft.com/office/drawing/2014/main" id="{625F18C1-A410-442B-AF1B-72A9D0A2D789}"/>
                </a:ext>
              </a:extLst>
            </p:cNvPr>
            <p:cNvSpPr/>
            <p:nvPr/>
          </p:nvSpPr>
          <p:spPr>
            <a:xfrm>
              <a:off x="15556749" y="191322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7" name="object 146">
              <a:extLst>
                <a:ext uri="{FF2B5EF4-FFF2-40B4-BE49-F238E27FC236}">
                  <a16:creationId xmlns:a16="http://schemas.microsoft.com/office/drawing/2014/main" id="{D3E01CDB-3DAE-49F1-B9F0-D882182F97B2}"/>
                </a:ext>
              </a:extLst>
            </p:cNvPr>
            <p:cNvSpPr txBox="1"/>
            <p:nvPr/>
          </p:nvSpPr>
          <p:spPr>
            <a:xfrm>
              <a:off x="9258991" y="18300946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0.0025</a:t>
              </a:r>
            </a:p>
          </p:txBody>
        </p:sp>
        <p:sp>
          <p:nvSpPr>
            <p:cNvPr id="1488" name="object 147">
              <a:extLst>
                <a:ext uri="{FF2B5EF4-FFF2-40B4-BE49-F238E27FC236}">
                  <a16:creationId xmlns:a16="http://schemas.microsoft.com/office/drawing/2014/main" id="{8503DDD5-AEC3-4C58-9323-83158612495B}"/>
                </a:ext>
              </a:extLst>
            </p:cNvPr>
            <p:cNvSpPr txBox="1"/>
            <p:nvPr/>
          </p:nvSpPr>
          <p:spPr>
            <a:xfrm>
              <a:off x="11276094" y="18300946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0.0095</a:t>
              </a:r>
            </a:p>
          </p:txBody>
        </p:sp>
        <p:sp>
          <p:nvSpPr>
            <p:cNvPr id="1489" name="object 148">
              <a:extLst>
                <a:ext uri="{FF2B5EF4-FFF2-40B4-BE49-F238E27FC236}">
                  <a16:creationId xmlns:a16="http://schemas.microsoft.com/office/drawing/2014/main" id="{52E30A19-947B-431D-AB08-66F2F0ACE50C}"/>
                </a:ext>
              </a:extLst>
            </p:cNvPr>
            <p:cNvSpPr txBox="1"/>
            <p:nvPr/>
          </p:nvSpPr>
          <p:spPr>
            <a:xfrm>
              <a:off x="13293199" y="18300946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0.0043</a:t>
              </a:r>
            </a:p>
          </p:txBody>
        </p:sp>
        <p:sp>
          <p:nvSpPr>
            <p:cNvPr id="1490" name="object 149">
              <a:extLst>
                <a:ext uri="{FF2B5EF4-FFF2-40B4-BE49-F238E27FC236}">
                  <a16:creationId xmlns:a16="http://schemas.microsoft.com/office/drawing/2014/main" id="{D47AED2B-C617-481A-936E-FC8227D02623}"/>
                </a:ext>
              </a:extLst>
            </p:cNvPr>
            <p:cNvSpPr txBox="1"/>
            <p:nvPr/>
          </p:nvSpPr>
          <p:spPr>
            <a:xfrm>
              <a:off x="15272056" y="18300946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1.8e−05</a:t>
              </a:r>
            </a:p>
          </p:txBody>
        </p:sp>
        <p:sp>
          <p:nvSpPr>
            <p:cNvPr id="1491" name="object 150">
              <a:extLst>
                <a:ext uri="{FF2B5EF4-FFF2-40B4-BE49-F238E27FC236}">
                  <a16:creationId xmlns:a16="http://schemas.microsoft.com/office/drawing/2014/main" id="{5984D7A7-BEE9-46AF-84D8-F7A92E597DE1}"/>
                </a:ext>
              </a:extLst>
            </p:cNvPr>
            <p:cNvSpPr/>
            <p:nvPr/>
          </p:nvSpPr>
          <p:spPr>
            <a:xfrm>
              <a:off x="605652" y="18257790"/>
              <a:ext cx="16540684" cy="3383821"/>
            </a:xfrm>
            <a:custGeom>
              <a:avLst/>
              <a:gdLst/>
              <a:ahLst/>
              <a:cxnLst/>
              <a:rect l="l" t="t" r="r" b="b"/>
              <a:pathLst>
                <a:path w="17576165" h="4660265">
                  <a:moveTo>
                    <a:pt x="0" y="4659757"/>
                  </a:moveTo>
                  <a:lnTo>
                    <a:pt x="17576165" y="4659757"/>
                  </a:lnTo>
                  <a:lnTo>
                    <a:pt x="17576165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2" name="object 151">
              <a:extLst>
                <a:ext uri="{FF2B5EF4-FFF2-40B4-BE49-F238E27FC236}">
                  <a16:creationId xmlns:a16="http://schemas.microsoft.com/office/drawing/2014/main" id="{3AD24F3D-5D31-4051-86D2-2D271AE162B1}"/>
                </a:ext>
              </a:extLst>
            </p:cNvPr>
            <p:cNvSpPr txBox="1"/>
            <p:nvPr/>
          </p:nvSpPr>
          <p:spPr>
            <a:xfrm>
              <a:off x="108626" y="20652422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93" name="object 152">
              <a:extLst>
                <a:ext uri="{FF2B5EF4-FFF2-40B4-BE49-F238E27FC236}">
                  <a16:creationId xmlns:a16="http://schemas.microsoft.com/office/drawing/2014/main" id="{DA2446BB-9986-45A7-8762-C5571C8DD3E9}"/>
                </a:ext>
              </a:extLst>
            </p:cNvPr>
            <p:cNvSpPr txBox="1"/>
            <p:nvPr/>
          </p:nvSpPr>
          <p:spPr>
            <a:xfrm>
              <a:off x="108626" y="19897460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94" name="object 153">
              <a:extLst>
                <a:ext uri="{FF2B5EF4-FFF2-40B4-BE49-F238E27FC236}">
                  <a16:creationId xmlns:a16="http://schemas.microsoft.com/office/drawing/2014/main" id="{68D6036D-6652-4D23-B037-2586FC8B6609}"/>
                </a:ext>
              </a:extLst>
            </p:cNvPr>
            <p:cNvSpPr txBox="1"/>
            <p:nvPr/>
          </p:nvSpPr>
          <p:spPr>
            <a:xfrm>
              <a:off x="108626" y="19142497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95" name="object 154">
              <a:extLst>
                <a:ext uri="{FF2B5EF4-FFF2-40B4-BE49-F238E27FC236}">
                  <a16:creationId xmlns:a16="http://schemas.microsoft.com/office/drawing/2014/main" id="{13687CB6-6E6D-4471-907B-E95E5EFE7527}"/>
                </a:ext>
              </a:extLst>
            </p:cNvPr>
            <p:cNvSpPr txBox="1"/>
            <p:nvPr/>
          </p:nvSpPr>
          <p:spPr>
            <a:xfrm>
              <a:off x="108626" y="18387628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96" name="object 155">
              <a:extLst>
                <a:ext uri="{FF2B5EF4-FFF2-40B4-BE49-F238E27FC236}">
                  <a16:creationId xmlns:a16="http://schemas.microsoft.com/office/drawing/2014/main" id="{5FF1D4AE-FA0E-4D41-9800-127DCF893118}"/>
                </a:ext>
              </a:extLst>
            </p:cNvPr>
            <p:cNvSpPr/>
            <p:nvPr/>
          </p:nvSpPr>
          <p:spPr>
            <a:xfrm>
              <a:off x="572905" y="21487520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object 156">
              <a:extLst>
                <a:ext uri="{FF2B5EF4-FFF2-40B4-BE49-F238E27FC236}">
                  <a16:creationId xmlns:a16="http://schemas.microsoft.com/office/drawing/2014/main" id="{084654D0-1770-4DBC-BDFF-859134024261}"/>
                </a:ext>
              </a:extLst>
            </p:cNvPr>
            <p:cNvSpPr/>
            <p:nvPr/>
          </p:nvSpPr>
          <p:spPr>
            <a:xfrm>
              <a:off x="572905" y="20732557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object 157">
              <a:extLst>
                <a:ext uri="{FF2B5EF4-FFF2-40B4-BE49-F238E27FC236}">
                  <a16:creationId xmlns:a16="http://schemas.microsoft.com/office/drawing/2014/main" id="{A97ED37E-F12C-4D13-8BD7-6C4CF4FF037A}"/>
                </a:ext>
              </a:extLst>
            </p:cNvPr>
            <p:cNvSpPr/>
            <p:nvPr/>
          </p:nvSpPr>
          <p:spPr>
            <a:xfrm>
              <a:off x="572905" y="19977594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object 158">
              <a:extLst>
                <a:ext uri="{FF2B5EF4-FFF2-40B4-BE49-F238E27FC236}">
                  <a16:creationId xmlns:a16="http://schemas.microsoft.com/office/drawing/2014/main" id="{B5B0D9EE-FB67-4211-B9D6-B3E69A26E253}"/>
                </a:ext>
              </a:extLst>
            </p:cNvPr>
            <p:cNvSpPr/>
            <p:nvPr/>
          </p:nvSpPr>
          <p:spPr>
            <a:xfrm>
              <a:off x="572905" y="19222725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object 159">
              <a:extLst>
                <a:ext uri="{FF2B5EF4-FFF2-40B4-BE49-F238E27FC236}">
                  <a16:creationId xmlns:a16="http://schemas.microsoft.com/office/drawing/2014/main" id="{2C7F4877-3543-458E-9694-61ED7CD59EBC}"/>
                </a:ext>
              </a:extLst>
            </p:cNvPr>
            <p:cNvSpPr/>
            <p:nvPr/>
          </p:nvSpPr>
          <p:spPr>
            <a:xfrm>
              <a:off x="572905" y="18467762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object 160">
              <a:extLst>
                <a:ext uri="{FF2B5EF4-FFF2-40B4-BE49-F238E27FC236}">
                  <a16:creationId xmlns:a16="http://schemas.microsoft.com/office/drawing/2014/main" id="{F642CAAB-A762-472C-96B2-F5B10415F261}"/>
                </a:ext>
              </a:extLst>
            </p:cNvPr>
            <p:cNvSpPr/>
            <p:nvPr/>
          </p:nvSpPr>
          <p:spPr>
            <a:xfrm>
              <a:off x="1816010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2" name="object 161">
              <a:extLst>
                <a:ext uri="{FF2B5EF4-FFF2-40B4-BE49-F238E27FC236}">
                  <a16:creationId xmlns:a16="http://schemas.microsoft.com/office/drawing/2014/main" id="{78A17F79-D295-4826-B271-E7AA78F072DE}"/>
                </a:ext>
              </a:extLst>
            </p:cNvPr>
            <p:cNvSpPr/>
            <p:nvPr/>
          </p:nvSpPr>
          <p:spPr>
            <a:xfrm>
              <a:off x="3833115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3" name="object 162">
              <a:extLst>
                <a:ext uri="{FF2B5EF4-FFF2-40B4-BE49-F238E27FC236}">
                  <a16:creationId xmlns:a16="http://schemas.microsoft.com/office/drawing/2014/main" id="{272E6D8A-E1EB-4F02-A26B-3AD056637E22}"/>
                </a:ext>
              </a:extLst>
            </p:cNvPr>
            <p:cNvSpPr/>
            <p:nvPr/>
          </p:nvSpPr>
          <p:spPr>
            <a:xfrm>
              <a:off x="5850339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4" name="object 163">
              <a:extLst>
                <a:ext uri="{FF2B5EF4-FFF2-40B4-BE49-F238E27FC236}">
                  <a16:creationId xmlns:a16="http://schemas.microsoft.com/office/drawing/2014/main" id="{1114DB4B-EF34-46E1-9734-106EBE11C1D9}"/>
                </a:ext>
              </a:extLst>
            </p:cNvPr>
            <p:cNvSpPr/>
            <p:nvPr/>
          </p:nvSpPr>
          <p:spPr>
            <a:xfrm>
              <a:off x="7867442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object 164">
              <a:extLst>
                <a:ext uri="{FF2B5EF4-FFF2-40B4-BE49-F238E27FC236}">
                  <a16:creationId xmlns:a16="http://schemas.microsoft.com/office/drawing/2014/main" id="{CBFF6C71-3BBB-45A6-A5A8-6836E41A889E}"/>
                </a:ext>
              </a:extLst>
            </p:cNvPr>
            <p:cNvSpPr/>
            <p:nvPr/>
          </p:nvSpPr>
          <p:spPr>
            <a:xfrm>
              <a:off x="9884547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object 165">
              <a:extLst>
                <a:ext uri="{FF2B5EF4-FFF2-40B4-BE49-F238E27FC236}">
                  <a16:creationId xmlns:a16="http://schemas.microsoft.com/office/drawing/2014/main" id="{D534BF4F-9724-41B3-A9A3-F31D07E8C716}"/>
                </a:ext>
              </a:extLst>
            </p:cNvPr>
            <p:cNvSpPr/>
            <p:nvPr/>
          </p:nvSpPr>
          <p:spPr>
            <a:xfrm>
              <a:off x="11901771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object 166">
              <a:extLst>
                <a:ext uri="{FF2B5EF4-FFF2-40B4-BE49-F238E27FC236}">
                  <a16:creationId xmlns:a16="http://schemas.microsoft.com/office/drawing/2014/main" id="{11BC535E-7632-4053-8F48-6FCD2F732D6F}"/>
                </a:ext>
              </a:extLst>
            </p:cNvPr>
            <p:cNvSpPr/>
            <p:nvPr/>
          </p:nvSpPr>
          <p:spPr>
            <a:xfrm>
              <a:off x="13918874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object 167">
              <a:extLst>
                <a:ext uri="{FF2B5EF4-FFF2-40B4-BE49-F238E27FC236}">
                  <a16:creationId xmlns:a16="http://schemas.microsoft.com/office/drawing/2014/main" id="{E8F1139B-4680-43E6-B262-A8339201A8C7}"/>
                </a:ext>
              </a:extLst>
            </p:cNvPr>
            <p:cNvSpPr/>
            <p:nvPr/>
          </p:nvSpPr>
          <p:spPr>
            <a:xfrm>
              <a:off x="15936099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object 176">
              <a:extLst>
                <a:ext uri="{FF2B5EF4-FFF2-40B4-BE49-F238E27FC236}">
                  <a16:creationId xmlns:a16="http://schemas.microsoft.com/office/drawing/2014/main" id="{5999E253-9CE4-4DA4-81F5-05DDDEFC36E8}"/>
                </a:ext>
              </a:extLst>
            </p:cNvPr>
            <p:cNvSpPr txBox="1"/>
            <p:nvPr/>
          </p:nvSpPr>
          <p:spPr>
            <a:xfrm>
              <a:off x="108626" y="21417775"/>
              <a:ext cx="45065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515" name="object 177">
              <a:extLst>
                <a:ext uri="{FF2B5EF4-FFF2-40B4-BE49-F238E27FC236}">
                  <a16:creationId xmlns:a16="http://schemas.microsoft.com/office/drawing/2014/main" id="{9AA585D6-D272-42FE-9DA4-694E65EF3D45}"/>
                </a:ext>
              </a:extLst>
            </p:cNvPr>
            <p:cNvSpPr txBox="1"/>
            <p:nvPr/>
          </p:nvSpPr>
          <p:spPr>
            <a:xfrm>
              <a:off x="1369611" y="21656795"/>
              <a:ext cx="89339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16" name="object 178">
              <a:extLst>
                <a:ext uri="{FF2B5EF4-FFF2-40B4-BE49-F238E27FC236}">
                  <a16:creationId xmlns:a16="http://schemas.microsoft.com/office/drawing/2014/main" id="{1F120BEF-F30A-48B6-9DD4-086DE953E7D9}"/>
                </a:ext>
              </a:extLst>
            </p:cNvPr>
            <p:cNvSpPr txBox="1"/>
            <p:nvPr/>
          </p:nvSpPr>
          <p:spPr>
            <a:xfrm>
              <a:off x="3404762" y="21656795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17" name="object 179">
              <a:extLst>
                <a:ext uri="{FF2B5EF4-FFF2-40B4-BE49-F238E27FC236}">
                  <a16:creationId xmlns:a16="http://schemas.microsoft.com/office/drawing/2014/main" id="{89718BE8-9BB6-4EFA-A9D3-46EC6B5ADC1A}"/>
                </a:ext>
              </a:extLst>
            </p:cNvPr>
            <p:cNvSpPr txBox="1"/>
            <p:nvPr/>
          </p:nvSpPr>
          <p:spPr>
            <a:xfrm>
              <a:off x="5270079" y="21656795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18" name="object 180">
              <a:extLst>
                <a:ext uri="{FF2B5EF4-FFF2-40B4-BE49-F238E27FC236}">
                  <a16:creationId xmlns:a16="http://schemas.microsoft.com/office/drawing/2014/main" id="{0D8A03F3-0477-4969-BD9B-5C715CBF2B6E}"/>
                </a:ext>
              </a:extLst>
            </p:cNvPr>
            <p:cNvSpPr txBox="1"/>
            <p:nvPr/>
          </p:nvSpPr>
          <p:spPr>
            <a:xfrm>
              <a:off x="7472795" y="21656795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19" name="object 181">
              <a:extLst>
                <a:ext uri="{FF2B5EF4-FFF2-40B4-BE49-F238E27FC236}">
                  <a16:creationId xmlns:a16="http://schemas.microsoft.com/office/drawing/2014/main" id="{D1A44737-E430-4F3E-927A-965275173E96}"/>
                </a:ext>
              </a:extLst>
            </p:cNvPr>
            <p:cNvSpPr txBox="1"/>
            <p:nvPr/>
          </p:nvSpPr>
          <p:spPr>
            <a:xfrm>
              <a:off x="9434323" y="21656795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0" name="object 182">
              <a:extLst>
                <a:ext uri="{FF2B5EF4-FFF2-40B4-BE49-F238E27FC236}">
                  <a16:creationId xmlns:a16="http://schemas.microsoft.com/office/drawing/2014/main" id="{55D5A4CD-BF43-4ABF-BB48-16C052E8169B}"/>
                </a:ext>
              </a:extLst>
            </p:cNvPr>
            <p:cNvSpPr txBox="1"/>
            <p:nvPr/>
          </p:nvSpPr>
          <p:spPr>
            <a:xfrm>
              <a:off x="11441388" y="21656795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1" name="object 183">
              <a:extLst>
                <a:ext uri="{FF2B5EF4-FFF2-40B4-BE49-F238E27FC236}">
                  <a16:creationId xmlns:a16="http://schemas.microsoft.com/office/drawing/2014/main" id="{E61CF2FC-B0D9-4F3C-B53B-31729F2D71CF}"/>
                </a:ext>
              </a:extLst>
            </p:cNvPr>
            <p:cNvSpPr txBox="1"/>
            <p:nvPr/>
          </p:nvSpPr>
          <p:spPr>
            <a:xfrm>
              <a:off x="13465901" y="21656795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2" name="object 184">
              <a:extLst>
                <a:ext uri="{FF2B5EF4-FFF2-40B4-BE49-F238E27FC236}">
                  <a16:creationId xmlns:a16="http://schemas.microsoft.com/office/drawing/2014/main" id="{1CA3C562-0D0A-4C23-84EF-E6978259DFB7}"/>
                </a:ext>
              </a:extLst>
            </p:cNvPr>
            <p:cNvSpPr txBox="1"/>
            <p:nvPr/>
          </p:nvSpPr>
          <p:spPr>
            <a:xfrm>
              <a:off x="15483006" y="21656795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5" name="object 174">
              <a:extLst>
                <a:ext uri="{FF2B5EF4-FFF2-40B4-BE49-F238E27FC236}">
                  <a16:creationId xmlns:a16="http://schemas.microsoft.com/office/drawing/2014/main" id="{AE7CDAFD-A0D9-439A-BA18-FEF209815044}"/>
                </a:ext>
              </a:extLst>
            </p:cNvPr>
            <p:cNvSpPr txBox="1"/>
            <p:nvPr/>
          </p:nvSpPr>
          <p:spPr>
            <a:xfrm>
              <a:off x="14184560" y="17852516"/>
              <a:ext cx="2974565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depleted.  </a:t>
              </a:r>
              <a:endParaRPr lang="en-US" sz="1200" dirty="0">
                <a:solidFill>
                  <a:srgbClr val="1D2D5F"/>
                </a:solidFill>
                <a:latin typeface="Arial"/>
                <a:cs typeface="Arial"/>
              </a:endParaRPr>
            </a:p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4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1D2D5F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1D2D5F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6" name="object 175">
              <a:extLst>
                <a:ext uri="{FF2B5EF4-FFF2-40B4-BE49-F238E27FC236}">
                  <a16:creationId xmlns:a16="http://schemas.microsoft.com/office/drawing/2014/main" id="{FAFC78BC-5519-436F-9288-604C8DAAEEA1}"/>
                </a:ext>
              </a:extLst>
            </p:cNvPr>
            <p:cNvSpPr txBox="1">
              <a:spLocks/>
            </p:cNvSpPr>
            <p:nvPr/>
          </p:nvSpPr>
          <p:spPr>
            <a:xfrm>
              <a:off x="7199784" y="17681923"/>
              <a:ext cx="3353138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Torulaspora</a:t>
              </a:r>
              <a:r>
                <a:rPr lang="en-US" sz="2800" b="1" i="1" dirty="0">
                  <a:solidFill>
                    <a:srgbClr val="993333"/>
                  </a:solidFill>
                </a:rPr>
                <a:t> </a:t>
              </a: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globosa</a:t>
              </a:r>
              <a:endParaRPr lang="en-US" sz="2800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63" name="Group 1662">
            <a:extLst>
              <a:ext uri="{FF2B5EF4-FFF2-40B4-BE49-F238E27FC236}">
                <a16:creationId xmlns:a16="http://schemas.microsoft.com/office/drawing/2014/main" id="{B5CEB725-6C13-4AF5-B160-4FA52BC233B6}"/>
              </a:ext>
            </a:extLst>
          </p:cNvPr>
          <p:cNvGrpSpPr/>
          <p:nvPr/>
        </p:nvGrpSpPr>
        <p:grpSpPr>
          <a:xfrm>
            <a:off x="701250" y="21128880"/>
            <a:ext cx="17011702" cy="4160739"/>
            <a:chOff x="89183" y="22123044"/>
            <a:chExt cx="17011702" cy="4160739"/>
          </a:xfrm>
        </p:grpSpPr>
        <p:sp>
          <p:nvSpPr>
            <p:cNvPr id="1528" name="object 2">
              <a:extLst>
                <a:ext uri="{FF2B5EF4-FFF2-40B4-BE49-F238E27FC236}">
                  <a16:creationId xmlns:a16="http://schemas.microsoft.com/office/drawing/2014/main" id="{DA4CCB1D-E3F7-4D42-B0D6-7A095DC32ADC}"/>
                </a:ext>
              </a:extLst>
            </p:cNvPr>
            <p:cNvSpPr/>
            <p:nvPr/>
          </p:nvSpPr>
          <p:spPr>
            <a:xfrm>
              <a:off x="16530666" y="25338634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9" name="object 3">
              <a:extLst>
                <a:ext uri="{FF2B5EF4-FFF2-40B4-BE49-F238E27FC236}">
                  <a16:creationId xmlns:a16="http://schemas.microsoft.com/office/drawing/2014/main" id="{4D1C209B-8280-4DFB-B1E7-3E00F3F77FF5}"/>
                </a:ext>
              </a:extLst>
            </p:cNvPr>
            <p:cNvSpPr/>
            <p:nvPr/>
          </p:nvSpPr>
          <p:spPr>
            <a:xfrm>
              <a:off x="15719976" y="25338634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0" name="object 4">
              <a:extLst>
                <a:ext uri="{FF2B5EF4-FFF2-40B4-BE49-F238E27FC236}">
                  <a16:creationId xmlns:a16="http://schemas.microsoft.com/office/drawing/2014/main" id="{2EEA630B-0D15-4366-8FB6-BD93EB2CD6B6}"/>
                </a:ext>
              </a:extLst>
            </p:cNvPr>
            <p:cNvSpPr/>
            <p:nvPr/>
          </p:nvSpPr>
          <p:spPr>
            <a:xfrm>
              <a:off x="14503881" y="25338634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4">
                  <a:moveTo>
                    <a:pt x="0" y="0"/>
                  </a:moveTo>
                  <a:lnTo>
                    <a:pt x="75374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1" name="object 5">
              <a:extLst>
                <a:ext uri="{FF2B5EF4-FFF2-40B4-BE49-F238E27FC236}">
                  <a16:creationId xmlns:a16="http://schemas.microsoft.com/office/drawing/2014/main" id="{58F187E7-C9BE-4330-A6C1-4B88EFAB1F31}"/>
                </a:ext>
              </a:extLst>
            </p:cNvPr>
            <p:cNvSpPr/>
            <p:nvPr/>
          </p:nvSpPr>
          <p:spPr>
            <a:xfrm>
              <a:off x="13693070" y="25338634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2" name="object 6">
              <a:extLst>
                <a:ext uri="{FF2B5EF4-FFF2-40B4-BE49-F238E27FC236}">
                  <a16:creationId xmlns:a16="http://schemas.microsoft.com/office/drawing/2014/main" id="{5E967FF6-33D2-4F83-949C-8FCADB628325}"/>
                </a:ext>
              </a:extLst>
            </p:cNvPr>
            <p:cNvSpPr/>
            <p:nvPr/>
          </p:nvSpPr>
          <p:spPr>
            <a:xfrm>
              <a:off x="12476975" y="25338634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4">
                  <a:moveTo>
                    <a:pt x="0" y="0"/>
                  </a:moveTo>
                  <a:lnTo>
                    <a:pt x="75374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3" name="object 7">
              <a:extLst>
                <a:ext uri="{FF2B5EF4-FFF2-40B4-BE49-F238E27FC236}">
                  <a16:creationId xmlns:a16="http://schemas.microsoft.com/office/drawing/2014/main" id="{42F2A9D9-D438-4C69-8094-A1620C596AB4}"/>
                </a:ext>
              </a:extLst>
            </p:cNvPr>
            <p:cNvSpPr/>
            <p:nvPr/>
          </p:nvSpPr>
          <p:spPr>
            <a:xfrm>
              <a:off x="11666166" y="25338634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4" name="object 8">
              <a:extLst>
                <a:ext uri="{FF2B5EF4-FFF2-40B4-BE49-F238E27FC236}">
                  <a16:creationId xmlns:a16="http://schemas.microsoft.com/office/drawing/2014/main" id="{B40B3BBC-1C28-4569-975E-96EEEA9E313B}"/>
                </a:ext>
              </a:extLst>
            </p:cNvPr>
            <p:cNvSpPr/>
            <p:nvPr/>
          </p:nvSpPr>
          <p:spPr>
            <a:xfrm>
              <a:off x="10450071" y="25338634"/>
              <a:ext cx="709937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2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5" name="object 9">
              <a:extLst>
                <a:ext uri="{FF2B5EF4-FFF2-40B4-BE49-F238E27FC236}">
                  <a16:creationId xmlns:a16="http://schemas.microsoft.com/office/drawing/2014/main" id="{93CA6ACA-ABA8-4E34-98E6-A366E001F33C}"/>
                </a:ext>
              </a:extLst>
            </p:cNvPr>
            <p:cNvSpPr/>
            <p:nvPr/>
          </p:nvSpPr>
          <p:spPr>
            <a:xfrm>
              <a:off x="8423167" y="25338634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6" name="object 10">
              <a:extLst>
                <a:ext uri="{FF2B5EF4-FFF2-40B4-BE49-F238E27FC236}">
                  <a16:creationId xmlns:a16="http://schemas.microsoft.com/office/drawing/2014/main" id="{A393BABA-23B3-4B2C-8F34-C86844BD2E8D}"/>
                </a:ext>
              </a:extLst>
            </p:cNvPr>
            <p:cNvSpPr/>
            <p:nvPr/>
          </p:nvSpPr>
          <p:spPr>
            <a:xfrm>
              <a:off x="7612477" y="25338634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7" name="object 11">
              <a:extLst>
                <a:ext uri="{FF2B5EF4-FFF2-40B4-BE49-F238E27FC236}">
                  <a16:creationId xmlns:a16="http://schemas.microsoft.com/office/drawing/2014/main" id="{82A6E4AD-F5C1-4684-A6DC-494839B5A1AE}"/>
                </a:ext>
              </a:extLst>
            </p:cNvPr>
            <p:cNvSpPr/>
            <p:nvPr/>
          </p:nvSpPr>
          <p:spPr>
            <a:xfrm>
              <a:off x="6396262" y="25338634"/>
              <a:ext cx="709937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8" name="object 12">
              <a:extLst>
                <a:ext uri="{FF2B5EF4-FFF2-40B4-BE49-F238E27FC236}">
                  <a16:creationId xmlns:a16="http://schemas.microsoft.com/office/drawing/2014/main" id="{6F7E9195-852F-4E4A-8748-B692A254167E}"/>
                </a:ext>
              </a:extLst>
            </p:cNvPr>
            <p:cNvSpPr/>
            <p:nvPr/>
          </p:nvSpPr>
          <p:spPr>
            <a:xfrm>
              <a:off x="2342573" y="25338634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60">
                  <a:moveTo>
                    <a:pt x="0" y="0"/>
                  </a:moveTo>
                  <a:lnTo>
                    <a:pt x="376910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9" name="object 13">
              <a:extLst>
                <a:ext uri="{FF2B5EF4-FFF2-40B4-BE49-F238E27FC236}">
                  <a16:creationId xmlns:a16="http://schemas.microsoft.com/office/drawing/2014/main" id="{88724D7A-A208-4C1A-92E6-E44E44EC4538}"/>
                </a:ext>
              </a:extLst>
            </p:cNvPr>
            <p:cNvSpPr/>
            <p:nvPr/>
          </p:nvSpPr>
          <p:spPr>
            <a:xfrm>
              <a:off x="467695" y="25338634"/>
              <a:ext cx="1368480" cy="0"/>
            </a:xfrm>
            <a:custGeom>
              <a:avLst/>
              <a:gdLst/>
              <a:ahLst/>
              <a:cxnLst/>
              <a:rect l="l" t="t" r="r" b="b"/>
              <a:pathLst>
                <a:path w="1454150">
                  <a:moveTo>
                    <a:pt x="0" y="0"/>
                  </a:moveTo>
                  <a:lnTo>
                    <a:pt x="1453769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0" name="object 14">
              <a:extLst>
                <a:ext uri="{FF2B5EF4-FFF2-40B4-BE49-F238E27FC236}">
                  <a16:creationId xmlns:a16="http://schemas.microsoft.com/office/drawing/2014/main" id="{3F1A773F-8CAC-4483-9EF0-39AFC1FD0524}"/>
                </a:ext>
              </a:extLst>
            </p:cNvPr>
            <p:cNvSpPr/>
            <p:nvPr/>
          </p:nvSpPr>
          <p:spPr>
            <a:xfrm>
              <a:off x="467695" y="24178111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1" name="object 15">
              <a:extLst>
                <a:ext uri="{FF2B5EF4-FFF2-40B4-BE49-F238E27FC236}">
                  <a16:creationId xmlns:a16="http://schemas.microsoft.com/office/drawing/2014/main" id="{90825B61-4D7D-440F-9739-154370C9D2EA}"/>
                </a:ext>
              </a:extLst>
            </p:cNvPr>
            <p:cNvSpPr/>
            <p:nvPr/>
          </p:nvSpPr>
          <p:spPr>
            <a:xfrm>
              <a:off x="467695" y="23017680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2" name="object 16">
              <a:extLst>
                <a:ext uri="{FF2B5EF4-FFF2-40B4-BE49-F238E27FC236}">
                  <a16:creationId xmlns:a16="http://schemas.microsoft.com/office/drawing/2014/main" id="{1681281D-39D8-4FE4-9957-3BEC16BB3C7F}"/>
                </a:ext>
              </a:extLst>
            </p:cNvPr>
            <p:cNvSpPr/>
            <p:nvPr/>
          </p:nvSpPr>
          <p:spPr>
            <a:xfrm>
              <a:off x="467695" y="25918942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3" name="object 17">
              <a:extLst>
                <a:ext uri="{FF2B5EF4-FFF2-40B4-BE49-F238E27FC236}">
                  <a16:creationId xmlns:a16="http://schemas.microsoft.com/office/drawing/2014/main" id="{E064C1CC-85AF-42BE-9680-926F45F388A5}"/>
                </a:ext>
              </a:extLst>
            </p:cNvPr>
            <p:cNvSpPr/>
            <p:nvPr/>
          </p:nvSpPr>
          <p:spPr>
            <a:xfrm>
              <a:off x="4369476" y="24758419"/>
              <a:ext cx="12719098" cy="0"/>
            </a:xfrm>
            <a:custGeom>
              <a:avLst/>
              <a:gdLst/>
              <a:ahLst/>
              <a:cxnLst/>
              <a:rect l="l" t="t" r="r" b="b"/>
              <a:pathLst>
                <a:path w="13515340">
                  <a:moveTo>
                    <a:pt x="0" y="0"/>
                  </a:moveTo>
                  <a:lnTo>
                    <a:pt x="13514831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4" name="object 18">
              <a:extLst>
                <a:ext uri="{FF2B5EF4-FFF2-40B4-BE49-F238E27FC236}">
                  <a16:creationId xmlns:a16="http://schemas.microsoft.com/office/drawing/2014/main" id="{D7DFFD3E-1006-463B-8C2D-EEA5D0E683A5}"/>
                </a:ext>
              </a:extLst>
            </p:cNvPr>
            <p:cNvSpPr/>
            <p:nvPr/>
          </p:nvSpPr>
          <p:spPr>
            <a:xfrm>
              <a:off x="3558667" y="24758419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5" name="object 19">
              <a:extLst>
                <a:ext uri="{FF2B5EF4-FFF2-40B4-BE49-F238E27FC236}">
                  <a16:creationId xmlns:a16="http://schemas.microsoft.com/office/drawing/2014/main" id="{A7E88599-09DC-4D9A-952A-0DC486D2BC87}"/>
                </a:ext>
              </a:extLst>
            </p:cNvPr>
            <p:cNvSpPr/>
            <p:nvPr/>
          </p:nvSpPr>
          <p:spPr>
            <a:xfrm>
              <a:off x="467695" y="24758419"/>
              <a:ext cx="2584575" cy="0"/>
            </a:xfrm>
            <a:custGeom>
              <a:avLst/>
              <a:gdLst/>
              <a:ahLst/>
              <a:cxnLst/>
              <a:rect l="l" t="t" r="r" b="b"/>
              <a:pathLst>
                <a:path w="2746375">
                  <a:moveTo>
                    <a:pt x="0" y="0"/>
                  </a:moveTo>
                  <a:lnTo>
                    <a:pt x="2746121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20">
              <a:extLst>
                <a:ext uri="{FF2B5EF4-FFF2-40B4-BE49-F238E27FC236}">
                  <a16:creationId xmlns:a16="http://schemas.microsoft.com/office/drawing/2014/main" id="{768B15E5-D82C-4A08-B3E9-C7D6377B436C}"/>
                </a:ext>
              </a:extLst>
            </p:cNvPr>
            <p:cNvSpPr/>
            <p:nvPr/>
          </p:nvSpPr>
          <p:spPr>
            <a:xfrm>
              <a:off x="467695" y="23597895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21">
              <a:extLst>
                <a:ext uri="{FF2B5EF4-FFF2-40B4-BE49-F238E27FC236}">
                  <a16:creationId xmlns:a16="http://schemas.microsoft.com/office/drawing/2014/main" id="{A8C101B3-3D45-4277-AB4E-C0CD39908708}"/>
                </a:ext>
              </a:extLst>
            </p:cNvPr>
            <p:cNvSpPr/>
            <p:nvPr/>
          </p:nvSpPr>
          <p:spPr>
            <a:xfrm>
              <a:off x="1683789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22">
              <a:extLst>
                <a:ext uri="{FF2B5EF4-FFF2-40B4-BE49-F238E27FC236}">
                  <a16:creationId xmlns:a16="http://schemas.microsoft.com/office/drawing/2014/main" id="{7E6349AA-2B30-4A15-83F5-483BAB7289DA}"/>
                </a:ext>
              </a:extLst>
            </p:cNvPr>
            <p:cNvSpPr/>
            <p:nvPr/>
          </p:nvSpPr>
          <p:spPr>
            <a:xfrm>
              <a:off x="3710693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23">
              <a:extLst>
                <a:ext uri="{FF2B5EF4-FFF2-40B4-BE49-F238E27FC236}">
                  <a16:creationId xmlns:a16="http://schemas.microsoft.com/office/drawing/2014/main" id="{0B913E2E-C15D-4FF6-8197-330D16774388}"/>
                </a:ext>
              </a:extLst>
            </p:cNvPr>
            <p:cNvSpPr/>
            <p:nvPr/>
          </p:nvSpPr>
          <p:spPr>
            <a:xfrm>
              <a:off x="5737598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24">
              <a:extLst>
                <a:ext uri="{FF2B5EF4-FFF2-40B4-BE49-F238E27FC236}">
                  <a16:creationId xmlns:a16="http://schemas.microsoft.com/office/drawing/2014/main" id="{2E143442-B570-4576-B7ED-F4036018DF16}"/>
                </a:ext>
              </a:extLst>
            </p:cNvPr>
            <p:cNvSpPr/>
            <p:nvPr/>
          </p:nvSpPr>
          <p:spPr>
            <a:xfrm>
              <a:off x="7764503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25">
              <a:extLst>
                <a:ext uri="{FF2B5EF4-FFF2-40B4-BE49-F238E27FC236}">
                  <a16:creationId xmlns:a16="http://schemas.microsoft.com/office/drawing/2014/main" id="{2FB4946B-6F8E-41AE-A9FA-FC007BF851EB}"/>
                </a:ext>
              </a:extLst>
            </p:cNvPr>
            <p:cNvSpPr/>
            <p:nvPr/>
          </p:nvSpPr>
          <p:spPr>
            <a:xfrm>
              <a:off x="9791289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26">
              <a:extLst>
                <a:ext uri="{FF2B5EF4-FFF2-40B4-BE49-F238E27FC236}">
                  <a16:creationId xmlns:a16="http://schemas.microsoft.com/office/drawing/2014/main" id="{43B42B81-872B-4E1E-B90C-C4A787B66DCD}"/>
                </a:ext>
              </a:extLst>
            </p:cNvPr>
            <p:cNvSpPr/>
            <p:nvPr/>
          </p:nvSpPr>
          <p:spPr>
            <a:xfrm>
              <a:off x="11818193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27">
              <a:extLst>
                <a:ext uri="{FF2B5EF4-FFF2-40B4-BE49-F238E27FC236}">
                  <a16:creationId xmlns:a16="http://schemas.microsoft.com/office/drawing/2014/main" id="{EE703A2A-A331-4B20-9946-C16FB8FA8C33}"/>
                </a:ext>
              </a:extLst>
            </p:cNvPr>
            <p:cNvSpPr/>
            <p:nvPr/>
          </p:nvSpPr>
          <p:spPr>
            <a:xfrm>
              <a:off x="13845098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28">
              <a:extLst>
                <a:ext uri="{FF2B5EF4-FFF2-40B4-BE49-F238E27FC236}">
                  <a16:creationId xmlns:a16="http://schemas.microsoft.com/office/drawing/2014/main" id="{D5EF7DDB-1AA7-49A2-AD87-0E21E9BF9951}"/>
                </a:ext>
              </a:extLst>
            </p:cNvPr>
            <p:cNvSpPr/>
            <p:nvPr/>
          </p:nvSpPr>
          <p:spPr>
            <a:xfrm>
              <a:off x="15872003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29">
              <a:extLst>
                <a:ext uri="{FF2B5EF4-FFF2-40B4-BE49-F238E27FC236}">
                  <a16:creationId xmlns:a16="http://schemas.microsoft.com/office/drawing/2014/main" id="{ABCE2BBC-9E2A-4D82-A7AB-E6D563A12428}"/>
                </a:ext>
              </a:extLst>
            </p:cNvPr>
            <p:cNvSpPr/>
            <p:nvPr/>
          </p:nvSpPr>
          <p:spPr>
            <a:xfrm>
              <a:off x="1018732" y="24304122"/>
              <a:ext cx="519424" cy="1178319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30">
              <a:extLst>
                <a:ext uri="{FF2B5EF4-FFF2-40B4-BE49-F238E27FC236}">
                  <a16:creationId xmlns:a16="http://schemas.microsoft.com/office/drawing/2014/main" id="{0B0E7662-3202-44E4-82BC-8AFC66F79AC8}"/>
                </a:ext>
              </a:extLst>
            </p:cNvPr>
            <p:cNvSpPr/>
            <p:nvPr/>
          </p:nvSpPr>
          <p:spPr>
            <a:xfrm>
              <a:off x="1829422" y="24517138"/>
              <a:ext cx="519544" cy="1423058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31">
              <a:extLst>
                <a:ext uri="{FF2B5EF4-FFF2-40B4-BE49-F238E27FC236}">
                  <a16:creationId xmlns:a16="http://schemas.microsoft.com/office/drawing/2014/main" id="{A45E4963-CF8C-4B86-AE89-E8A6C87BF6A1}"/>
                </a:ext>
              </a:extLst>
            </p:cNvPr>
            <p:cNvSpPr/>
            <p:nvPr/>
          </p:nvSpPr>
          <p:spPr>
            <a:xfrm>
              <a:off x="3045636" y="24047489"/>
              <a:ext cx="519425" cy="1440763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32">
              <a:extLst>
                <a:ext uri="{FF2B5EF4-FFF2-40B4-BE49-F238E27FC236}">
                  <a16:creationId xmlns:a16="http://schemas.microsoft.com/office/drawing/2014/main" id="{0BF54F8B-1339-4AED-AB56-61813FE72EF7}"/>
                </a:ext>
              </a:extLst>
            </p:cNvPr>
            <p:cNvSpPr/>
            <p:nvPr/>
          </p:nvSpPr>
          <p:spPr>
            <a:xfrm>
              <a:off x="3856327" y="24108443"/>
              <a:ext cx="519544" cy="1831754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33">
              <a:extLst>
                <a:ext uri="{FF2B5EF4-FFF2-40B4-BE49-F238E27FC236}">
                  <a16:creationId xmlns:a16="http://schemas.microsoft.com/office/drawing/2014/main" id="{166F0C1F-F076-4244-BBF0-4E55F78DEA4E}"/>
                </a:ext>
              </a:extLst>
            </p:cNvPr>
            <p:cNvSpPr/>
            <p:nvPr/>
          </p:nvSpPr>
          <p:spPr>
            <a:xfrm>
              <a:off x="5072422" y="24586300"/>
              <a:ext cx="519544" cy="1353897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34">
              <a:extLst>
                <a:ext uri="{FF2B5EF4-FFF2-40B4-BE49-F238E27FC236}">
                  <a16:creationId xmlns:a16="http://schemas.microsoft.com/office/drawing/2014/main" id="{47574624-C514-4FBA-8661-5CC415FE2B5B}"/>
                </a:ext>
              </a:extLst>
            </p:cNvPr>
            <p:cNvSpPr/>
            <p:nvPr/>
          </p:nvSpPr>
          <p:spPr>
            <a:xfrm>
              <a:off x="5883231" y="24662746"/>
              <a:ext cx="519425" cy="1277451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35">
              <a:extLst>
                <a:ext uri="{FF2B5EF4-FFF2-40B4-BE49-F238E27FC236}">
                  <a16:creationId xmlns:a16="http://schemas.microsoft.com/office/drawing/2014/main" id="{84EF0DC8-39FE-445A-832F-F6E367360B96}"/>
                </a:ext>
              </a:extLst>
            </p:cNvPr>
            <p:cNvSpPr/>
            <p:nvPr/>
          </p:nvSpPr>
          <p:spPr>
            <a:xfrm>
              <a:off x="7099326" y="24277565"/>
              <a:ext cx="519544" cy="1662632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36">
              <a:extLst>
                <a:ext uri="{FF2B5EF4-FFF2-40B4-BE49-F238E27FC236}">
                  <a16:creationId xmlns:a16="http://schemas.microsoft.com/office/drawing/2014/main" id="{A2928C54-D311-4F37-9CF8-52D5EE58FE57}"/>
                </a:ext>
              </a:extLst>
            </p:cNvPr>
            <p:cNvSpPr/>
            <p:nvPr/>
          </p:nvSpPr>
          <p:spPr>
            <a:xfrm>
              <a:off x="7910136" y="24046935"/>
              <a:ext cx="519424" cy="1893261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37">
              <a:extLst>
                <a:ext uri="{FF2B5EF4-FFF2-40B4-BE49-F238E27FC236}">
                  <a16:creationId xmlns:a16="http://schemas.microsoft.com/office/drawing/2014/main" id="{45D25CC0-70DF-4CC7-B602-C1B9D59E71C5}"/>
                </a:ext>
              </a:extLst>
            </p:cNvPr>
            <p:cNvSpPr/>
            <p:nvPr/>
          </p:nvSpPr>
          <p:spPr>
            <a:xfrm>
              <a:off x="9126231" y="24608523"/>
              <a:ext cx="519544" cy="997764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38">
              <a:extLst>
                <a:ext uri="{FF2B5EF4-FFF2-40B4-BE49-F238E27FC236}">
                  <a16:creationId xmlns:a16="http://schemas.microsoft.com/office/drawing/2014/main" id="{92DA8DCB-56BD-4943-AEF9-AAA2C7B3D210}"/>
                </a:ext>
              </a:extLst>
            </p:cNvPr>
            <p:cNvSpPr/>
            <p:nvPr/>
          </p:nvSpPr>
          <p:spPr>
            <a:xfrm>
              <a:off x="9936921" y="24592847"/>
              <a:ext cx="519544" cy="1347349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39">
              <a:extLst>
                <a:ext uri="{FF2B5EF4-FFF2-40B4-BE49-F238E27FC236}">
                  <a16:creationId xmlns:a16="http://schemas.microsoft.com/office/drawing/2014/main" id="{C775C3F4-FA6E-4C4B-8547-F94814715D22}"/>
                </a:ext>
              </a:extLst>
            </p:cNvPr>
            <p:cNvSpPr/>
            <p:nvPr/>
          </p:nvSpPr>
          <p:spPr>
            <a:xfrm>
              <a:off x="11153135" y="24543789"/>
              <a:ext cx="519424" cy="1396407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40">
              <a:extLst>
                <a:ext uri="{FF2B5EF4-FFF2-40B4-BE49-F238E27FC236}">
                  <a16:creationId xmlns:a16="http://schemas.microsoft.com/office/drawing/2014/main" id="{B333BD29-7F7C-456D-885A-F3D50AABDD9B}"/>
                </a:ext>
              </a:extLst>
            </p:cNvPr>
            <p:cNvSpPr/>
            <p:nvPr/>
          </p:nvSpPr>
          <p:spPr>
            <a:xfrm>
              <a:off x="11963825" y="23997785"/>
              <a:ext cx="519544" cy="1942412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41">
              <a:extLst>
                <a:ext uri="{FF2B5EF4-FFF2-40B4-BE49-F238E27FC236}">
                  <a16:creationId xmlns:a16="http://schemas.microsoft.com/office/drawing/2014/main" id="{C13290DB-E5A1-4F8A-99F1-0F58B241FE7E}"/>
                </a:ext>
              </a:extLst>
            </p:cNvPr>
            <p:cNvSpPr/>
            <p:nvPr/>
          </p:nvSpPr>
          <p:spPr>
            <a:xfrm>
              <a:off x="13179920" y="24798762"/>
              <a:ext cx="519544" cy="1141434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42">
              <a:extLst>
                <a:ext uri="{FF2B5EF4-FFF2-40B4-BE49-F238E27FC236}">
                  <a16:creationId xmlns:a16="http://schemas.microsoft.com/office/drawing/2014/main" id="{286D99FB-4C62-4D27-9F1E-4A0782D67AE5}"/>
                </a:ext>
              </a:extLst>
            </p:cNvPr>
            <p:cNvSpPr/>
            <p:nvPr/>
          </p:nvSpPr>
          <p:spPr>
            <a:xfrm>
              <a:off x="13990730" y="24997024"/>
              <a:ext cx="519544" cy="943173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43">
              <a:extLst>
                <a:ext uri="{FF2B5EF4-FFF2-40B4-BE49-F238E27FC236}">
                  <a16:creationId xmlns:a16="http://schemas.microsoft.com/office/drawing/2014/main" id="{CDCD629E-61A1-45E2-A596-DEF0C72FCE00}"/>
                </a:ext>
              </a:extLst>
            </p:cNvPr>
            <p:cNvSpPr/>
            <p:nvPr/>
          </p:nvSpPr>
          <p:spPr>
            <a:xfrm>
              <a:off x="15206825" y="24480160"/>
              <a:ext cx="519544" cy="1460036"/>
            </a:xfrm>
            <a:prstGeom prst="rect">
              <a:avLst/>
            </a:prstGeom>
            <a:blipFill>
              <a:blip r:embed="rId1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44">
              <a:extLst>
                <a:ext uri="{FF2B5EF4-FFF2-40B4-BE49-F238E27FC236}">
                  <a16:creationId xmlns:a16="http://schemas.microsoft.com/office/drawing/2014/main" id="{C7EEBF8D-6795-4D38-860E-8C15E3ED4D03}"/>
                </a:ext>
              </a:extLst>
            </p:cNvPr>
            <p:cNvSpPr/>
            <p:nvPr/>
          </p:nvSpPr>
          <p:spPr>
            <a:xfrm>
              <a:off x="16017634" y="24468080"/>
              <a:ext cx="519425" cy="1472116"/>
            </a:xfrm>
            <a:prstGeom prst="rect">
              <a:avLst/>
            </a:prstGeom>
            <a:blipFill>
              <a:blip r:embed="rId1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45">
              <a:extLst>
                <a:ext uri="{FF2B5EF4-FFF2-40B4-BE49-F238E27FC236}">
                  <a16:creationId xmlns:a16="http://schemas.microsoft.com/office/drawing/2014/main" id="{2B1F748B-9BC1-4673-BB92-21759F3D6048}"/>
                </a:ext>
              </a:extLst>
            </p:cNvPr>
            <p:cNvSpPr/>
            <p:nvPr/>
          </p:nvSpPr>
          <p:spPr>
            <a:xfrm>
              <a:off x="1942905" y="231145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46">
              <a:extLst>
                <a:ext uri="{FF2B5EF4-FFF2-40B4-BE49-F238E27FC236}">
                  <a16:creationId xmlns:a16="http://schemas.microsoft.com/office/drawing/2014/main" id="{2CF57019-E469-4019-9EA7-FCAD75DF6509}"/>
                </a:ext>
              </a:extLst>
            </p:cNvPr>
            <p:cNvSpPr/>
            <p:nvPr/>
          </p:nvSpPr>
          <p:spPr>
            <a:xfrm>
              <a:off x="1942905" y="231145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47">
              <a:extLst>
                <a:ext uri="{FF2B5EF4-FFF2-40B4-BE49-F238E27FC236}">
                  <a16:creationId xmlns:a16="http://schemas.microsoft.com/office/drawing/2014/main" id="{BA4568F9-0D84-4132-B32E-5705825BED3F}"/>
                </a:ext>
              </a:extLst>
            </p:cNvPr>
            <p:cNvSpPr/>
            <p:nvPr/>
          </p:nvSpPr>
          <p:spPr>
            <a:xfrm>
              <a:off x="2100787" y="242623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48">
              <a:extLst>
                <a:ext uri="{FF2B5EF4-FFF2-40B4-BE49-F238E27FC236}">
                  <a16:creationId xmlns:a16="http://schemas.microsoft.com/office/drawing/2014/main" id="{D3177815-7A22-4AB1-AF65-37CD619D4206}"/>
                </a:ext>
              </a:extLst>
            </p:cNvPr>
            <p:cNvSpPr/>
            <p:nvPr/>
          </p:nvSpPr>
          <p:spPr>
            <a:xfrm>
              <a:off x="2100787" y="242623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49">
              <a:extLst>
                <a:ext uri="{FF2B5EF4-FFF2-40B4-BE49-F238E27FC236}">
                  <a16:creationId xmlns:a16="http://schemas.microsoft.com/office/drawing/2014/main" id="{6F28306E-A16D-4FC1-A2E3-891350485197}"/>
                </a:ext>
              </a:extLst>
            </p:cNvPr>
            <p:cNvSpPr/>
            <p:nvPr/>
          </p:nvSpPr>
          <p:spPr>
            <a:xfrm>
              <a:off x="2118118" y="235625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50">
              <a:extLst>
                <a:ext uri="{FF2B5EF4-FFF2-40B4-BE49-F238E27FC236}">
                  <a16:creationId xmlns:a16="http://schemas.microsoft.com/office/drawing/2014/main" id="{EB01DBFA-2842-4505-AACC-D5114D1D70BB}"/>
                </a:ext>
              </a:extLst>
            </p:cNvPr>
            <p:cNvSpPr/>
            <p:nvPr/>
          </p:nvSpPr>
          <p:spPr>
            <a:xfrm>
              <a:off x="2118118" y="235625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51">
              <a:extLst>
                <a:ext uri="{FF2B5EF4-FFF2-40B4-BE49-F238E27FC236}">
                  <a16:creationId xmlns:a16="http://schemas.microsoft.com/office/drawing/2014/main" id="{952EDD6F-DAD4-4A90-8FA1-4F1652F7A1EC}"/>
                </a:ext>
              </a:extLst>
            </p:cNvPr>
            <p:cNvSpPr/>
            <p:nvPr/>
          </p:nvSpPr>
          <p:spPr>
            <a:xfrm>
              <a:off x="2011986" y="236239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52">
              <a:extLst>
                <a:ext uri="{FF2B5EF4-FFF2-40B4-BE49-F238E27FC236}">
                  <a16:creationId xmlns:a16="http://schemas.microsoft.com/office/drawing/2014/main" id="{D3987D95-1E64-44F5-A747-6A397A820CB4}"/>
                </a:ext>
              </a:extLst>
            </p:cNvPr>
            <p:cNvSpPr/>
            <p:nvPr/>
          </p:nvSpPr>
          <p:spPr>
            <a:xfrm>
              <a:off x="2011986" y="236239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53">
              <a:extLst>
                <a:ext uri="{FF2B5EF4-FFF2-40B4-BE49-F238E27FC236}">
                  <a16:creationId xmlns:a16="http://schemas.microsoft.com/office/drawing/2014/main" id="{504C02A5-DA0B-4BCC-A5F6-9F8C71E47072}"/>
                </a:ext>
              </a:extLst>
            </p:cNvPr>
            <p:cNvSpPr/>
            <p:nvPr/>
          </p:nvSpPr>
          <p:spPr>
            <a:xfrm>
              <a:off x="2071267" y="2282504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24765" y="0"/>
                  </a:moveTo>
                  <a:lnTo>
                    <a:pt x="15162" y="1940"/>
                  </a:lnTo>
                  <a:lnTo>
                    <a:pt x="7286" y="7239"/>
                  </a:lnTo>
                  <a:lnTo>
                    <a:pt x="1958" y="15109"/>
                  </a:lnTo>
                  <a:lnTo>
                    <a:pt x="0" y="24765"/>
                  </a:lnTo>
                  <a:lnTo>
                    <a:pt x="1958" y="34420"/>
                  </a:lnTo>
                  <a:lnTo>
                    <a:pt x="7286" y="42291"/>
                  </a:lnTo>
                  <a:lnTo>
                    <a:pt x="15162" y="47589"/>
                  </a:lnTo>
                  <a:lnTo>
                    <a:pt x="24765" y="49530"/>
                  </a:lnTo>
                  <a:lnTo>
                    <a:pt x="34440" y="47589"/>
                  </a:lnTo>
                  <a:lnTo>
                    <a:pt x="42354" y="42291"/>
                  </a:lnTo>
                  <a:lnTo>
                    <a:pt x="47696" y="34420"/>
                  </a:lnTo>
                  <a:lnTo>
                    <a:pt x="49656" y="24765"/>
                  </a:lnTo>
                  <a:lnTo>
                    <a:pt x="47696" y="15109"/>
                  </a:lnTo>
                  <a:lnTo>
                    <a:pt x="42354" y="7239"/>
                  </a:lnTo>
                  <a:lnTo>
                    <a:pt x="34440" y="194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54">
              <a:extLst>
                <a:ext uri="{FF2B5EF4-FFF2-40B4-BE49-F238E27FC236}">
                  <a16:creationId xmlns:a16="http://schemas.microsoft.com/office/drawing/2014/main" id="{C9737172-8A25-4A44-A6A2-9531227AF191}"/>
                </a:ext>
              </a:extLst>
            </p:cNvPr>
            <p:cNvSpPr/>
            <p:nvPr/>
          </p:nvSpPr>
          <p:spPr>
            <a:xfrm>
              <a:off x="2071267" y="2282504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0" y="24765"/>
                  </a:moveTo>
                  <a:lnTo>
                    <a:pt x="1958" y="15109"/>
                  </a:lnTo>
                  <a:lnTo>
                    <a:pt x="7286" y="7239"/>
                  </a:lnTo>
                  <a:lnTo>
                    <a:pt x="15162" y="1940"/>
                  </a:lnTo>
                  <a:lnTo>
                    <a:pt x="24765" y="0"/>
                  </a:lnTo>
                  <a:lnTo>
                    <a:pt x="34440" y="1940"/>
                  </a:lnTo>
                  <a:lnTo>
                    <a:pt x="42354" y="7238"/>
                  </a:lnTo>
                  <a:lnTo>
                    <a:pt x="47696" y="15109"/>
                  </a:lnTo>
                  <a:lnTo>
                    <a:pt x="49656" y="24765"/>
                  </a:lnTo>
                  <a:lnTo>
                    <a:pt x="47696" y="34420"/>
                  </a:lnTo>
                  <a:lnTo>
                    <a:pt x="42354" y="42291"/>
                  </a:lnTo>
                  <a:lnTo>
                    <a:pt x="34440" y="47589"/>
                  </a:lnTo>
                  <a:lnTo>
                    <a:pt x="24765" y="49530"/>
                  </a:lnTo>
                  <a:lnTo>
                    <a:pt x="15162" y="47589"/>
                  </a:lnTo>
                  <a:lnTo>
                    <a:pt x="7286" y="42291"/>
                  </a:lnTo>
                  <a:lnTo>
                    <a:pt x="1958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55">
              <a:extLst>
                <a:ext uri="{FF2B5EF4-FFF2-40B4-BE49-F238E27FC236}">
                  <a16:creationId xmlns:a16="http://schemas.microsoft.com/office/drawing/2014/main" id="{2970D629-D338-4430-85AF-F306ADEBAEEA}"/>
                </a:ext>
              </a:extLst>
            </p:cNvPr>
            <p:cNvSpPr/>
            <p:nvPr/>
          </p:nvSpPr>
          <p:spPr>
            <a:xfrm>
              <a:off x="2047960" y="233931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56">
              <a:extLst>
                <a:ext uri="{FF2B5EF4-FFF2-40B4-BE49-F238E27FC236}">
                  <a16:creationId xmlns:a16="http://schemas.microsoft.com/office/drawing/2014/main" id="{6234FFD6-1FE0-410F-9581-F07A62F6CC2D}"/>
                </a:ext>
              </a:extLst>
            </p:cNvPr>
            <p:cNvSpPr/>
            <p:nvPr/>
          </p:nvSpPr>
          <p:spPr>
            <a:xfrm>
              <a:off x="2047960" y="233931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57">
              <a:extLst>
                <a:ext uri="{FF2B5EF4-FFF2-40B4-BE49-F238E27FC236}">
                  <a16:creationId xmlns:a16="http://schemas.microsoft.com/office/drawing/2014/main" id="{44075A39-5D2C-4CCD-8894-F2FF9F5B96A5}"/>
                </a:ext>
              </a:extLst>
            </p:cNvPr>
            <p:cNvSpPr/>
            <p:nvPr/>
          </p:nvSpPr>
          <p:spPr>
            <a:xfrm>
              <a:off x="1183726" y="241678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58">
              <a:extLst>
                <a:ext uri="{FF2B5EF4-FFF2-40B4-BE49-F238E27FC236}">
                  <a16:creationId xmlns:a16="http://schemas.microsoft.com/office/drawing/2014/main" id="{AE110FB0-AAF6-4536-9B47-F9E678C31A48}"/>
                </a:ext>
              </a:extLst>
            </p:cNvPr>
            <p:cNvSpPr/>
            <p:nvPr/>
          </p:nvSpPr>
          <p:spPr>
            <a:xfrm>
              <a:off x="1183726" y="241678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59">
              <a:extLst>
                <a:ext uri="{FF2B5EF4-FFF2-40B4-BE49-F238E27FC236}">
                  <a16:creationId xmlns:a16="http://schemas.microsoft.com/office/drawing/2014/main" id="{5B880AE2-894B-4A3D-9E82-5B2FB7BDFA2B}"/>
                </a:ext>
              </a:extLst>
            </p:cNvPr>
            <p:cNvSpPr/>
            <p:nvPr/>
          </p:nvSpPr>
          <p:spPr>
            <a:xfrm>
              <a:off x="4008413" y="238283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60">
              <a:extLst>
                <a:ext uri="{FF2B5EF4-FFF2-40B4-BE49-F238E27FC236}">
                  <a16:creationId xmlns:a16="http://schemas.microsoft.com/office/drawing/2014/main" id="{7E1E7249-A76D-4984-B8AF-E8F593CCBC5F}"/>
                </a:ext>
              </a:extLst>
            </p:cNvPr>
            <p:cNvSpPr/>
            <p:nvPr/>
          </p:nvSpPr>
          <p:spPr>
            <a:xfrm>
              <a:off x="4008413" y="238283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61">
              <a:extLst>
                <a:ext uri="{FF2B5EF4-FFF2-40B4-BE49-F238E27FC236}">
                  <a16:creationId xmlns:a16="http://schemas.microsoft.com/office/drawing/2014/main" id="{F745DEC0-1E4C-461D-8BD2-221AA295CF3F}"/>
                </a:ext>
              </a:extLst>
            </p:cNvPr>
            <p:cNvSpPr/>
            <p:nvPr/>
          </p:nvSpPr>
          <p:spPr>
            <a:xfrm>
              <a:off x="4122195" y="2339428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62">
              <a:extLst>
                <a:ext uri="{FF2B5EF4-FFF2-40B4-BE49-F238E27FC236}">
                  <a16:creationId xmlns:a16="http://schemas.microsoft.com/office/drawing/2014/main" id="{91CB6FA2-937E-4DDF-9198-A1C8ED7F810B}"/>
                </a:ext>
              </a:extLst>
            </p:cNvPr>
            <p:cNvSpPr/>
            <p:nvPr/>
          </p:nvSpPr>
          <p:spPr>
            <a:xfrm>
              <a:off x="4122195" y="2339428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63">
              <a:extLst>
                <a:ext uri="{FF2B5EF4-FFF2-40B4-BE49-F238E27FC236}">
                  <a16:creationId xmlns:a16="http://schemas.microsoft.com/office/drawing/2014/main" id="{7293DFA9-5A5D-4B2F-98A4-70C5A8D8CA73}"/>
                </a:ext>
              </a:extLst>
            </p:cNvPr>
            <p:cNvSpPr/>
            <p:nvPr/>
          </p:nvSpPr>
          <p:spPr>
            <a:xfrm>
              <a:off x="3330030" y="239535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64">
              <a:extLst>
                <a:ext uri="{FF2B5EF4-FFF2-40B4-BE49-F238E27FC236}">
                  <a16:creationId xmlns:a16="http://schemas.microsoft.com/office/drawing/2014/main" id="{4BE6F5D4-770C-435E-B584-45651F711B08}"/>
                </a:ext>
              </a:extLst>
            </p:cNvPr>
            <p:cNvSpPr/>
            <p:nvPr/>
          </p:nvSpPr>
          <p:spPr>
            <a:xfrm>
              <a:off x="3330030" y="239535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65">
              <a:extLst>
                <a:ext uri="{FF2B5EF4-FFF2-40B4-BE49-F238E27FC236}">
                  <a16:creationId xmlns:a16="http://schemas.microsoft.com/office/drawing/2014/main" id="{30DA2B23-959D-403A-B29E-FFDD2666839D}"/>
                </a:ext>
              </a:extLst>
            </p:cNvPr>
            <p:cNvSpPr/>
            <p:nvPr/>
          </p:nvSpPr>
          <p:spPr>
            <a:xfrm>
              <a:off x="3381661" y="234497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66">
              <a:extLst>
                <a:ext uri="{FF2B5EF4-FFF2-40B4-BE49-F238E27FC236}">
                  <a16:creationId xmlns:a16="http://schemas.microsoft.com/office/drawing/2014/main" id="{FE2F57B9-E0B1-45A3-B363-80A3FB082721}"/>
                </a:ext>
              </a:extLst>
            </p:cNvPr>
            <p:cNvSpPr/>
            <p:nvPr/>
          </p:nvSpPr>
          <p:spPr>
            <a:xfrm>
              <a:off x="3381661" y="234497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67">
              <a:extLst>
                <a:ext uri="{FF2B5EF4-FFF2-40B4-BE49-F238E27FC236}">
                  <a16:creationId xmlns:a16="http://schemas.microsoft.com/office/drawing/2014/main" id="{37469CC6-5857-475D-9EDB-68088471B032}"/>
                </a:ext>
              </a:extLst>
            </p:cNvPr>
            <p:cNvSpPr/>
            <p:nvPr/>
          </p:nvSpPr>
          <p:spPr>
            <a:xfrm>
              <a:off x="3395883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68">
              <a:extLst>
                <a:ext uri="{FF2B5EF4-FFF2-40B4-BE49-F238E27FC236}">
                  <a16:creationId xmlns:a16="http://schemas.microsoft.com/office/drawing/2014/main" id="{8907B0F6-EDBD-475E-8F47-733380A1FB21}"/>
                </a:ext>
              </a:extLst>
            </p:cNvPr>
            <p:cNvSpPr/>
            <p:nvPr/>
          </p:nvSpPr>
          <p:spPr>
            <a:xfrm>
              <a:off x="3395883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69">
              <a:extLst>
                <a:ext uri="{FF2B5EF4-FFF2-40B4-BE49-F238E27FC236}">
                  <a16:creationId xmlns:a16="http://schemas.microsoft.com/office/drawing/2014/main" id="{70CA16BB-6EEF-4495-950A-E3D892D86F5D}"/>
                </a:ext>
              </a:extLst>
            </p:cNvPr>
            <p:cNvSpPr/>
            <p:nvPr/>
          </p:nvSpPr>
          <p:spPr>
            <a:xfrm>
              <a:off x="3261546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70">
              <a:extLst>
                <a:ext uri="{FF2B5EF4-FFF2-40B4-BE49-F238E27FC236}">
                  <a16:creationId xmlns:a16="http://schemas.microsoft.com/office/drawing/2014/main" id="{108878E8-624E-4FC4-B1DA-95A4FFC8217C}"/>
                </a:ext>
              </a:extLst>
            </p:cNvPr>
            <p:cNvSpPr/>
            <p:nvPr/>
          </p:nvSpPr>
          <p:spPr>
            <a:xfrm>
              <a:off x="3261546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71">
              <a:extLst>
                <a:ext uri="{FF2B5EF4-FFF2-40B4-BE49-F238E27FC236}">
                  <a16:creationId xmlns:a16="http://schemas.microsoft.com/office/drawing/2014/main" id="{F57CF671-B492-4536-9050-EA23F725BA6D}"/>
                </a:ext>
              </a:extLst>
            </p:cNvPr>
            <p:cNvSpPr/>
            <p:nvPr/>
          </p:nvSpPr>
          <p:spPr>
            <a:xfrm>
              <a:off x="3406880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72">
              <a:extLst>
                <a:ext uri="{FF2B5EF4-FFF2-40B4-BE49-F238E27FC236}">
                  <a16:creationId xmlns:a16="http://schemas.microsoft.com/office/drawing/2014/main" id="{60BA4113-4713-4473-8E1E-99DC5FBEAE05}"/>
                </a:ext>
              </a:extLst>
            </p:cNvPr>
            <p:cNvSpPr/>
            <p:nvPr/>
          </p:nvSpPr>
          <p:spPr>
            <a:xfrm>
              <a:off x="3406880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73">
              <a:extLst>
                <a:ext uri="{FF2B5EF4-FFF2-40B4-BE49-F238E27FC236}">
                  <a16:creationId xmlns:a16="http://schemas.microsoft.com/office/drawing/2014/main" id="{AA93A553-6D58-4E17-88E3-BE680D75217F}"/>
                </a:ext>
              </a:extLst>
            </p:cNvPr>
            <p:cNvSpPr/>
            <p:nvPr/>
          </p:nvSpPr>
          <p:spPr>
            <a:xfrm>
              <a:off x="9404050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74">
              <a:extLst>
                <a:ext uri="{FF2B5EF4-FFF2-40B4-BE49-F238E27FC236}">
                  <a16:creationId xmlns:a16="http://schemas.microsoft.com/office/drawing/2014/main" id="{8EA3D405-C01E-4250-AA1E-B1E7520A25DF}"/>
                </a:ext>
              </a:extLst>
            </p:cNvPr>
            <p:cNvSpPr/>
            <p:nvPr/>
          </p:nvSpPr>
          <p:spPr>
            <a:xfrm>
              <a:off x="9404050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75">
              <a:extLst>
                <a:ext uri="{FF2B5EF4-FFF2-40B4-BE49-F238E27FC236}">
                  <a16:creationId xmlns:a16="http://schemas.microsoft.com/office/drawing/2014/main" id="{D1E8F99D-D84B-459E-AAB6-0D1C9AFB04E5}"/>
                </a:ext>
              </a:extLst>
            </p:cNvPr>
            <p:cNvSpPr/>
            <p:nvPr/>
          </p:nvSpPr>
          <p:spPr>
            <a:xfrm>
              <a:off x="9465841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76">
              <a:extLst>
                <a:ext uri="{FF2B5EF4-FFF2-40B4-BE49-F238E27FC236}">
                  <a16:creationId xmlns:a16="http://schemas.microsoft.com/office/drawing/2014/main" id="{8BB5A2C2-5D70-4D38-ADEB-4C1BBC96A384}"/>
                </a:ext>
              </a:extLst>
            </p:cNvPr>
            <p:cNvSpPr/>
            <p:nvPr/>
          </p:nvSpPr>
          <p:spPr>
            <a:xfrm>
              <a:off x="9465841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77">
              <a:extLst>
                <a:ext uri="{FF2B5EF4-FFF2-40B4-BE49-F238E27FC236}">
                  <a16:creationId xmlns:a16="http://schemas.microsoft.com/office/drawing/2014/main" id="{33525F08-11F6-4C50-BB2C-3ABF38B93884}"/>
                </a:ext>
              </a:extLst>
            </p:cNvPr>
            <p:cNvSpPr/>
            <p:nvPr/>
          </p:nvSpPr>
          <p:spPr>
            <a:xfrm>
              <a:off x="9387916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78">
              <a:extLst>
                <a:ext uri="{FF2B5EF4-FFF2-40B4-BE49-F238E27FC236}">
                  <a16:creationId xmlns:a16="http://schemas.microsoft.com/office/drawing/2014/main" id="{ED89880D-0082-4BCB-9F74-8EA90EFA9721}"/>
                </a:ext>
              </a:extLst>
            </p:cNvPr>
            <p:cNvSpPr/>
            <p:nvPr/>
          </p:nvSpPr>
          <p:spPr>
            <a:xfrm>
              <a:off x="9387916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79">
              <a:extLst>
                <a:ext uri="{FF2B5EF4-FFF2-40B4-BE49-F238E27FC236}">
                  <a16:creationId xmlns:a16="http://schemas.microsoft.com/office/drawing/2014/main" id="{31026604-5B80-4EF8-9DA6-6D8CE3644A8F}"/>
                </a:ext>
              </a:extLst>
            </p:cNvPr>
            <p:cNvSpPr/>
            <p:nvPr/>
          </p:nvSpPr>
          <p:spPr>
            <a:xfrm>
              <a:off x="12201607" y="237322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80">
              <a:extLst>
                <a:ext uri="{FF2B5EF4-FFF2-40B4-BE49-F238E27FC236}">
                  <a16:creationId xmlns:a16="http://schemas.microsoft.com/office/drawing/2014/main" id="{90479A56-95E5-4FCF-A488-B96CED2288BD}"/>
                </a:ext>
              </a:extLst>
            </p:cNvPr>
            <p:cNvSpPr/>
            <p:nvPr/>
          </p:nvSpPr>
          <p:spPr>
            <a:xfrm>
              <a:off x="12201607" y="237322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81">
              <a:extLst>
                <a:ext uri="{FF2B5EF4-FFF2-40B4-BE49-F238E27FC236}">
                  <a16:creationId xmlns:a16="http://schemas.microsoft.com/office/drawing/2014/main" id="{A43570C4-E484-418A-936C-D40BB63D8E5E}"/>
                </a:ext>
              </a:extLst>
            </p:cNvPr>
            <p:cNvSpPr/>
            <p:nvPr/>
          </p:nvSpPr>
          <p:spPr>
            <a:xfrm>
              <a:off x="11389961" y="241996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82">
              <a:extLst>
                <a:ext uri="{FF2B5EF4-FFF2-40B4-BE49-F238E27FC236}">
                  <a16:creationId xmlns:a16="http://schemas.microsoft.com/office/drawing/2014/main" id="{8B290DB7-E125-4240-9936-6F2D318C4F34}"/>
                </a:ext>
              </a:extLst>
            </p:cNvPr>
            <p:cNvSpPr/>
            <p:nvPr/>
          </p:nvSpPr>
          <p:spPr>
            <a:xfrm>
              <a:off x="11389961" y="241996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83">
              <a:extLst>
                <a:ext uri="{FF2B5EF4-FFF2-40B4-BE49-F238E27FC236}">
                  <a16:creationId xmlns:a16="http://schemas.microsoft.com/office/drawing/2014/main" id="{32731680-4A2B-4C3A-8A32-48E8C2F76F22}"/>
                </a:ext>
              </a:extLst>
            </p:cNvPr>
            <p:cNvSpPr/>
            <p:nvPr/>
          </p:nvSpPr>
          <p:spPr>
            <a:xfrm>
              <a:off x="11408485" y="24091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84">
              <a:extLst>
                <a:ext uri="{FF2B5EF4-FFF2-40B4-BE49-F238E27FC236}">
                  <a16:creationId xmlns:a16="http://schemas.microsoft.com/office/drawing/2014/main" id="{E95AB877-B85E-4971-B663-C76B7879C5D2}"/>
                </a:ext>
              </a:extLst>
            </p:cNvPr>
            <p:cNvSpPr/>
            <p:nvPr/>
          </p:nvSpPr>
          <p:spPr>
            <a:xfrm>
              <a:off x="11408485" y="24091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85">
              <a:extLst>
                <a:ext uri="{FF2B5EF4-FFF2-40B4-BE49-F238E27FC236}">
                  <a16:creationId xmlns:a16="http://schemas.microsoft.com/office/drawing/2014/main" id="{DDDD6C21-39EA-4091-B2A8-F09335115BD5}"/>
                </a:ext>
              </a:extLst>
            </p:cNvPr>
            <p:cNvSpPr/>
            <p:nvPr/>
          </p:nvSpPr>
          <p:spPr>
            <a:xfrm>
              <a:off x="11394383" y="243189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86">
              <a:extLst>
                <a:ext uri="{FF2B5EF4-FFF2-40B4-BE49-F238E27FC236}">
                  <a16:creationId xmlns:a16="http://schemas.microsoft.com/office/drawing/2014/main" id="{81DD77DC-7954-40DF-ADA6-AEBB06994F03}"/>
                </a:ext>
              </a:extLst>
            </p:cNvPr>
            <p:cNvSpPr/>
            <p:nvPr/>
          </p:nvSpPr>
          <p:spPr>
            <a:xfrm>
              <a:off x="11394383" y="243189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87">
              <a:extLst>
                <a:ext uri="{FF2B5EF4-FFF2-40B4-BE49-F238E27FC236}">
                  <a16:creationId xmlns:a16="http://schemas.microsoft.com/office/drawing/2014/main" id="{C705D880-B799-4219-870B-80F47630F6A3}"/>
                </a:ext>
              </a:extLst>
            </p:cNvPr>
            <p:cNvSpPr/>
            <p:nvPr/>
          </p:nvSpPr>
          <p:spPr>
            <a:xfrm>
              <a:off x="11417808" y="243838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88">
              <a:extLst>
                <a:ext uri="{FF2B5EF4-FFF2-40B4-BE49-F238E27FC236}">
                  <a16:creationId xmlns:a16="http://schemas.microsoft.com/office/drawing/2014/main" id="{9A43678C-F47E-44F2-B918-C018DB32569C}"/>
                </a:ext>
              </a:extLst>
            </p:cNvPr>
            <p:cNvSpPr/>
            <p:nvPr/>
          </p:nvSpPr>
          <p:spPr>
            <a:xfrm>
              <a:off x="11417808" y="243838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89">
              <a:extLst>
                <a:ext uri="{FF2B5EF4-FFF2-40B4-BE49-F238E27FC236}">
                  <a16:creationId xmlns:a16="http://schemas.microsoft.com/office/drawing/2014/main" id="{25097BA8-A211-4DFB-A0E4-93B3385617C2}"/>
                </a:ext>
              </a:extLst>
            </p:cNvPr>
            <p:cNvSpPr/>
            <p:nvPr/>
          </p:nvSpPr>
          <p:spPr>
            <a:xfrm>
              <a:off x="15531376" y="2421610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90">
              <a:extLst>
                <a:ext uri="{FF2B5EF4-FFF2-40B4-BE49-F238E27FC236}">
                  <a16:creationId xmlns:a16="http://schemas.microsoft.com/office/drawing/2014/main" id="{74BA83C1-CF74-4F84-926E-F9030A83629E}"/>
                </a:ext>
              </a:extLst>
            </p:cNvPr>
            <p:cNvSpPr/>
            <p:nvPr/>
          </p:nvSpPr>
          <p:spPr>
            <a:xfrm>
              <a:off x="15531376" y="2421610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91">
              <a:extLst>
                <a:ext uri="{FF2B5EF4-FFF2-40B4-BE49-F238E27FC236}">
                  <a16:creationId xmlns:a16="http://schemas.microsoft.com/office/drawing/2014/main" id="{D37F24BB-E234-4050-B683-2EE14D793445}"/>
                </a:ext>
              </a:extLst>
            </p:cNvPr>
            <p:cNvSpPr txBox="1"/>
            <p:nvPr/>
          </p:nvSpPr>
          <p:spPr>
            <a:xfrm>
              <a:off x="1131257" y="23397132"/>
              <a:ext cx="110554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621" name="object 95">
              <a:extLst>
                <a:ext uri="{FF2B5EF4-FFF2-40B4-BE49-F238E27FC236}">
                  <a16:creationId xmlns:a16="http://schemas.microsoft.com/office/drawing/2014/main" id="{05557761-9AAE-4804-889E-3EEE117F2DF2}"/>
                </a:ext>
              </a:extLst>
            </p:cNvPr>
            <p:cNvSpPr txBox="1"/>
            <p:nvPr/>
          </p:nvSpPr>
          <p:spPr>
            <a:xfrm>
              <a:off x="9202185" y="23397132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0.008</a:t>
              </a:r>
            </a:p>
          </p:txBody>
        </p:sp>
        <p:sp>
          <p:nvSpPr>
            <p:cNvPr id="1622" name="object 96">
              <a:extLst>
                <a:ext uri="{FF2B5EF4-FFF2-40B4-BE49-F238E27FC236}">
                  <a16:creationId xmlns:a16="http://schemas.microsoft.com/office/drawing/2014/main" id="{71933309-90D2-4458-AB21-4672C39524E6}"/>
                </a:ext>
              </a:extLst>
            </p:cNvPr>
            <p:cNvSpPr txBox="1"/>
            <p:nvPr/>
          </p:nvSpPr>
          <p:spPr>
            <a:xfrm>
              <a:off x="11229089" y="23397132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0.017</a:t>
              </a:r>
            </a:p>
          </p:txBody>
        </p:sp>
        <p:sp>
          <p:nvSpPr>
            <p:cNvPr id="1624" name="object 98">
              <a:extLst>
                <a:ext uri="{FF2B5EF4-FFF2-40B4-BE49-F238E27FC236}">
                  <a16:creationId xmlns:a16="http://schemas.microsoft.com/office/drawing/2014/main" id="{F097F79B-BFFC-4840-B538-FF84BB3BEF9D}"/>
                </a:ext>
              </a:extLst>
            </p:cNvPr>
            <p:cNvSpPr txBox="1"/>
            <p:nvPr/>
          </p:nvSpPr>
          <p:spPr>
            <a:xfrm>
              <a:off x="15246326" y="23397132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0.0042</a:t>
              </a:r>
            </a:p>
          </p:txBody>
        </p:sp>
        <p:sp>
          <p:nvSpPr>
            <p:cNvPr id="1625" name="object 99">
              <a:extLst>
                <a:ext uri="{FF2B5EF4-FFF2-40B4-BE49-F238E27FC236}">
                  <a16:creationId xmlns:a16="http://schemas.microsoft.com/office/drawing/2014/main" id="{3258B479-7F91-4C6A-A4DB-137B7E8A6368}"/>
                </a:ext>
              </a:extLst>
            </p:cNvPr>
            <p:cNvSpPr/>
            <p:nvPr/>
          </p:nvSpPr>
          <p:spPr>
            <a:xfrm>
              <a:off x="467695" y="22689212"/>
              <a:ext cx="16620761" cy="3383821"/>
            </a:xfrm>
            <a:custGeom>
              <a:avLst/>
              <a:gdLst/>
              <a:ahLst/>
              <a:cxnLst/>
              <a:rect l="l" t="t" r="r" b="b"/>
              <a:pathLst>
                <a:path w="17661255" h="4660265">
                  <a:moveTo>
                    <a:pt x="0" y="4659757"/>
                  </a:moveTo>
                  <a:lnTo>
                    <a:pt x="17660874" y="4659757"/>
                  </a:lnTo>
                  <a:lnTo>
                    <a:pt x="17660874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00">
              <a:extLst>
                <a:ext uri="{FF2B5EF4-FFF2-40B4-BE49-F238E27FC236}">
                  <a16:creationId xmlns:a16="http://schemas.microsoft.com/office/drawing/2014/main" id="{0AF91E14-AAF7-439C-BB2E-74F3AFBAB58B}"/>
                </a:ext>
              </a:extLst>
            </p:cNvPr>
            <p:cNvSpPr txBox="1"/>
            <p:nvPr/>
          </p:nvSpPr>
          <p:spPr>
            <a:xfrm>
              <a:off x="89183" y="24678283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27" name="object 101">
              <a:extLst>
                <a:ext uri="{FF2B5EF4-FFF2-40B4-BE49-F238E27FC236}">
                  <a16:creationId xmlns:a16="http://schemas.microsoft.com/office/drawing/2014/main" id="{6836CB41-2F94-46CB-87F7-E4C47F5EB9BC}"/>
                </a:ext>
              </a:extLst>
            </p:cNvPr>
            <p:cNvSpPr txBox="1"/>
            <p:nvPr/>
          </p:nvSpPr>
          <p:spPr>
            <a:xfrm>
              <a:off x="89183" y="23517761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28" name="object 102">
              <a:extLst>
                <a:ext uri="{FF2B5EF4-FFF2-40B4-BE49-F238E27FC236}">
                  <a16:creationId xmlns:a16="http://schemas.microsoft.com/office/drawing/2014/main" id="{7AD09E50-56EB-42BA-87C0-F73A6323FF91}"/>
                </a:ext>
              </a:extLst>
            </p:cNvPr>
            <p:cNvSpPr/>
            <p:nvPr/>
          </p:nvSpPr>
          <p:spPr>
            <a:xfrm>
              <a:off x="434946" y="25918942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03">
              <a:extLst>
                <a:ext uri="{FF2B5EF4-FFF2-40B4-BE49-F238E27FC236}">
                  <a16:creationId xmlns:a16="http://schemas.microsoft.com/office/drawing/2014/main" id="{3CCE897F-5174-4FAC-A683-FFFC31048A9A}"/>
                </a:ext>
              </a:extLst>
            </p:cNvPr>
            <p:cNvSpPr/>
            <p:nvPr/>
          </p:nvSpPr>
          <p:spPr>
            <a:xfrm>
              <a:off x="434946" y="24758419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04">
              <a:extLst>
                <a:ext uri="{FF2B5EF4-FFF2-40B4-BE49-F238E27FC236}">
                  <a16:creationId xmlns:a16="http://schemas.microsoft.com/office/drawing/2014/main" id="{7F12EE34-839D-4ADD-B99E-8F836A9B36E4}"/>
                </a:ext>
              </a:extLst>
            </p:cNvPr>
            <p:cNvSpPr/>
            <p:nvPr/>
          </p:nvSpPr>
          <p:spPr>
            <a:xfrm>
              <a:off x="434946" y="23597895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05">
              <a:extLst>
                <a:ext uri="{FF2B5EF4-FFF2-40B4-BE49-F238E27FC236}">
                  <a16:creationId xmlns:a16="http://schemas.microsoft.com/office/drawing/2014/main" id="{1AC42FC7-E7F9-4484-B548-2E1E2DBFCF31}"/>
                </a:ext>
              </a:extLst>
            </p:cNvPr>
            <p:cNvSpPr/>
            <p:nvPr/>
          </p:nvSpPr>
          <p:spPr>
            <a:xfrm>
              <a:off x="1683789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06">
              <a:extLst>
                <a:ext uri="{FF2B5EF4-FFF2-40B4-BE49-F238E27FC236}">
                  <a16:creationId xmlns:a16="http://schemas.microsoft.com/office/drawing/2014/main" id="{8BEFE60F-36E6-4863-B3C8-58EA12E9A1F4}"/>
                </a:ext>
              </a:extLst>
            </p:cNvPr>
            <p:cNvSpPr/>
            <p:nvPr/>
          </p:nvSpPr>
          <p:spPr>
            <a:xfrm>
              <a:off x="3710693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07">
              <a:extLst>
                <a:ext uri="{FF2B5EF4-FFF2-40B4-BE49-F238E27FC236}">
                  <a16:creationId xmlns:a16="http://schemas.microsoft.com/office/drawing/2014/main" id="{2A255A6F-77D0-43C8-82A3-565CC34D486D}"/>
                </a:ext>
              </a:extLst>
            </p:cNvPr>
            <p:cNvSpPr/>
            <p:nvPr/>
          </p:nvSpPr>
          <p:spPr>
            <a:xfrm>
              <a:off x="5737598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08">
              <a:extLst>
                <a:ext uri="{FF2B5EF4-FFF2-40B4-BE49-F238E27FC236}">
                  <a16:creationId xmlns:a16="http://schemas.microsoft.com/office/drawing/2014/main" id="{740D1111-65F3-493D-8692-A0AFAE1C8FE1}"/>
                </a:ext>
              </a:extLst>
            </p:cNvPr>
            <p:cNvSpPr/>
            <p:nvPr/>
          </p:nvSpPr>
          <p:spPr>
            <a:xfrm>
              <a:off x="7764503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09">
              <a:extLst>
                <a:ext uri="{FF2B5EF4-FFF2-40B4-BE49-F238E27FC236}">
                  <a16:creationId xmlns:a16="http://schemas.microsoft.com/office/drawing/2014/main" id="{38F6FA7D-8E2E-4D6C-A070-94A7B56BF760}"/>
                </a:ext>
              </a:extLst>
            </p:cNvPr>
            <p:cNvSpPr/>
            <p:nvPr/>
          </p:nvSpPr>
          <p:spPr>
            <a:xfrm>
              <a:off x="9791289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10">
              <a:extLst>
                <a:ext uri="{FF2B5EF4-FFF2-40B4-BE49-F238E27FC236}">
                  <a16:creationId xmlns:a16="http://schemas.microsoft.com/office/drawing/2014/main" id="{3BA8DA14-97D4-47C1-890E-6DE6E336AE42}"/>
                </a:ext>
              </a:extLst>
            </p:cNvPr>
            <p:cNvSpPr/>
            <p:nvPr/>
          </p:nvSpPr>
          <p:spPr>
            <a:xfrm>
              <a:off x="11818193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11">
              <a:extLst>
                <a:ext uri="{FF2B5EF4-FFF2-40B4-BE49-F238E27FC236}">
                  <a16:creationId xmlns:a16="http://schemas.microsoft.com/office/drawing/2014/main" id="{27D1AA7C-48A1-4086-94BC-F053B9A0764D}"/>
                </a:ext>
              </a:extLst>
            </p:cNvPr>
            <p:cNvSpPr/>
            <p:nvPr/>
          </p:nvSpPr>
          <p:spPr>
            <a:xfrm>
              <a:off x="13845098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12">
              <a:extLst>
                <a:ext uri="{FF2B5EF4-FFF2-40B4-BE49-F238E27FC236}">
                  <a16:creationId xmlns:a16="http://schemas.microsoft.com/office/drawing/2014/main" id="{7EF150C8-CDBF-4DCE-892B-7A69A9DB122F}"/>
                </a:ext>
              </a:extLst>
            </p:cNvPr>
            <p:cNvSpPr/>
            <p:nvPr/>
          </p:nvSpPr>
          <p:spPr>
            <a:xfrm>
              <a:off x="15872003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21">
              <a:extLst>
                <a:ext uri="{FF2B5EF4-FFF2-40B4-BE49-F238E27FC236}">
                  <a16:creationId xmlns:a16="http://schemas.microsoft.com/office/drawing/2014/main" id="{06F3B1A4-4444-4764-B441-92F65ECCC2AF}"/>
                </a:ext>
              </a:extLst>
            </p:cNvPr>
            <p:cNvSpPr txBox="1"/>
            <p:nvPr/>
          </p:nvSpPr>
          <p:spPr>
            <a:xfrm>
              <a:off x="89183" y="25849197"/>
              <a:ext cx="3317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45" name="object 122">
              <a:extLst>
                <a:ext uri="{FF2B5EF4-FFF2-40B4-BE49-F238E27FC236}">
                  <a16:creationId xmlns:a16="http://schemas.microsoft.com/office/drawing/2014/main" id="{13DCEA86-B4C9-4024-972B-D1F78AAA57A0}"/>
                </a:ext>
              </a:extLst>
            </p:cNvPr>
            <p:cNvSpPr txBox="1">
              <a:spLocks/>
            </p:cNvSpPr>
            <p:nvPr/>
          </p:nvSpPr>
          <p:spPr>
            <a:xfrm>
              <a:off x="1237509" y="26088217"/>
              <a:ext cx="893397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ts val="1425"/>
                </a:lnSpc>
              </a:pPr>
              <a:endParaRPr lang="en-US" dirty="0"/>
            </a:p>
          </p:txBody>
        </p:sp>
        <p:sp>
          <p:nvSpPr>
            <p:cNvPr id="1646" name="object 123">
              <a:extLst>
                <a:ext uri="{FF2B5EF4-FFF2-40B4-BE49-F238E27FC236}">
                  <a16:creationId xmlns:a16="http://schemas.microsoft.com/office/drawing/2014/main" id="{56DB455A-612E-4775-9D3A-51F44DFD533D}"/>
                </a:ext>
              </a:extLst>
            </p:cNvPr>
            <p:cNvSpPr txBox="1"/>
            <p:nvPr/>
          </p:nvSpPr>
          <p:spPr>
            <a:xfrm>
              <a:off x="3282341" y="26088217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47" name="object 124">
              <a:extLst>
                <a:ext uri="{FF2B5EF4-FFF2-40B4-BE49-F238E27FC236}">
                  <a16:creationId xmlns:a16="http://schemas.microsoft.com/office/drawing/2014/main" id="{8DBB9F51-2888-4C46-83D2-561A156EE196}"/>
                </a:ext>
              </a:extLst>
            </p:cNvPr>
            <p:cNvSpPr txBox="1"/>
            <p:nvPr/>
          </p:nvSpPr>
          <p:spPr>
            <a:xfrm>
              <a:off x="5157339" y="26088217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48" name="object 125">
              <a:extLst>
                <a:ext uri="{FF2B5EF4-FFF2-40B4-BE49-F238E27FC236}">
                  <a16:creationId xmlns:a16="http://schemas.microsoft.com/office/drawing/2014/main" id="{D81A005F-7A3E-4D37-9935-FF1CB16E23A1}"/>
                </a:ext>
              </a:extLst>
            </p:cNvPr>
            <p:cNvSpPr txBox="1"/>
            <p:nvPr/>
          </p:nvSpPr>
          <p:spPr>
            <a:xfrm>
              <a:off x="7369855" y="26088217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49" name="object 126">
              <a:extLst>
                <a:ext uri="{FF2B5EF4-FFF2-40B4-BE49-F238E27FC236}">
                  <a16:creationId xmlns:a16="http://schemas.microsoft.com/office/drawing/2014/main" id="{D3CF3B8E-820B-47E1-B5B9-F0942DDEB629}"/>
                </a:ext>
              </a:extLst>
            </p:cNvPr>
            <p:cNvSpPr txBox="1"/>
            <p:nvPr/>
          </p:nvSpPr>
          <p:spPr>
            <a:xfrm>
              <a:off x="9341065" y="26088217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0" name="object 127">
              <a:extLst>
                <a:ext uri="{FF2B5EF4-FFF2-40B4-BE49-F238E27FC236}">
                  <a16:creationId xmlns:a16="http://schemas.microsoft.com/office/drawing/2014/main" id="{F56BE495-2131-4397-9E1D-E1452C03073A}"/>
                </a:ext>
              </a:extLst>
            </p:cNvPr>
            <p:cNvSpPr txBox="1"/>
            <p:nvPr/>
          </p:nvSpPr>
          <p:spPr>
            <a:xfrm>
              <a:off x="11357810" y="26088217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1" name="object 128">
              <a:extLst>
                <a:ext uri="{FF2B5EF4-FFF2-40B4-BE49-F238E27FC236}">
                  <a16:creationId xmlns:a16="http://schemas.microsoft.com/office/drawing/2014/main" id="{9A3FBC78-7520-4456-B8E2-1E769B0DA811}"/>
                </a:ext>
              </a:extLst>
            </p:cNvPr>
            <p:cNvSpPr txBox="1"/>
            <p:nvPr/>
          </p:nvSpPr>
          <p:spPr>
            <a:xfrm>
              <a:off x="13392005" y="26088217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2" name="object 129">
              <a:extLst>
                <a:ext uri="{FF2B5EF4-FFF2-40B4-BE49-F238E27FC236}">
                  <a16:creationId xmlns:a16="http://schemas.microsoft.com/office/drawing/2014/main" id="{2C3A933D-1169-451D-8A5D-536D3416E98C}"/>
                </a:ext>
              </a:extLst>
            </p:cNvPr>
            <p:cNvSpPr txBox="1"/>
            <p:nvPr/>
          </p:nvSpPr>
          <p:spPr>
            <a:xfrm>
              <a:off x="15418909" y="26088217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5" name="object 119">
              <a:extLst>
                <a:ext uri="{FF2B5EF4-FFF2-40B4-BE49-F238E27FC236}">
                  <a16:creationId xmlns:a16="http://schemas.microsoft.com/office/drawing/2014/main" id="{6CF3DF20-65F1-426D-9F69-FC8EF5B7A844}"/>
                </a:ext>
              </a:extLst>
            </p:cNvPr>
            <p:cNvSpPr txBox="1"/>
            <p:nvPr/>
          </p:nvSpPr>
          <p:spPr>
            <a:xfrm>
              <a:off x="14148556" y="22281008"/>
              <a:ext cx="2952329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depleted.  </a:t>
              </a:r>
              <a:endParaRPr lang="en-US" sz="1200" dirty="0">
                <a:solidFill>
                  <a:srgbClr val="1D2D5F"/>
                </a:solidFill>
                <a:latin typeface="Arial"/>
                <a:cs typeface="Arial"/>
              </a:endParaRPr>
            </a:p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4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1D2D5F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1D2D5F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6" name="object 120">
              <a:extLst>
                <a:ext uri="{FF2B5EF4-FFF2-40B4-BE49-F238E27FC236}">
                  <a16:creationId xmlns:a16="http://schemas.microsoft.com/office/drawing/2014/main" id="{E55B2A5B-8534-4A1B-AF97-903D1E8C847B}"/>
                </a:ext>
              </a:extLst>
            </p:cNvPr>
            <p:cNvSpPr txBox="1">
              <a:spLocks/>
            </p:cNvSpPr>
            <p:nvPr/>
          </p:nvSpPr>
          <p:spPr>
            <a:xfrm>
              <a:off x="6875749" y="22123044"/>
              <a:ext cx="3804892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Eremothecium</a:t>
              </a:r>
              <a:r>
                <a:rPr lang="en-US" sz="2800" b="1" i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sinecaudum</a:t>
              </a:r>
              <a:endParaRPr lang="en-US" sz="2800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77" name="Group 1676">
            <a:extLst>
              <a:ext uri="{FF2B5EF4-FFF2-40B4-BE49-F238E27FC236}">
                <a16:creationId xmlns:a16="http://schemas.microsoft.com/office/drawing/2014/main" id="{28DC84DC-AF7C-4B11-A0FF-D9C40C52751D}"/>
              </a:ext>
            </a:extLst>
          </p:cNvPr>
          <p:cNvGrpSpPr/>
          <p:nvPr/>
        </p:nvGrpSpPr>
        <p:grpSpPr>
          <a:xfrm>
            <a:off x="1151620" y="25117156"/>
            <a:ext cx="16293528" cy="404212"/>
            <a:chOff x="611560" y="23937192"/>
            <a:chExt cx="16293528" cy="404212"/>
          </a:xfrm>
        </p:grpSpPr>
        <p:sp>
          <p:nvSpPr>
            <p:cNvPr id="1667" name="TextBox 1666">
              <a:extLst>
                <a:ext uri="{FF2B5EF4-FFF2-40B4-BE49-F238E27FC236}">
                  <a16:creationId xmlns:a16="http://schemas.microsoft.com/office/drawing/2014/main" id="{E257B1A7-11A3-4022-815C-ED3B0FA58BBF}"/>
                </a:ext>
              </a:extLst>
            </p:cNvPr>
            <p:cNvSpPr txBox="1"/>
            <p:nvPr/>
          </p:nvSpPr>
          <p:spPr>
            <a:xfrm>
              <a:off x="611560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/>
                <a:t>2014_ZellerG</a:t>
              </a:r>
            </a:p>
          </p:txBody>
        </p:sp>
        <p:sp>
          <p:nvSpPr>
            <p:cNvPr id="1668" name="TextBox 1667">
              <a:extLst>
                <a:ext uri="{FF2B5EF4-FFF2-40B4-BE49-F238E27FC236}">
                  <a16:creationId xmlns:a16="http://schemas.microsoft.com/office/drawing/2014/main" id="{6B486FF2-60FA-4B60-B187-6DC4526DA7E8}"/>
                </a:ext>
              </a:extLst>
            </p:cNvPr>
            <p:cNvSpPr txBox="1"/>
            <p:nvPr/>
          </p:nvSpPr>
          <p:spPr>
            <a:xfrm>
              <a:off x="2699284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2015_FengQ</a:t>
              </a:r>
              <a:endParaRPr lang="zh-CN" altLang="en-US" sz="2000" b="1" dirty="0"/>
            </a:p>
          </p:txBody>
        </p:sp>
        <p:sp>
          <p:nvSpPr>
            <p:cNvPr id="1671" name="TextBox 1670">
              <a:extLst>
                <a:ext uri="{FF2B5EF4-FFF2-40B4-BE49-F238E27FC236}">
                  <a16:creationId xmlns:a16="http://schemas.microsoft.com/office/drawing/2014/main" id="{835CDBF6-B4C9-4369-ADDB-D3A7793E1868}"/>
                </a:ext>
              </a:extLst>
            </p:cNvPr>
            <p:cNvSpPr txBox="1"/>
            <p:nvPr/>
          </p:nvSpPr>
          <p:spPr>
            <a:xfrm>
              <a:off x="4644008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2016_VogtmannE</a:t>
              </a:r>
              <a:endParaRPr lang="zh-CN" altLang="en-US" sz="2000" b="1" dirty="0"/>
            </a:p>
          </p:txBody>
        </p:sp>
        <p:sp>
          <p:nvSpPr>
            <p:cNvPr id="1672" name="TextBox 1671">
              <a:extLst>
                <a:ext uri="{FF2B5EF4-FFF2-40B4-BE49-F238E27FC236}">
                  <a16:creationId xmlns:a16="http://schemas.microsoft.com/office/drawing/2014/main" id="{869C8CAC-1758-4B4B-B89A-FB66A34CB92F}"/>
                </a:ext>
              </a:extLst>
            </p:cNvPr>
            <p:cNvSpPr txBox="1"/>
            <p:nvPr/>
          </p:nvSpPr>
          <p:spPr>
            <a:xfrm>
              <a:off x="6731732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2019_Thom</a:t>
              </a:r>
              <a:endParaRPr lang="zh-CN" altLang="en-US" sz="2000" b="1" dirty="0"/>
            </a:p>
          </p:txBody>
        </p:sp>
        <p:sp>
          <p:nvSpPr>
            <p:cNvPr id="1673" name="TextBox 1672">
              <a:extLst>
                <a:ext uri="{FF2B5EF4-FFF2-40B4-BE49-F238E27FC236}">
                  <a16:creationId xmlns:a16="http://schemas.microsoft.com/office/drawing/2014/main" id="{69C4085D-6D2F-4642-A3E8-350E1723B18A}"/>
                </a:ext>
              </a:extLst>
            </p:cNvPr>
            <p:cNvSpPr txBox="1"/>
            <p:nvPr/>
          </p:nvSpPr>
          <p:spPr>
            <a:xfrm>
              <a:off x="8686824" y="23941294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2019_WirbelJ</a:t>
              </a:r>
              <a:endParaRPr lang="zh-CN" altLang="en-US" sz="2000" b="1" dirty="0"/>
            </a:p>
          </p:txBody>
        </p:sp>
        <p:sp>
          <p:nvSpPr>
            <p:cNvPr id="1674" name="TextBox 1673">
              <a:extLst>
                <a:ext uri="{FF2B5EF4-FFF2-40B4-BE49-F238E27FC236}">
                  <a16:creationId xmlns:a16="http://schemas.microsoft.com/office/drawing/2014/main" id="{7F083FD8-B90E-4F9E-A958-40C974EB0284}"/>
                </a:ext>
              </a:extLst>
            </p:cNvPr>
            <p:cNvSpPr txBox="1"/>
            <p:nvPr/>
          </p:nvSpPr>
          <p:spPr>
            <a:xfrm>
              <a:off x="10774548" y="23941294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2019_Yachida</a:t>
              </a:r>
              <a:endParaRPr lang="zh-CN" altLang="en-US" sz="2000" b="1" dirty="0"/>
            </a:p>
          </p:txBody>
        </p:sp>
        <p:sp>
          <p:nvSpPr>
            <p:cNvPr id="1675" name="TextBox 1674">
              <a:extLst>
                <a:ext uri="{FF2B5EF4-FFF2-40B4-BE49-F238E27FC236}">
                  <a16:creationId xmlns:a16="http://schemas.microsoft.com/office/drawing/2014/main" id="{2FD414EF-6A5B-45C5-A0F1-E70722E5CFE9}"/>
                </a:ext>
              </a:extLst>
            </p:cNvPr>
            <p:cNvSpPr txBox="1"/>
            <p:nvPr/>
          </p:nvSpPr>
          <p:spPr>
            <a:xfrm>
              <a:off x="12729640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2021_JunY_1</a:t>
              </a:r>
              <a:endParaRPr lang="zh-CN" altLang="en-US" sz="2000" b="1" dirty="0"/>
            </a:p>
          </p:txBody>
        </p:sp>
        <p:sp>
          <p:nvSpPr>
            <p:cNvPr id="1676" name="TextBox 1675">
              <a:extLst>
                <a:ext uri="{FF2B5EF4-FFF2-40B4-BE49-F238E27FC236}">
                  <a16:creationId xmlns:a16="http://schemas.microsoft.com/office/drawing/2014/main" id="{51302ACA-F431-4017-8C9F-907DF2B43184}"/>
                </a:ext>
              </a:extLst>
            </p:cNvPr>
            <p:cNvSpPr txBox="1"/>
            <p:nvPr/>
          </p:nvSpPr>
          <p:spPr>
            <a:xfrm>
              <a:off x="14817364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2021_JunY_2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44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4176E13-7A95-4440-B62E-8CCB49C855A8}"/>
              </a:ext>
            </a:extLst>
          </p:cNvPr>
          <p:cNvGrpSpPr/>
          <p:nvPr/>
        </p:nvGrpSpPr>
        <p:grpSpPr>
          <a:xfrm>
            <a:off x="503040" y="822624"/>
            <a:ext cx="17056394" cy="6422055"/>
            <a:chOff x="643382" y="4024362"/>
            <a:chExt cx="5708521" cy="2149367"/>
          </a:xfrm>
        </p:grpSpPr>
        <p:sp>
          <p:nvSpPr>
            <p:cNvPr id="136" name="object 18">
              <a:extLst>
                <a:ext uri="{FF2B5EF4-FFF2-40B4-BE49-F238E27FC236}">
                  <a16:creationId xmlns:a16="http://schemas.microsoft.com/office/drawing/2014/main" id="{B56C17C1-B47C-4381-9504-58B4CA819F95}"/>
                </a:ext>
              </a:extLst>
            </p:cNvPr>
            <p:cNvSpPr/>
            <p:nvPr/>
          </p:nvSpPr>
          <p:spPr>
            <a:xfrm>
              <a:off x="2662553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37" name="object 19">
              <a:extLst>
                <a:ext uri="{FF2B5EF4-FFF2-40B4-BE49-F238E27FC236}">
                  <a16:creationId xmlns:a16="http://schemas.microsoft.com/office/drawing/2014/main" id="{5C7B7C6B-75AF-4B85-BF17-8F12B6A0C4C0}"/>
                </a:ext>
              </a:extLst>
            </p:cNvPr>
            <p:cNvSpPr/>
            <p:nvPr/>
          </p:nvSpPr>
          <p:spPr>
            <a:xfrm>
              <a:off x="3570983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38" name="object 20">
              <a:extLst>
                <a:ext uri="{FF2B5EF4-FFF2-40B4-BE49-F238E27FC236}">
                  <a16:creationId xmlns:a16="http://schemas.microsoft.com/office/drawing/2014/main" id="{E0F7B09B-D03D-41DF-B95A-1F847315F5F0}"/>
                </a:ext>
              </a:extLst>
            </p:cNvPr>
            <p:cNvSpPr/>
            <p:nvPr/>
          </p:nvSpPr>
          <p:spPr>
            <a:xfrm>
              <a:off x="4479414" y="4024362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3025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39" name="object 21">
              <a:extLst>
                <a:ext uri="{FF2B5EF4-FFF2-40B4-BE49-F238E27FC236}">
                  <a16:creationId xmlns:a16="http://schemas.microsoft.com/office/drawing/2014/main" id="{55C90B36-BEDA-4C38-8110-EA42415C094E}"/>
                </a:ext>
              </a:extLst>
            </p:cNvPr>
            <p:cNvSpPr/>
            <p:nvPr/>
          </p:nvSpPr>
          <p:spPr>
            <a:xfrm>
              <a:off x="4479414" y="4301857"/>
              <a:ext cx="0" cy="1534160"/>
            </a:xfrm>
            <a:custGeom>
              <a:avLst/>
              <a:gdLst/>
              <a:ahLst/>
              <a:cxnLst/>
              <a:rect l="l" t="t" r="r" b="b"/>
              <a:pathLst>
                <a:path h="1534160">
                  <a:moveTo>
                    <a:pt x="0" y="0"/>
                  </a:moveTo>
                  <a:lnTo>
                    <a:pt x="0" y="1533652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0" name="object 22">
              <a:extLst>
                <a:ext uri="{FF2B5EF4-FFF2-40B4-BE49-F238E27FC236}">
                  <a16:creationId xmlns:a16="http://schemas.microsoft.com/office/drawing/2014/main" id="{246E2511-8A24-42AB-BBC1-74F6A0044E3D}"/>
                </a:ext>
              </a:extLst>
            </p:cNvPr>
            <p:cNvSpPr/>
            <p:nvPr/>
          </p:nvSpPr>
          <p:spPr>
            <a:xfrm>
              <a:off x="5387846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1" name="object 23">
              <a:extLst>
                <a:ext uri="{FF2B5EF4-FFF2-40B4-BE49-F238E27FC236}">
                  <a16:creationId xmlns:a16="http://schemas.microsoft.com/office/drawing/2014/main" id="{931AE2CD-75EE-4C4F-A8D2-C67AC1C01C59}"/>
                </a:ext>
              </a:extLst>
            </p:cNvPr>
            <p:cNvSpPr/>
            <p:nvPr/>
          </p:nvSpPr>
          <p:spPr>
            <a:xfrm>
              <a:off x="6296150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2" name="object 24">
              <a:extLst>
                <a:ext uri="{FF2B5EF4-FFF2-40B4-BE49-F238E27FC236}">
                  <a16:creationId xmlns:a16="http://schemas.microsoft.com/office/drawing/2014/main" id="{972F5E6A-3D3C-4EBC-8814-C05B863F5CE3}"/>
                </a:ext>
              </a:extLst>
            </p:cNvPr>
            <p:cNvSpPr/>
            <p:nvPr/>
          </p:nvSpPr>
          <p:spPr>
            <a:xfrm>
              <a:off x="4025136" y="5660249"/>
              <a:ext cx="2326640" cy="0"/>
            </a:xfrm>
            <a:custGeom>
              <a:avLst/>
              <a:gdLst/>
              <a:ahLst/>
              <a:cxnLst/>
              <a:rect l="l" t="t" r="r" b="b"/>
              <a:pathLst>
                <a:path w="2326640">
                  <a:moveTo>
                    <a:pt x="0" y="0"/>
                  </a:moveTo>
                  <a:lnTo>
                    <a:pt x="232638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3" name="object 25">
              <a:extLst>
                <a:ext uri="{FF2B5EF4-FFF2-40B4-BE49-F238E27FC236}">
                  <a16:creationId xmlns:a16="http://schemas.microsoft.com/office/drawing/2014/main" id="{D55A2EED-B7BC-47AC-B1EA-6ABAE7878AEE}"/>
                </a:ext>
              </a:extLst>
            </p:cNvPr>
            <p:cNvSpPr/>
            <p:nvPr/>
          </p:nvSpPr>
          <p:spPr>
            <a:xfrm>
              <a:off x="2261868" y="5660249"/>
              <a:ext cx="1576705" cy="0"/>
            </a:xfrm>
            <a:custGeom>
              <a:avLst/>
              <a:gdLst/>
              <a:ahLst/>
              <a:cxnLst/>
              <a:rect l="l" t="t" r="r" b="b"/>
              <a:pathLst>
                <a:path w="1576704">
                  <a:moveTo>
                    <a:pt x="0" y="0"/>
                  </a:moveTo>
                  <a:lnTo>
                    <a:pt x="1576197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4" name="object 26">
              <a:extLst>
                <a:ext uri="{FF2B5EF4-FFF2-40B4-BE49-F238E27FC236}">
                  <a16:creationId xmlns:a16="http://schemas.microsoft.com/office/drawing/2014/main" id="{52F3A50A-8EDC-4205-B18E-351C16A6E113}"/>
                </a:ext>
              </a:extLst>
            </p:cNvPr>
            <p:cNvSpPr/>
            <p:nvPr/>
          </p:nvSpPr>
          <p:spPr>
            <a:xfrm>
              <a:off x="4025136" y="5368149"/>
              <a:ext cx="2326640" cy="0"/>
            </a:xfrm>
            <a:custGeom>
              <a:avLst/>
              <a:gdLst/>
              <a:ahLst/>
              <a:cxnLst/>
              <a:rect l="l" t="t" r="r" b="b"/>
              <a:pathLst>
                <a:path w="2326640">
                  <a:moveTo>
                    <a:pt x="0" y="0"/>
                  </a:moveTo>
                  <a:lnTo>
                    <a:pt x="232638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5" name="object 27">
              <a:extLst>
                <a:ext uri="{FF2B5EF4-FFF2-40B4-BE49-F238E27FC236}">
                  <a16:creationId xmlns:a16="http://schemas.microsoft.com/office/drawing/2014/main" id="{26BBE78D-C320-4F4B-BB91-58DD0FC5D791}"/>
                </a:ext>
              </a:extLst>
            </p:cNvPr>
            <p:cNvSpPr/>
            <p:nvPr/>
          </p:nvSpPr>
          <p:spPr>
            <a:xfrm>
              <a:off x="2261868" y="5368149"/>
              <a:ext cx="1570355" cy="0"/>
            </a:xfrm>
            <a:custGeom>
              <a:avLst/>
              <a:gdLst/>
              <a:ahLst/>
              <a:cxnLst/>
              <a:rect l="l" t="t" r="r" b="b"/>
              <a:pathLst>
                <a:path w="1570354">
                  <a:moveTo>
                    <a:pt x="0" y="0"/>
                  </a:moveTo>
                  <a:lnTo>
                    <a:pt x="15699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6" name="object 28">
              <a:extLst>
                <a:ext uri="{FF2B5EF4-FFF2-40B4-BE49-F238E27FC236}">
                  <a16:creationId xmlns:a16="http://schemas.microsoft.com/office/drawing/2014/main" id="{DE782F03-99B0-469E-B697-437255DD4AE2}"/>
                </a:ext>
              </a:extLst>
            </p:cNvPr>
            <p:cNvSpPr/>
            <p:nvPr/>
          </p:nvSpPr>
          <p:spPr>
            <a:xfrm>
              <a:off x="4025136" y="5076049"/>
              <a:ext cx="2326640" cy="0"/>
            </a:xfrm>
            <a:custGeom>
              <a:avLst/>
              <a:gdLst/>
              <a:ahLst/>
              <a:cxnLst/>
              <a:rect l="l" t="t" r="r" b="b"/>
              <a:pathLst>
                <a:path w="2326640">
                  <a:moveTo>
                    <a:pt x="0" y="0"/>
                  </a:moveTo>
                  <a:lnTo>
                    <a:pt x="2326386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7" name="object 29">
              <a:extLst>
                <a:ext uri="{FF2B5EF4-FFF2-40B4-BE49-F238E27FC236}">
                  <a16:creationId xmlns:a16="http://schemas.microsoft.com/office/drawing/2014/main" id="{7F75E3EC-1ACE-4C8C-8A63-DF3B33745FC9}"/>
                </a:ext>
              </a:extLst>
            </p:cNvPr>
            <p:cNvSpPr/>
            <p:nvPr/>
          </p:nvSpPr>
          <p:spPr>
            <a:xfrm>
              <a:off x="2261868" y="5076049"/>
              <a:ext cx="1553845" cy="0"/>
            </a:xfrm>
            <a:custGeom>
              <a:avLst/>
              <a:gdLst/>
              <a:ahLst/>
              <a:cxnLst/>
              <a:rect l="l" t="t" r="r" b="b"/>
              <a:pathLst>
                <a:path w="1553845">
                  <a:moveTo>
                    <a:pt x="0" y="0"/>
                  </a:moveTo>
                  <a:lnTo>
                    <a:pt x="155384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8" name="object 30">
              <a:extLst>
                <a:ext uri="{FF2B5EF4-FFF2-40B4-BE49-F238E27FC236}">
                  <a16:creationId xmlns:a16="http://schemas.microsoft.com/office/drawing/2014/main" id="{5EF906E9-BDDD-4216-BD35-50609A3DA05D}"/>
                </a:ext>
              </a:extLst>
            </p:cNvPr>
            <p:cNvSpPr/>
            <p:nvPr/>
          </p:nvSpPr>
          <p:spPr>
            <a:xfrm>
              <a:off x="4025136" y="4783823"/>
              <a:ext cx="2326640" cy="0"/>
            </a:xfrm>
            <a:custGeom>
              <a:avLst/>
              <a:gdLst/>
              <a:ahLst/>
              <a:cxnLst/>
              <a:rect l="l" t="t" r="r" b="b"/>
              <a:pathLst>
                <a:path w="2326640">
                  <a:moveTo>
                    <a:pt x="0" y="0"/>
                  </a:moveTo>
                  <a:lnTo>
                    <a:pt x="232638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9" name="object 31">
              <a:extLst>
                <a:ext uri="{FF2B5EF4-FFF2-40B4-BE49-F238E27FC236}">
                  <a16:creationId xmlns:a16="http://schemas.microsoft.com/office/drawing/2014/main" id="{EA35F8E3-0504-4C20-A47E-6F136CBD5C63}"/>
                </a:ext>
              </a:extLst>
            </p:cNvPr>
            <p:cNvSpPr/>
            <p:nvPr/>
          </p:nvSpPr>
          <p:spPr>
            <a:xfrm>
              <a:off x="2261868" y="4783823"/>
              <a:ext cx="1530350" cy="0"/>
            </a:xfrm>
            <a:custGeom>
              <a:avLst/>
              <a:gdLst/>
              <a:ahLst/>
              <a:cxnLst/>
              <a:rect l="l" t="t" r="r" b="b"/>
              <a:pathLst>
                <a:path w="1530350">
                  <a:moveTo>
                    <a:pt x="0" y="0"/>
                  </a:moveTo>
                  <a:lnTo>
                    <a:pt x="1530223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0" name="object 32">
              <a:extLst>
                <a:ext uri="{FF2B5EF4-FFF2-40B4-BE49-F238E27FC236}">
                  <a16:creationId xmlns:a16="http://schemas.microsoft.com/office/drawing/2014/main" id="{3110B604-9A3F-44CF-8361-2AA7DD8CAD18}"/>
                </a:ext>
              </a:extLst>
            </p:cNvPr>
            <p:cNvSpPr/>
            <p:nvPr/>
          </p:nvSpPr>
          <p:spPr>
            <a:xfrm>
              <a:off x="4270119" y="4491723"/>
              <a:ext cx="2081530" cy="0"/>
            </a:xfrm>
            <a:custGeom>
              <a:avLst/>
              <a:gdLst/>
              <a:ahLst/>
              <a:cxnLst/>
              <a:rect l="l" t="t" r="r" b="b"/>
              <a:pathLst>
                <a:path w="2081529">
                  <a:moveTo>
                    <a:pt x="0" y="0"/>
                  </a:moveTo>
                  <a:lnTo>
                    <a:pt x="2081402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1" name="object 33">
              <a:extLst>
                <a:ext uri="{FF2B5EF4-FFF2-40B4-BE49-F238E27FC236}">
                  <a16:creationId xmlns:a16="http://schemas.microsoft.com/office/drawing/2014/main" id="{3EAE8DB3-E3C4-4BC4-ABE4-2DCA3970312E}"/>
                </a:ext>
              </a:extLst>
            </p:cNvPr>
            <p:cNvSpPr/>
            <p:nvPr/>
          </p:nvSpPr>
          <p:spPr>
            <a:xfrm>
              <a:off x="2261868" y="4491723"/>
              <a:ext cx="1763395" cy="0"/>
            </a:xfrm>
            <a:custGeom>
              <a:avLst/>
              <a:gdLst/>
              <a:ahLst/>
              <a:cxnLst/>
              <a:rect l="l" t="t" r="r" b="b"/>
              <a:pathLst>
                <a:path w="1763395">
                  <a:moveTo>
                    <a:pt x="0" y="0"/>
                  </a:moveTo>
                  <a:lnTo>
                    <a:pt x="1763267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2" name="object 34">
              <a:extLst>
                <a:ext uri="{FF2B5EF4-FFF2-40B4-BE49-F238E27FC236}">
                  <a16:creationId xmlns:a16="http://schemas.microsoft.com/office/drawing/2014/main" id="{4014EF8D-AFF3-434E-BB3C-1611D5DCBEDC}"/>
                </a:ext>
              </a:extLst>
            </p:cNvPr>
            <p:cNvSpPr/>
            <p:nvPr/>
          </p:nvSpPr>
          <p:spPr>
            <a:xfrm>
              <a:off x="4665089" y="4199623"/>
              <a:ext cx="1686560" cy="0"/>
            </a:xfrm>
            <a:custGeom>
              <a:avLst/>
              <a:gdLst/>
              <a:ahLst/>
              <a:cxnLst/>
              <a:rect l="l" t="t" r="r" b="b"/>
              <a:pathLst>
                <a:path w="1686560">
                  <a:moveTo>
                    <a:pt x="0" y="0"/>
                  </a:moveTo>
                  <a:lnTo>
                    <a:pt x="1686433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3" name="object 35">
              <a:extLst>
                <a:ext uri="{FF2B5EF4-FFF2-40B4-BE49-F238E27FC236}">
                  <a16:creationId xmlns:a16="http://schemas.microsoft.com/office/drawing/2014/main" id="{82558FE3-DD6B-43A2-BC3C-345B97613796}"/>
                </a:ext>
              </a:extLst>
            </p:cNvPr>
            <p:cNvSpPr/>
            <p:nvPr/>
          </p:nvSpPr>
          <p:spPr>
            <a:xfrm>
              <a:off x="2261868" y="4199623"/>
              <a:ext cx="1763395" cy="0"/>
            </a:xfrm>
            <a:custGeom>
              <a:avLst/>
              <a:gdLst/>
              <a:ahLst/>
              <a:cxnLst/>
              <a:rect l="l" t="t" r="r" b="b"/>
              <a:pathLst>
                <a:path w="1763395">
                  <a:moveTo>
                    <a:pt x="0" y="0"/>
                  </a:moveTo>
                  <a:lnTo>
                    <a:pt x="1763267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4" name="object 36">
              <a:extLst>
                <a:ext uri="{FF2B5EF4-FFF2-40B4-BE49-F238E27FC236}">
                  <a16:creationId xmlns:a16="http://schemas.microsoft.com/office/drawing/2014/main" id="{F9DC5512-5421-4F15-8A71-843F900444BD}"/>
                </a:ext>
              </a:extLst>
            </p:cNvPr>
            <p:cNvSpPr/>
            <p:nvPr/>
          </p:nvSpPr>
          <p:spPr>
            <a:xfrm>
              <a:off x="3116705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6" name="object 38">
              <a:extLst>
                <a:ext uri="{FF2B5EF4-FFF2-40B4-BE49-F238E27FC236}">
                  <a16:creationId xmlns:a16="http://schemas.microsoft.com/office/drawing/2014/main" id="{31E88CF3-62A5-454C-A6CF-31ABA6A40EB9}"/>
                </a:ext>
              </a:extLst>
            </p:cNvPr>
            <p:cNvSpPr/>
            <p:nvPr/>
          </p:nvSpPr>
          <p:spPr>
            <a:xfrm>
              <a:off x="4933567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7" name="object 39">
              <a:extLst>
                <a:ext uri="{FF2B5EF4-FFF2-40B4-BE49-F238E27FC236}">
                  <a16:creationId xmlns:a16="http://schemas.microsoft.com/office/drawing/2014/main" id="{E4A1E18A-39BA-46B6-983E-88568CC91939}"/>
                </a:ext>
              </a:extLst>
            </p:cNvPr>
            <p:cNvSpPr/>
            <p:nvPr/>
          </p:nvSpPr>
          <p:spPr>
            <a:xfrm>
              <a:off x="5841998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8" name="object 40">
              <a:extLst>
                <a:ext uri="{FF2B5EF4-FFF2-40B4-BE49-F238E27FC236}">
                  <a16:creationId xmlns:a16="http://schemas.microsoft.com/office/drawing/2014/main" id="{C9681DD2-F3C0-4025-975A-8BC44FC18951}"/>
                </a:ext>
              </a:extLst>
            </p:cNvPr>
            <p:cNvSpPr/>
            <p:nvPr/>
          </p:nvSpPr>
          <p:spPr>
            <a:xfrm>
              <a:off x="4025136" y="4097387"/>
              <a:ext cx="640080" cy="204470"/>
            </a:xfrm>
            <a:custGeom>
              <a:avLst/>
              <a:gdLst/>
              <a:ahLst/>
              <a:cxnLst/>
              <a:rect l="l" t="t" r="r" b="b"/>
              <a:pathLst>
                <a:path w="640079" h="204470">
                  <a:moveTo>
                    <a:pt x="0" y="204470"/>
                  </a:moveTo>
                  <a:lnTo>
                    <a:pt x="639952" y="204470"/>
                  </a:lnTo>
                  <a:lnTo>
                    <a:pt x="639952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9" name="object 41">
              <a:extLst>
                <a:ext uri="{FF2B5EF4-FFF2-40B4-BE49-F238E27FC236}">
                  <a16:creationId xmlns:a16="http://schemas.microsoft.com/office/drawing/2014/main" id="{9E7F9553-4C4A-4204-94DC-5A1DF77176D3}"/>
                </a:ext>
              </a:extLst>
            </p:cNvPr>
            <p:cNvSpPr/>
            <p:nvPr/>
          </p:nvSpPr>
          <p:spPr>
            <a:xfrm>
              <a:off x="4025136" y="4389487"/>
              <a:ext cx="245110" cy="204470"/>
            </a:xfrm>
            <a:custGeom>
              <a:avLst/>
              <a:gdLst/>
              <a:ahLst/>
              <a:cxnLst/>
              <a:rect l="l" t="t" r="r" b="b"/>
              <a:pathLst>
                <a:path w="245110" h="204470">
                  <a:moveTo>
                    <a:pt x="0" y="204470"/>
                  </a:moveTo>
                  <a:lnTo>
                    <a:pt x="244983" y="204470"/>
                  </a:lnTo>
                  <a:lnTo>
                    <a:pt x="244983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0" name="object 42">
              <a:extLst>
                <a:ext uri="{FF2B5EF4-FFF2-40B4-BE49-F238E27FC236}">
                  <a16:creationId xmlns:a16="http://schemas.microsoft.com/office/drawing/2014/main" id="{76967F6C-6355-430E-9A47-A386832C7B9B}"/>
                </a:ext>
              </a:extLst>
            </p:cNvPr>
            <p:cNvSpPr/>
            <p:nvPr/>
          </p:nvSpPr>
          <p:spPr>
            <a:xfrm>
              <a:off x="3792091" y="4681587"/>
              <a:ext cx="233045" cy="204470"/>
            </a:xfrm>
            <a:custGeom>
              <a:avLst/>
              <a:gdLst/>
              <a:ahLst/>
              <a:cxnLst/>
              <a:rect l="l" t="t" r="r" b="b"/>
              <a:pathLst>
                <a:path w="233045" h="204470">
                  <a:moveTo>
                    <a:pt x="0" y="204470"/>
                  </a:moveTo>
                  <a:lnTo>
                    <a:pt x="233045" y="204470"/>
                  </a:lnTo>
                  <a:lnTo>
                    <a:pt x="233045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1" name="object 43">
              <a:extLst>
                <a:ext uri="{FF2B5EF4-FFF2-40B4-BE49-F238E27FC236}">
                  <a16:creationId xmlns:a16="http://schemas.microsoft.com/office/drawing/2014/main" id="{E54C33B1-70BC-4A26-8658-05F7BA89D43F}"/>
                </a:ext>
              </a:extLst>
            </p:cNvPr>
            <p:cNvSpPr/>
            <p:nvPr/>
          </p:nvSpPr>
          <p:spPr>
            <a:xfrm>
              <a:off x="3815713" y="4973815"/>
              <a:ext cx="209550" cy="204470"/>
            </a:xfrm>
            <a:custGeom>
              <a:avLst/>
              <a:gdLst/>
              <a:ahLst/>
              <a:cxnLst/>
              <a:rect l="l" t="t" r="r" b="b"/>
              <a:pathLst>
                <a:path w="209550" h="204470">
                  <a:moveTo>
                    <a:pt x="0" y="204470"/>
                  </a:moveTo>
                  <a:lnTo>
                    <a:pt x="209422" y="204470"/>
                  </a:lnTo>
                  <a:lnTo>
                    <a:pt x="209422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2" name="object 44">
              <a:extLst>
                <a:ext uri="{FF2B5EF4-FFF2-40B4-BE49-F238E27FC236}">
                  <a16:creationId xmlns:a16="http://schemas.microsoft.com/office/drawing/2014/main" id="{B7865153-D0D5-4465-937C-ED8F085F04C7}"/>
                </a:ext>
              </a:extLst>
            </p:cNvPr>
            <p:cNvSpPr/>
            <p:nvPr/>
          </p:nvSpPr>
          <p:spPr>
            <a:xfrm>
              <a:off x="3831842" y="5265915"/>
              <a:ext cx="193675" cy="204470"/>
            </a:xfrm>
            <a:custGeom>
              <a:avLst/>
              <a:gdLst/>
              <a:ahLst/>
              <a:cxnLst/>
              <a:rect l="l" t="t" r="r" b="b"/>
              <a:pathLst>
                <a:path w="193675" h="204470">
                  <a:moveTo>
                    <a:pt x="0" y="204470"/>
                  </a:moveTo>
                  <a:lnTo>
                    <a:pt x="193294" y="204470"/>
                  </a:lnTo>
                  <a:lnTo>
                    <a:pt x="193294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3" name="object 45">
              <a:extLst>
                <a:ext uri="{FF2B5EF4-FFF2-40B4-BE49-F238E27FC236}">
                  <a16:creationId xmlns:a16="http://schemas.microsoft.com/office/drawing/2014/main" id="{3286F391-E0B0-4D80-896F-9A3DAB9FFC20}"/>
                </a:ext>
              </a:extLst>
            </p:cNvPr>
            <p:cNvSpPr/>
            <p:nvPr/>
          </p:nvSpPr>
          <p:spPr>
            <a:xfrm>
              <a:off x="3838064" y="5558015"/>
              <a:ext cx="187325" cy="204470"/>
            </a:xfrm>
            <a:custGeom>
              <a:avLst/>
              <a:gdLst/>
              <a:ahLst/>
              <a:cxnLst/>
              <a:rect l="l" t="t" r="r" b="b"/>
              <a:pathLst>
                <a:path w="187325" h="204470">
                  <a:moveTo>
                    <a:pt x="0" y="204470"/>
                  </a:moveTo>
                  <a:lnTo>
                    <a:pt x="187071" y="204470"/>
                  </a:lnTo>
                  <a:lnTo>
                    <a:pt x="187071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4" name="object 46">
              <a:extLst>
                <a:ext uri="{FF2B5EF4-FFF2-40B4-BE49-F238E27FC236}">
                  <a16:creationId xmlns:a16="http://schemas.microsoft.com/office/drawing/2014/main" id="{D71BF1F2-3845-42DF-A54A-9BCAEAC9BE7E}"/>
                </a:ext>
              </a:extLst>
            </p:cNvPr>
            <p:cNvSpPr/>
            <p:nvPr/>
          </p:nvSpPr>
          <p:spPr>
            <a:xfrm>
              <a:off x="4664009" y="4170412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5" name="object 47">
              <a:extLst>
                <a:ext uri="{FF2B5EF4-FFF2-40B4-BE49-F238E27FC236}">
                  <a16:creationId xmlns:a16="http://schemas.microsoft.com/office/drawing/2014/main" id="{A2280FD6-646F-4CCF-9129-B5BE62126FBC}"/>
                </a:ext>
              </a:extLst>
            </p:cNvPr>
            <p:cNvSpPr/>
            <p:nvPr/>
          </p:nvSpPr>
          <p:spPr>
            <a:xfrm>
              <a:off x="4665089" y="4097387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204470"/>
                  </a:move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6" name="object 48">
              <a:extLst>
                <a:ext uri="{FF2B5EF4-FFF2-40B4-BE49-F238E27FC236}">
                  <a16:creationId xmlns:a16="http://schemas.microsoft.com/office/drawing/2014/main" id="{4CBC2EA5-64E7-4228-ADA1-C8DC981245A8}"/>
                </a:ext>
              </a:extLst>
            </p:cNvPr>
            <p:cNvSpPr/>
            <p:nvPr/>
          </p:nvSpPr>
          <p:spPr>
            <a:xfrm>
              <a:off x="4269928" y="4462512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7" name="object 49">
              <a:extLst>
                <a:ext uri="{FF2B5EF4-FFF2-40B4-BE49-F238E27FC236}">
                  <a16:creationId xmlns:a16="http://schemas.microsoft.com/office/drawing/2014/main" id="{861589AF-E15C-4DBC-9A6E-026BE22C2EF0}"/>
                </a:ext>
              </a:extLst>
            </p:cNvPr>
            <p:cNvSpPr/>
            <p:nvPr/>
          </p:nvSpPr>
          <p:spPr>
            <a:xfrm>
              <a:off x="4270119" y="4389487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204470"/>
                  </a:move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8" name="object 50">
              <a:extLst>
                <a:ext uri="{FF2B5EF4-FFF2-40B4-BE49-F238E27FC236}">
                  <a16:creationId xmlns:a16="http://schemas.microsoft.com/office/drawing/2014/main" id="{0B93289F-742A-4A1E-84B1-0711F2E0440A}"/>
                </a:ext>
              </a:extLst>
            </p:cNvPr>
            <p:cNvSpPr/>
            <p:nvPr/>
          </p:nvSpPr>
          <p:spPr>
            <a:xfrm>
              <a:off x="3793932" y="4754612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9" name="object 51">
              <a:extLst>
                <a:ext uri="{FF2B5EF4-FFF2-40B4-BE49-F238E27FC236}">
                  <a16:creationId xmlns:a16="http://schemas.microsoft.com/office/drawing/2014/main" id="{D35EA1CC-A2C3-48FA-A1CC-76831C14A0AC}"/>
                </a:ext>
              </a:extLst>
            </p:cNvPr>
            <p:cNvSpPr/>
            <p:nvPr/>
          </p:nvSpPr>
          <p:spPr>
            <a:xfrm>
              <a:off x="3783455" y="4783823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>
                  <a:moveTo>
                    <a:pt x="17272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0" name="object 52">
              <a:extLst>
                <a:ext uri="{FF2B5EF4-FFF2-40B4-BE49-F238E27FC236}">
                  <a16:creationId xmlns:a16="http://schemas.microsoft.com/office/drawing/2014/main" id="{75FAA755-EC36-420B-BB02-A013018B3ADE}"/>
                </a:ext>
              </a:extLst>
            </p:cNvPr>
            <p:cNvSpPr/>
            <p:nvPr/>
          </p:nvSpPr>
          <p:spPr>
            <a:xfrm>
              <a:off x="3776660" y="4754612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1" name="object 53">
              <a:extLst>
                <a:ext uri="{FF2B5EF4-FFF2-40B4-BE49-F238E27FC236}">
                  <a16:creationId xmlns:a16="http://schemas.microsoft.com/office/drawing/2014/main" id="{F4DB5316-8EDF-456C-82F3-2A8C4BBFE6D2}"/>
                </a:ext>
              </a:extLst>
            </p:cNvPr>
            <p:cNvSpPr/>
            <p:nvPr/>
          </p:nvSpPr>
          <p:spPr>
            <a:xfrm>
              <a:off x="3812855" y="50468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2" name="object 54">
              <a:extLst>
                <a:ext uri="{FF2B5EF4-FFF2-40B4-BE49-F238E27FC236}">
                  <a16:creationId xmlns:a16="http://schemas.microsoft.com/office/drawing/2014/main" id="{100D780C-06A9-418B-8EF4-4BD8E754A7C5}"/>
                </a:ext>
              </a:extLst>
            </p:cNvPr>
            <p:cNvSpPr/>
            <p:nvPr/>
          </p:nvSpPr>
          <p:spPr>
            <a:xfrm>
              <a:off x="3811776" y="507604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7874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3" name="object 55">
              <a:extLst>
                <a:ext uri="{FF2B5EF4-FFF2-40B4-BE49-F238E27FC236}">
                  <a16:creationId xmlns:a16="http://schemas.microsoft.com/office/drawing/2014/main" id="{DD25FBBE-AF85-48ED-957E-258AB94B111A}"/>
                </a:ext>
              </a:extLst>
            </p:cNvPr>
            <p:cNvSpPr/>
            <p:nvPr/>
          </p:nvSpPr>
          <p:spPr>
            <a:xfrm>
              <a:off x="3804981" y="50468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4" name="object 56">
              <a:extLst>
                <a:ext uri="{FF2B5EF4-FFF2-40B4-BE49-F238E27FC236}">
                  <a16:creationId xmlns:a16="http://schemas.microsoft.com/office/drawing/2014/main" id="{97715D21-49CD-45F4-B843-DCEA4142179B}"/>
                </a:ext>
              </a:extLst>
            </p:cNvPr>
            <p:cNvSpPr/>
            <p:nvPr/>
          </p:nvSpPr>
          <p:spPr>
            <a:xfrm>
              <a:off x="3828476" y="53389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5" name="object 57">
              <a:extLst>
                <a:ext uri="{FF2B5EF4-FFF2-40B4-BE49-F238E27FC236}">
                  <a16:creationId xmlns:a16="http://schemas.microsoft.com/office/drawing/2014/main" id="{ADEBB110-CB37-426C-BF0C-64731C482667}"/>
                </a:ext>
              </a:extLst>
            </p:cNvPr>
            <p:cNvSpPr/>
            <p:nvPr/>
          </p:nvSpPr>
          <p:spPr>
            <a:xfrm>
              <a:off x="3828539" y="5368149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3365" y="-6794"/>
                  </a:moveTo>
                  <a:lnTo>
                    <a:pt x="3365" y="6794"/>
                  </a:lnTo>
                </a:path>
              </a:pathLst>
            </a:custGeom>
            <a:ln w="67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6" name="object 58">
              <a:extLst>
                <a:ext uri="{FF2B5EF4-FFF2-40B4-BE49-F238E27FC236}">
                  <a16:creationId xmlns:a16="http://schemas.microsoft.com/office/drawing/2014/main" id="{A1F30830-B819-4C72-803D-B03EAC58930A}"/>
                </a:ext>
              </a:extLst>
            </p:cNvPr>
            <p:cNvSpPr/>
            <p:nvPr/>
          </p:nvSpPr>
          <p:spPr>
            <a:xfrm>
              <a:off x="3821745" y="53389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7" name="object 59">
              <a:extLst>
                <a:ext uri="{FF2B5EF4-FFF2-40B4-BE49-F238E27FC236}">
                  <a16:creationId xmlns:a16="http://schemas.microsoft.com/office/drawing/2014/main" id="{5C58EB21-CED9-4BFF-BC38-2020DFF89FCB}"/>
                </a:ext>
              </a:extLst>
            </p:cNvPr>
            <p:cNvSpPr/>
            <p:nvPr/>
          </p:nvSpPr>
          <p:spPr>
            <a:xfrm>
              <a:off x="3835461" y="56310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8" name="object 60">
              <a:extLst>
                <a:ext uri="{FF2B5EF4-FFF2-40B4-BE49-F238E27FC236}">
                  <a16:creationId xmlns:a16="http://schemas.microsoft.com/office/drawing/2014/main" id="{C16E0D3D-E222-4A02-A97D-51539C153DF5}"/>
                </a:ext>
              </a:extLst>
            </p:cNvPr>
            <p:cNvSpPr/>
            <p:nvPr/>
          </p:nvSpPr>
          <p:spPr>
            <a:xfrm>
              <a:off x="3834001" y="566024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8254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9" name="object 61">
              <a:extLst>
                <a:ext uri="{FF2B5EF4-FFF2-40B4-BE49-F238E27FC236}">
                  <a16:creationId xmlns:a16="http://schemas.microsoft.com/office/drawing/2014/main" id="{EBFB038B-BAD0-44DC-ABCA-5704D140EF8C}"/>
                </a:ext>
              </a:extLst>
            </p:cNvPr>
            <p:cNvSpPr/>
            <p:nvPr/>
          </p:nvSpPr>
          <p:spPr>
            <a:xfrm>
              <a:off x="3827206" y="56310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0" name="object 62">
              <a:extLst>
                <a:ext uri="{FF2B5EF4-FFF2-40B4-BE49-F238E27FC236}">
                  <a16:creationId xmlns:a16="http://schemas.microsoft.com/office/drawing/2014/main" id="{BBAD6EA4-D0CE-4399-8182-678FCC217A82}"/>
                </a:ext>
              </a:extLst>
            </p:cNvPr>
            <p:cNvSpPr/>
            <p:nvPr/>
          </p:nvSpPr>
          <p:spPr>
            <a:xfrm>
              <a:off x="4426583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1" name="object 63">
              <a:extLst>
                <a:ext uri="{FF2B5EF4-FFF2-40B4-BE49-F238E27FC236}">
                  <a16:creationId xmlns:a16="http://schemas.microsoft.com/office/drawing/2014/main" id="{6496684C-06F6-4F7B-8EED-1CB5A5B4D5BC}"/>
                </a:ext>
              </a:extLst>
            </p:cNvPr>
            <p:cNvSpPr/>
            <p:nvPr/>
          </p:nvSpPr>
          <p:spPr>
            <a:xfrm>
              <a:off x="4201158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2" name="object 64">
              <a:extLst>
                <a:ext uri="{FF2B5EF4-FFF2-40B4-BE49-F238E27FC236}">
                  <a16:creationId xmlns:a16="http://schemas.microsoft.com/office/drawing/2014/main" id="{3A8C1770-C8AF-43BF-95FA-5A022955B2FB}"/>
                </a:ext>
              </a:extLst>
            </p:cNvPr>
            <p:cNvSpPr/>
            <p:nvPr/>
          </p:nvSpPr>
          <p:spPr>
            <a:xfrm>
              <a:off x="3526152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3" name="object 65">
              <a:extLst>
                <a:ext uri="{FF2B5EF4-FFF2-40B4-BE49-F238E27FC236}">
                  <a16:creationId xmlns:a16="http://schemas.microsoft.com/office/drawing/2014/main" id="{593CC892-2676-4E49-9B36-20F37254B937}"/>
                </a:ext>
              </a:extLst>
            </p:cNvPr>
            <p:cNvSpPr/>
            <p:nvPr/>
          </p:nvSpPr>
          <p:spPr>
            <a:xfrm>
              <a:off x="3648581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4" name="object 66">
              <a:extLst>
                <a:ext uri="{FF2B5EF4-FFF2-40B4-BE49-F238E27FC236}">
                  <a16:creationId xmlns:a16="http://schemas.microsoft.com/office/drawing/2014/main" id="{327AF50C-DBF4-421E-93DB-E2D304370A33}"/>
                </a:ext>
              </a:extLst>
            </p:cNvPr>
            <p:cNvSpPr/>
            <p:nvPr/>
          </p:nvSpPr>
          <p:spPr>
            <a:xfrm>
              <a:off x="3764151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5" name="object 67">
              <a:extLst>
                <a:ext uri="{FF2B5EF4-FFF2-40B4-BE49-F238E27FC236}">
                  <a16:creationId xmlns:a16="http://schemas.microsoft.com/office/drawing/2014/main" id="{E8B2FEF0-7B6F-483A-BF66-49F5BD8C8A99}"/>
                </a:ext>
              </a:extLst>
            </p:cNvPr>
            <p:cNvSpPr/>
            <p:nvPr/>
          </p:nvSpPr>
          <p:spPr>
            <a:xfrm>
              <a:off x="3848352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6" name="object 68">
              <a:extLst>
                <a:ext uri="{FF2B5EF4-FFF2-40B4-BE49-F238E27FC236}">
                  <a16:creationId xmlns:a16="http://schemas.microsoft.com/office/drawing/2014/main" id="{1B17A132-356D-48FD-8F51-D4A78C428CBE}"/>
                </a:ext>
              </a:extLst>
            </p:cNvPr>
            <p:cNvSpPr/>
            <p:nvPr/>
          </p:nvSpPr>
          <p:spPr>
            <a:xfrm>
              <a:off x="5517639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7" name="object 69">
              <a:extLst>
                <a:ext uri="{FF2B5EF4-FFF2-40B4-BE49-F238E27FC236}">
                  <a16:creationId xmlns:a16="http://schemas.microsoft.com/office/drawing/2014/main" id="{6D2D7878-F209-451A-A968-79257F637F43}"/>
                </a:ext>
              </a:extLst>
            </p:cNvPr>
            <p:cNvSpPr/>
            <p:nvPr/>
          </p:nvSpPr>
          <p:spPr>
            <a:xfrm>
              <a:off x="4242560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8" name="object 70">
              <a:extLst>
                <a:ext uri="{FF2B5EF4-FFF2-40B4-BE49-F238E27FC236}">
                  <a16:creationId xmlns:a16="http://schemas.microsoft.com/office/drawing/2014/main" id="{13BE3497-69A4-44A6-B3B9-DA9B684FFD07}"/>
                </a:ext>
              </a:extLst>
            </p:cNvPr>
            <p:cNvSpPr/>
            <p:nvPr/>
          </p:nvSpPr>
          <p:spPr>
            <a:xfrm>
              <a:off x="4105019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9" name="object 71">
              <a:extLst>
                <a:ext uri="{FF2B5EF4-FFF2-40B4-BE49-F238E27FC236}">
                  <a16:creationId xmlns:a16="http://schemas.microsoft.com/office/drawing/2014/main" id="{A194165B-A7A7-44DE-A496-BBC5133C399C}"/>
                </a:ext>
              </a:extLst>
            </p:cNvPr>
            <p:cNvSpPr/>
            <p:nvPr/>
          </p:nvSpPr>
          <p:spPr>
            <a:xfrm>
              <a:off x="3804918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0" name="object 72">
              <a:extLst>
                <a:ext uri="{FF2B5EF4-FFF2-40B4-BE49-F238E27FC236}">
                  <a16:creationId xmlns:a16="http://schemas.microsoft.com/office/drawing/2014/main" id="{9C9ED644-8E17-4727-844E-F8DC1C312ECF}"/>
                </a:ext>
              </a:extLst>
            </p:cNvPr>
            <p:cNvSpPr/>
            <p:nvPr/>
          </p:nvSpPr>
          <p:spPr>
            <a:xfrm>
              <a:off x="3939919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1" name="object 73">
              <a:extLst>
                <a:ext uri="{FF2B5EF4-FFF2-40B4-BE49-F238E27FC236}">
                  <a16:creationId xmlns:a16="http://schemas.microsoft.com/office/drawing/2014/main" id="{60789B32-E9A9-47C8-B052-11AADAC89E17}"/>
                </a:ext>
              </a:extLst>
            </p:cNvPr>
            <p:cNvSpPr/>
            <p:nvPr/>
          </p:nvSpPr>
          <p:spPr>
            <a:xfrm>
              <a:off x="3956810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2" name="object 74">
              <a:extLst>
                <a:ext uri="{FF2B5EF4-FFF2-40B4-BE49-F238E27FC236}">
                  <a16:creationId xmlns:a16="http://schemas.microsoft.com/office/drawing/2014/main" id="{040785E3-BEEA-476F-8CF1-CA8A3A7E80B2}"/>
                </a:ext>
              </a:extLst>
            </p:cNvPr>
            <p:cNvSpPr/>
            <p:nvPr/>
          </p:nvSpPr>
          <p:spPr>
            <a:xfrm>
              <a:off x="4573014" y="416101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0"/>
                  </a:moveTo>
                  <a:lnTo>
                    <a:pt x="66801" y="57912"/>
                  </a:lnTo>
                  <a:lnTo>
                    <a:pt x="0" y="57912"/>
                  </a:lnTo>
                  <a:lnTo>
                    <a:pt x="33400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3" name="object 75">
              <a:extLst>
                <a:ext uri="{FF2B5EF4-FFF2-40B4-BE49-F238E27FC236}">
                  <a16:creationId xmlns:a16="http://schemas.microsoft.com/office/drawing/2014/main" id="{A4F4A7CA-9FAE-432E-86B0-136E25CC3E45}"/>
                </a:ext>
              </a:extLst>
            </p:cNvPr>
            <p:cNvSpPr/>
            <p:nvPr/>
          </p:nvSpPr>
          <p:spPr>
            <a:xfrm>
              <a:off x="4126227" y="445311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0"/>
                  </a:moveTo>
                  <a:lnTo>
                    <a:pt x="66928" y="57912"/>
                  </a:lnTo>
                  <a:lnTo>
                    <a:pt x="0" y="57912"/>
                  </a:lnTo>
                  <a:lnTo>
                    <a:pt x="33400" y="0"/>
                  </a:lnTo>
                  <a:close/>
                </a:path>
              </a:pathLst>
            </a:custGeom>
            <a:ln w="9017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4" name="object 76">
              <a:extLst>
                <a:ext uri="{FF2B5EF4-FFF2-40B4-BE49-F238E27FC236}">
                  <a16:creationId xmlns:a16="http://schemas.microsoft.com/office/drawing/2014/main" id="{3FC0D750-31D8-4C51-A0D5-5ABDD35DAB79}"/>
                </a:ext>
              </a:extLst>
            </p:cNvPr>
            <p:cNvSpPr/>
            <p:nvPr/>
          </p:nvSpPr>
          <p:spPr>
            <a:xfrm>
              <a:off x="3624705" y="474521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0"/>
                  </a:moveTo>
                  <a:lnTo>
                    <a:pt x="66801" y="57912"/>
                  </a:lnTo>
                  <a:lnTo>
                    <a:pt x="0" y="57912"/>
                  </a:lnTo>
                  <a:lnTo>
                    <a:pt x="33400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5" name="object 77">
              <a:extLst>
                <a:ext uri="{FF2B5EF4-FFF2-40B4-BE49-F238E27FC236}">
                  <a16:creationId xmlns:a16="http://schemas.microsoft.com/office/drawing/2014/main" id="{7501EB0A-7B00-4966-8633-2927287E9455}"/>
                </a:ext>
              </a:extLst>
            </p:cNvPr>
            <p:cNvSpPr/>
            <p:nvPr/>
          </p:nvSpPr>
          <p:spPr>
            <a:xfrm>
              <a:off x="3858004" y="5621642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0"/>
                  </a:moveTo>
                  <a:lnTo>
                    <a:pt x="66801" y="57912"/>
                  </a:lnTo>
                  <a:lnTo>
                    <a:pt x="0" y="57912"/>
                  </a:lnTo>
                  <a:lnTo>
                    <a:pt x="33400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6" name="object 78">
              <a:extLst>
                <a:ext uri="{FF2B5EF4-FFF2-40B4-BE49-F238E27FC236}">
                  <a16:creationId xmlns:a16="http://schemas.microsoft.com/office/drawing/2014/main" id="{D6973707-17EC-4D84-8ED1-A1CFFE2D890E}"/>
                </a:ext>
              </a:extLst>
            </p:cNvPr>
            <p:cNvSpPr/>
            <p:nvPr/>
          </p:nvSpPr>
          <p:spPr>
            <a:xfrm>
              <a:off x="3872227" y="5037442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0"/>
                  </a:moveTo>
                  <a:lnTo>
                    <a:pt x="66928" y="57912"/>
                  </a:lnTo>
                  <a:lnTo>
                    <a:pt x="0" y="57912"/>
                  </a:lnTo>
                  <a:lnTo>
                    <a:pt x="33527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7" name="object 79">
              <a:extLst>
                <a:ext uri="{FF2B5EF4-FFF2-40B4-BE49-F238E27FC236}">
                  <a16:creationId xmlns:a16="http://schemas.microsoft.com/office/drawing/2014/main" id="{35D6912F-C3A1-4E53-BA5B-E76D7E75FB9B}"/>
                </a:ext>
              </a:extLst>
            </p:cNvPr>
            <p:cNvSpPr/>
            <p:nvPr/>
          </p:nvSpPr>
          <p:spPr>
            <a:xfrm>
              <a:off x="3920996" y="5329542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0"/>
                  </a:moveTo>
                  <a:lnTo>
                    <a:pt x="66928" y="57912"/>
                  </a:lnTo>
                  <a:lnTo>
                    <a:pt x="0" y="57912"/>
                  </a:lnTo>
                  <a:lnTo>
                    <a:pt x="33527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8" name="object 80">
              <a:extLst>
                <a:ext uri="{FF2B5EF4-FFF2-40B4-BE49-F238E27FC236}">
                  <a16:creationId xmlns:a16="http://schemas.microsoft.com/office/drawing/2014/main" id="{82849BD9-13E0-4D38-B77B-BD51BAE41EF5}"/>
                </a:ext>
              </a:extLst>
            </p:cNvPr>
            <p:cNvSpPr/>
            <p:nvPr/>
          </p:nvSpPr>
          <p:spPr>
            <a:xfrm>
              <a:off x="6130542" y="419962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9" name="object 81">
              <a:extLst>
                <a:ext uri="{FF2B5EF4-FFF2-40B4-BE49-F238E27FC236}">
                  <a16:creationId xmlns:a16="http://schemas.microsoft.com/office/drawing/2014/main" id="{1AA597C6-CB2B-4576-9D4C-553E271135F1}"/>
                </a:ext>
              </a:extLst>
            </p:cNvPr>
            <p:cNvSpPr/>
            <p:nvPr/>
          </p:nvSpPr>
          <p:spPr>
            <a:xfrm>
              <a:off x="6165594" y="41645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103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0" name="object 82">
              <a:extLst>
                <a:ext uri="{FF2B5EF4-FFF2-40B4-BE49-F238E27FC236}">
                  <a16:creationId xmlns:a16="http://schemas.microsoft.com/office/drawing/2014/main" id="{39E8FF8E-F4FD-40C9-9007-E9D90F8375A9}"/>
                </a:ext>
              </a:extLst>
            </p:cNvPr>
            <p:cNvSpPr/>
            <p:nvPr/>
          </p:nvSpPr>
          <p:spPr>
            <a:xfrm>
              <a:off x="4147564" y="5660249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1" name="object 83">
              <a:extLst>
                <a:ext uri="{FF2B5EF4-FFF2-40B4-BE49-F238E27FC236}">
                  <a16:creationId xmlns:a16="http://schemas.microsoft.com/office/drawing/2014/main" id="{BD498619-8B37-43E3-B89B-1116F4B19E51}"/>
                </a:ext>
              </a:extLst>
            </p:cNvPr>
            <p:cNvSpPr/>
            <p:nvPr/>
          </p:nvSpPr>
          <p:spPr>
            <a:xfrm>
              <a:off x="4182616" y="56250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2" name="object 84">
              <a:extLst>
                <a:ext uri="{FF2B5EF4-FFF2-40B4-BE49-F238E27FC236}">
                  <a16:creationId xmlns:a16="http://schemas.microsoft.com/office/drawing/2014/main" id="{64820546-E831-470E-8243-9FA026B9D050}"/>
                </a:ext>
              </a:extLst>
            </p:cNvPr>
            <p:cNvSpPr/>
            <p:nvPr/>
          </p:nvSpPr>
          <p:spPr>
            <a:xfrm>
              <a:off x="4099685" y="5076049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3" name="object 85">
              <a:extLst>
                <a:ext uri="{FF2B5EF4-FFF2-40B4-BE49-F238E27FC236}">
                  <a16:creationId xmlns:a16="http://schemas.microsoft.com/office/drawing/2014/main" id="{9A6D4CFE-35E9-4F5F-BD93-83E3CD4DB966}"/>
                </a:ext>
              </a:extLst>
            </p:cNvPr>
            <p:cNvSpPr/>
            <p:nvPr/>
          </p:nvSpPr>
          <p:spPr>
            <a:xfrm>
              <a:off x="4134864" y="50408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4" name="object 86">
              <a:extLst>
                <a:ext uri="{FF2B5EF4-FFF2-40B4-BE49-F238E27FC236}">
                  <a16:creationId xmlns:a16="http://schemas.microsoft.com/office/drawing/2014/main" id="{1895EA93-6CDB-4B4E-8336-65DD0E5057B2}"/>
                </a:ext>
              </a:extLst>
            </p:cNvPr>
            <p:cNvSpPr/>
            <p:nvPr/>
          </p:nvSpPr>
          <p:spPr>
            <a:xfrm>
              <a:off x="4004435" y="5368149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5" name="object 87">
              <a:extLst>
                <a:ext uri="{FF2B5EF4-FFF2-40B4-BE49-F238E27FC236}">
                  <a16:creationId xmlns:a16="http://schemas.microsoft.com/office/drawing/2014/main" id="{E72CC23C-795E-4A80-8268-43A6AFA85B3C}"/>
                </a:ext>
              </a:extLst>
            </p:cNvPr>
            <p:cNvSpPr/>
            <p:nvPr/>
          </p:nvSpPr>
          <p:spPr>
            <a:xfrm>
              <a:off x="4039487" y="53329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6" name="object 88">
              <a:extLst>
                <a:ext uri="{FF2B5EF4-FFF2-40B4-BE49-F238E27FC236}">
                  <a16:creationId xmlns:a16="http://schemas.microsoft.com/office/drawing/2014/main" id="{879587DD-8C09-4EDF-9975-4A67D934770B}"/>
                </a:ext>
              </a:extLst>
            </p:cNvPr>
            <p:cNvSpPr/>
            <p:nvPr/>
          </p:nvSpPr>
          <p:spPr>
            <a:xfrm>
              <a:off x="3983861" y="478382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7" name="object 89">
              <a:extLst>
                <a:ext uri="{FF2B5EF4-FFF2-40B4-BE49-F238E27FC236}">
                  <a16:creationId xmlns:a16="http://schemas.microsoft.com/office/drawing/2014/main" id="{8B620841-308A-4E99-8516-C6CAAACBE317}"/>
                </a:ext>
              </a:extLst>
            </p:cNvPr>
            <p:cNvSpPr/>
            <p:nvPr/>
          </p:nvSpPr>
          <p:spPr>
            <a:xfrm>
              <a:off x="4019039" y="47487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8" name="object 90">
              <a:extLst>
                <a:ext uri="{FF2B5EF4-FFF2-40B4-BE49-F238E27FC236}">
                  <a16:creationId xmlns:a16="http://schemas.microsoft.com/office/drawing/2014/main" id="{D2ED8E0B-85AF-49F1-9B84-C10CEF172FFE}"/>
                </a:ext>
              </a:extLst>
            </p:cNvPr>
            <p:cNvSpPr/>
            <p:nvPr/>
          </p:nvSpPr>
          <p:spPr>
            <a:xfrm>
              <a:off x="3986908" y="449172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104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9" name="object 91">
              <a:extLst>
                <a:ext uri="{FF2B5EF4-FFF2-40B4-BE49-F238E27FC236}">
                  <a16:creationId xmlns:a16="http://schemas.microsoft.com/office/drawing/2014/main" id="{7138B342-5D9B-4BBF-9D36-74CAEB265E18}"/>
                </a:ext>
              </a:extLst>
            </p:cNvPr>
            <p:cNvSpPr/>
            <p:nvPr/>
          </p:nvSpPr>
          <p:spPr>
            <a:xfrm>
              <a:off x="4021961" y="44566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0" name="object 92">
              <a:extLst>
                <a:ext uri="{FF2B5EF4-FFF2-40B4-BE49-F238E27FC236}">
                  <a16:creationId xmlns:a16="http://schemas.microsoft.com/office/drawing/2014/main" id="{1B091743-BBBB-4CC6-80A9-0F42033AAA64}"/>
                </a:ext>
              </a:extLst>
            </p:cNvPr>
            <p:cNvSpPr/>
            <p:nvPr/>
          </p:nvSpPr>
          <p:spPr>
            <a:xfrm>
              <a:off x="567016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1" name="object 93">
              <a:extLst>
                <a:ext uri="{FF2B5EF4-FFF2-40B4-BE49-F238E27FC236}">
                  <a16:creationId xmlns:a16="http://schemas.microsoft.com/office/drawing/2014/main" id="{BD250561-1516-43A5-B016-815BFBD6AC84}"/>
                </a:ext>
              </a:extLst>
            </p:cNvPr>
            <p:cNvSpPr/>
            <p:nvPr/>
          </p:nvSpPr>
          <p:spPr>
            <a:xfrm>
              <a:off x="567016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2" name="object 94">
              <a:extLst>
                <a:ext uri="{FF2B5EF4-FFF2-40B4-BE49-F238E27FC236}">
                  <a16:creationId xmlns:a16="http://schemas.microsoft.com/office/drawing/2014/main" id="{9CB302D0-C105-4B2F-B39B-B083346B1A77}"/>
                </a:ext>
              </a:extLst>
            </p:cNvPr>
            <p:cNvSpPr/>
            <p:nvPr/>
          </p:nvSpPr>
          <p:spPr>
            <a:xfrm>
              <a:off x="4614670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3" name="object 95">
              <a:extLst>
                <a:ext uri="{FF2B5EF4-FFF2-40B4-BE49-F238E27FC236}">
                  <a16:creationId xmlns:a16="http://schemas.microsoft.com/office/drawing/2014/main" id="{36AA30D4-F1A2-43D0-8A60-9B93300DD77E}"/>
                </a:ext>
              </a:extLst>
            </p:cNvPr>
            <p:cNvSpPr/>
            <p:nvPr/>
          </p:nvSpPr>
          <p:spPr>
            <a:xfrm>
              <a:off x="4614670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4" name="object 96">
              <a:extLst>
                <a:ext uri="{FF2B5EF4-FFF2-40B4-BE49-F238E27FC236}">
                  <a16:creationId xmlns:a16="http://schemas.microsoft.com/office/drawing/2014/main" id="{F2F69C56-E6DA-4E59-A41C-32D000FF3E49}"/>
                </a:ext>
              </a:extLst>
            </p:cNvPr>
            <p:cNvSpPr/>
            <p:nvPr/>
          </p:nvSpPr>
          <p:spPr>
            <a:xfrm>
              <a:off x="2423031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5" name="object 97">
              <a:extLst>
                <a:ext uri="{FF2B5EF4-FFF2-40B4-BE49-F238E27FC236}">
                  <a16:creationId xmlns:a16="http://schemas.microsoft.com/office/drawing/2014/main" id="{E07777D8-F413-4518-AEE2-43E61A6D5EDF}"/>
                </a:ext>
              </a:extLst>
            </p:cNvPr>
            <p:cNvSpPr/>
            <p:nvPr/>
          </p:nvSpPr>
          <p:spPr>
            <a:xfrm>
              <a:off x="2423031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6" name="object 98">
              <a:extLst>
                <a:ext uri="{FF2B5EF4-FFF2-40B4-BE49-F238E27FC236}">
                  <a16:creationId xmlns:a16="http://schemas.microsoft.com/office/drawing/2014/main" id="{91737D81-CAE8-4F31-9482-2BA79C5400F5}"/>
                </a:ext>
              </a:extLst>
            </p:cNvPr>
            <p:cNvSpPr/>
            <p:nvPr/>
          </p:nvSpPr>
          <p:spPr>
            <a:xfrm>
              <a:off x="2640836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7" name="object 99">
              <a:extLst>
                <a:ext uri="{FF2B5EF4-FFF2-40B4-BE49-F238E27FC236}">
                  <a16:creationId xmlns:a16="http://schemas.microsoft.com/office/drawing/2014/main" id="{9780EF86-D801-43AF-A8D4-D96000B49113}"/>
                </a:ext>
              </a:extLst>
            </p:cNvPr>
            <p:cNvSpPr/>
            <p:nvPr/>
          </p:nvSpPr>
          <p:spPr>
            <a:xfrm>
              <a:off x="2640836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8" name="object 100">
              <a:extLst>
                <a:ext uri="{FF2B5EF4-FFF2-40B4-BE49-F238E27FC236}">
                  <a16:creationId xmlns:a16="http://schemas.microsoft.com/office/drawing/2014/main" id="{960648AD-8425-4529-A968-25E179DF1B65}"/>
                </a:ext>
              </a:extLst>
            </p:cNvPr>
            <p:cNvSpPr/>
            <p:nvPr/>
          </p:nvSpPr>
          <p:spPr>
            <a:xfrm>
              <a:off x="3357751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9" name="object 101">
              <a:extLst>
                <a:ext uri="{FF2B5EF4-FFF2-40B4-BE49-F238E27FC236}">
                  <a16:creationId xmlns:a16="http://schemas.microsoft.com/office/drawing/2014/main" id="{5C7A4441-3DBD-47D2-96CA-90DB92267D31}"/>
                </a:ext>
              </a:extLst>
            </p:cNvPr>
            <p:cNvSpPr/>
            <p:nvPr/>
          </p:nvSpPr>
          <p:spPr>
            <a:xfrm>
              <a:off x="3357751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0" name="object 102">
              <a:extLst>
                <a:ext uri="{FF2B5EF4-FFF2-40B4-BE49-F238E27FC236}">
                  <a16:creationId xmlns:a16="http://schemas.microsoft.com/office/drawing/2014/main" id="{4134A3EF-0D3F-47FB-B297-C54B7643EF03}"/>
                </a:ext>
              </a:extLst>
            </p:cNvPr>
            <p:cNvSpPr/>
            <p:nvPr/>
          </p:nvSpPr>
          <p:spPr>
            <a:xfrm>
              <a:off x="3466971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1" name="object 103">
              <a:extLst>
                <a:ext uri="{FF2B5EF4-FFF2-40B4-BE49-F238E27FC236}">
                  <a16:creationId xmlns:a16="http://schemas.microsoft.com/office/drawing/2014/main" id="{011A017A-B984-4A16-B24A-61ABE39FEA3D}"/>
                </a:ext>
              </a:extLst>
            </p:cNvPr>
            <p:cNvSpPr/>
            <p:nvPr/>
          </p:nvSpPr>
          <p:spPr>
            <a:xfrm>
              <a:off x="3466971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2" name="object 104">
              <a:extLst>
                <a:ext uri="{FF2B5EF4-FFF2-40B4-BE49-F238E27FC236}">
                  <a16:creationId xmlns:a16="http://schemas.microsoft.com/office/drawing/2014/main" id="{F4587201-B4B3-4E8B-B4CC-75E071D09284}"/>
                </a:ext>
              </a:extLst>
            </p:cNvPr>
            <p:cNvSpPr/>
            <p:nvPr/>
          </p:nvSpPr>
          <p:spPr>
            <a:xfrm>
              <a:off x="4551424" y="41645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051"/>
                  </a:moveTo>
                  <a:lnTo>
                    <a:pt x="35052" y="0"/>
                  </a:lnTo>
                  <a:lnTo>
                    <a:pt x="70231" y="35051"/>
                  </a:lnTo>
                  <a:lnTo>
                    <a:pt x="35052" y="70103"/>
                  </a:lnTo>
                  <a:lnTo>
                    <a:pt x="0" y="35051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3" name="object 105">
              <a:extLst>
                <a:ext uri="{FF2B5EF4-FFF2-40B4-BE49-F238E27FC236}">
                  <a16:creationId xmlns:a16="http://schemas.microsoft.com/office/drawing/2014/main" id="{7861F840-1370-4AE7-B2E5-0B6DCAE09583}"/>
                </a:ext>
              </a:extLst>
            </p:cNvPr>
            <p:cNvSpPr/>
            <p:nvPr/>
          </p:nvSpPr>
          <p:spPr>
            <a:xfrm>
              <a:off x="3742942" y="56250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178"/>
                  </a:moveTo>
                  <a:lnTo>
                    <a:pt x="35052" y="0"/>
                  </a:lnTo>
                  <a:lnTo>
                    <a:pt x="70104" y="35178"/>
                  </a:lnTo>
                  <a:lnTo>
                    <a:pt x="35052" y="70230"/>
                  </a:lnTo>
                  <a:lnTo>
                    <a:pt x="0" y="35178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4" name="object 106">
              <a:extLst>
                <a:ext uri="{FF2B5EF4-FFF2-40B4-BE49-F238E27FC236}">
                  <a16:creationId xmlns:a16="http://schemas.microsoft.com/office/drawing/2014/main" id="{273273DC-EAF2-4D42-AB6C-3AB4085F736E}"/>
                </a:ext>
              </a:extLst>
            </p:cNvPr>
            <p:cNvSpPr/>
            <p:nvPr/>
          </p:nvSpPr>
          <p:spPr>
            <a:xfrm>
              <a:off x="3784344" y="53329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178"/>
                  </a:moveTo>
                  <a:lnTo>
                    <a:pt x="35052" y="0"/>
                  </a:lnTo>
                  <a:lnTo>
                    <a:pt x="70104" y="35178"/>
                  </a:lnTo>
                  <a:lnTo>
                    <a:pt x="35052" y="70230"/>
                  </a:lnTo>
                  <a:lnTo>
                    <a:pt x="0" y="35178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5" name="object 107">
              <a:extLst>
                <a:ext uri="{FF2B5EF4-FFF2-40B4-BE49-F238E27FC236}">
                  <a16:creationId xmlns:a16="http://schemas.microsoft.com/office/drawing/2014/main" id="{D9EC045F-DC8D-4AA4-ABE2-7F1C52812350}"/>
                </a:ext>
              </a:extLst>
            </p:cNvPr>
            <p:cNvSpPr/>
            <p:nvPr/>
          </p:nvSpPr>
          <p:spPr>
            <a:xfrm>
              <a:off x="3878070" y="50408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178"/>
                  </a:moveTo>
                  <a:lnTo>
                    <a:pt x="35179" y="0"/>
                  </a:lnTo>
                  <a:lnTo>
                    <a:pt x="70231" y="35178"/>
                  </a:lnTo>
                  <a:lnTo>
                    <a:pt x="35179" y="70230"/>
                  </a:lnTo>
                  <a:lnTo>
                    <a:pt x="0" y="35178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6" name="object 108">
              <a:extLst>
                <a:ext uri="{FF2B5EF4-FFF2-40B4-BE49-F238E27FC236}">
                  <a16:creationId xmlns:a16="http://schemas.microsoft.com/office/drawing/2014/main" id="{83B6CEEE-56E4-4F3D-ADE3-03A6FA9F6D94}"/>
                </a:ext>
              </a:extLst>
            </p:cNvPr>
            <p:cNvSpPr/>
            <p:nvPr/>
          </p:nvSpPr>
          <p:spPr>
            <a:xfrm>
              <a:off x="3973701" y="47487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051"/>
                  </a:moveTo>
                  <a:lnTo>
                    <a:pt x="35052" y="0"/>
                  </a:lnTo>
                  <a:lnTo>
                    <a:pt x="70231" y="35051"/>
                  </a:lnTo>
                  <a:lnTo>
                    <a:pt x="35052" y="70230"/>
                  </a:lnTo>
                  <a:lnTo>
                    <a:pt x="0" y="35051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7" name="object 109">
              <a:extLst>
                <a:ext uri="{FF2B5EF4-FFF2-40B4-BE49-F238E27FC236}">
                  <a16:creationId xmlns:a16="http://schemas.microsoft.com/office/drawing/2014/main" id="{7FF4A205-DFDA-4D26-8FC4-2595F755BCE3}"/>
                </a:ext>
              </a:extLst>
            </p:cNvPr>
            <p:cNvSpPr/>
            <p:nvPr/>
          </p:nvSpPr>
          <p:spPr>
            <a:xfrm>
              <a:off x="3984496" y="44566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051"/>
                  </a:moveTo>
                  <a:lnTo>
                    <a:pt x="35052" y="0"/>
                  </a:lnTo>
                  <a:lnTo>
                    <a:pt x="70231" y="35051"/>
                  </a:lnTo>
                  <a:lnTo>
                    <a:pt x="35052" y="70230"/>
                  </a:lnTo>
                  <a:lnTo>
                    <a:pt x="0" y="35051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8" name="object 110">
              <a:extLst>
                <a:ext uri="{FF2B5EF4-FFF2-40B4-BE49-F238E27FC236}">
                  <a16:creationId xmlns:a16="http://schemas.microsoft.com/office/drawing/2014/main" id="{67EB3074-EB2D-43A5-BDFA-8AA5CD08D792}"/>
                </a:ext>
              </a:extLst>
            </p:cNvPr>
            <p:cNvSpPr/>
            <p:nvPr/>
          </p:nvSpPr>
          <p:spPr>
            <a:xfrm>
              <a:off x="4696077" y="4472418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57912"/>
                  </a:moveTo>
                  <a:lnTo>
                    <a:pt x="66801" y="0"/>
                  </a:lnTo>
                  <a:lnTo>
                    <a:pt x="0" y="0"/>
                  </a:lnTo>
                  <a:lnTo>
                    <a:pt x="33400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9" name="object 111">
              <a:extLst>
                <a:ext uri="{FF2B5EF4-FFF2-40B4-BE49-F238E27FC236}">
                  <a16:creationId xmlns:a16="http://schemas.microsoft.com/office/drawing/2014/main" id="{A3AA937E-FC19-4FF4-BB74-CB7CDFBCD024}"/>
                </a:ext>
              </a:extLst>
            </p:cNvPr>
            <p:cNvSpPr/>
            <p:nvPr/>
          </p:nvSpPr>
          <p:spPr>
            <a:xfrm>
              <a:off x="4637783" y="4180318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57912"/>
                  </a:moveTo>
                  <a:lnTo>
                    <a:pt x="66928" y="0"/>
                  </a:lnTo>
                  <a:lnTo>
                    <a:pt x="0" y="0"/>
                  </a:lnTo>
                  <a:lnTo>
                    <a:pt x="33527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0" name="object 112">
              <a:extLst>
                <a:ext uri="{FF2B5EF4-FFF2-40B4-BE49-F238E27FC236}">
                  <a16:creationId xmlns:a16="http://schemas.microsoft.com/office/drawing/2014/main" id="{2C74A530-5419-4103-ACC7-D23F9944A870}"/>
                </a:ext>
              </a:extLst>
            </p:cNvPr>
            <p:cNvSpPr/>
            <p:nvPr/>
          </p:nvSpPr>
          <p:spPr>
            <a:xfrm>
              <a:off x="3319777" y="4764518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57912"/>
                  </a:moveTo>
                  <a:lnTo>
                    <a:pt x="66928" y="0"/>
                  </a:lnTo>
                  <a:lnTo>
                    <a:pt x="0" y="0"/>
                  </a:lnTo>
                  <a:lnTo>
                    <a:pt x="33527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1" name="object 113">
              <a:extLst>
                <a:ext uri="{FF2B5EF4-FFF2-40B4-BE49-F238E27FC236}">
                  <a16:creationId xmlns:a16="http://schemas.microsoft.com/office/drawing/2014/main" id="{34E696F2-315B-49C3-9F88-E5F3D120E9AA}"/>
                </a:ext>
              </a:extLst>
            </p:cNvPr>
            <p:cNvSpPr/>
            <p:nvPr/>
          </p:nvSpPr>
          <p:spPr>
            <a:xfrm>
              <a:off x="3684395" y="534884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57912"/>
                  </a:moveTo>
                  <a:lnTo>
                    <a:pt x="66928" y="0"/>
                  </a:lnTo>
                  <a:lnTo>
                    <a:pt x="0" y="0"/>
                  </a:lnTo>
                  <a:lnTo>
                    <a:pt x="33527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2" name="object 114">
              <a:extLst>
                <a:ext uri="{FF2B5EF4-FFF2-40B4-BE49-F238E27FC236}">
                  <a16:creationId xmlns:a16="http://schemas.microsoft.com/office/drawing/2014/main" id="{293B18F0-823A-41BA-947D-AF429015F52C}"/>
                </a:ext>
              </a:extLst>
            </p:cNvPr>
            <p:cNvSpPr/>
            <p:nvPr/>
          </p:nvSpPr>
          <p:spPr>
            <a:xfrm>
              <a:off x="3811395" y="564094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57912"/>
                  </a:moveTo>
                  <a:lnTo>
                    <a:pt x="66928" y="0"/>
                  </a:lnTo>
                  <a:lnTo>
                    <a:pt x="0" y="0"/>
                  </a:lnTo>
                  <a:lnTo>
                    <a:pt x="33400" y="57912"/>
                  </a:lnTo>
                  <a:close/>
                </a:path>
              </a:pathLst>
            </a:custGeom>
            <a:ln w="9017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3" name="object 115">
              <a:extLst>
                <a:ext uri="{FF2B5EF4-FFF2-40B4-BE49-F238E27FC236}">
                  <a16:creationId xmlns:a16="http://schemas.microsoft.com/office/drawing/2014/main" id="{FD185BEC-FF99-4795-8B70-C69E3A968D93}"/>
                </a:ext>
              </a:extLst>
            </p:cNvPr>
            <p:cNvSpPr/>
            <p:nvPr/>
          </p:nvSpPr>
          <p:spPr>
            <a:xfrm>
              <a:off x="3838446" y="505674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57912"/>
                  </a:moveTo>
                  <a:lnTo>
                    <a:pt x="66801" y="0"/>
                  </a:lnTo>
                  <a:lnTo>
                    <a:pt x="0" y="0"/>
                  </a:lnTo>
                  <a:lnTo>
                    <a:pt x="33400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4" name="object 116">
              <a:extLst>
                <a:ext uri="{FF2B5EF4-FFF2-40B4-BE49-F238E27FC236}">
                  <a16:creationId xmlns:a16="http://schemas.microsoft.com/office/drawing/2014/main" id="{1638FB74-26EF-4E7D-BBC5-161A5514D539}"/>
                </a:ext>
              </a:extLst>
            </p:cNvPr>
            <p:cNvSpPr/>
            <p:nvPr/>
          </p:nvSpPr>
          <p:spPr>
            <a:xfrm>
              <a:off x="478370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5" name="object 117">
              <a:extLst>
                <a:ext uri="{FF2B5EF4-FFF2-40B4-BE49-F238E27FC236}">
                  <a16:creationId xmlns:a16="http://schemas.microsoft.com/office/drawing/2014/main" id="{136E6F9B-9A52-40C1-A5C8-ACA41C2F35F6}"/>
                </a:ext>
              </a:extLst>
            </p:cNvPr>
            <p:cNvSpPr/>
            <p:nvPr/>
          </p:nvSpPr>
          <p:spPr>
            <a:xfrm>
              <a:off x="478370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6" name="object 118">
              <a:extLst>
                <a:ext uri="{FF2B5EF4-FFF2-40B4-BE49-F238E27FC236}">
                  <a16:creationId xmlns:a16="http://schemas.microsoft.com/office/drawing/2014/main" id="{575E6728-8AE8-4C8E-A1BA-8F98689E7A11}"/>
                </a:ext>
              </a:extLst>
            </p:cNvPr>
            <p:cNvSpPr/>
            <p:nvPr/>
          </p:nvSpPr>
          <p:spPr>
            <a:xfrm>
              <a:off x="478370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7" name="object 119">
              <a:extLst>
                <a:ext uri="{FF2B5EF4-FFF2-40B4-BE49-F238E27FC236}">
                  <a16:creationId xmlns:a16="http://schemas.microsoft.com/office/drawing/2014/main" id="{E83109EC-DCB0-4AEE-B031-B6E4AEA9AF75}"/>
                </a:ext>
              </a:extLst>
            </p:cNvPr>
            <p:cNvSpPr/>
            <p:nvPr/>
          </p:nvSpPr>
          <p:spPr>
            <a:xfrm>
              <a:off x="4438648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8" name="object 120">
              <a:extLst>
                <a:ext uri="{FF2B5EF4-FFF2-40B4-BE49-F238E27FC236}">
                  <a16:creationId xmlns:a16="http://schemas.microsoft.com/office/drawing/2014/main" id="{76AEBF48-EEF8-48BD-9715-18E8B692C4F9}"/>
                </a:ext>
              </a:extLst>
            </p:cNvPr>
            <p:cNvSpPr/>
            <p:nvPr/>
          </p:nvSpPr>
          <p:spPr>
            <a:xfrm>
              <a:off x="4438648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9" name="object 121">
              <a:extLst>
                <a:ext uri="{FF2B5EF4-FFF2-40B4-BE49-F238E27FC236}">
                  <a16:creationId xmlns:a16="http://schemas.microsoft.com/office/drawing/2014/main" id="{C59AC11C-81FD-47B8-9DE6-DF62C9835884}"/>
                </a:ext>
              </a:extLst>
            </p:cNvPr>
            <p:cNvSpPr/>
            <p:nvPr/>
          </p:nvSpPr>
          <p:spPr>
            <a:xfrm>
              <a:off x="4438648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0" name="object 122">
              <a:extLst>
                <a:ext uri="{FF2B5EF4-FFF2-40B4-BE49-F238E27FC236}">
                  <a16:creationId xmlns:a16="http://schemas.microsoft.com/office/drawing/2014/main" id="{2C5F267E-6D7F-4566-8E45-2F44756B360F}"/>
                </a:ext>
              </a:extLst>
            </p:cNvPr>
            <p:cNvSpPr/>
            <p:nvPr/>
          </p:nvSpPr>
          <p:spPr>
            <a:xfrm>
              <a:off x="3378579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1" name="object 123">
              <a:extLst>
                <a:ext uri="{FF2B5EF4-FFF2-40B4-BE49-F238E27FC236}">
                  <a16:creationId xmlns:a16="http://schemas.microsoft.com/office/drawing/2014/main" id="{1CE43699-229E-4F0B-941E-03D3221D144B}"/>
                </a:ext>
              </a:extLst>
            </p:cNvPr>
            <p:cNvSpPr/>
            <p:nvPr/>
          </p:nvSpPr>
          <p:spPr>
            <a:xfrm>
              <a:off x="3378579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2" name="object 124">
              <a:extLst>
                <a:ext uri="{FF2B5EF4-FFF2-40B4-BE49-F238E27FC236}">
                  <a16:creationId xmlns:a16="http://schemas.microsoft.com/office/drawing/2014/main" id="{451B75D2-23D5-4FCC-BE61-BC2CA8D3D8E4}"/>
                </a:ext>
              </a:extLst>
            </p:cNvPr>
            <p:cNvSpPr/>
            <p:nvPr/>
          </p:nvSpPr>
          <p:spPr>
            <a:xfrm>
              <a:off x="3378579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3" name="object 125">
              <a:extLst>
                <a:ext uri="{FF2B5EF4-FFF2-40B4-BE49-F238E27FC236}">
                  <a16:creationId xmlns:a16="http://schemas.microsoft.com/office/drawing/2014/main" id="{9A076F0D-4A96-44D6-B511-2E074AA1750A}"/>
                </a:ext>
              </a:extLst>
            </p:cNvPr>
            <p:cNvSpPr/>
            <p:nvPr/>
          </p:nvSpPr>
          <p:spPr>
            <a:xfrm>
              <a:off x="3659376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4" name="object 126">
              <a:extLst>
                <a:ext uri="{FF2B5EF4-FFF2-40B4-BE49-F238E27FC236}">
                  <a16:creationId xmlns:a16="http://schemas.microsoft.com/office/drawing/2014/main" id="{463509A3-22C4-45EE-80A4-3BF00F9A4AE0}"/>
                </a:ext>
              </a:extLst>
            </p:cNvPr>
            <p:cNvSpPr/>
            <p:nvPr/>
          </p:nvSpPr>
          <p:spPr>
            <a:xfrm>
              <a:off x="3659376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5" name="object 127">
              <a:extLst>
                <a:ext uri="{FF2B5EF4-FFF2-40B4-BE49-F238E27FC236}">
                  <a16:creationId xmlns:a16="http://schemas.microsoft.com/office/drawing/2014/main" id="{AA787C05-5093-4AB4-8D9C-BF9D1E860316}"/>
                </a:ext>
              </a:extLst>
            </p:cNvPr>
            <p:cNvSpPr/>
            <p:nvPr/>
          </p:nvSpPr>
          <p:spPr>
            <a:xfrm>
              <a:off x="3659376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6" name="object 128">
              <a:extLst>
                <a:ext uri="{FF2B5EF4-FFF2-40B4-BE49-F238E27FC236}">
                  <a16:creationId xmlns:a16="http://schemas.microsoft.com/office/drawing/2014/main" id="{C1AD81F0-89C7-494B-A0D6-5C13D8057F95}"/>
                </a:ext>
              </a:extLst>
            </p:cNvPr>
            <p:cNvSpPr/>
            <p:nvPr/>
          </p:nvSpPr>
          <p:spPr>
            <a:xfrm>
              <a:off x="3757420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7" name="object 129">
              <a:extLst>
                <a:ext uri="{FF2B5EF4-FFF2-40B4-BE49-F238E27FC236}">
                  <a16:creationId xmlns:a16="http://schemas.microsoft.com/office/drawing/2014/main" id="{53C2FD8D-1E40-42E2-A566-08C473F537F2}"/>
                </a:ext>
              </a:extLst>
            </p:cNvPr>
            <p:cNvSpPr/>
            <p:nvPr/>
          </p:nvSpPr>
          <p:spPr>
            <a:xfrm>
              <a:off x="3757420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8" name="object 130">
              <a:extLst>
                <a:ext uri="{FF2B5EF4-FFF2-40B4-BE49-F238E27FC236}">
                  <a16:creationId xmlns:a16="http://schemas.microsoft.com/office/drawing/2014/main" id="{F959E378-FB4E-4F2A-9511-974376D67374}"/>
                </a:ext>
              </a:extLst>
            </p:cNvPr>
            <p:cNvSpPr/>
            <p:nvPr/>
          </p:nvSpPr>
          <p:spPr>
            <a:xfrm>
              <a:off x="3757420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9" name="object 131">
              <a:extLst>
                <a:ext uri="{FF2B5EF4-FFF2-40B4-BE49-F238E27FC236}">
                  <a16:creationId xmlns:a16="http://schemas.microsoft.com/office/drawing/2014/main" id="{D30D0D9D-8AB0-47DF-8BE7-DDA76F00D0A1}"/>
                </a:ext>
              </a:extLst>
            </p:cNvPr>
            <p:cNvSpPr/>
            <p:nvPr/>
          </p:nvSpPr>
          <p:spPr>
            <a:xfrm>
              <a:off x="3824983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0" name="object 132">
              <a:extLst>
                <a:ext uri="{FF2B5EF4-FFF2-40B4-BE49-F238E27FC236}">
                  <a16:creationId xmlns:a16="http://schemas.microsoft.com/office/drawing/2014/main" id="{09C3ABA9-16C6-4C64-9515-23C04741749B}"/>
                </a:ext>
              </a:extLst>
            </p:cNvPr>
            <p:cNvSpPr/>
            <p:nvPr/>
          </p:nvSpPr>
          <p:spPr>
            <a:xfrm>
              <a:off x="3824983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1" name="object 133">
              <a:extLst>
                <a:ext uri="{FF2B5EF4-FFF2-40B4-BE49-F238E27FC236}">
                  <a16:creationId xmlns:a16="http://schemas.microsoft.com/office/drawing/2014/main" id="{522BA5BE-9545-4EE3-BE6B-6AA90E1C809E}"/>
                </a:ext>
              </a:extLst>
            </p:cNvPr>
            <p:cNvSpPr/>
            <p:nvPr/>
          </p:nvSpPr>
          <p:spPr>
            <a:xfrm>
              <a:off x="3824983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2" name="object 134">
              <a:extLst>
                <a:ext uri="{FF2B5EF4-FFF2-40B4-BE49-F238E27FC236}">
                  <a16:creationId xmlns:a16="http://schemas.microsoft.com/office/drawing/2014/main" id="{482BDD17-F66A-4D6A-87B6-4EAF09E67709}"/>
                </a:ext>
              </a:extLst>
            </p:cNvPr>
            <p:cNvSpPr/>
            <p:nvPr/>
          </p:nvSpPr>
          <p:spPr>
            <a:xfrm>
              <a:off x="2261868" y="4024362"/>
              <a:ext cx="4090035" cy="1811655"/>
            </a:xfrm>
            <a:custGeom>
              <a:avLst/>
              <a:gdLst/>
              <a:ahLst/>
              <a:cxnLst/>
              <a:rect l="l" t="t" r="r" b="b"/>
              <a:pathLst>
                <a:path w="4090035" h="1811654">
                  <a:moveTo>
                    <a:pt x="0" y="1811147"/>
                  </a:moveTo>
                  <a:lnTo>
                    <a:pt x="4089527" y="1811147"/>
                  </a:lnTo>
                  <a:lnTo>
                    <a:pt x="4089527" y="0"/>
                  </a:lnTo>
                  <a:lnTo>
                    <a:pt x="0" y="0"/>
                  </a:lnTo>
                  <a:lnTo>
                    <a:pt x="0" y="181114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3" name="object 135">
              <a:extLst>
                <a:ext uri="{FF2B5EF4-FFF2-40B4-BE49-F238E27FC236}">
                  <a16:creationId xmlns:a16="http://schemas.microsoft.com/office/drawing/2014/main" id="{4CD5EA79-36E6-4A07-BD38-3BACCB6E6957}"/>
                </a:ext>
              </a:extLst>
            </p:cNvPr>
            <p:cNvSpPr txBox="1"/>
            <p:nvPr/>
          </p:nvSpPr>
          <p:spPr>
            <a:xfrm>
              <a:off x="643382" y="4150323"/>
              <a:ext cx="1570355" cy="1556434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286790" algn="r" defTabSz="686011">
                <a:spcBef>
                  <a:spcPts val="75"/>
                </a:spcBef>
              </a:pPr>
              <a:r>
                <a:rPr sz="2667" b="1" i="1" dirty="0">
                  <a:solidFill>
                    <a:srgbClr val="C00000"/>
                  </a:solidFill>
                  <a:latin typeface="Arial"/>
                  <a:cs typeface="Arial"/>
                </a:rPr>
                <a:t>Aspergillus</a:t>
              </a:r>
              <a:r>
                <a:rPr sz="2667" b="1" i="1" spc="-51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2667" b="1" i="1" spc="-3" dirty="0" err="1">
                  <a:solidFill>
                    <a:srgbClr val="C00000"/>
                  </a:solidFill>
                  <a:latin typeface="Arial"/>
                  <a:cs typeface="Arial"/>
                </a:rPr>
                <a:t>rambellii</a:t>
              </a:r>
              <a:endParaRPr lang="en-US" sz="2667" b="1" i="1" dirty="0">
                <a:solidFill>
                  <a:srgbClr val="C00000"/>
                </a:solidFill>
                <a:latin typeface="Arial"/>
                <a:cs typeface="Arial"/>
              </a:endParaRPr>
            </a:p>
            <a:p>
              <a:pPr marL="9531" marR="3811" indent="322521" algn="r" defTabSz="686011">
                <a:lnSpc>
                  <a:spcPct val="213000"/>
                </a:lnSpc>
              </a:pPr>
              <a:r>
                <a:rPr lang="en-US" sz="2667" b="1" i="1" dirty="0" err="1">
                  <a:solidFill>
                    <a:srgbClr val="C00000"/>
                  </a:solidFill>
                  <a:latin typeface="Arial"/>
                  <a:cs typeface="Arial"/>
                </a:rPr>
                <a:t>Tilletia</a:t>
              </a:r>
              <a:r>
                <a:rPr lang="en-US" sz="2667" b="1" i="1" spc="-64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lang="en-US" sz="2667" b="1" i="1" spc="-3" dirty="0" err="1">
                  <a:solidFill>
                    <a:srgbClr val="C00000"/>
                  </a:solidFill>
                  <a:latin typeface="Arial"/>
                  <a:cs typeface="Arial"/>
                </a:rPr>
                <a:t>controversa</a:t>
              </a:r>
              <a:r>
                <a:rPr lang="en-US" sz="2667" b="1" i="1" spc="-3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Aspergillus</a:t>
              </a:r>
              <a:r>
                <a:rPr lang="en-US" sz="2667" b="1" i="1" spc="-72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spc="-3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kawachii</a:t>
              </a:r>
              <a:r>
                <a:rPr lang="en-US" sz="2667" b="1" i="1" spc="-3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spc="-3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Rhizophagus</a:t>
              </a:r>
              <a:r>
                <a:rPr lang="en-US" sz="2667" b="1" i="1" spc="-37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irregularis</a:t>
              </a:r>
              <a:r>
                <a:rPr lang="en-US" sz="2667" b="1" i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 </a:t>
              </a:r>
              <a:r>
                <a:rPr lang="en-US" sz="2667" b="1" i="1" spc="-8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Torulaspora</a:t>
              </a:r>
              <a:r>
                <a:rPr lang="en-US" sz="2667" b="1" i="1" spc="-75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globosa</a:t>
              </a:r>
              <a:r>
                <a:rPr lang="en-US" sz="2667" b="1" i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 </a:t>
              </a:r>
              <a:r>
                <a:rPr lang="en-US" sz="2667" b="1" i="1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Eremothecium</a:t>
              </a:r>
              <a:r>
                <a:rPr lang="en-US" sz="2667" b="1" i="1" spc="-75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sinecaudum</a:t>
              </a:r>
              <a:endParaRPr lang="en-US" sz="2667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54" name="object 136">
              <a:extLst>
                <a:ext uri="{FF2B5EF4-FFF2-40B4-BE49-F238E27FC236}">
                  <a16:creationId xmlns:a16="http://schemas.microsoft.com/office/drawing/2014/main" id="{584EFB5F-E68D-4120-895D-ABBE58E24A14}"/>
                </a:ext>
              </a:extLst>
            </p:cNvPr>
            <p:cNvSpPr/>
            <p:nvPr/>
          </p:nvSpPr>
          <p:spPr>
            <a:xfrm>
              <a:off x="2227070" y="5660249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5" name="object 137">
              <a:extLst>
                <a:ext uri="{FF2B5EF4-FFF2-40B4-BE49-F238E27FC236}">
                  <a16:creationId xmlns:a16="http://schemas.microsoft.com/office/drawing/2014/main" id="{D9E066DC-56BA-47D0-8DCF-4820ACE17FAB}"/>
                </a:ext>
              </a:extLst>
            </p:cNvPr>
            <p:cNvSpPr/>
            <p:nvPr/>
          </p:nvSpPr>
          <p:spPr>
            <a:xfrm>
              <a:off x="2227070" y="5368149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6" name="object 138">
              <a:extLst>
                <a:ext uri="{FF2B5EF4-FFF2-40B4-BE49-F238E27FC236}">
                  <a16:creationId xmlns:a16="http://schemas.microsoft.com/office/drawing/2014/main" id="{92FB5AE4-3595-4DFC-81F4-613A30FB1C72}"/>
                </a:ext>
              </a:extLst>
            </p:cNvPr>
            <p:cNvSpPr/>
            <p:nvPr/>
          </p:nvSpPr>
          <p:spPr>
            <a:xfrm>
              <a:off x="2227070" y="5076049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7" name="object 139">
              <a:extLst>
                <a:ext uri="{FF2B5EF4-FFF2-40B4-BE49-F238E27FC236}">
                  <a16:creationId xmlns:a16="http://schemas.microsoft.com/office/drawing/2014/main" id="{C07DA288-E98A-48B1-9AEF-4C34E630442F}"/>
                </a:ext>
              </a:extLst>
            </p:cNvPr>
            <p:cNvSpPr/>
            <p:nvPr/>
          </p:nvSpPr>
          <p:spPr>
            <a:xfrm>
              <a:off x="2227070" y="478382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8" name="object 140">
              <a:extLst>
                <a:ext uri="{FF2B5EF4-FFF2-40B4-BE49-F238E27FC236}">
                  <a16:creationId xmlns:a16="http://schemas.microsoft.com/office/drawing/2014/main" id="{EA0F5036-88E0-40A1-A1F1-E9B3E8A3D399}"/>
                </a:ext>
              </a:extLst>
            </p:cNvPr>
            <p:cNvSpPr/>
            <p:nvPr/>
          </p:nvSpPr>
          <p:spPr>
            <a:xfrm>
              <a:off x="2227070" y="449172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9" name="object 141">
              <a:extLst>
                <a:ext uri="{FF2B5EF4-FFF2-40B4-BE49-F238E27FC236}">
                  <a16:creationId xmlns:a16="http://schemas.microsoft.com/office/drawing/2014/main" id="{0C09D55D-2C35-44B1-ABCF-0EC5E09CD65C}"/>
                </a:ext>
              </a:extLst>
            </p:cNvPr>
            <p:cNvSpPr/>
            <p:nvPr/>
          </p:nvSpPr>
          <p:spPr>
            <a:xfrm>
              <a:off x="2227070" y="419962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0" name="object 142">
              <a:extLst>
                <a:ext uri="{FF2B5EF4-FFF2-40B4-BE49-F238E27FC236}">
                  <a16:creationId xmlns:a16="http://schemas.microsoft.com/office/drawing/2014/main" id="{BA4525D8-8DFD-4852-8893-24888ACCA8C2}"/>
                </a:ext>
              </a:extLst>
            </p:cNvPr>
            <p:cNvSpPr/>
            <p:nvPr/>
          </p:nvSpPr>
          <p:spPr>
            <a:xfrm>
              <a:off x="3116705" y="583551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1" name="object 143">
              <a:extLst>
                <a:ext uri="{FF2B5EF4-FFF2-40B4-BE49-F238E27FC236}">
                  <a16:creationId xmlns:a16="http://schemas.microsoft.com/office/drawing/2014/main" id="{134C96A4-7C98-453D-B258-8E04B1A1560B}"/>
                </a:ext>
              </a:extLst>
            </p:cNvPr>
            <p:cNvSpPr/>
            <p:nvPr/>
          </p:nvSpPr>
          <p:spPr>
            <a:xfrm>
              <a:off x="4025136" y="583551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2" name="object 144">
              <a:extLst>
                <a:ext uri="{FF2B5EF4-FFF2-40B4-BE49-F238E27FC236}">
                  <a16:creationId xmlns:a16="http://schemas.microsoft.com/office/drawing/2014/main" id="{E5EE58DF-72E8-4715-89C7-0996A3DB6B28}"/>
                </a:ext>
              </a:extLst>
            </p:cNvPr>
            <p:cNvSpPr/>
            <p:nvPr/>
          </p:nvSpPr>
          <p:spPr>
            <a:xfrm>
              <a:off x="4933567" y="583551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3" name="object 145">
              <a:extLst>
                <a:ext uri="{FF2B5EF4-FFF2-40B4-BE49-F238E27FC236}">
                  <a16:creationId xmlns:a16="http://schemas.microsoft.com/office/drawing/2014/main" id="{6706F2EB-9A4C-4641-B6F9-A4BCF71E68B0}"/>
                </a:ext>
              </a:extLst>
            </p:cNvPr>
            <p:cNvSpPr/>
            <p:nvPr/>
          </p:nvSpPr>
          <p:spPr>
            <a:xfrm>
              <a:off x="5841998" y="583551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4" name="object 146">
              <a:extLst>
                <a:ext uri="{FF2B5EF4-FFF2-40B4-BE49-F238E27FC236}">
                  <a16:creationId xmlns:a16="http://schemas.microsoft.com/office/drawing/2014/main" id="{747953B5-298F-44D8-A17B-23311A3597A0}"/>
                </a:ext>
              </a:extLst>
            </p:cNvPr>
            <p:cNvSpPr txBox="1"/>
            <p:nvPr/>
          </p:nvSpPr>
          <p:spPr>
            <a:xfrm>
              <a:off x="2991229" y="5853163"/>
              <a:ext cx="251460" cy="140585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31" algn="ctr" defTabSz="686011">
                <a:spcBef>
                  <a:spcPts val="75"/>
                </a:spcBef>
              </a:pPr>
              <a:r>
                <a:rPr sz="2667" dirty="0">
                  <a:solidFill>
                    <a:srgbClr val="4D4D4D"/>
                  </a:solidFill>
                  <a:latin typeface="Arial"/>
                  <a:cs typeface="Arial"/>
                </a:rPr>
                <a:t>−2.5</a:t>
              </a:r>
              <a:endParaRPr sz="2667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65" name="object 147">
              <a:extLst>
                <a:ext uri="{FF2B5EF4-FFF2-40B4-BE49-F238E27FC236}">
                  <a16:creationId xmlns:a16="http://schemas.microsoft.com/office/drawing/2014/main" id="{D0957D78-4DB9-4CCB-87B7-EF05A13BC08B}"/>
                </a:ext>
              </a:extLst>
            </p:cNvPr>
            <p:cNvSpPr txBox="1"/>
            <p:nvPr/>
          </p:nvSpPr>
          <p:spPr>
            <a:xfrm>
              <a:off x="4841517" y="5853163"/>
              <a:ext cx="184786" cy="140585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31" algn="ctr" defTabSz="686011">
                <a:spcBef>
                  <a:spcPts val="75"/>
                </a:spcBef>
              </a:pPr>
              <a:r>
                <a:rPr sz="2667" dirty="0">
                  <a:solidFill>
                    <a:srgbClr val="4D4D4D"/>
                  </a:solidFill>
                  <a:latin typeface="Arial"/>
                  <a:cs typeface="Arial"/>
                </a:rPr>
                <a:t>2.5</a:t>
              </a:r>
              <a:endParaRPr sz="2667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66" name="object 148">
              <a:extLst>
                <a:ext uri="{FF2B5EF4-FFF2-40B4-BE49-F238E27FC236}">
                  <a16:creationId xmlns:a16="http://schemas.microsoft.com/office/drawing/2014/main" id="{8B47DDAF-0BC3-4B03-B795-FBD1E181D6FE}"/>
                </a:ext>
              </a:extLst>
            </p:cNvPr>
            <p:cNvSpPr txBox="1"/>
            <p:nvPr/>
          </p:nvSpPr>
          <p:spPr>
            <a:xfrm>
              <a:off x="5749974" y="5853163"/>
              <a:ext cx="184786" cy="140585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31" algn="ctr" defTabSz="686011">
                <a:spcBef>
                  <a:spcPts val="75"/>
                </a:spcBef>
              </a:pPr>
              <a:r>
                <a:rPr sz="2667" dirty="0">
                  <a:solidFill>
                    <a:srgbClr val="4D4D4D"/>
                  </a:solidFill>
                  <a:latin typeface="Arial"/>
                  <a:cs typeface="Arial"/>
                </a:rPr>
                <a:t>5.0</a:t>
              </a:r>
              <a:endParaRPr sz="2667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67" name="object 149">
              <a:extLst>
                <a:ext uri="{FF2B5EF4-FFF2-40B4-BE49-F238E27FC236}">
                  <a16:creationId xmlns:a16="http://schemas.microsoft.com/office/drawing/2014/main" id="{01D202FC-4E5E-4600-B3B8-15E12C93FD5C}"/>
                </a:ext>
              </a:extLst>
            </p:cNvPr>
            <p:cNvSpPr txBox="1"/>
            <p:nvPr/>
          </p:nvSpPr>
          <p:spPr>
            <a:xfrm>
              <a:off x="3692016" y="5953463"/>
              <a:ext cx="681357" cy="220266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31" algn="ctr" defTabSz="686011">
                <a:lnSpc>
                  <a:spcPts val="805"/>
                </a:lnSpc>
                <a:spcBef>
                  <a:spcPts val="75"/>
                </a:spcBef>
              </a:pPr>
              <a:r>
                <a:rPr sz="2667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lang="en-US" sz="2667" dirty="0">
                <a:solidFill>
                  <a:srgbClr val="4D4D4D"/>
                </a:solidFill>
                <a:latin typeface="Arial"/>
                <a:cs typeface="Arial"/>
              </a:endParaRPr>
            </a:p>
            <a:p>
              <a:pPr marL="9531" algn="ctr" defTabSz="686011">
                <a:lnSpc>
                  <a:spcPts val="805"/>
                </a:lnSpc>
                <a:spcBef>
                  <a:spcPts val="75"/>
                </a:spcBef>
              </a:pPr>
              <a:endParaRPr sz="2667" dirty="0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58595" algn="ctr" defTabSz="686011">
                <a:lnSpc>
                  <a:spcPts val="981"/>
                </a:lnSpc>
              </a:pPr>
              <a:endParaRPr lang="en-US" sz="2667" dirty="0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58595" algn="ctr" defTabSz="686011">
                <a:lnSpc>
                  <a:spcPts val="981"/>
                </a:lnSpc>
              </a:pPr>
              <a:endParaRPr lang="en-US" sz="2667" dirty="0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58595" algn="ctr" defTabSz="686011">
                <a:lnSpc>
                  <a:spcPts val="981"/>
                </a:lnSpc>
              </a:pPr>
              <a:r>
                <a:rPr sz="2667" dirty="0">
                  <a:solidFill>
                    <a:prstClr val="black"/>
                  </a:solidFill>
                  <a:latin typeface="Arial"/>
                  <a:cs typeface="Arial"/>
                </a:rPr>
                <a:t>Log2(FC)</a:t>
              </a:r>
            </a:p>
          </p:txBody>
        </p:sp>
        <p:sp>
          <p:nvSpPr>
            <p:cNvPr id="155" name="object 37">
              <a:extLst>
                <a:ext uri="{FF2B5EF4-FFF2-40B4-BE49-F238E27FC236}">
                  <a16:creationId xmlns:a16="http://schemas.microsoft.com/office/drawing/2014/main" id="{F7777F60-3B13-429D-9D44-269FDA38A659}"/>
                </a:ext>
              </a:extLst>
            </p:cNvPr>
            <p:cNvSpPr/>
            <p:nvPr/>
          </p:nvSpPr>
          <p:spPr>
            <a:xfrm>
              <a:off x="4025136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</p:grpSp>
      <p:sp>
        <p:nvSpPr>
          <p:cNvPr id="867" name="TextBox 866">
            <a:extLst>
              <a:ext uri="{FF2B5EF4-FFF2-40B4-BE49-F238E27FC236}">
                <a16:creationId xmlns:a16="http://schemas.microsoft.com/office/drawing/2014/main" id="{2515CB7A-7695-4421-8E78-63D92FDF0B6B}"/>
              </a:ext>
            </a:extLst>
          </p:cNvPr>
          <p:cNvSpPr txBox="1"/>
          <p:nvPr/>
        </p:nvSpPr>
        <p:spPr>
          <a:xfrm>
            <a:off x="503040" y="10735006"/>
            <a:ext cx="1735819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i="1" dirty="0">
                <a:solidFill>
                  <a:srgbClr val="C00000"/>
                </a:solidFill>
                <a:latin typeface="Arial"/>
                <a:cs typeface="Arial"/>
              </a:rPr>
              <a:t>Aspergillus</a:t>
            </a:r>
            <a:r>
              <a:rPr lang="en-US" altLang="zh-CN" sz="3200" b="1" i="1" spc="-5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altLang="zh-CN" sz="3200" b="1" i="1" spc="-3" dirty="0" err="1">
                <a:solidFill>
                  <a:srgbClr val="C00000"/>
                </a:solidFill>
                <a:latin typeface="Arial"/>
                <a:cs typeface="Arial"/>
              </a:rPr>
              <a:t>rambellii</a:t>
            </a:r>
            <a:endParaRPr lang="en-US" altLang="zh-CN" sz="3200" b="1" i="1" spc="-3" dirty="0">
              <a:solidFill>
                <a:srgbClr val="C00000"/>
              </a:solidFill>
              <a:latin typeface="Arial"/>
              <a:cs typeface="Arial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A. </a:t>
            </a:r>
            <a:r>
              <a:rPr lang="en-US" altLang="zh-CN" sz="3200" i="1" kern="1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rambellii</a:t>
            </a:r>
            <a:r>
              <a:rPr lang="en-US" altLang="zh-CN" sz="3200" i="1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have been shown to accumulate both </a:t>
            </a:r>
            <a:r>
              <a:rPr lang="en-US" altLang="zh-CN" sz="3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aflatoxin (AF) and the aflatoxin precursor </a:t>
            </a:r>
            <a:r>
              <a:rPr lang="en-US" altLang="zh-CN" sz="3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sterigmatocystin</a:t>
            </a:r>
            <a:r>
              <a:rPr lang="en-US" altLang="zh-CN" sz="3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(ST)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[1]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A. </a:t>
            </a:r>
            <a:r>
              <a:rPr lang="en-US" altLang="zh-CN" sz="3200" i="1" kern="1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rambellii</a:t>
            </a:r>
            <a:r>
              <a:rPr lang="en-US" altLang="zh-CN" sz="3200" i="1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secreted a</a:t>
            </a:r>
            <a:r>
              <a:rPr lang="en-US" altLang="zh-CN" sz="3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greater concentration of AFB1 than any other aflatoxigenic species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[2]</a:t>
            </a:r>
            <a:endParaRPr lang="en-US" altLang="zh-CN" sz="32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Aflatoxins are the </a:t>
            </a:r>
            <a:r>
              <a:rPr lang="en-US" altLang="zh-CN" sz="3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most carcinogenic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natural products known.</a:t>
            </a:r>
            <a:r>
              <a:rPr lang="en-US" altLang="zh-CN" sz="40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[2]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altLang="zh-CN" sz="32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Aspergillus</a:t>
            </a:r>
            <a:r>
              <a:rPr lang="en-US" altLang="zh-CN" sz="3200" b="1" i="1" spc="-72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CN" sz="3200" b="1" i="1" spc="-3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kawachii</a:t>
            </a:r>
            <a:endParaRPr lang="en-US" altLang="zh-CN" sz="3200" b="1" i="1" spc="-3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zh-CN" sz="3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In the present study, fermented silkworm larvae was developed via solid-state fermentation with </a:t>
            </a:r>
            <a:r>
              <a:rPr lang="en-US" altLang="zh-CN" sz="3200" i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Aspergillus </a:t>
            </a:r>
            <a:r>
              <a:rPr lang="en-US" altLang="zh-CN" sz="3200" i="1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kawachii</a:t>
            </a:r>
            <a:r>
              <a:rPr lang="en-US" altLang="zh-CN" sz="3200" i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CN" sz="3200" dirty="0"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investigated its anti-cancer activity in human hepatocellular carcinoma cells</a:t>
            </a:r>
            <a:r>
              <a:rPr lang="en-US" altLang="zh-CN" sz="3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[3]</a:t>
            </a:r>
            <a:endParaRPr lang="en-US" altLang="zh-CN" sz="32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zh-CN" sz="3200" dirty="0"/>
              <a:t>Viscum album var. </a:t>
            </a:r>
            <a:r>
              <a:rPr lang="en-US" altLang="zh-CN" sz="3200" dirty="0" err="1"/>
              <a:t>coloratum</a:t>
            </a:r>
            <a:r>
              <a:rPr lang="en-US" altLang="zh-CN" sz="3200" dirty="0"/>
              <a:t> (Korean mistletoe; KM) is </a:t>
            </a:r>
            <a:r>
              <a:rPr lang="en-US" altLang="zh-CN" sz="3200" dirty="0">
                <a:highlight>
                  <a:srgbClr val="FFFF00"/>
                </a:highlight>
              </a:rPr>
              <a:t>a promising agent for treating colon cancer</a:t>
            </a:r>
            <a:r>
              <a:rPr lang="en-US" altLang="zh-CN" sz="3200" dirty="0"/>
              <a:t>,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[4]</a:t>
            </a:r>
            <a:r>
              <a:rPr lang="en-US" altLang="zh-CN" sz="3200" dirty="0"/>
              <a:t> hepatoma and immunomodulation. The anti-oxidative activities of KM can be enhanced by fermentation using the crude enzyme extract derived from A. </a:t>
            </a:r>
            <a:r>
              <a:rPr lang="en-US" altLang="zh-CN" sz="3200" dirty="0" err="1"/>
              <a:t>kawachii</a:t>
            </a:r>
            <a:r>
              <a:rPr lang="en-US" altLang="zh-CN" sz="3200" dirty="0"/>
              <a:t>.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[5] </a:t>
            </a:r>
            <a:endParaRPr lang="en-US" altLang="zh-CN" sz="3200" b="1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C7852FC4-E651-4740-9CA9-DE874158390C}"/>
              </a:ext>
            </a:extLst>
          </p:cNvPr>
          <p:cNvSpPr txBox="1"/>
          <p:nvPr/>
        </p:nvSpPr>
        <p:spPr>
          <a:xfrm>
            <a:off x="503040" y="20649486"/>
            <a:ext cx="17358191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Cary JW, Ehrlich KC,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Beltz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SB, Harris-Coward P,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Klich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MA. Characterization of the Aspergillus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ochraceoroseus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aflatoxin/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sterigmatocystin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biosynthetic gene cluster. </a:t>
            </a:r>
            <a:r>
              <a:rPr lang="en-US" altLang="zh-CN" b="0" i="1" dirty="0" err="1">
                <a:solidFill>
                  <a:srgbClr val="212121"/>
                </a:solidFill>
                <a:effectLst/>
                <a:latin typeface="BlinkMacSystemFont"/>
              </a:rPr>
              <a:t>Mycologia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. 2009;101(3):352-362. doi:10.3852/08-173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Frisvad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JC,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Skouboe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P, Samson RA. Taxonomic comparison of three different groups of aflatoxin producers and a new efficient producer of aflatoxin B1,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sterigmatocystin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and 3-O-methylsterigmatocystin, Aspergillus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rambellii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sp.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nov.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Syst Appl Microbiol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. 2005;28(5):442-453. doi:10.1016/j.syapm.2005.02.012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Cho HD, Min HJ, Won YS,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Ahn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HY, Cho YS,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Seo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KI. Solid state fermentation process with Aspergillus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kawachii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enhances the cancer-suppressive potential of silkworm larva in hepatocellular carcinoma cells.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BMC Complement Altern Med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. 2019;19(1):241. Published 2019 Sep 5. doi:10.1186/s12906-019-2649-7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Khil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, L. Y., Kim, W.,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Lyu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, S., Park, W. B., Yoon, J. W., &amp; Jun, H. S. (2007). Mechanisms involved in Korean mistletoe lectin-induced apoptosis of cancer cells.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World journal of gastroenterology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,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13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(20), 2811–2818. https://doi.org/10.3748/wjg.v13.i20.2811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Kim, S. Y., Yang, E. J., Son, Y. K., Yeo, J. H., &amp; Song, K. S. (2016). Enhanced anti-oxidative effect of fermented Korean mistletoe is originated from an increase in the contents of caffeic acid and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lyoniresinol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.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Food &amp; function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,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7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(5), 2270–2277. https://doi.org/10.1039/c6fo00138f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zh-CN" altLang="zh-CN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513855DB-8E4F-422C-8A63-4778EA2E55A5}"/>
              </a:ext>
            </a:extLst>
          </p:cNvPr>
          <p:cNvGrpSpPr/>
          <p:nvPr/>
        </p:nvGrpSpPr>
        <p:grpSpPr>
          <a:xfrm>
            <a:off x="11370890" y="7932290"/>
            <a:ext cx="6490341" cy="2507188"/>
            <a:chOff x="10656168" y="8020885"/>
            <a:chExt cx="6490341" cy="2507188"/>
          </a:xfrm>
        </p:grpSpPr>
        <p:pic>
          <p:nvPicPr>
            <p:cNvPr id="921" name="Picture 920">
              <a:extLst>
                <a:ext uri="{FF2B5EF4-FFF2-40B4-BE49-F238E27FC236}">
                  <a16:creationId xmlns:a16="http://schemas.microsoft.com/office/drawing/2014/main" id="{E995356A-9C5E-4B23-A4D3-272E2B819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6168" y="8020885"/>
              <a:ext cx="3589420" cy="2427954"/>
            </a:xfrm>
            <a:prstGeom prst="rect">
              <a:avLst/>
            </a:prstGeom>
          </p:spPr>
        </p:pic>
        <p:pic>
          <p:nvPicPr>
            <p:cNvPr id="923" name="Picture 922">
              <a:extLst>
                <a:ext uri="{FF2B5EF4-FFF2-40B4-BE49-F238E27FC236}">
                  <a16:creationId xmlns:a16="http://schemas.microsoft.com/office/drawing/2014/main" id="{B07505D5-3902-4467-8A58-5B64BBDB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99"/>
            <a:stretch/>
          </p:blipFill>
          <p:spPr>
            <a:xfrm>
              <a:off x="14050165" y="8050695"/>
              <a:ext cx="3096344" cy="2477378"/>
            </a:xfrm>
            <a:prstGeom prst="rect">
              <a:avLst/>
            </a:prstGeom>
          </p:spPr>
        </p:pic>
      </p:grpSp>
      <p:grpSp>
        <p:nvGrpSpPr>
          <p:cNvPr id="941" name="Group 940">
            <a:extLst>
              <a:ext uri="{FF2B5EF4-FFF2-40B4-BE49-F238E27FC236}">
                <a16:creationId xmlns:a16="http://schemas.microsoft.com/office/drawing/2014/main" id="{C9EC9E3A-DC4D-4A4C-A374-D4BC310673E5}"/>
              </a:ext>
            </a:extLst>
          </p:cNvPr>
          <p:cNvGrpSpPr/>
          <p:nvPr/>
        </p:nvGrpSpPr>
        <p:grpSpPr>
          <a:xfrm>
            <a:off x="8908718" y="8036581"/>
            <a:ext cx="2472748" cy="1090242"/>
            <a:chOff x="8649750" y="8023655"/>
            <a:chExt cx="2472748" cy="1090242"/>
          </a:xfrm>
        </p:grpSpPr>
        <p:grpSp>
          <p:nvGrpSpPr>
            <p:cNvPr id="938" name="Group 937">
              <a:extLst>
                <a:ext uri="{FF2B5EF4-FFF2-40B4-BE49-F238E27FC236}">
                  <a16:creationId xmlns:a16="http://schemas.microsoft.com/office/drawing/2014/main" id="{285E2DC8-F0A8-4F1F-B9A7-905F2ECA7312}"/>
                </a:ext>
              </a:extLst>
            </p:cNvPr>
            <p:cNvGrpSpPr/>
            <p:nvPr/>
          </p:nvGrpSpPr>
          <p:grpSpPr>
            <a:xfrm>
              <a:off x="8649750" y="8024537"/>
              <a:ext cx="522026" cy="1089360"/>
              <a:chOff x="8268923" y="8753195"/>
              <a:chExt cx="201930" cy="421386"/>
            </a:xfrm>
          </p:grpSpPr>
          <p:sp>
            <p:nvSpPr>
              <p:cNvPr id="930" name="object 57">
                <a:extLst>
                  <a:ext uri="{FF2B5EF4-FFF2-40B4-BE49-F238E27FC236}">
                    <a16:creationId xmlns:a16="http://schemas.microsoft.com/office/drawing/2014/main" id="{84CA78EB-B23B-4993-898B-64C194BF6C88}"/>
                  </a:ext>
                </a:extLst>
              </p:cNvPr>
              <p:cNvSpPr/>
              <p:nvPr/>
            </p:nvSpPr>
            <p:spPr>
              <a:xfrm>
                <a:off x="8268923" y="8753195"/>
                <a:ext cx="201930" cy="201930"/>
              </a:xfrm>
              <a:custGeom>
                <a:avLst/>
                <a:gdLst/>
                <a:ahLst/>
                <a:cxnLst/>
                <a:rect l="l" t="t" r="r" b="b"/>
                <a:pathLst>
                  <a:path w="201929" h="201930">
                    <a:moveTo>
                      <a:pt x="0" y="201422"/>
                    </a:moveTo>
                    <a:lnTo>
                      <a:pt x="201422" y="201422"/>
                    </a:lnTo>
                    <a:lnTo>
                      <a:pt x="201422" y="0"/>
                    </a:lnTo>
                    <a:lnTo>
                      <a:pt x="0" y="0"/>
                    </a:lnTo>
                    <a:lnTo>
                      <a:pt x="0" y="201422"/>
                    </a:lnTo>
                    <a:close/>
                  </a:path>
                </a:pathLst>
              </a:custGeom>
              <a:ln w="1358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1" name="object 58">
                <a:extLst>
                  <a:ext uri="{FF2B5EF4-FFF2-40B4-BE49-F238E27FC236}">
                    <a16:creationId xmlns:a16="http://schemas.microsoft.com/office/drawing/2014/main" id="{70DCF212-CC3E-4898-8C0E-955F956E0F59}"/>
                  </a:ext>
                </a:extLst>
              </p:cNvPr>
              <p:cNvSpPr/>
              <p:nvPr/>
            </p:nvSpPr>
            <p:spPr>
              <a:xfrm>
                <a:off x="8281749" y="8853905"/>
                <a:ext cx="1758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5895">
                    <a:moveTo>
                      <a:pt x="0" y="0"/>
                    </a:moveTo>
                    <a:lnTo>
                      <a:pt x="175640" y="0"/>
                    </a:lnTo>
                  </a:path>
                </a:pathLst>
              </a:custGeom>
              <a:ln w="1358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2" name="object 59">
                <a:extLst>
                  <a:ext uri="{FF2B5EF4-FFF2-40B4-BE49-F238E27FC236}">
                    <a16:creationId xmlns:a16="http://schemas.microsoft.com/office/drawing/2014/main" id="{F6996681-9D0F-4E70-940F-17A236E11DB6}"/>
                  </a:ext>
                </a:extLst>
              </p:cNvPr>
              <p:cNvSpPr/>
              <p:nvPr/>
            </p:nvSpPr>
            <p:spPr>
              <a:xfrm>
                <a:off x="8344742" y="8829014"/>
                <a:ext cx="50165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50164">
                    <a:moveTo>
                      <a:pt x="24892" y="0"/>
                    </a:moveTo>
                    <a:lnTo>
                      <a:pt x="15216" y="1960"/>
                    </a:lnTo>
                    <a:lnTo>
                      <a:pt x="7302" y="7302"/>
                    </a:lnTo>
                    <a:lnTo>
                      <a:pt x="1960" y="15216"/>
                    </a:lnTo>
                    <a:lnTo>
                      <a:pt x="0" y="24892"/>
                    </a:lnTo>
                    <a:lnTo>
                      <a:pt x="1960" y="34494"/>
                    </a:lnTo>
                    <a:lnTo>
                      <a:pt x="7302" y="42370"/>
                    </a:lnTo>
                    <a:lnTo>
                      <a:pt x="15216" y="47698"/>
                    </a:lnTo>
                    <a:lnTo>
                      <a:pt x="24892" y="49656"/>
                    </a:lnTo>
                    <a:lnTo>
                      <a:pt x="34494" y="47698"/>
                    </a:lnTo>
                    <a:lnTo>
                      <a:pt x="42370" y="42370"/>
                    </a:lnTo>
                    <a:lnTo>
                      <a:pt x="47698" y="34494"/>
                    </a:lnTo>
                    <a:lnTo>
                      <a:pt x="49657" y="24892"/>
                    </a:lnTo>
                    <a:lnTo>
                      <a:pt x="47698" y="15216"/>
                    </a:lnTo>
                    <a:lnTo>
                      <a:pt x="42370" y="7302"/>
                    </a:lnTo>
                    <a:lnTo>
                      <a:pt x="34494" y="1960"/>
                    </a:lnTo>
                    <a:lnTo>
                      <a:pt x="24892" y="0"/>
                    </a:lnTo>
                    <a:close/>
                  </a:path>
                </a:pathLst>
              </a:custGeom>
              <a:solidFill>
                <a:srgbClr val="FF0000">
                  <a:alpha val="501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3" name="object 60">
                <a:extLst>
                  <a:ext uri="{FF2B5EF4-FFF2-40B4-BE49-F238E27FC236}">
                    <a16:creationId xmlns:a16="http://schemas.microsoft.com/office/drawing/2014/main" id="{F60F5366-F019-49E1-90D0-2AE07291CF65}"/>
                  </a:ext>
                </a:extLst>
              </p:cNvPr>
              <p:cNvSpPr/>
              <p:nvPr/>
            </p:nvSpPr>
            <p:spPr>
              <a:xfrm>
                <a:off x="8344742" y="8829014"/>
                <a:ext cx="50165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50164">
                    <a:moveTo>
                      <a:pt x="0" y="24892"/>
                    </a:moveTo>
                    <a:lnTo>
                      <a:pt x="1960" y="15216"/>
                    </a:lnTo>
                    <a:lnTo>
                      <a:pt x="7302" y="7302"/>
                    </a:lnTo>
                    <a:lnTo>
                      <a:pt x="15216" y="1960"/>
                    </a:lnTo>
                    <a:lnTo>
                      <a:pt x="24892" y="0"/>
                    </a:lnTo>
                    <a:lnTo>
                      <a:pt x="34494" y="1960"/>
                    </a:lnTo>
                    <a:lnTo>
                      <a:pt x="42370" y="7302"/>
                    </a:lnTo>
                    <a:lnTo>
                      <a:pt x="47698" y="15216"/>
                    </a:lnTo>
                    <a:lnTo>
                      <a:pt x="49657" y="24892"/>
                    </a:lnTo>
                    <a:lnTo>
                      <a:pt x="47698" y="34494"/>
                    </a:lnTo>
                    <a:lnTo>
                      <a:pt x="42370" y="42370"/>
                    </a:lnTo>
                    <a:lnTo>
                      <a:pt x="34494" y="47698"/>
                    </a:lnTo>
                    <a:lnTo>
                      <a:pt x="24892" y="49656"/>
                    </a:lnTo>
                    <a:lnTo>
                      <a:pt x="15216" y="47698"/>
                    </a:lnTo>
                    <a:lnTo>
                      <a:pt x="7302" y="42370"/>
                    </a:lnTo>
                    <a:lnTo>
                      <a:pt x="1960" y="34494"/>
                    </a:lnTo>
                    <a:lnTo>
                      <a:pt x="0" y="24892"/>
                    </a:lnTo>
                  </a:path>
                </a:pathLst>
              </a:custGeom>
              <a:ln w="9017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4" name="object 61">
                <a:extLst>
                  <a:ext uri="{FF2B5EF4-FFF2-40B4-BE49-F238E27FC236}">
                    <a16:creationId xmlns:a16="http://schemas.microsoft.com/office/drawing/2014/main" id="{D826488B-EA81-485A-AC58-5D57A3B572A4}"/>
                  </a:ext>
                </a:extLst>
              </p:cNvPr>
              <p:cNvSpPr/>
              <p:nvPr/>
            </p:nvSpPr>
            <p:spPr>
              <a:xfrm>
                <a:off x="8268923" y="8972651"/>
                <a:ext cx="201930" cy="201930"/>
              </a:xfrm>
              <a:custGeom>
                <a:avLst/>
                <a:gdLst/>
                <a:ahLst/>
                <a:cxnLst/>
                <a:rect l="l" t="t" r="r" b="b"/>
                <a:pathLst>
                  <a:path w="201929" h="201930">
                    <a:moveTo>
                      <a:pt x="0" y="201421"/>
                    </a:moveTo>
                    <a:lnTo>
                      <a:pt x="201422" y="201421"/>
                    </a:lnTo>
                    <a:lnTo>
                      <a:pt x="201422" y="0"/>
                    </a:lnTo>
                    <a:lnTo>
                      <a:pt x="0" y="0"/>
                    </a:lnTo>
                    <a:lnTo>
                      <a:pt x="0" y="201421"/>
                    </a:lnTo>
                    <a:close/>
                  </a:path>
                </a:pathLst>
              </a:custGeom>
              <a:ln w="13589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5" name="object 62">
                <a:extLst>
                  <a:ext uri="{FF2B5EF4-FFF2-40B4-BE49-F238E27FC236}">
                    <a16:creationId xmlns:a16="http://schemas.microsoft.com/office/drawing/2014/main" id="{37BC58DB-A67D-496D-AB8B-1F31DE9F49F3}"/>
                  </a:ext>
                </a:extLst>
              </p:cNvPr>
              <p:cNvSpPr/>
              <p:nvPr/>
            </p:nvSpPr>
            <p:spPr>
              <a:xfrm>
                <a:off x="8281749" y="9073361"/>
                <a:ext cx="1758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5895">
                    <a:moveTo>
                      <a:pt x="0" y="0"/>
                    </a:moveTo>
                    <a:lnTo>
                      <a:pt x="175640" y="0"/>
                    </a:lnTo>
                  </a:path>
                </a:pathLst>
              </a:custGeom>
              <a:ln w="13589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6" name="object 63">
                <a:extLst>
                  <a:ext uri="{FF2B5EF4-FFF2-40B4-BE49-F238E27FC236}">
                    <a16:creationId xmlns:a16="http://schemas.microsoft.com/office/drawing/2014/main" id="{35645421-95C3-4603-AC49-795498AC0A94}"/>
                  </a:ext>
                </a:extLst>
              </p:cNvPr>
              <p:cNvSpPr/>
              <p:nvPr/>
            </p:nvSpPr>
            <p:spPr>
              <a:xfrm>
                <a:off x="8344742" y="9048470"/>
                <a:ext cx="50165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50164">
                    <a:moveTo>
                      <a:pt x="24892" y="0"/>
                    </a:moveTo>
                    <a:lnTo>
                      <a:pt x="15216" y="1960"/>
                    </a:lnTo>
                    <a:lnTo>
                      <a:pt x="7302" y="7302"/>
                    </a:lnTo>
                    <a:lnTo>
                      <a:pt x="1960" y="15216"/>
                    </a:lnTo>
                    <a:lnTo>
                      <a:pt x="0" y="24892"/>
                    </a:lnTo>
                    <a:lnTo>
                      <a:pt x="1960" y="34494"/>
                    </a:lnTo>
                    <a:lnTo>
                      <a:pt x="7302" y="42370"/>
                    </a:lnTo>
                    <a:lnTo>
                      <a:pt x="15216" y="47698"/>
                    </a:lnTo>
                    <a:lnTo>
                      <a:pt x="24892" y="49657"/>
                    </a:lnTo>
                    <a:lnTo>
                      <a:pt x="34494" y="47698"/>
                    </a:lnTo>
                    <a:lnTo>
                      <a:pt x="42370" y="42370"/>
                    </a:lnTo>
                    <a:lnTo>
                      <a:pt x="47698" y="34494"/>
                    </a:lnTo>
                    <a:lnTo>
                      <a:pt x="49657" y="24892"/>
                    </a:lnTo>
                    <a:lnTo>
                      <a:pt x="47698" y="15216"/>
                    </a:lnTo>
                    <a:lnTo>
                      <a:pt x="42370" y="7302"/>
                    </a:lnTo>
                    <a:lnTo>
                      <a:pt x="34494" y="1960"/>
                    </a:lnTo>
                    <a:lnTo>
                      <a:pt x="24892" y="0"/>
                    </a:lnTo>
                    <a:close/>
                  </a:path>
                </a:pathLst>
              </a:custGeom>
              <a:solidFill>
                <a:srgbClr val="0000FF">
                  <a:alpha val="501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7" name="object 64">
                <a:extLst>
                  <a:ext uri="{FF2B5EF4-FFF2-40B4-BE49-F238E27FC236}">
                    <a16:creationId xmlns:a16="http://schemas.microsoft.com/office/drawing/2014/main" id="{AF96AE0D-F113-45DB-8036-F3D4C5F7CABE}"/>
                  </a:ext>
                </a:extLst>
              </p:cNvPr>
              <p:cNvSpPr/>
              <p:nvPr/>
            </p:nvSpPr>
            <p:spPr>
              <a:xfrm>
                <a:off x="8344742" y="9048470"/>
                <a:ext cx="50165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50164">
                    <a:moveTo>
                      <a:pt x="0" y="24892"/>
                    </a:moveTo>
                    <a:lnTo>
                      <a:pt x="1960" y="15216"/>
                    </a:lnTo>
                    <a:lnTo>
                      <a:pt x="7302" y="7302"/>
                    </a:lnTo>
                    <a:lnTo>
                      <a:pt x="15216" y="1960"/>
                    </a:lnTo>
                    <a:lnTo>
                      <a:pt x="24892" y="0"/>
                    </a:lnTo>
                    <a:lnTo>
                      <a:pt x="34494" y="1960"/>
                    </a:lnTo>
                    <a:lnTo>
                      <a:pt x="42370" y="7302"/>
                    </a:lnTo>
                    <a:lnTo>
                      <a:pt x="47698" y="15216"/>
                    </a:lnTo>
                    <a:lnTo>
                      <a:pt x="49657" y="24892"/>
                    </a:lnTo>
                    <a:lnTo>
                      <a:pt x="47698" y="34494"/>
                    </a:lnTo>
                    <a:lnTo>
                      <a:pt x="42370" y="42370"/>
                    </a:lnTo>
                    <a:lnTo>
                      <a:pt x="34494" y="47698"/>
                    </a:lnTo>
                    <a:lnTo>
                      <a:pt x="24892" y="49657"/>
                    </a:lnTo>
                    <a:lnTo>
                      <a:pt x="15216" y="47698"/>
                    </a:lnTo>
                    <a:lnTo>
                      <a:pt x="7302" y="42370"/>
                    </a:lnTo>
                    <a:lnTo>
                      <a:pt x="1960" y="34494"/>
                    </a:lnTo>
                    <a:lnTo>
                      <a:pt x="0" y="24892"/>
                    </a:lnTo>
                  </a:path>
                </a:pathLst>
              </a:custGeom>
              <a:ln w="9017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39" name="TextBox 938">
              <a:extLst>
                <a:ext uri="{FF2B5EF4-FFF2-40B4-BE49-F238E27FC236}">
                  <a16:creationId xmlns:a16="http://schemas.microsoft.com/office/drawing/2014/main" id="{8B882049-3949-4FB4-B05D-3D67DC929C41}"/>
                </a:ext>
              </a:extLst>
            </p:cNvPr>
            <p:cNvSpPr txBox="1"/>
            <p:nvPr/>
          </p:nvSpPr>
          <p:spPr>
            <a:xfrm>
              <a:off x="9226391" y="8023655"/>
              <a:ext cx="1865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CRC Enriched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40" name="TextBox 939">
              <a:extLst>
                <a:ext uri="{FF2B5EF4-FFF2-40B4-BE49-F238E27FC236}">
                  <a16:creationId xmlns:a16="http://schemas.microsoft.com/office/drawing/2014/main" id="{04C73EA6-B4F5-45C5-87B0-ED3D740BB004}"/>
                </a:ext>
              </a:extLst>
            </p:cNvPr>
            <p:cNvSpPr txBox="1"/>
            <p:nvPr/>
          </p:nvSpPr>
          <p:spPr>
            <a:xfrm>
              <a:off x="9235122" y="8581183"/>
              <a:ext cx="188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</a:rPr>
                <a:t>CRC Depleted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28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3BCFB-E989-4BAD-B3F9-D613B0830C10}"/>
              </a:ext>
            </a:extLst>
          </p:cNvPr>
          <p:cNvSpPr txBox="1"/>
          <p:nvPr/>
        </p:nvSpPr>
        <p:spPr>
          <a:xfrm>
            <a:off x="287016" y="210556"/>
            <a:ext cx="1184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Weak internal correlation between the (selected) fungi</a:t>
            </a:r>
            <a:endParaRPr lang="zh-CN" altLang="en-US" sz="40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A09125-A402-447B-B6F7-C897A2E5E9CE}"/>
              </a:ext>
            </a:extLst>
          </p:cNvPr>
          <p:cNvGrpSpPr/>
          <p:nvPr/>
        </p:nvGrpSpPr>
        <p:grpSpPr>
          <a:xfrm>
            <a:off x="431032" y="907938"/>
            <a:ext cx="17021682" cy="5955759"/>
            <a:chOff x="479200" y="1794570"/>
            <a:chExt cx="17021682" cy="595575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A535FB5-612A-4423-9905-BEE30E0B40AC}"/>
                </a:ext>
              </a:extLst>
            </p:cNvPr>
            <p:cNvGrpSpPr/>
            <p:nvPr/>
          </p:nvGrpSpPr>
          <p:grpSpPr>
            <a:xfrm>
              <a:off x="2123220" y="1917681"/>
              <a:ext cx="15377662" cy="5832648"/>
              <a:chOff x="1256488" y="1218668"/>
              <a:chExt cx="15377662" cy="583264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BCF507-C20D-4507-9387-C9AB421BF1A8}"/>
                  </a:ext>
                </a:extLst>
              </p:cNvPr>
              <p:cNvSpPr txBox="1"/>
              <p:nvPr/>
            </p:nvSpPr>
            <p:spPr>
              <a:xfrm>
                <a:off x="1493791" y="1225301"/>
                <a:ext cx="1304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cohort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016119-3780-4358-8427-B93237E0F3EC}"/>
                  </a:ext>
                </a:extLst>
              </p:cNvPr>
              <p:cNvSpPr txBox="1"/>
              <p:nvPr/>
            </p:nvSpPr>
            <p:spPr>
              <a:xfrm>
                <a:off x="3085714" y="1225301"/>
                <a:ext cx="1080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stage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BB1D89-C0F8-4ED0-9232-59FEF0045DFB}"/>
                  </a:ext>
                </a:extLst>
              </p:cNvPr>
              <p:cNvSpPr txBox="1"/>
              <p:nvPr/>
            </p:nvSpPr>
            <p:spPr>
              <a:xfrm>
                <a:off x="4124406" y="1225301"/>
                <a:ext cx="19518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Max |</a:t>
                </a:r>
                <a:r>
                  <a:rPr lang="en-US" altLang="zh-CN" sz="3200" b="1" dirty="0" err="1">
                    <a:solidFill>
                      <a:schemeClr val="accent1"/>
                    </a:solidFill>
                  </a:rPr>
                  <a:t>cor</a:t>
                </a:r>
                <a:r>
                  <a:rPr lang="en-US" altLang="zh-CN" sz="3200" b="1" dirty="0">
                    <a:solidFill>
                      <a:schemeClr val="accent1"/>
                    </a:solidFill>
                  </a:rPr>
                  <a:t>|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EF3F8-4C8B-4DD0-A91C-5600131692B7}"/>
                  </a:ext>
                </a:extLst>
              </p:cNvPr>
              <p:cNvSpPr txBox="1"/>
              <p:nvPr/>
            </p:nvSpPr>
            <p:spPr>
              <a:xfrm>
                <a:off x="6464147" y="1223090"/>
                <a:ext cx="31911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Max |</a:t>
                </a:r>
                <a:r>
                  <a:rPr lang="en-US" altLang="zh-CN" sz="3200" b="1" dirty="0" err="1">
                    <a:solidFill>
                      <a:schemeClr val="accent1"/>
                    </a:solidFill>
                  </a:rPr>
                  <a:t>cor</a:t>
                </a:r>
                <a:r>
                  <a:rPr lang="en-US" altLang="zh-CN" sz="3200" b="1" dirty="0">
                    <a:solidFill>
                      <a:schemeClr val="accent1"/>
                    </a:solidFill>
                  </a:rPr>
                  <a:t>| of A.R.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2B50D0-F5E8-4B7E-BA9A-0C29533FF29C}"/>
                  </a:ext>
                </a:extLst>
              </p:cNvPr>
              <p:cNvSpPr txBox="1"/>
              <p:nvPr/>
            </p:nvSpPr>
            <p:spPr>
              <a:xfrm>
                <a:off x="10032672" y="1218668"/>
                <a:ext cx="2666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accent1"/>
                    </a:solidFill>
                  </a:rPr>
                  <a:t>Sample counts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07F582-456B-4C9C-9CE0-467B1957802D}"/>
                  </a:ext>
                </a:extLst>
              </p:cNvPr>
              <p:cNvSpPr txBox="1"/>
              <p:nvPr/>
            </p:nvSpPr>
            <p:spPr>
              <a:xfrm>
                <a:off x="12959105" y="1225301"/>
                <a:ext cx="36750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Counts(|</a:t>
                </a:r>
                <a:r>
                  <a:rPr lang="en-US" altLang="zh-CN" sz="3200" b="1" dirty="0" err="1">
                    <a:solidFill>
                      <a:schemeClr val="accent1"/>
                    </a:solidFill>
                  </a:rPr>
                  <a:t>cor</a:t>
                </a:r>
                <a:r>
                  <a:rPr lang="en-US" altLang="zh-CN" sz="3200" b="1" dirty="0">
                    <a:solidFill>
                      <a:schemeClr val="accent1"/>
                    </a:solidFill>
                  </a:rPr>
                  <a:t>| &gt; 0.08)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F85EF2B-AE29-41F5-BA86-4C64AAECA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6488" y="1810076"/>
                <a:ext cx="14226224" cy="5241240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683396-43BE-4C0B-9D36-1177C1EBC2BE}"/>
                </a:ext>
              </a:extLst>
            </p:cNvPr>
            <p:cNvSpPr txBox="1"/>
            <p:nvPr/>
          </p:nvSpPr>
          <p:spPr>
            <a:xfrm>
              <a:off x="479200" y="1794570"/>
              <a:ext cx="18213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err="1">
                  <a:solidFill>
                    <a:srgbClr val="C00000"/>
                  </a:solidFill>
                </a:rPr>
                <a:t>SparCC</a:t>
              </a:r>
              <a:r>
                <a:rPr lang="en-US" altLang="zh-CN" sz="4000" b="1" dirty="0">
                  <a:solidFill>
                    <a:srgbClr val="C00000"/>
                  </a:solidFill>
                </a:rPr>
                <a:t>:</a:t>
              </a:r>
              <a:endParaRPr lang="zh-CN" altLang="en-US" sz="4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0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 b="1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9503</TotalTime>
  <Words>1394</Words>
  <Application>Microsoft Office PowerPoint</Application>
  <PresentationFormat>Custom</PresentationFormat>
  <Paragraphs>191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BlinkMacSystemFont</vt:lpstr>
      <vt:lpstr>DengXian</vt:lpstr>
      <vt:lpstr>Google Sans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Yufeng Lin</dc:creator>
  <cp:lastModifiedBy>LIN, Yufeng</cp:lastModifiedBy>
  <cp:revision>60</cp:revision>
  <dcterms:created xsi:type="dcterms:W3CDTF">2021-06-17T09:08:51Z</dcterms:created>
  <dcterms:modified xsi:type="dcterms:W3CDTF">2021-07-19T07:27:19Z</dcterms:modified>
</cp:coreProperties>
</file>