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C0D10-BDFB-4599-BABA-DE469A1CD1B7}" v="1" dt="2022-12-25T20:26:46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dar Farkhshatov" userId="da9009f2-a7ef-4d20-9c3b-3348484b712e" providerId="ADAL" clId="{6C8C0D10-BDFB-4599-BABA-DE469A1CD1B7}"/>
    <pc:docChg chg="addSld delSld modMainMaster">
      <pc:chgData name="Ildar Farkhshatov" userId="da9009f2-a7ef-4d20-9c3b-3348484b712e" providerId="ADAL" clId="{6C8C0D10-BDFB-4599-BABA-DE469A1CD1B7}" dt="2022-12-25T20:33:46.723" v="4" actId="6014"/>
      <pc:docMkLst>
        <pc:docMk/>
      </pc:docMkLst>
      <pc:sldChg chg="new del">
        <pc:chgData name="Ildar Farkhshatov" userId="da9009f2-a7ef-4d20-9c3b-3348484b712e" providerId="ADAL" clId="{6C8C0D10-BDFB-4599-BABA-DE469A1CD1B7}" dt="2022-12-25T20:32:25.393" v="3" actId="47"/>
        <pc:sldMkLst>
          <pc:docMk/>
          <pc:sldMk cId="275668407" sldId="256"/>
        </pc:sldMkLst>
      </pc:sldChg>
      <pc:sldChg chg="new del">
        <pc:chgData name="Ildar Farkhshatov" userId="da9009f2-a7ef-4d20-9c3b-3348484b712e" providerId="ADAL" clId="{6C8C0D10-BDFB-4599-BABA-DE469A1CD1B7}" dt="2022-12-25T20:26:38.058" v="1" actId="47"/>
        <pc:sldMkLst>
          <pc:docMk/>
          <pc:sldMk cId="894017415" sldId="256"/>
        </pc:sldMkLst>
      </pc:sldChg>
      <pc:sldMasterChg chg="mod">
        <pc:chgData name="Ildar Farkhshatov" userId="da9009f2-a7ef-4d20-9c3b-3348484b712e" providerId="ADAL" clId="{6C8C0D10-BDFB-4599-BABA-DE469A1CD1B7}" dt="2022-12-25T20:33:46.723" v="4" actId="6014"/>
        <pc:sldMasterMkLst>
          <pc:docMk/>
          <pc:sldMasterMk cId="4061044847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B74509-25FD-4E03-879A-F45F335E04E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D45-A6E9-4563-847C-783069BFDE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7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4509-25FD-4E03-879A-F45F335E04E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D45-A6E9-4563-847C-783069BFD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7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4509-25FD-4E03-879A-F45F335E04E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D45-A6E9-4563-847C-783069BFDE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4509-25FD-4E03-879A-F45F335E04E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D45-A6E9-4563-847C-783069BFD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7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4509-25FD-4E03-879A-F45F335E04E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D45-A6E9-4563-847C-783069BFDE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6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4509-25FD-4E03-879A-F45F335E04E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D45-A6E9-4563-847C-783069BFD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4509-25FD-4E03-879A-F45F335E04E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D45-A6E9-4563-847C-783069BFD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4509-25FD-4E03-879A-F45F335E04E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D45-A6E9-4563-847C-783069BFD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5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4509-25FD-4E03-879A-F45F335E04E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D45-A6E9-4563-847C-783069BFD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4509-25FD-4E03-879A-F45F335E04E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D45-A6E9-4563-847C-783069BFD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4509-25FD-4E03-879A-F45F335E04E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D45-A6E9-4563-847C-783069BFDE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7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B74509-25FD-4E03-879A-F45F335E04E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111D45-A6E9-4563-847C-783069BFDE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4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Tw Cen MT</vt:lpstr>
      <vt:lpstr>Tw Cen MT Condensed</vt:lpstr>
      <vt:lpstr>Wingdings 3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Ildar Farkhshatov</dc:creator>
  <cp:lastModifiedBy>Ildar Farkhshatov</cp:lastModifiedBy>
  <cp:revision>1</cp:revision>
  <dcterms:created xsi:type="dcterms:W3CDTF">2022-12-25T20:26:33Z</dcterms:created>
  <dcterms:modified xsi:type="dcterms:W3CDTF">2022-12-25T20:33:48Z</dcterms:modified>
</cp:coreProperties>
</file>