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5"/>
  </p:notesMasterIdLst>
  <p:handoutMasterIdLst>
    <p:handoutMasterId r:id="rId26"/>
  </p:handoutMasterIdLst>
  <p:sldIdLst>
    <p:sldId id="380" r:id="rId5"/>
    <p:sldId id="381" r:id="rId6"/>
    <p:sldId id="281" r:id="rId7"/>
    <p:sldId id="382" r:id="rId8"/>
    <p:sldId id="284" r:id="rId9"/>
    <p:sldId id="357" r:id="rId10"/>
    <p:sldId id="351" r:id="rId11"/>
    <p:sldId id="364" r:id="rId12"/>
    <p:sldId id="365" r:id="rId13"/>
    <p:sldId id="366" r:id="rId14"/>
    <p:sldId id="368" r:id="rId15"/>
    <p:sldId id="369" r:id="rId16"/>
    <p:sldId id="370" r:id="rId17"/>
    <p:sldId id="361" r:id="rId18"/>
    <p:sldId id="362" r:id="rId19"/>
    <p:sldId id="360" r:id="rId20"/>
    <p:sldId id="377" r:id="rId21"/>
    <p:sldId id="378" r:id="rId22"/>
    <p:sldId id="379" r:id="rId23"/>
    <p:sldId id="363" r:id="rId2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13A39-07B1-4061-AAA8-E44E8A7ED2AD}" v="36" dt="2025-05-08T12:40:53.329"/>
    <p1510:client id="{739150F6-43F7-4A3A-B1C7-A3C5A330F3C0}" v="7" dt="2025-05-09T04:34:57.4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112" d="100"/>
          <a:sy n="112" d="100"/>
        </p:scale>
        <p:origin x="606" y="96"/>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88" d="100"/>
          <a:sy n="88"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g) Christian Ifashe" userId="4aa1a1a5-c7c3-49ac-949c-93f04be7d0c8" providerId="ADAL" clId="{5A01140B-5647-4DA7-B2BF-749E88F23A99}"/>
    <pc:docChg chg="custSel addSld modSld">
      <pc:chgData name="(pg) Christian Ifashe" userId="4aa1a1a5-c7c3-49ac-949c-93f04be7d0c8" providerId="ADAL" clId="{5A01140B-5647-4DA7-B2BF-749E88F23A99}" dt="2025-05-07T04:19:41.352" v="46" actId="1076"/>
      <pc:docMkLst>
        <pc:docMk/>
      </pc:docMkLst>
      <pc:sldChg chg="modSp mod">
        <pc:chgData name="(pg) Christian Ifashe" userId="4aa1a1a5-c7c3-49ac-949c-93f04be7d0c8" providerId="ADAL" clId="{5A01140B-5647-4DA7-B2BF-749E88F23A99}" dt="2025-05-07T03:56:25.704" v="40" actId="20577"/>
        <pc:sldMkLst>
          <pc:docMk/>
          <pc:sldMk cId="4266353607" sldId="351"/>
        </pc:sldMkLst>
        <pc:graphicFrameChg chg="modGraphic">
          <ac:chgData name="(pg) Christian Ifashe" userId="4aa1a1a5-c7c3-49ac-949c-93f04be7d0c8" providerId="ADAL" clId="{5A01140B-5647-4DA7-B2BF-749E88F23A99}" dt="2025-05-07T03:56:25.704" v="40" actId="20577"/>
          <ac:graphicFrameMkLst>
            <pc:docMk/>
            <pc:sldMk cId="4266353607" sldId="351"/>
            <ac:graphicFrameMk id="5" creationId="{AB4EFA81-9795-2AC3-C658-55BDF85ED509}"/>
          </ac:graphicFrameMkLst>
        </pc:graphicFrameChg>
      </pc:sldChg>
      <pc:sldChg chg="modSp mod">
        <pc:chgData name="(pg) Christian Ifashe" userId="4aa1a1a5-c7c3-49ac-949c-93f04be7d0c8" providerId="ADAL" clId="{5A01140B-5647-4DA7-B2BF-749E88F23A99}" dt="2025-05-07T03:37:56.062" v="2" actId="27636"/>
        <pc:sldMkLst>
          <pc:docMk/>
          <pc:sldMk cId="95548345" sldId="357"/>
        </pc:sldMkLst>
        <pc:spChg chg="mod">
          <ac:chgData name="(pg) Christian Ifashe" userId="4aa1a1a5-c7c3-49ac-949c-93f04be7d0c8" providerId="ADAL" clId="{5A01140B-5647-4DA7-B2BF-749E88F23A99}" dt="2025-05-07T03:37:56.062" v="2" actId="27636"/>
          <ac:spMkLst>
            <pc:docMk/>
            <pc:sldMk cId="95548345" sldId="357"/>
            <ac:spMk id="10" creationId="{9A4A6380-3B85-4062-912A-4E390EC98130}"/>
          </ac:spMkLst>
        </pc:spChg>
      </pc:sldChg>
      <pc:sldChg chg="addSp modSp new mod">
        <pc:chgData name="(pg) Christian Ifashe" userId="4aa1a1a5-c7c3-49ac-949c-93f04be7d0c8" providerId="ADAL" clId="{5A01140B-5647-4DA7-B2BF-749E88F23A99}" dt="2025-05-07T03:50:05.787" v="34" actId="1076"/>
        <pc:sldMkLst>
          <pc:docMk/>
          <pc:sldMk cId="3175875266" sldId="364"/>
        </pc:sldMkLst>
      </pc:sldChg>
      <pc:sldChg chg="addSp modSp new mod">
        <pc:chgData name="(pg) Christian Ifashe" userId="4aa1a1a5-c7c3-49ac-949c-93f04be7d0c8" providerId="ADAL" clId="{5A01140B-5647-4DA7-B2BF-749E88F23A99}" dt="2025-05-07T04:19:41.352" v="46" actId="1076"/>
        <pc:sldMkLst>
          <pc:docMk/>
          <pc:sldMk cId="1285579251" sldId="365"/>
        </pc:sldMkLst>
      </pc:sldChg>
    </pc:docChg>
  </pc:docChgLst>
  <pc:docChgLst>
    <pc:chgData name="(pg) Christian Ifashe" userId="4aa1a1a5-c7c3-49ac-949c-93f04be7d0c8" providerId="ADAL" clId="{A0791ECC-913C-48EF-8553-3FAEC5BCBF2F}"/>
    <pc:docChg chg="undo custSel addSld delSld modSld">
      <pc:chgData name="(pg) Christian Ifashe" userId="4aa1a1a5-c7c3-49ac-949c-93f04be7d0c8" providerId="ADAL" clId="{A0791ECC-913C-48EF-8553-3FAEC5BCBF2F}" dt="2025-05-07T05:51:52.549" v="16" actId="20577"/>
      <pc:docMkLst>
        <pc:docMk/>
      </pc:docMkLst>
      <pc:sldChg chg="del">
        <pc:chgData name="(pg) Christian Ifashe" userId="4aa1a1a5-c7c3-49ac-949c-93f04be7d0c8" providerId="ADAL" clId="{A0791ECC-913C-48EF-8553-3FAEC5BCBF2F}" dt="2025-05-07T05:51:29.442" v="14" actId="47"/>
        <pc:sldMkLst>
          <pc:docMk/>
          <pc:sldMk cId="2177544562" sldId="353"/>
        </pc:sldMkLst>
      </pc:sldChg>
      <pc:sldChg chg="del">
        <pc:chgData name="(pg) Christian Ifashe" userId="4aa1a1a5-c7c3-49ac-949c-93f04be7d0c8" providerId="ADAL" clId="{A0791ECC-913C-48EF-8553-3FAEC5BCBF2F}" dt="2025-05-07T05:51:27.688" v="13" actId="47"/>
        <pc:sldMkLst>
          <pc:docMk/>
          <pc:sldMk cId="1471384650" sldId="354"/>
        </pc:sldMkLst>
      </pc:sldChg>
      <pc:sldChg chg="del">
        <pc:chgData name="(pg) Christian Ifashe" userId="4aa1a1a5-c7c3-49ac-949c-93f04be7d0c8" providerId="ADAL" clId="{A0791ECC-913C-48EF-8553-3FAEC5BCBF2F}" dt="2025-05-07T05:51:26.003" v="12" actId="47"/>
        <pc:sldMkLst>
          <pc:docMk/>
          <pc:sldMk cId="41678316" sldId="355"/>
        </pc:sldMkLst>
      </pc:sldChg>
      <pc:sldChg chg="delSp mod">
        <pc:chgData name="(pg) Christian Ifashe" userId="4aa1a1a5-c7c3-49ac-949c-93f04be7d0c8" providerId="ADAL" clId="{A0791ECC-913C-48EF-8553-3FAEC5BCBF2F}" dt="2025-05-07T05:50:11.049" v="2" actId="478"/>
        <pc:sldMkLst>
          <pc:docMk/>
          <pc:sldMk cId="3175875266" sldId="364"/>
        </pc:sldMkLst>
      </pc:sldChg>
      <pc:sldChg chg="delSp modSp mod">
        <pc:chgData name="(pg) Christian Ifashe" userId="4aa1a1a5-c7c3-49ac-949c-93f04be7d0c8" providerId="ADAL" clId="{A0791ECC-913C-48EF-8553-3FAEC5BCBF2F}" dt="2025-05-07T05:51:52.549" v="16" actId="20577"/>
        <pc:sldMkLst>
          <pc:docMk/>
          <pc:sldMk cId="1285579251" sldId="365"/>
        </pc:sldMkLst>
        <pc:spChg chg="mod">
          <ac:chgData name="(pg) Christian Ifashe" userId="4aa1a1a5-c7c3-49ac-949c-93f04be7d0c8" providerId="ADAL" clId="{A0791ECC-913C-48EF-8553-3FAEC5BCBF2F}" dt="2025-05-07T05:51:52.549" v="16" actId="20577"/>
          <ac:spMkLst>
            <pc:docMk/>
            <pc:sldMk cId="1285579251" sldId="365"/>
            <ac:spMk id="3" creationId="{D0DC697C-DA48-7FD3-6E11-60BB3DA01B5B}"/>
          </ac:spMkLst>
        </pc:spChg>
      </pc:sldChg>
      <pc:sldChg chg="new">
        <pc:chgData name="(pg) Christian Ifashe" userId="4aa1a1a5-c7c3-49ac-949c-93f04be7d0c8" providerId="ADAL" clId="{A0791ECC-913C-48EF-8553-3FAEC5BCBF2F}" dt="2025-05-07T05:50:19.692" v="3" actId="680"/>
        <pc:sldMkLst>
          <pc:docMk/>
          <pc:sldMk cId="3316541800" sldId="366"/>
        </pc:sldMkLst>
      </pc:sldChg>
      <pc:sldChg chg="new">
        <pc:chgData name="(pg) Christian Ifashe" userId="4aa1a1a5-c7c3-49ac-949c-93f04be7d0c8" providerId="ADAL" clId="{A0791ECC-913C-48EF-8553-3FAEC5BCBF2F}" dt="2025-05-07T05:50:21.434" v="4" actId="680"/>
        <pc:sldMkLst>
          <pc:docMk/>
          <pc:sldMk cId="839888922" sldId="367"/>
        </pc:sldMkLst>
      </pc:sldChg>
      <pc:sldChg chg="new">
        <pc:chgData name="(pg) Christian Ifashe" userId="4aa1a1a5-c7c3-49ac-949c-93f04be7d0c8" providerId="ADAL" clId="{A0791ECC-913C-48EF-8553-3FAEC5BCBF2F}" dt="2025-05-07T05:50:23.051" v="5" actId="680"/>
        <pc:sldMkLst>
          <pc:docMk/>
          <pc:sldMk cId="2705100997" sldId="368"/>
        </pc:sldMkLst>
      </pc:sldChg>
      <pc:sldChg chg="new">
        <pc:chgData name="(pg) Christian Ifashe" userId="4aa1a1a5-c7c3-49ac-949c-93f04be7d0c8" providerId="ADAL" clId="{A0791ECC-913C-48EF-8553-3FAEC5BCBF2F}" dt="2025-05-07T05:50:27.938" v="6" actId="680"/>
        <pc:sldMkLst>
          <pc:docMk/>
          <pc:sldMk cId="3980446575" sldId="369"/>
        </pc:sldMkLst>
      </pc:sldChg>
      <pc:sldChg chg="new">
        <pc:chgData name="(pg) Christian Ifashe" userId="4aa1a1a5-c7c3-49ac-949c-93f04be7d0c8" providerId="ADAL" clId="{A0791ECC-913C-48EF-8553-3FAEC5BCBF2F}" dt="2025-05-07T05:50:58.882" v="7" actId="680"/>
        <pc:sldMkLst>
          <pc:docMk/>
          <pc:sldMk cId="510540276" sldId="370"/>
        </pc:sldMkLst>
      </pc:sldChg>
      <pc:sldChg chg="new">
        <pc:chgData name="(pg) Christian Ifashe" userId="4aa1a1a5-c7c3-49ac-949c-93f04be7d0c8" providerId="ADAL" clId="{A0791ECC-913C-48EF-8553-3FAEC5BCBF2F}" dt="2025-05-07T05:51:00.378" v="8" actId="680"/>
        <pc:sldMkLst>
          <pc:docMk/>
          <pc:sldMk cId="2490642140" sldId="371"/>
        </pc:sldMkLst>
      </pc:sldChg>
      <pc:sldChg chg="new">
        <pc:chgData name="(pg) Christian Ifashe" userId="4aa1a1a5-c7c3-49ac-949c-93f04be7d0c8" providerId="ADAL" clId="{A0791ECC-913C-48EF-8553-3FAEC5BCBF2F}" dt="2025-05-07T05:51:02.307" v="9" actId="680"/>
        <pc:sldMkLst>
          <pc:docMk/>
          <pc:sldMk cId="532800828" sldId="372"/>
        </pc:sldMkLst>
      </pc:sldChg>
      <pc:sldChg chg="new">
        <pc:chgData name="(pg) Christian Ifashe" userId="4aa1a1a5-c7c3-49ac-949c-93f04be7d0c8" providerId="ADAL" clId="{A0791ECC-913C-48EF-8553-3FAEC5BCBF2F}" dt="2025-05-07T05:51:15.506" v="10" actId="680"/>
        <pc:sldMkLst>
          <pc:docMk/>
          <pc:sldMk cId="1066916817" sldId="373"/>
        </pc:sldMkLst>
      </pc:sldChg>
      <pc:sldChg chg="new">
        <pc:chgData name="(pg) Christian Ifashe" userId="4aa1a1a5-c7c3-49ac-949c-93f04be7d0c8" providerId="ADAL" clId="{A0791ECC-913C-48EF-8553-3FAEC5BCBF2F}" dt="2025-05-07T05:51:19.899" v="11" actId="680"/>
        <pc:sldMkLst>
          <pc:docMk/>
          <pc:sldMk cId="255168009" sldId="374"/>
        </pc:sldMkLst>
      </pc:sldChg>
    </pc:docChg>
  </pc:docChgLst>
  <pc:docChgLst>
    <pc:chgData name="(pg) Christian Ifashe" userId="4aa1a1a5-c7c3-49ac-949c-93f04be7d0c8" providerId="ADAL" clId="{739150F6-43F7-4A3A-B1C7-A3C5A330F3C0}"/>
    <pc:docChg chg="undo custSel addSld delSld modSld sldOrd">
      <pc:chgData name="(pg) Christian Ifashe" userId="4aa1a1a5-c7c3-49ac-949c-93f04be7d0c8" providerId="ADAL" clId="{739150F6-43F7-4A3A-B1C7-A3C5A330F3C0}" dt="2025-05-09T04:55:53.618" v="504" actId="478"/>
      <pc:docMkLst>
        <pc:docMk/>
      </pc:docMkLst>
      <pc:sldChg chg="del">
        <pc:chgData name="(pg) Christian Ifashe" userId="4aa1a1a5-c7c3-49ac-949c-93f04be7d0c8" providerId="ADAL" clId="{739150F6-43F7-4A3A-B1C7-A3C5A330F3C0}" dt="2025-05-09T01:37:08.137" v="140" actId="47"/>
        <pc:sldMkLst>
          <pc:docMk/>
          <pc:sldMk cId="2624630061" sldId="272"/>
        </pc:sldMkLst>
      </pc:sldChg>
      <pc:sldChg chg="addSp modSp mod ord">
        <pc:chgData name="(pg) Christian Ifashe" userId="4aa1a1a5-c7c3-49ac-949c-93f04be7d0c8" providerId="ADAL" clId="{739150F6-43F7-4A3A-B1C7-A3C5A330F3C0}" dt="2025-05-09T04:35:23.076" v="408" actId="207"/>
        <pc:sldMkLst>
          <pc:docMk/>
          <pc:sldMk cId="183373782" sldId="281"/>
        </pc:sldMkLst>
        <pc:spChg chg="add mod">
          <ac:chgData name="(pg) Christian Ifashe" userId="4aa1a1a5-c7c3-49ac-949c-93f04be7d0c8" providerId="ADAL" clId="{739150F6-43F7-4A3A-B1C7-A3C5A330F3C0}" dt="2025-05-09T04:35:23.076" v="408" actId="207"/>
          <ac:spMkLst>
            <pc:docMk/>
            <pc:sldMk cId="183373782" sldId="281"/>
            <ac:spMk id="4" creationId="{8F33AF43-9FB1-E3A6-35BF-5DAC41379B44}"/>
          </ac:spMkLst>
        </pc:spChg>
      </pc:sldChg>
      <pc:sldChg chg="del">
        <pc:chgData name="(pg) Christian Ifashe" userId="4aa1a1a5-c7c3-49ac-949c-93f04be7d0c8" providerId="ADAL" clId="{739150F6-43F7-4A3A-B1C7-A3C5A330F3C0}" dt="2025-05-09T01:37:04.266" v="138" actId="47"/>
        <pc:sldMkLst>
          <pc:docMk/>
          <pc:sldMk cId="832742899" sldId="283"/>
        </pc:sldMkLst>
      </pc:sldChg>
      <pc:sldChg chg="addSp delSp modSp mod">
        <pc:chgData name="(pg) Christian Ifashe" userId="4aa1a1a5-c7c3-49ac-949c-93f04be7d0c8" providerId="ADAL" clId="{739150F6-43F7-4A3A-B1C7-A3C5A330F3C0}" dt="2025-05-09T01:36:21.277" v="127" actId="1076"/>
        <pc:sldMkLst>
          <pc:docMk/>
          <pc:sldMk cId="2130665396" sldId="284"/>
        </pc:sldMkLst>
        <pc:spChg chg="add del">
          <ac:chgData name="(pg) Christian Ifashe" userId="4aa1a1a5-c7c3-49ac-949c-93f04be7d0c8" providerId="ADAL" clId="{739150F6-43F7-4A3A-B1C7-A3C5A330F3C0}" dt="2025-05-09T01:36:18.204" v="126" actId="478"/>
          <ac:spMkLst>
            <pc:docMk/>
            <pc:sldMk cId="2130665396" sldId="284"/>
            <ac:spMk id="10" creationId="{53FFB02E-B0DF-47F6-8583-0286ECFE1405}"/>
          </ac:spMkLst>
        </pc:spChg>
        <pc:spChg chg="add del">
          <ac:chgData name="(pg) Christian Ifashe" userId="4aa1a1a5-c7c3-49ac-949c-93f04be7d0c8" providerId="ADAL" clId="{739150F6-43F7-4A3A-B1C7-A3C5A330F3C0}" dt="2025-05-09T01:36:17.141" v="125" actId="478"/>
          <ac:spMkLst>
            <pc:docMk/>
            <pc:sldMk cId="2130665396" sldId="284"/>
            <ac:spMk id="11" creationId="{6A803AF1-C09B-4905-8AEE-15B680F6E7AE}"/>
          </ac:spMkLst>
        </pc:spChg>
        <pc:spChg chg="add del mod">
          <ac:chgData name="(pg) Christian Ifashe" userId="4aa1a1a5-c7c3-49ac-949c-93f04be7d0c8" providerId="ADAL" clId="{739150F6-43F7-4A3A-B1C7-A3C5A330F3C0}" dt="2025-05-09T01:36:21.277" v="127" actId="1076"/>
          <ac:spMkLst>
            <pc:docMk/>
            <pc:sldMk cId="2130665396" sldId="284"/>
            <ac:spMk id="16" creationId="{1A06BCBE-7F1D-4794-A964-0B03C6178B08}"/>
          </ac:spMkLst>
        </pc:spChg>
      </pc:sldChg>
      <pc:sldChg chg="addSp delSp modSp mod">
        <pc:chgData name="(pg) Christian Ifashe" userId="4aa1a1a5-c7c3-49ac-949c-93f04be7d0c8" providerId="ADAL" clId="{739150F6-43F7-4A3A-B1C7-A3C5A330F3C0}" dt="2025-05-09T01:36:08.517" v="123" actId="1076"/>
        <pc:sldMkLst>
          <pc:docMk/>
          <pc:sldMk cId="4266353607" sldId="351"/>
        </pc:sldMkLst>
        <pc:spChg chg="add del">
          <ac:chgData name="(pg) Christian Ifashe" userId="4aa1a1a5-c7c3-49ac-949c-93f04be7d0c8" providerId="ADAL" clId="{739150F6-43F7-4A3A-B1C7-A3C5A330F3C0}" dt="2025-05-09T01:36:05.300" v="122" actId="478"/>
          <ac:spMkLst>
            <pc:docMk/>
            <pc:sldMk cId="4266353607" sldId="351"/>
            <ac:spMk id="7" creationId="{2F663528-6F48-4679-80D6-A9D362269957}"/>
          </ac:spMkLst>
        </pc:spChg>
        <pc:spChg chg="add del mod">
          <ac:chgData name="(pg) Christian Ifashe" userId="4aa1a1a5-c7c3-49ac-949c-93f04be7d0c8" providerId="ADAL" clId="{739150F6-43F7-4A3A-B1C7-A3C5A330F3C0}" dt="2025-05-09T01:36:04.149" v="121" actId="478"/>
          <ac:spMkLst>
            <pc:docMk/>
            <pc:sldMk cId="4266353607" sldId="351"/>
            <ac:spMk id="9" creationId="{948F1280-0C85-421E-BF0E-DB3DAF29F39A}"/>
          </ac:spMkLst>
        </pc:spChg>
        <pc:spChg chg="add del mod">
          <ac:chgData name="(pg) Christian Ifashe" userId="4aa1a1a5-c7c3-49ac-949c-93f04be7d0c8" providerId="ADAL" clId="{739150F6-43F7-4A3A-B1C7-A3C5A330F3C0}" dt="2025-05-09T01:36:08.517" v="123" actId="1076"/>
          <ac:spMkLst>
            <pc:docMk/>
            <pc:sldMk cId="4266353607" sldId="351"/>
            <ac:spMk id="10" creationId="{27357B90-43D4-43A9-9C2B-156AED8FFFEC}"/>
          </ac:spMkLst>
        </pc:spChg>
      </pc:sldChg>
      <pc:sldChg chg="del">
        <pc:chgData name="(pg) Christian Ifashe" userId="4aa1a1a5-c7c3-49ac-949c-93f04be7d0c8" providerId="ADAL" clId="{739150F6-43F7-4A3A-B1C7-A3C5A330F3C0}" dt="2025-05-09T01:37:05.958" v="139" actId="47"/>
        <pc:sldMkLst>
          <pc:docMk/>
          <pc:sldMk cId="236058760" sldId="356"/>
        </pc:sldMkLst>
      </pc:sldChg>
      <pc:sldChg chg="modSp mod">
        <pc:chgData name="(pg) Christian Ifashe" userId="4aa1a1a5-c7c3-49ac-949c-93f04be7d0c8" providerId="ADAL" clId="{739150F6-43F7-4A3A-B1C7-A3C5A330F3C0}" dt="2025-05-09T01:41:57.887" v="271" actId="20577"/>
        <pc:sldMkLst>
          <pc:docMk/>
          <pc:sldMk cId="95548345" sldId="357"/>
        </pc:sldMkLst>
        <pc:spChg chg="mod">
          <ac:chgData name="(pg) Christian Ifashe" userId="4aa1a1a5-c7c3-49ac-949c-93f04be7d0c8" providerId="ADAL" clId="{739150F6-43F7-4A3A-B1C7-A3C5A330F3C0}" dt="2025-05-09T01:41:57.887" v="271" actId="20577"/>
          <ac:spMkLst>
            <pc:docMk/>
            <pc:sldMk cId="95548345" sldId="357"/>
            <ac:spMk id="6" creationId="{5A25A1EF-A26D-0BC2-463A-A39C791F1EB9}"/>
          </ac:spMkLst>
        </pc:spChg>
        <pc:spChg chg="mod">
          <ac:chgData name="(pg) Christian Ifashe" userId="4aa1a1a5-c7c3-49ac-949c-93f04be7d0c8" providerId="ADAL" clId="{739150F6-43F7-4A3A-B1C7-A3C5A330F3C0}" dt="2025-05-09T01:36:13.948" v="124" actId="1076"/>
          <ac:spMkLst>
            <pc:docMk/>
            <pc:sldMk cId="95548345" sldId="357"/>
            <ac:spMk id="9" creationId="{BB08890F-0304-4336-8A5F-BCCA24EADE2D}"/>
          </ac:spMkLst>
        </pc:spChg>
      </pc:sldChg>
      <pc:sldChg chg="del">
        <pc:chgData name="(pg) Christian Ifashe" userId="4aa1a1a5-c7c3-49ac-949c-93f04be7d0c8" providerId="ADAL" clId="{739150F6-43F7-4A3A-B1C7-A3C5A330F3C0}" dt="2025-05-09T01:37:08.979" v="141" actId="47"/>
        <pc:sldMkLst>
          <pc:docMk/>
          <pc:sldMk cId="1185792836" sldId="358"/>
        </pc:sldMkLst>
      </pc:sldChg>
      <pc:sldChg chg="del">
        <pc:chgData name="(pg) Christian Ifashe" userId="4aa1a1a5-c7c3-49ac-949c-93f04be7d0c8" providerId="ADAL" clId="{739150F6-43F7-4A3A-B1C7-A3C5A330F3C0}" dt="2025-05-09T01:37:09.784" v="142" actId="47"/>
        <pc:sldMkLst>
          <pc:docMk/>
          <pc:sldMk cId="1257752888" sldId="359"/>
        </pc:sldMkLst>
      </pc:sldChg>
      <pc:sldChg chg="addSp delSp modSp mod">
        <pc:chgData name="(pg) Christian Ifashe" userId="4aa1a1a5-c7c3-49ac-949c-93f04be7d0c8" providerId="ADAL" clId="{739150F6-43F7-4A3A-B1C7-A3C5A330F3C0}" dt="2025-05-09T01:35:38.693" v="111" actId="1076"/>
        <pc:sldMkLst>
          <pc:docMk/>
          <pc:sldMk cId="3352130887" sldId="360"/>
        </pc:sldMkLst>
        <pc:spChg chg="add del">
          <ac:chgData name="(pg) Christian Ifashe" userId="4aa1a1a5-c7c3-49ac-949c-93f04be7d0c8" providerId="ADAL" clId="{739150F6-43F7-4A3A-B1C7-A3C5A330F3C0}" dt="2025-05-09T01:35:34.837" v="110" actId="478"/>
          <ac:spMkLst>
            <pc:docMk/>
            <pc:sldMk cId="3352130887" sldId="360"/>
            <ac:spMk id="13" creationId="{4247F24F-FEDE-4BA9-AF7F-3B64E28D080E}"/>
          </ac:spMkLst>
        </pc:spChg>
        <pc:spChg chg="add del">
          <ac:chgData name="(pg) Christian Ifashe" userId="4aa1a1a5-c7c3-49ac-949c-93f04be7d0c8" providerId="ADAL" clId="{739150F6-43F7-4A3A-B1C7-A3C5A330F3C0}" dt="2025-05-09T01:35:33.229" v="109" actId="478"/>
          <ac:spMkLst>
            <pc:docMk/>
            <pc:sldMk cId="3352130887" sldId="360"/>
            <ac:spMk id="14" creationId="{08C90A15-9E96-4CA9-83EA-49AB7F1981AE}"/>
          </ac:spMkLst>
        </pc:spChg>
        <pc:spChg chg="add del mod">
          <ac:chgData name="(pg) Christian Ifashe" userId="4aa1a1a5-c7c3-49ac-949c-93f04be7d0c8" providerId="ADAL" clId="{739150F6-43F7-4A3A-B1C7-A3C5A330F3C0}" dt="2025-05-09T01:35:38.693" v="111" actId="1076"/>
          <ac:spMkLst>
            <pc:docMk/>
            <pc:sldMk cId="3352130887" sldId="360"/>
            <ac:spMk id="15" creationId="{BFF618EE-5A1C-450F-9B69-114AD2057982}"/>
          </ac:spMkLst>
        </pc:spChg>
        <pc:spChg chg="mod">
          <ac:chgData name="(pg) Christian Ifashe" userId="4aa1a1a5-c7c3-49ac-949c-93f04be7d0c8" providerId="ADAL" clId="{739150F6-43F7-4A3A-B1C7-A3C5A330F3C0}" dt="2025-05-09T01:18:22.924" v="3" actId="1076"/>
          <ac:spMkLst>
            <pc:docMk/>
            <pc:sldMk cId="3352130887" sldId="360"/>
            <ac:spMk id="33" creationId="{01A0DDCD-58E0-8C11-1B89-7D853AD541B5}"/>
          </ac:spMkLst>
        </pc:spChg>
        <pc:spChg chg="mod">
          <ac:chgData name="(pg) Christian Ifashe" userId="4aa1a1a5-c7c3-49ac-949c-93f04be7d0c8" providerId="ADAL" clId="{739150F6-43F7-4A3A-B1C7-A3C5A330F3C0}" dt="2025-05-09T01:19:30.032" v="11" actId="1076"/>
          <ac:spMkLst>
            <pc:docMk/>
            <pc:sldMk cId="3352130887" sldId="360"/>
            <ac:spMk id="37" creationId="{E539CF9A-8999-3E16-289F-4F198AB8A142}"/>
          </ac:spMkLst>
        </pc:spChg>
        <pc:spChg chg="mod">
          <ac:chgData name="(pg) Christian Ifashe" userId="4aa1a1a5-c7c3-49ac-949c-93f04be7d0c8" providerId="ADAL" clId="{739150F6-43F7-4A3A-B1C7-A3C5A330F3C0}" dt="2025-05-09T01:19:33.520" v="12" actId="1076"/>
          <ac:spMkLst>
            <pc:docMk/>
            <pc:sldMk cId="3352130887" sldId="360"/>
            <ac:spMk id="41" creationId="{3DE4EA8E-0AEA-60E5-F4E3-B1B5D6A636B8}"/>
          </ac:spMkLst>
        </pc:spChg>
      </pc:sldChg>
      <pc:sldChg chg="addSp delSp modSp mod">
        <pc:chgData name="(pg) Christian Ifashe" userId="4aa1a1a5-c7c3-49ac-949c-93f04be7d0c8" providerId="ADAL" clId="{739150F6-43F7-4A3A-B1C7-A3C5A330F3C0}" dt="2025-05-09T04:02:38.541" v="319" actId="14100"/>
        <pc:sldMkLst>
          <pc:docMk/>
          <pc:sldMk cId="985771625" sldId="361"/>
        </pc:sldMkLst>
        <pc:spChg chg="mod">
          <ac:chgData name="(pg) Christian Ifashe" userId="4aa1a1a5-c7c3-49ac-949c-93f04be7d0c8" providerId="ADAL" clId="{739150F6-43F7-4A3A-B1C7-A3C5A330F3C0}" dt="2025-05-09T04:01:23.177" v="286" actId="14100"/>
          <ac:spMkLst>
            <pc:docMk/>
            <pc:sldMk cId="985771625" sldId="361"/>
            <ac:spMk id="3" creationId="{2DCD48FE-7BAC-08D7-B92C-615E79A6DDD6}"/>
          </ac:spMkLst>
        </pc:spChg>
        <pc:spChg chg="add del">
          <ac:chgData name="(pg) Christian Ifashe" userId="4aa1a1a5-c7c3-49ac-949c-93f04be7d0c8" providerId="ADAL" clId="{739150F6-43F7-4A3A-B1C7-A3C5A330F3C0}" dt="2025-05-09T01:36:33.131" v="129" actId="478"/>
          <ac:spMkLst>
            <pc:docMk/>
            <pc:sldMk cId="985771625" sldId="361"/>
            <ac:spMk id="4" creationId="{B5F615BC-F646-5E85-383B-28407E80376F}"/>
          </ac:spMkLst>
        </pc:spChg>
        <pc:spChg chg="add del">
          <ac:chgData name="(pg) Christian Ifashe" userId="4aa1a1a5-c7c3-49ac-949c-93f04be7d0c8" providerId="ADAL" clId="{739150F6-43F7-4A3A-B1C7-A3C5A330F3C0}" dt="2025-05-09T01:36:31.613" v="128" actId="478"/>
          <ac:spMkLst>
            <pc:docMk/>
            <pc:sldMk cId="985771625" sldId="361"/>
            <ac:spMk id="5" creationId="{C9383346-879E-5B65-A5C6-7924FAEFFE32}"/>
          </ac:spMkLst>
        </pc:spChg>
        <pc:spChg chg="add del mod">
          <ac:chgData name="(pg) Christian Ifashe" userId="4aa1a1a5-c7c3-49ac-949c-93f04be7d0c8" providerId="ADAL" clId="{739150F6-43F7-4A3A-B1C7-A3C5A330F3C0}" dt="2025-05-09T01:36:36.836" v="130" actId="1076"/>
          <ac:spMkLst>
            <pc:docMk/>
            <pc:sldMk cId="985771625" sldId="361"/>
            <ac:spMk id="6" creationId="{BECA8D62-510F-BD9B-6371-D74DB19448F4}"/>
          </ac:spMkLst>
        </pc:spChg>
        <pc:spChg chg="mod">
          <ac:chgData name="(pg) Christian Ifashe" userId="4aa1a1a5-c7c3-49ac-949c-93f04be7d0c8" providerId="ADAL" clId="{739150F6-43F7-4A3A-B1C7-A3C5A330F3C0}" dt="2025-05-09T04:02:11.254" v="310" actId="1076"/>
          <ac:spMkLst>
            <pc:docMk/>
            <pc:sldMk cId="985771625" sldId="361"/>
            <ac:spMk id="9" creationId="{E41AD245-774A-64D8-83D1-5BC77B27DF3B}"/>
          </ac:spMkLst>
        </pc:spChg>
        <pc:spChg chg="mod">
          <ac:chgData name="(pg) Christian Ifashe" userId="4aa1a1a5-c7c3-49ac-949c-93f04be7d0c8" providerId="ADAL" clId="{739150F6-43F7-4A3A-B1C7-A3C5A330F3C0}" dt="2025-05-09T04:02:38.541" v="319" actId="14100"/>
          <ac:spMkLst>
            <pc:docMk/>
            <pc:sldMk cId="985771625" sldId="361"/>
            <ac:spMk id="10" creationId="{AB0A26AB-792D-443C-2129-F4CFB5ABD391}"/>
          </ac:spMkLst>
        </pc:spChg>
      </pc:sldChg>
      <pc:sldChg chg="addSp delSp modSp mod">
        <pc:chgData name="(pg) Christian Ifashe" userId="4aa1a1a5-c7c3-49ac-949c-93f04be7d0c8" providerId="ADAL" clId="{739150F6-43F7-4A3A-B1C7-A3C5A330F3C0}" dt="2025-05-09T04:04:46.529" v="351" actId="255"/>
        <pc:sldMkLst>
          <pc:docMk/>
          <pc:sldMk cId="3535575352" sldId="362"/>
        </pc:sldMkLst>
        <pc:spChg chg="mod">
          <ac:chgData name="(pg) Christian Ifashe" userId="4aa1a1a5-c7c3-49ac-949c-93f04be7d0c8" providerId="ADAL" clId="{739150F6-43F7-4A3A-B1C7-A3C5A330F3C0}" dt="2025-05-09T04:03:07.387" v="324" actId="14100"/>
          <ac:spMkLst>
            <pc:docMk/>
            <pc:sldMk cId="3535575352" sldId="362"/>
            <ac:spMk id="3" creationId="{1D8B7964-6137-1A61-2F57-680EDAB2052A}"/>
          </ac:spMkLst>
        </pc:spChg>
        <pc:spChg chg="add del">
          <ac:chgData name="(pg) Christian Ifashe" userId="4aa1a1a5-c7c3-49ac-949c-93f04be7d0c8" providerId="ADAL" clId="{739150F6-43F7-4A3A-B1C7-A3C5A330F3C0}" dt="2025-05-09T01:35:43.172" v="114" actId="478"/>
          <ac:spMkLst>
            <pc:docMk/>
            <pc:sldMk cId="3535575352" sldId="362"/>
            <ac:spMk id="4" creationId="{E3A3E35A-9AF4-C62B-360F-23C931A473B2}"/>
          </ac:spMkLst>
        </pc:spChg>
        <pc:spChg chg="add del mod">
          <ac:chgData name="(pg) Christian Ifashe" userId="4aa1a1a5-c7c3-49ac-949c-93f04be7d0c8" providerId="ADAL" clId="{739150F6-43F7-4A3A-B1C7-A3C5A330F3C0}" dt="2025-05-09T01:35:42.109" v="113" actId="478"/>
          <ac:spMkLst>
            <pc:docMk/>
            <pc:sldMk cId="3535575352" sldId="362"/>
            <ac:spMk id="5" creationId="{EFC5CCF9-FC36-7A6E-6DDD-605ED0A2B4F0}"/>
          </ac:spMkLst>
        </pc:spChg>
        <pc:spChg chg="add del mod">
          <ac:chgData name="(pg) Christian Ifashe" userId="4aa1a1a5-c7c3-49ac-949c-93f04be7d0c8" providerId="ADAL" clId="{739150F6-43F7-4A3A-B1C7-A3C5A330F3C0}" dt="2025-05-09T01:35:47.981" v="115" actId="1076"/>
          <ac:spMkLst>
            <pc:docMk/>
            <pc:sldMk cId="3535575352" sldId="362"/>
            <ac:spMk id="6" creationId="{DAAEA96B-D9F7-84C8-1FE3-EB8AD01FB57F}"/>
          </ac:spMkLst>
        </pc:spChg>
        <pc:spChg chg="mod">
          <ac:chgData name="(pg) Christian Ifashe" userId="4aa1a1a5-c7c3-49ac-949c-93f04be7d0c8" providerId="ADAL" clId="{739150F6-43F7-4A3A-B1C7-A3C5A330F3C0}" dt="2025-05-09T04:03:35.114" v="347" actId="14100"/>
          <ac:spMkLst>
            <pc:docMk/>
            <pc:sldMk cId="3535575352" sldId="362"/>
            <ac:spMk id="9" creationId="{A6669673-1716-0DA6-E31E-AF7C6E6D31C5}"/>
          </ac:spMkLst>
        </pc:spChg>
        <pc:spChg chg="mod">
          <ac:chgData name="(pg) Christian Ifashe" userId="4aa1a1a5-c7c3-49ac-949c-93f04be7d0c8" providerId="ADAL" clId="{739150F6-43F7-4A3A-B1C7-A3C5A330F3C0}" dt="2025-05-09T04:04:46.529" v="351" actId="255"/>
          <ac:spMkLst>
            <pc:docMk/>
            <pc:sldMk cId="3535575352" sldId="362"/>
            <ac:spMk id="10" creationId="{72E6C3D4-CC26-7B3F-2AE7-76C22F07447A}"/>
          </ac:spMkLst>
        </pc:spChg>
      </pc:sldChg>
      <pc:sldChg chg="delSp modSp mod">
        <pc:chgData name="(pg) Christian Ifashe" userId="4aa1a1a5-c7c3-49ac-949c-93f04be7d0c8" providerId="ADAL" clId="{739150F6-43F7-4A3A-B1C7-A3C5A330F3C0}" dt="2025-05-09T01:41:26.815" v="270" actId="1076"/>
        <pc:sldMkLst>
          <pc:docMk/>
          <pc:sldMk cId="2052642161" sldId="363"/>
        </pc:sldMkLst>
        <pc:spChg chg="del">
          <ac:chgData name="(pg) Christian Ifashe" userId="4aa1a1a5-c7c3-49ac-949c-93f04be7d0c8" providerId="ADAL" clId="{739150F6-43F7-4A3A-B1C7-A3C5A330F3C0}" dt="2025-05-09T01:41:24.470" v="269" actId="478"/>
          <ac:spMkLst>
            <pc:docMk/>
            <pc:sldMk cId="2052642161" sldId="363"/>
            <ac:spMk id="2" creationId="{AF69DEC1-68D6-B765-03AD-2E2637C2AEE3}"/>
          </ac:spMkLst>
        </pc:spChg>
        <pc:spChg chg="del">
          <ac:chgData name="(pg) Christian Ifashe" userId="4aa1a1a5-c7c3-49ac-949c-93f04be7d0c8" providerId="ADAL" clId="{739150F6-43F7-4A3A-B1C7-A3C5A330F3C0}" dt="2025-05-09T01:41:23.423" v="268" actId="478"/>
          <ac:spMkLst>
            <pc:docMk/>
            <pc:sldMk cId="2052642161" sldId="363"/>
            <ac:spMk id="3" creationId="{42DE19C7-246E-0CD2-CA79-0CD7EE10CB65}"/>
          </ac:spMkLst>
        </pc:spChg>
        <pc:spChg chg="mod">
          <ac:chgData name="(pg) Christian Ifashe" userId="4aa1a1a5-c7c3-49ac-949c-93f04be7d0c8" providerId="ADAL" clId="{739150F6-43F7-4A3A-B1C7-A3C5A330F3C0}" dt="2025-05-09T01:41:26.815" v="270" actId="1076"/>
          <ac:spMkLst>
            <pc:docMk/>
            <pc:sldMk cId="2052642161" sldId="363"/>
            <ac:spMk id="4" creationId="{11ADEC8C-53AD-F619-D049-D1AFD4F4132A}"/>
          </ac:spMkLst>
        </pc:spChg>
      </pc:sldChg>
      <pc:sldChg chg="addSp delSp modSp mod">
        <pc:chgData name="(pg) Christian Ifashe" userId="4aa1a1a5-c7c3-49ac-949c-93f04be7d0c8" providerId="ADAL" clId="{739150F6-43F7-4A3A-B1C7-A3C5A330F3C0}" dt="2025-05-09T01:35:56.692" v="119" actId="1076"/>
        <pc:sldMkLst>
          <pc:docMk/>
          <pc:sldMk cId="3980446575" sldId="369"/>
        </pc:sldMkLst>
        <pc:spChg chg="add del">
          <ac:chgData name="(pg) Christian Ifashe" userId="4aa1a1a5-c7c3-49ac-949c-93f04be7d0c8" providerId="ADAL" clId="{739150F6-43F7-4A3A-B1C7-A3C5A330F3C0}" dt="2025-05-09T01:35:53.598" v="118" actId="478"/>
          <ac:spMkLst>
            <pc:docMk/>
            <pc:sldMk cId="3980446575" sldId="369"/>
            <ac:spMk id="2" creationId="{909907A9-97CA-37E9-54FF-AC03DE6BCBBE}"/>
          </ac:spMkLst>
        </pc:spChg>
        <pc:spChg chg="add del mod">
          <ac:chgData name="(pg) Christian Ifashe" userId="4aa1a1a5-c7c3-49ac-949c-93f04be7d0c8" providerId="ADAL" clId="{739150F6-43F7-4A3A-B1C7-A3C5A330F3C0}" dt="2025-05-09T01:35:52.485" v="117" actId="478"/>
          <ac:spMkLst>
            <pc:docMk/>
            <pc:sldMk cId="3980446575" sldId="369"/>
            <ac:spMk id="3" creationId="{63967E8A-0CCA-630E-D192-A52CEA41D832}"/>
          </ac:spMkLst>
        </pc:spChg>
        <pc:spChg chg="add del mod">
          <ac:chgData name="(pg) Christian Ifashe" userId="4aa1a1a5-c7c3-49ac-949c-93f04be7d0c8" providerId="ADAL" clId="{739150F6-43F7-4A3A-B1C7-A3C5A330F3C0}" dt="2025-05-09T01:35:56.692" v="119" actId="1076"/>
          <ac:spMkLst>
            <pc:docMk/>
            <pc:sldMk cId="3980446575" sldId="369"/>
            <ac:spMk id="4" creationId="{B2112795-D153-1CD6-0919-C284E9504E2D}"/>
          </ac:spMkLst>
        </pc:spChg>
      </pc:sldChg>
      <pc:sldChg chg="del">
        <pc:chgData name="(pg) Christian Ifashe" userId="4aa1a1a5-c7c3-49ac-949c-93f04be7d0c8" providerId="ADAL" clId="{739150F6-43F7-4A3A-B1C7-A3C5A330F3C0}" dt="2025-05-09T01:17:42.540" v="0" actId="47"/>
        <pc:sldMkLst>
          <pc:docMk/>
          <pc:sldMk cId="2490642140" sldId="371"/>
        </pc:sldMkLst>
      </pc:sldChg>
      <pc:sldChg chg="delSp modSp del mod">
        <pc:chgData name="(pg) Christian Ifashe" userId="4aa1a1a5-c7c3-49ac-949c-93f04be7d0c8" providerId="ADAL" clId="{739150F6-43F7-4A3A-B1C7-A3C5A330F3C0}" dt="2025-05-09T01:37:37.994" v="144" actId="47"/>
        <pc:sldMkLst>
          <pc:docMk/>
          <pc:sldMk cId="1066916817" sldId="373"/>
        </pc:sldMkLst>
        <pc:spChg chg="del mod">
          <ac:chgData name="(pg) Christian Ifashe" userId="4aa1a1a5-c7c3-49ac-949c-93f04be7d0c8" providerId="ADAL" clId="{739150F6-43F7-4A3A-B1C7-A3C5A330F3C0}" dt="2025-05-09T01:36:47.843" v="133" actId="478"/>
          <ac:spMkLst>
            <pc:docMk/>
            <pc:sldMk cId="1066916817" sldId="373"/>
            <ac:spMk id="2" creationId="{9A5C1C60-7993-89F0-F1B1-6259F764ABB7}"/>
          </ac:spMkLst>
        </pc:spChg>
        <pc:spChg chg="del">
          <ac:chgData name="(pg) Christian Ifashe" userId="4aa1a1a5-c7c3-49ac-949c-93f04be7d0c8" providerId="ADAL" clId="{739150F6-43F7-4A3A-B1C7-A3C5A330F3C0}" dt="2025-05-09T01:36:44.836" v="131" actId="478"/>
          <ac:spMkLst>
            <pc:docMk/>
            <pc:sldMk cId="1066916817" sldId="373"/>
            <ac:spMk id="3" creationId="{9FFB2004-D54F-D3E1-1377-BEC0C8F0823D}"/>
          </ac:spMkLst>
        </pc:spChg>
        <pc:spChg chg="mod">
          <ac:chgData name="(pg) Christian Ifashe" userId="4aa1a1a5-c7c3-49ac-949c-93f04be7d0c8" providerId="ADAL" clId="{739150F6-43F7-4A3A-B1C7-A3C5A330F3C0}" dt="2025-05-09T01:36:51.148" v="134" actId="1076"/>
          <ac:spMkLst>
            <pc:docMk/>
            <pc:sldMk cId="1066916817" sldId="373"/>
            <ac:spMk id="4" creationId="{332E37C0-9098-6E0A-5C86-20A1F09F530D}"/>
          </ac:spMkLst>
        </pc:spChg>
      </pc:sldChg>
      <pc:sldChg chg="del">
        <pc:chgData name="(pg) Christian Ifashe" userId="4aa1a1a5-c7c3-49ac-949c-93f04be7d0c8" providerId="ADAL" clId="{739150F6-43F7-4A3A-B1C7-A3C5A330F3C0}" dt="2025-05-09T01:36:57.698" v="135" actId="47"/>
        <pc:sldMkLst>
          <pc:docMk/>
          <pc:sldMk cId="255168009" sldId="374"/>
        </pc:sldMkLst>
      </pc:sldChg>
      <pc:sldChg chg="del">
        <pc:chgData name="(pg) Christian Ifashe" userId="4aa1a1a5-c7c3-49ac-949c-93f04be7d0c8" providerId="ADAL" clId="{739150F6-43F7-4A3A-B1C7-A3C5A330F3C0}" dt="2025-05-09T01:37:00.120" v="136" actId="47"/>
        <pc:sldMkLst>
          <pc:docMk/>
          <pc:sldMk cId="377247734" sldId="375"/>
        </pc:sldMkLst>
      </pc:sldChg>
      <pc:sldChg chg="del">
        <pc:chgData name="(pg) Christian Ifashe" userId="4aa1a1a5-c7c3-49ac-949c-93f04be7d0c8" providerId="ADAL" clId="{739150F6-43F7-4A3A-B1C7-A3C5A330F3C0}" dt="2025-05-09T01:37:02.018" v="137" actId="47"/>
        <pc:sldMkLst>
          <pc:docMk/>
          <pc:sldMk cId="3879758023" sldId="376"/>
        </pc:sldMkLst>
      </pc:sldChg>
      <pc:sldChg chg="addSp delSp modSp mod">
        <pc:chgData name="(pg) Christian Ifashe" userId="4aa1a1a5-c7c3-49ac-949c-93f04be7d0c8" providerId="ADAL" clId="{739150F6-43F7-4A3A-B1C7-A3C5A330F3C0}" dt="2025-05-09T04:22:50.294" v="380" actId="12"/>
        <pc:sldMkLst>
          <pc:docMk/>
          <pc:sldMk cId="3058731312" sldId="377"/>
        </pc:sldMkLst>
        <pc:spChg chg="add mod">
          <ac:chgData name="(pg) Christian Ifashe" userId="4aa1a1a5-c7c3-49ac-949c-93f04be7d0c8" providerId="ADAL" clId="{739150F6-43F7-4A3A-B1C7-A3C5A330F3C0}" dt="2025-05-09T01:41:17.351" v="267" actId="20577"/>
          <ac:spMkLst>
            <pc:docMk/>
            <pc:sldMk cId="3058731312" sldId="377"/>
            <ac:spMk id="2" creationId="{A31DB004-5196-9564-77F0-948EA9DDF632}"/>
          </ac:spMkLst>
        </pc:spChg>
        <pc:spChg chg="add del">
          <ac:chgData name="(pg) Christian Ifashe" userId="4aa1a1a5-c7c3-49ac-949c-93f04be7d0c8" providerId="ADAL" clId="{739150F6-43F7-4A3A-B1C7-A3C5A330F3C0}" dt="2025-05-09T01:40:46.664" v="251" actId="478"/>
          <ac:spMkLst>
            <pc:docMk/>
            <pc:sldMk cId="3058731312" sldId="377"/>
            <ac:spMk id="13" creationId="{5F26F470-7944-ABE0-934B-27096127F2C0}"/>
          </ac:spMkLst>
        </pc:spChg>
        <pc:spChg chg="del">
          <ac:chgData name="(pg) Christian Ifashe" userId="4aa1a1a5-c7c3-49ac-949c-93f04be7d0c8" providerId="ADAL" clId="{739150F6-43F7-4A3A-B1C7-A3C5A330F3C0}" dt="2025-05-09T01:34:23.982" v="67" actId="478"/>
          <ac:spMkLst>
            <pc:docMk/>
            <pc:sldMk cId="3058731312" sldId="377"/>
            <ac:spMk id="14" creationId="{5981C18D-BFE1-0536-46FE-EC1FB5979957}"/>
          </ac:spMkLst>
        </pc:spChg>
        <pc:spChg chg="del">
          <ac:chgData name="(pg) Christian Ifashe" userId="4aa1a1a5-c7c3-49ac-949c-93f04be7d0c8" providerId="ADAL" clId="{739150F6-43F7-4A3A-B1C7-A3C5A330F3C0}" dt="2025-05-09T01:34:25.590" v="68" actId="478"/>
          <ac:spMkLst>
            <pc:docMk/>
            <pc:sldMk cId="3058731312" sldId="377"/>
            <ac:spMk id="15" creationId="{CE369BF3-0726-BE3E-8013-B2B5C5E7F7F6}"/>
          </ac:spMkLst>
        </pc:spChg>
        <pc:spChg chg="mod">
          <ac:chgData name="(pg) Christian Ifashe" userId="4aa1a1a5-c7c3-49ac-949c-93f04be7d0c8" providerId="ADAL" clId="{739150F6-43F7-4A3A-B1C7-A3C5A330F3C0}" dt="2025-05-09T04:22:44.559" v="378" actId="12"/>
          <ac:spMkLst>
            <pc:docMk/>
            <pc:sldMk cId="3058731312" sldId="377"/>
            <ac:spMk id="33" creationId="{08E707B1-AD18-C912-EE3B-BD2E1978F2E2}"/>
          </ac:spMkLst>
        </pc:spChg>
        <pc:spChg chg="mod">
          <ac:chgData name="(pg) Christian Ifashe" userId="4aa1a1a5-c7c3-49ac-949c-93f04be7d0c8" providerId="ADAL" clId="{739150F6-43F7-4A3A-B1C7-A3C5A330F3C0}" dt="2025-05-09T04:22:48.095" v="379" actId="12"/>
          <ac:spMkLst>
            <pc:docMk/>
            <pc:sldMk cId="3058731312" sldId="377"/>
            <ac:spMk id="37" creationId="{20DA0150-3FE0-8995-68BF-8680B9674D78}"/>
          </ac:spMkLst>
        </pc:spChg>
        <pc:spChg chg="mod">
          <ac:chgData name="(pg) Christian Ifashe" userId="4aa1a1a5-c7c3-49ac-949c-93f04be7d0c8" providerId="ADAL" clId="{739150F6-43F7-4A3A-B1C7-A3C5A330F3C0}" dt="2025-05-09T04:22:50.294" v="380" actId="12"/>
          <ac:spMkLst>
            <pc:docMk/>
            <pc:sldMk cId="3058731312" sldId="377"/>
            <ac:spMk id="41" creationId="{B30AE5F2-C13C-69C7-1BD3-4108F7713FD0}"/>
          </ac:spMkLst>
        </pc:spChg>
      </pc:sldChg>
      <pc:sldChg chg="addSp delSp modSp new mod">
        <pc:chgData name="(pg) Christian Ifashe" userId="4aa1a1a5-c7c3-49ac-949c-93f04be7d0c8" providerId="ADAL" clId="{739150F6-43F7-4A3A-B1C7-A3C5A330F3C0}" dt="2025-05-09T04:11:59.102" v="355" actId="1076"/>
        <pc:sldMkLst>
          <pc:docMk/>
          <pc:sldMk cId="3537682215" sldId="378"/>
        </pc:sldMkLst>
        <pc:spChg chg="del">
          <ac:chgData name="(pg) Christian Ifashe" userId="4aa1a1a5-c7c3-49ac-949c-93f04be7d0c8" providerId="ADAL" clId="{739150F6-43F7-4A3A-B1C7-A3C5A330F3C0}" dt="2025-05-09T01:27:31.159" v="31" actId="478"/>
          <ac:spMkLst>
            <pc:docMk/>
            <pc:sldMk cId="3537682215" sldId="378"/>
            <ac:spMk id="2" creationId="{046EB131-0B8F-FB41-019A-9260359368A5}"/>
          </ac:spMkLst>
        </pc:spChg>
        <pc:spChg chg="del">
          <ac:chgData name="(pg) Christian Ifashe" userId="4aa1a1a5-c7c3-49ac-949c-93f04be7d0c8" providerId="ADAL" clId="{739150F6-43F7-4A3A-B1C7-A3C5A330F3C0}" dt="2025-05-09T01:27:28.593" v="29" actId="478"/>
          <ac:spMkLst>
            <pc:docMk/>
            <pc:sldMk cId="3537682215" sldId="378"/>
            <ac:spMk id="3" creationId="{88013EB4-7549-F3CE-139C-E451D3DD9577}"/>
          </ac:spMkLst>
        </pc:spChg>
        <pc:spChg chg="del">
          <ac:chgData name="(pg) Christian Ifashe" userId="4aa1a1a5-c7c3-49ac-949c-93f04be7d0c8" providerId="ADAL" clId="{739150F6-43F7-4A3A-B1C7-A3C5A330F3C0}" dt="2025-05-09T01:27:31.999" v="32" actId="478"/>
          <ac:spMkLst>
            <pc:docMk/>
            <pc:sldMk cId="3537682215" sldId="378"/>
            <ac:spMk id="4" creationId="{9B68755D-9AE6-329F-C17B-E9F172DF9EA5}"/>
          </ac:spMkLst>
        </pc:spChg>
        <pc:spChg chg="mod">
          <ac:chgData name="(pg) Christian Ifashe" userId="4aa1a1a5-c7c3-49ac-949c-93f04be7d0c8" providerId="ADAL" clId="{739150F6-43F7-4A3A-B1C7-A3C5A330F3C0}" dt="2025-05-09T01:34:06.498" v="63"/>
          <ac:spMkLst>
            <pc:docMk/>
            <pc:sldMk cId="3537682215" sldId="378"/>
            <ac:spMk id="5" creationId="{0A91B7AB-4E08-7543-70F3-B05176718B51}"/>
          </ac:spMkLst>
        </pc:spChg>
        <pc:spChg chg="del">
          <ac:chgData name="(pg) Christian Ifashe" userId="4aa1a1a5-c7c3-49ac-949c-93f04be7d0c8" providerId="ADAL" clId="{739150F6-43F7-4A3A-B1C7-A3C5A330F3C0}" dt="2025-05-09T01:27:29.358" v="30" actId="478"/>
          <ac:spMkLst>
            <pc:docMk/>
            <pc:sldMk cId="3537682215" sldId="378"/>
            <ac:spMk id="6" creationId="{6E4833AB-C4DA-7A96-6815-71EB7F75D62D}"/>
          </ac:spMkLst>
        </pc:spChg>
        <pc:spChg chg="del">
          <ac:chgData name="(pg) Christian Ifashe" userId="4aa1a1a5-c7c3-49ac-949c-93f04be7d0c8" providerId="ADAL" clId="{739150F6-43F7-4A3A-B1C7-A3C5A330F3C0}" dt="2025-05-09T01:27:32.808" v="33" actId="478"/>
          <ac:spMkLst>
            <pc:docMk/>
            <pc:sldMk cId="3537682215" sldId="378"/>
            <ac:spMk id="7" creationId="{CF52BA6E-3715-774B-0870-EE7C86AEE5A0}"/>
          </ac:spMkLst>
        </pc:spChg>
        <pc:spChg chg="del">
          <ac:chgData name="(pg) Christian Ifashe" userId="4aa1a1a5-c7c3-49ac-949c-93f04be7d0c8" providerId="ADAL" clId="{739150F6-43F7-4A3A-B1C7-A3C5A330F3C0}" dt="2025-05-09T01:34:20.854" v="66" actId="478"/>
          <ac:spMkLst>
            <pc:docMk/>
            <pc:sldMk cId="3537682215" sldId="378"/>
            <ac:spMk id="8" creationId="{4DD17AED-6A1F-B531-4D2E-08FE809D5457}"/>
          </ac:spMkLst>
        </pc:spChg>
        <pc:spChg chg="del">
          <ac:chgData name="(pg) Christian Ifashe" userId="4aa1a1a5-c7c3-49ac-949c-93f04be7d0c8" providerId="ADAL" clId="{739150F6-43F7-4A3A-B1C7-A3C5A330F3C0}" dt="2025-05-09T01:34:17.383" v="64" actId="478"/>
          <ac:spMkLst>
            <pc:docMk/>
            <pc:sldMk cId="3537682215" sldId="378"/>
            <ac:spMk id="9" creationId="{958EF8A9-9A30-AFC3-18D4-D040C8A38244}"/>
          </ac:spMkLst>
        </pc:spChg>
        <pc:spChg chg="del">
          <ac:chgData name="(pg) Christian Ifashe" userId="4aa1a1a5-c7c3-49ac-949c-93f04be7d0c8" providerId="ADAL" clId="{739150F6-43F7-4A3A-B1C7-A3C5A330F3C0}" dt="2025-05-09T01:34:19.182" v="65" actId="478"/>
          <ac:spMkLst>
            <pc:docMk/>
            <pc:sldMk cId="3537682215" sldId="378"/>
            <ac:spMk id="10" creationId="{591674A2-712D-6524-FB20-A681A61393E0}"/>
          </ac:spMkLst>
        </pc:spChg>
        <pc:spChg chg="del">
          <ac:chgData name="(pg) Christian Ifashe" userId="4aa1a1a5-c7c3-49ac-949c-93f04be7d0c8" providerId="ADAL" clId="{739150F6-43F7-4A3A-B1C7-A3C5A330F3C0}" dt="2025-05-09T01:27:38.422" v="36" actId="478"/>
          <ac:spMkLst>
            <pc:docMk/>
            <pc:sldMk cId="3537682215" sldId="378"/>
            <ac:spMk id="11" creationId="{A2ABAEC5-1486-BE8E-0204-67F4612B247B}"/>
          </ac:spMkLst>
        </pc:spChg>
        <pc:spChg chg="del">
          <ac:chgData name="(pg) Christian Ifashe" userId="4aa1a1a5-c7c3-49ac-949c-93f04be7d0c8" providerId="ADAL" clId="{739150F6-43F7-4A3A-B1C7-A3C5A330F3C0}" dt="2025-05-09T01:27:36.047" v="35" actId="478"/>
          <ac:spMkLst>
            <pc:docMk/>
            <pc:sldMk cId="3537682215" sldId="378"/>
            <ac:spMk id="12" creationId="{97FDECEC-7150-752C-1D89-F54FCDB61814}"/>
          </ac:spMkLst>
        </pc:spChg>
        <pc:spChg chg="del">
          <ac:chgData name="(pg) Christian Ifashe" userId="4aa1a1a5-c7c3-49ac-949c-93f04be7d0c8" providerId="ADAL" clId="{739150F6-43F7-4A3A-B1C7-A3C5A330F3C0}" dt="2025-05-09T01:27:34.615" v="34" actId="478"/>
          <ac:spMkLst>
            <pc:docMk/>
            <pc:sldMk cId="3537682215" sldId="378"/>
            <ac:spMk id="13" creationId="{7D0A4F91-BE7C-FA00-2BDF-11E122C6F92B}"/>
          </ac:spMkLst>
        </pc:spChg>
        <pc:spChg chg="del">
          <ac:chgData name="(pg) Christian Ifashe" userId="4aa1a1a5-c7c3-49ac-949c-93f04be7d0c8" providerId="ADAL" clId="{739150F6-43F7-4A3A-B1C7-A3C5A330F3C0}" dt="2025-05-09T01:27:41.390" v="38" actId="478"/>
          <ac:spMkLst>
            <pc:docMk/>
            <pc:sldMk cId="3537682215" sldId="378"/>
            <ac:spMk id="14" creationId="{824C8B3B-7CE4-1BE1-9532-6D0575E6F71B}"/>
          </ac:spMkLst>
        </pc:spChg>
        <pc:spChg chg="del">
          <ac:chgData name="(pg) Christian Ifashe" userId="4aa1a1a5-c7c3-49ac-949c-93f04be7d0c8" providerId="ADAL" clId="{739150F6-43F7-4A3A-B1C7-A3C5A330F3C0}" dt="2025-05-09T01:27:39.183" v="37" actId="478"/>
          <ac:spMkLst>
            <pc:docMk/>
            <pc:sldMk cId="3537682215" sldId="378"/>
            <ac:spMk id="15" creationId="{7758C12D-11F9-3BB9-816D-49530D789A99}"/>
          </ac:spMkLst>
        </pc:spChg>
        <pc:spChg chg="add mod">
          <ac:chgData name="(pg) Christian Ifashe" userId="4aa1a1a5-c7c3-49ac-949c-93f04be7d0c8" providerId="ADAL" clId="{739150F6-43F7-4A3A-B1C7-A3C5A330F3C0}" dt="2025-05-09T03:56:25.532" v="273" actId="1076"/>
          <ac:spMkLst>
            <pc:docMk/>
            <pc:sldMk cId="3537682215" sldId="378"/>
            <ac:spMk id="17" creationId="{85C3D026-39E6-32C0-DCDC-05EA0238AD14}"/>
          </ac:spMkLst>
        </pc:spChg>
        <pc:spChg chg="add mod">
          <ac:chgData name="(pg) Christian Ifashe" userId="4aa1a1a5-c7c3-49ac-949c-93f04be7d0c8" providerId="ADAL" clId="{739150F6-43F7-4A3A-B1C7-A3C5A330F3C0}" dt="2025-05-09T04:11:56.797" v="354" actId="1076"/>
          <ac:spMkLst>
            <pc:docMk/>
            <pc:sldMk cId="3537682215" sldId="378"/>
            <ac:spMk id="19" creationId="{118A7544-D328-2D49-CF00-215056615F59}"/>
          </ac:spMkLst>
        </pc:spChg>
        <pc:spChg chg="add mod">
          <ac:chgData name="(pg) Christian Ifashe" userId="4aa1a1a5-c7c3-49ac-949c-93f04be7d0c8" providerId="ADAL" clId="{739150F6-43F7-4A3A-B1C7-A3C5A330F3C0}" dt="2025-05-09T04:11:59.102" v="355" actId="1076"/>
          <ac:spMkLst>
            <pc:docMk/>
            <pc:sldMk cId="3537682215" sldId="378"/>
            <ac:spMk id="21" creationId="{7E46825E-AC19-A772-BC15-6BA1FB40D49E}"/>
          </ac:spMkLst>
        </pc:spChg>
        <pc:spChg chg="add mod">
          <ac:chgData name="(pg) Christian Ifashe" userId="4aa1a1a5-c7c3-49ac-949c-93f04be7d0c8" providerId="ADAL" clId="{739150F6-43F7-4A3A-B1C7-A3C5A330F3C0}" dt="2025-05-09T01:41:11.343" v="265" actId="20577"/>
          <ac:spMkLst>
            <pc:docMk/>
            <pc:sldMk cId="3537682215" sldId="378"/>
            <ac:spMk id="22" creationId="{DA44B773-55F1-7B39-74C9-E64597BCC0E8}"/>
          </ac:spMkLst>
        </pc:spChg>
      </pc:sldChg>
      <pc:sldChg chg="addSp delSp modSp new mod">
        <pc:chgData name="(pg) Christian Ifashe" userId="4aa1a1a5-c7c3-49ac-949c-93f04be7d0c8" providerId="ADAL" clId="{739150F6-43F7-4A3A-B1C7-A3C5A330F3C0}" dt="2025-05-09T01:40:39.920" v="250" actId="1076"/>
        <pc:sldMkLst>
          <pc:docMk/>
          <pc:sldMk cId="3247506260" sldId="379"/>
        </pc:sldMkLst>
        <pc:spChg chg="del">
          <ac:chgData name="(pg) Christian Ifashe" userId="4aa1a1a5-c7c3-49ac-949c-93f04be7d0c8" providerId="ADAL" clId="{739150F6-43F7-4A3A-B1C7-A3C5A330F3C0}" dt="2025-05-09T01:37:54.466" v="150" actId="478"/>
          <ac:spMkLst>
            <pc:docMk/>
            <pc:sldMk cId="3247506260" sldId="379"/>
            <ac:spMk id="2" creationId="{CA865B16-4532-19CD-8D97-D3F051F81424}"/>
          </ac:spMkLst>
        </pc:spChg>
        <pc:spChg chg="del">
          <ac:chgData name="(pg) Christian Ifashe" userId="4aa1a1a5-c7c3-49ac-949c-93f04be7d0c8" providerId="ADAL" clId="{739150F6-43F7-4A3A-B1C7-A3C5A330F3C0}" dt="2025-05-09T01:37:51.035" v="146" actId="478"/>
          <ac:spMkLst>
            <pc:docMk/>
            <pc:sldMk cId="3247506260" sldId="379"/>
            <ac:spMk id="3" creationId="{9DBF2227-5CFF-3CF0-4A34-70C8E9699454}"/>
          </ac:spMkLst>
        </pc:spChg>
        <pc:spChg chg="del">
          <ac:chgData name="(pg) Christian Ifashe" userId="4aa1a1a5-c7c3-49ac-949c-93f04be7d0c8" providerId="ADAL" clId="{739150F6-43F7-4A3A-B1C7-A3C5A330F3C0}" dt="2025-05-09T01:37:56.315" v="152" actId="478"/>
          <ac:spMkLst>
            <pc:docMk/>
            <pc:sldMk cId="3247506260" sldId="379"/>
            <ac:spMk id="4" creationId="{84FACC40-4CFF-C9E0-8960-0C3822C73EF4}"/>
          </ac:spMkLst>
        </pc:spChg>
        <pc:spChg chg="mod">
          <ac:chgData name="(pg) Christian Ifashe" userId="4aa1a1a5-c7c3-49ac-949c-93f04be7d0c8" providerId="ADAL" clId="{739150F6-43F7-4A3A-B1C7-A3C5A330F3C0}" dt="2025-05-09T01:37:48.070" v="145"/>
          <ac:spMkLst>
            <pc:docMk/>
            <pc:sldMk cId="3247506260" sldId="379"/>
            <ac:spMk id="5" creationId="{7E9BEAC8-6D56-1B87-87A1-20FB2DDD5C15}"/>
          </ac:spMkLst>
        </pc:spChg>
        <pc:spChg chg="del">
          <ac:chgData name="(pg) Christian Ifashe" userId="4aa1a1a5-c7c3-49ac-949c-93f04be7d0c8" providerId="ADAL" clId="{739150F6-43F7-4A3A-B1C7-A3C5A330F3C0}" dt="2025-05-09T01:37:52.859" v="148" actId="478"/>
          <ac:spMkLst>
            <pc:docMk/>
            <pc:sldMk cId="3247506260" sldId="379"/>
            <ac:spMk id="6" creationId="{E8821872-CB1F-0C5D-3621-0C59429A05AE}"/>
          </ac:spMkLst>
        </pc:spChg>
        <pc:spChg chg="del">
          <ac:chgData name="(pg) Christian Ifashe" userId="4aa1a1a5-c7c3-49ac-949c-93f04be7d0c8" providerId="ADAL" clId="{739150F6-43F7-4A3A-B1C7-A3C5A330F3C0}" dt="2025-05-09T01:37:57.979" v="154" actId="478"/>
          <ac:spMkLst>
            <pc:docMk/>
            <pc:sldMk cId="3247506260" sldId="379"/>
            <ac:spMk id="7" creationId="{CED89666-7326-327C-FA75-0535D65B485E}"/>
          </ac:spMkLst>
        </pc:spChg>
        <pc:spChg chg="del">
          <ac:chgData name="(pg) Christian Ifashe" userId="4aa1a1a5-c7c3-49ac-949c-93f04be7d0c8" providerId="ADAL" clId="{739150F6-43F7-4A3A-B1C7-A3C5A330F3C0}" dt="2025-05-09T01:40:36.369" v="249" actId="478"/>
          <ac:spMkLst>
            <pc:docMk/>
            <pc:sldMk cId="3247506260" sldId="379"/>
            <ac:spMk id="8" creationId="{2C0F793A-E075-2C69-EF6E-CA3A3F173D10}"/>
          </ac:spMkLst>
        </pc:spChg>
        <pc:spChg chg="del">
          <ac:chgData name="(pg) Christian Ifashe" userId="4aa1a1a5-c7c3-49ac-949c-93f04be7d0c8" providerId="ADAL" clId="{739150F6-43F7-4A3A-B1C7-A3C5A330F3C0}" dt="2025-05-09T01:40:35.072" v="248" actId="478"/>
          <ac:spMkLst>
            <pc:docMk/>
            <pc:sldMk cId="3247506260" sldId="379"/>
            <ac:spMk id="9" creationId="{1DC3B7B3-7715-F00F-FF74-75155B686068}"/>
          </ac:spMkLst>
        </pc:spChg>
        <pc:spChg chg="mod">
          <ac:chgData name="(pg) Christian Ifashe" userId="4aa1a1a5-c7c3-49ac-949c-93f04be7d0c8" providerId="ADAL" clId="{739150F6-43F7-4A3A-B1C7-A3C5A330F3C0}" dt="2025-05-09T01:40:39.920" v="250" actId="1076"/>
          <ac:spMkLst>
            <pc:docMk/>
            <pc:sldMk cId="3247506260" sldId="379"/>
            <ac:spMk id="10" creationId="{EADCB9FF-E30F-47E0-80ED-B62485C0FD9A}"/>
          </ac:spMkLst>
        </pc:spChg>
        <pc:spChg chg="del">
          <ac:chgData name="(pg) Christian Ifashe" userId="4aa1a1a5-c7c3-49ac-949c-93f04be7d0c8" providerId="ADAL" clId="{739150F6-43F7-4A3A-B1C7-A3C5A330F3C0}" dt="2025-05-09T01:37:55.179" v="151" actId="478"/>
          <ac:spMkLst>
            <pc:docMk/>
            <pc:sldMk cId="3247506260" sldId="379"/>
            <ac:spMk id="11" creationId="{B47C0EE0-CECA-C354-AB4C-A717F47D9CF7}"/>
          </ac:spMkLst>
        </pc:spChg>
        <pc:spChg chg="del">
          <ac:chgData name="(pg) Christian Ifashe" userId="4aa1a1a5-c7c3-49ac-949c-93f04be7d0c8" providerId="ADAL" clId="{739150F6-43F7-4A3A-B1C7-A3C5A330F3C0}" dt="2025-05-09T01:37:57.090" v="153" actId="478"/>
          <ac:spMkLst>
            <pc:docMk/>
            <pc:sldMk cId="3247506260" sldId="379"/>
            <ac:spMk id="12" creationId="{75FE7018-7656-4038-CA70-95454747E947}"/>
          </ac:spMkLst>
        </pc:spChg>
        <pc:spChg chg="del">
          <ac:chgData name="(pg) Christian Ifashe" userId="4aa1a1a5-c7c3-49ac-949c-93f04be7d0c8" providerId="ADAL" clId="{739150F6-43F7-4A3A-B1C7-A3C5A330F3C0}" dt="2025-05-09T01:37:58.866" v="155" actId="478"/>
          <ac:spMkLst>
            <pc:docMk/>
            <pc:sldMk cId="3247506260" sldId="379"/>
            <ac:spMk id="13" creationId="{E4ED5C7E-AB21-1D17-F1F1-E2E811B84CAE}"/>
          </ac:spMkLst>
        </pc:spChg>
        <pc:spChg chg="del">
          <ac:chgData name="(pg) Christian Ifashe" userId="4aa1a1a5-c7c3-49ac-949c-93f04be7d0c8" providerId="ADAL" clId="{739150F6-43F7-4A3A-B1C7-A3C5A330F3C0}" dt="2025-05-09T01:37:52.050" v="147" actId="478"/>
          <ac:spMkLst>
            <pc:docMk/>
            <pc:sldMk cId="3247506260" sldId="379"/>
            <ac:spMk id="14" creationId="{5D4DC4A4-1A60-A77A-5458-F96BF12C00AB}"/>
          </ac:spMkLst>
        </pc:spChg>
        <pc:spChg chg="del">
          <ac:chgData name="(pg) Christian Ifashe" userId="4aa1a1a5-c7c3-49ac-949c-93f04be7d0c8" providerId="ADAL" clId="{739150F6-43F7-4A3A-B1C7-A3C5A330F3C0}" dt="2025-05-09T01:37:53.643" v="149" actId="478"/>
          <ac:spMkLst>
            <pc:docMk/>
            <pc:sldMk cId="3247506260" sldId="379"/>
            <ac:spMk id="15" creationId="{8A05674E-E2E3-A97F-5FE9-846FCD420807}"/>
          </ac:spMkLst>
        </pc:spChg>
        <pc:spChg chg="add mod">
          <ac:chgData name="(pg) Christian Ifashe" userId="4aa1a1a5-c7c3-49ac-949c-93f04be7d0c8" providerId="ADAL" clId="{739150F6-43F7-4A3A-B1C7-A3C5A330F3C0}" dt="2025-05-09T01:40:13.177" v="241" actId="12"/>
          <ac:spMkLst>
            <pc:docMk/>
            <pc:sldMk cId="3247506260" sldId="379"/>
            <ac:spMk id="17" creationId="{41E4E5C9-A14D-6012-EB00-2031968187C6}"/>
          </ac:spMkLst>
        </pc:spChg>
        <pc:spChg chg="add mod">
          <ac:chgData name="(pg) Christian Ifashe" userId="4aa1a1a5-c7c3-49ac-949c-93f04be7d0c8" providerId="ADAL" clId="{739150F6-43F7-4A3A-B1C7-A3C5A330F3C0}" dt="2025-05-09T01:40:15.689" v="244" actId="12"/>
          <ac:spMkLst>
            <pc:docMk/>
            <pc:sldMk cId="3247506260" sldId="379"/>
            <ac:spMk id="19" creationId="{9B17D95F-B4EF-12BD-7911-631D48396A80}"/>
          </ac:spMkLst>
        </pc:spChg>
        <pc:spChg chg="add mod">
          <ac:chgData name="(pg) Christian Ifashe" userId="4aa1a1a5-c7c3-49ac-949c-93f04be7d0c8" providerId="ADAL" clId="{739150F6-43F7-4A3A-B1C7-A3C5A330F3C0}" dt="2025-05-09T01:40:18.769" v="247" actId="12"/>
          <ac:spMkLst>
            <pc:docMk/>
            <pc:sldMk cId="3247506260" sldId="379"/>
            <ac:spMk id="21" creationId="{9F2CD657-3DA5-3CEA-2E2E-28B36F5E1909}"/>
          </ac:spMkLst>
        </pc:spChg>
      </pc:sldChg>
      <pc:sldChg chg="addSp delSp modSp new mod ord">
        <pc:chgData name="(pg) Christian Ifashe" userId="4aa1a1a5-c7c3-49ac-949c-93f04be7d0c8" providerId="ADAL" clId="{739150F6-43F7-4A3A-B1C7-A3C5A330F3C0}" dt="2025-05-09T04:48:05.210" v="443" actId="1076"/>
        <pc:sldMkLst>
          <pc:docMk/>
          <pc:sldMk cId="2220447553" sldId="380"/>
        </pc:sldMkLst>
        <pc:spChg chg="del">
          <ac:chgData name="(pg) Christian Ifashe" userId="4aa1a1a5-c7c3-49ac-949c-93f04be7d0c8" providerId="ADAL" clId="{739150F6-43F7-4A3A-B1C7-A3C5A330F3C0}" dt="2025-05-09T04:34:27.839" v="402" actId="478"/>
          <ac:spMkLst>
            <pc:docMk/>
            <pc:sldMk cId="2220447553" sldId="380"/>
            <ac:spMk id="2" creationId="{BA81AC04-50D6-5BE0-14AB-FD019BE8C573}"/>
          </ac:spMkLst>
        </pc:spChg>
        <pc:spChg chg="del">
          <ac:chgData name="(pg) Christian Ifashe" userId="4aa1a1a5-c7c3-49ac-949c-93f04be7d0c8" providerId="ADAL" clId="{739150F6-43F7-4A3A-B1C7-A3C5A330F3C0}" dt="2025-05-09T04:34:25.392" v="401" actId="478"/>
          <ac:spMkLst>
            <pc:docMk/>
            <pc:sldMk cId="2220447553" sldId="380"/>
            <ac:spMk id="3" creationId="{A150B8C3-43FB-CF0A-2A94-73D3F0515B5A}"/>
          </ac:spMkLst>
        </pc:spChg>
        <pc:spChg chg="mod">
          <ac:chgData name="(pg) Christian Ifashe" userId="4aa1a1a5-c7c3-49ac-949c-93f04be7d0c8" providerId="ADAL" clId="{739150F6-43F7-4A3A-B1C7-A3C5A330F3C0}" dt="2025-05-09T04:36:59.538" v="424" actId="1076"/>
          <ac:spMkLst>
            <pc:docMk/>
            <pc:sldMk cId="2220447553" sldId="380"/>
            <ac:spMk id="4" creationId="{41DD81E3-ECCA-E329-34DE-92D494DFCDF0}"/>
          </ac:spMkLst>
        </pc:spChg>
        <pc:spChg chg="add mod">
          <ac:chgData name="(pg) Christian Ifashe" userId="4aa1a1a5-c7c3-49ac-949c-93f04be7d0c8" providerId="ADAL" clId="{739150F6-43F7-4A3A-B1C7-A3C5A330F3C0}" dt="2025-05-09T04:30:31.705" v="387" actId="1076"/>
          <ac:spMkLst>
            <pc:docMk/>
            <pc:sldMk cId="2220447553" sldId="380"/>
            <ac:spMk id="6" creationId="{82383060-EBB3-5A7E-2C08-C1A0C869C8CB}"/>
          </ac:spMkLst>
        </pc:spChg>
        <pc:spChg chg="add mod">
          <ac:chgData name="(pg) Christian Ifashe" userId="4aa1a1a5-c7c3-49ac-949c-93f04be7d0c8" providerId="ADAL" clId="{739150F6-43F7-4A3A-B1C7-A3C5A330F3C0}" dt="2025-05-09T04:35:37.126" v="410" actId="20577"/>
          <ac:spMkLst>
            <pc:docMk/>
            <pc:sldMk cId="2220447553" sldId="380"/>
            <ac:spMk id="8" creationId="{A3493235-C607-25C1-ACD0-2ED150AC7A58}"/>
          </ac:spMkLst>
        </pc:spChg>
        <pc:spChg chg="add mod">
          <ac:chgData name="(pg) Christian Ifashe" userId="4aa1a1a5-c7c3-49ac-949c-93f04be7d0c8" providerId="ADAL" clId="{739150F6-43F7-4A3A-B1C7-A3C5A330F3C0}" dt="2025-05-09T04:48:03.297" v="442" actId="1076"/>
          <ac:spMkLst>
            <pc:docMk/>
            <pc:sldMk cId="2220447553" sldId="380"/>
            <ac:spMk id="10" creationId="{BC5CE97D-68AD-D632-3FBD-4934B145DF05}"/>
          </ac:spMkLst>
        </pc:spChg>
        <pc:spChg chg="add mod">
          <ac:chgData name="(pg) Christian Ifashe" userId="4aa1a1a5-c7c3-49ac-949c-93f04be7d0c8" providerId="ADAL" clId="{739150F6-43F7-4A3A-B1C7-A3C5A330F3C0}" dt="2025-05-09T04:48:05.210" v="443" actId="1076"/>
          <ac:spMkLst>
            <pc:docMk/>
            <pc:sldMk cId="2220447553" sldId="380"/>
            <ac:spMk id="12" creationId="{46927061-62ED-9A88-35D7-6C98234D21EF}"/>
          </ac:spMkLst>
        </pc:spChg>
      </pc:sldChg>
      <pc:sldChg chg="addSp delSp modSp new mod">
        <pc:chgData name="(pg) Christian Ifashe" userId="4aa1a1a5-c7c3-49ac-949c-93f04be7d0c8" providerId="ADAL" clId="{739150F6-43F7-4A3A-B1C7-A3C5A330F3C0}" dt="2025-05-09T04:48:12.849" v="444" actId="1076"/>
        <pc:sldMkLst>
          <pc:docMk/>
          <pc:sldMk cId="2260509304" sldId="381"/>
        </pc:sldMkLst>
        <pc:spChg chg="del">
          <ac:chgData name="(pg) Christian Ifashe" userId="4aa1a1a5-c7c3-49ac-949c-93f04be7d0c8" providerId="ADAL" clId="{739150F6-43F7-4A3A-B1C7-A3C5A330F3C0}" dt="2025-05-09T04:47:39.250" v="438" actId="478"/>
          <ac:spMkLst>
            <pc:docMk/>
            <pc:sldMk cId="2260509304" sldId="381"/>
            <ac:spMk id="2" creationId="{25535259-5D0C-9696-C748-72D6B39F13AB}"/>
          </ac:spMkLst>
        </pc:spChg>
        <pc:spChg chg="del">
          <ac:chgData name="(pg) Christian Ifashe" userId="4aa1a1a5-c7c3-49ac-949c-93f04be7d0c8" providerId="ADAL" clId="{739150F6-43F7-4A3A-B1C7-A3C5A330F3C0}" dt="2025-05-09T04:47:36.186" v="437" actId="478"/>
          <ac:spMkLst>
            <pc:docMk/>
            <pc:sldMk cId="2260509304" sldId="381"/>
            <ac:spMk id="3" creationId="{19C816FF-5365-095A-BB6D-29EA454DB2E8}"/>
          </ac:spMkLst>
        </pc:spChg>
        <pc:spChg chg="mod">
          <ac:chgData name="(pg) Christian Ifashe" userId="4aa1a1a5-c7c3-49ac-949c-93f04be7d0c8" providerId="ADAL" clId="{739150F6-43F7-4A3A-B1C7-A3C5A330F3C0}" dt="2025-05-09T04:48:12.849" v="444" actId="1076"/>
          <ac:spMkLst>
            <pc:docMk/>
            <pc:sldMk cId="2260509304" sldId="381"/>
            <ac:spMk id="4" creationId="{7B521BE9-5D23-81B4-1737-CE1732A0E9D9}"/>
          </ac:spMkLst>
        </pc:spChg>
        <pc:spChg chg="add mod">
          <ac:chgData name="(pg) Christian Ifashe" userId="4aa1a1a5-c7c3-49ac-949c-93f04be7d0c8" providerId="ADAL" clId="{739150F6-43F7-4A3A-B1C7-A3C5A330F3C0}" dt="2025-05-09T04:38:05" v="431" actId="14100"/>
          <ac:spMkLst>
            <pc:docMk/>
            <pc:sldMk cId="2260509304" sldId="381"/>
            <ac:spMk id="6" creationId="{F1309B00-0928-0C9C-212E-1C1AFC4072A4}"/>
          </ac:spMkLst>
        </pc:spChg>
        <pc:spChg chg="add mod">
          <ac:chgData name="(pg) Christian Ifashe" userId="4aa1a1a5-c7c3-49ac-949c-93f04be7d0c8" providerId="ADAL" clId="{739150F6-43F7-4A3A-B1C7-A3C5A330F3C0}" dt="2025-05-09T04:47:08.596" v="436" actId="14100"/>
          <ac:spMkLst>
            <pc:docMk/>
            <pc:sldMk cId="2260509304" sldId="381"/>
            <ac:spMk id="8" creationId="{493CF280-C897-A434-0C32-262674B0338E}"/>
          </ac:spMkLst>
        </pc:spChg>
      </pc:sldChg>
      <pc:sldChg chg="delSp new del mod">
        <pc:chgData name="(pg) Christian Ifashe" userId="4aa1a1a5-c7c3-49ac-949c-93f04be7d0c8" providerId="ADAL" clId="{739150F6-43F7-4A3A-B1C7-A3C5A330F3C0}" dt="2025-05-09T04:53:15.652" v="453" actId="47"/>
        <pc:sldMkLst>
          <pc:docMk/>
          <pc:sldMk cId="1572603586" sldId="382"/>
        </pc:sldMkLst>
        <pc:spChg chg="del">
          <ac:chgData name="(pg) Christian Ifashe" userId="4aa1a1a5-c7c3-49ac-949c-93f04be7d0c8" providerId="ADAL" clId="{739150F6-43F7-4A3A-B1C7-A3C5A330F3C0}" dt="2025-05-09T04:53:04.543" v="446" actId="478"/>
          <ac:spMkLst>
            <pc:docMk/>
            <pc:sldMk cId="1572603586" sldId="382"/>
            <ac:spMk id="2" creationId="{FC7CB9B8-BE6B-D8C2-5123-85686F886AD1}"/>
          </ac:spMkLst>
        </pc:spChg>
        <pc:spChg chg="del">
          <ac:chgData name="(pg) Christian Ifashe" userId="4aa1a1a5-c7c3-49ac-949c-93f04be7d0c8" providerId="ADAL" clId="{739150F6-43F7-4A3A-B1C7-A3C5A330F3C0}" dt="2025-05-09T04:53:06.800" v="447" actId="478"/>
          <ac:spMkLst>
            <pc:docMk/>
            <pc:sldMk cId="1572603586" sldId="382"/>
            <ac:spMk id="3" creationId="{0750D381-F1F1-122F-769E-5B7964BD4B9C}"/>
          </ac:spMkLst>
        </pc:spChg>
        <pc:spChg chg="del">
          <ac:chgData name="(pg) Christian Ifashe" userId="4aa1a1a5-c7c3-49ac-949c-93f04be7d0c8" providerId="ADAL" clId="{739150F6-43F7-4A3A-B1C7-A3C5A330F3C0}" dt="2025-05-09T04:53:07.503" v="448" actId="478"/>
          <ac:spMkLst>
            <pc:docMk/>
            <pc:sldMk cId="1572603586" sldId="382"/>
            <ac:spMk id="4" creationId="{18FC4C4C-B55E-40BD-8407-80FFA22D12B6}"/>
          </ac:spMkLst>
        </pc:spChg>
        <pc:spChg chg="del">
          <ac:chgData name="(pg) Christian Ifashe" userId="4aa1a1a5-c7c3-49ac-949c-93f04be7d0c8" providerId="ADAL" clId="{739150F6-43F7-4A3A-B1C7-A3C5A330F3C0}" dt="2025-05-09T04:53:08.376" v="449" actId="478"/>
          <ac:spMkLst>
            <pc:docMk/>
            <pc:sldMk cId="1572603586" sldId="382"/>
            <ac:spMk id="5" creationId="{06E2467E-C372-D374-935B-CD470DADD020}"/>
          </ac:spMkLst>
        </pc:spChg>
        <pc:spChg chg="del">
          <ac:chgData name="(pg) Christian Ifashe" userId="4aa1a1a5-c7c3-49ac-949c-93f04be7d0c8" providerId="ADAL" clId="{739150F6-43F7-4A3A-B1C7-A3C5A330F3C0}" dt="2025-05-09T04:53:09.223" v="450" actId="478"/>
          <ac:spMkLst>
            <pc:docMk/>
            <pc:sldMk cId="1572603586" sldId="382"/>
            <ac:spMk id="6" creationId="{4275D1F7-A21A-DEC2-3699-DE1F4950DF3A}"/>
          </ac:spMkLst>
        </pc:spChg>
        <pc:spChg chg="del">
          <ac:chgData name="(pg) Christian Ifashe" userId="4aa1a1a5-c7c3-49ac-949c-93f04be7d0c8" providerId="ADAL" clId="{739150F6-43F7-4A3A-B1C7-A3C5A330F3C0}" dt="2025-05-09T04:53:11.720" v="452" actId="478"/>
          <ac:spMkLst>
            <pc:docMk/>
            <pc:sldMk cId="1572603586" sldId="382"/>
            <ac:spMk id="7" creationId="{C65DC878-966D-708A-9C8E-C5EC9D2AB6E9}"/>
          </ac:spMkLst>
        </pc:spChg>
        <pc:spChg chg="del">
          <ac:chgData name="(pg) Christian Ifashe" userId="4aa1a1a5-c7c3-49ac-949c-93f04be7d0c8" providerId="ADAL" clId="{739150F6-43F7-4A3A-B1C7-A3C5A330F3C0}" dt="2025-05-09T04:53:10.240" v="451" actId="478"/>
          <ac:spMkLst>
            <pc:docMk/>
            <pc:sldMk cId="1572603586" sldId="382"/>
            <ac:spMk id="8" creationId="{48330F97-5FCA-1B17-A2A9-213FEABC43DE}"/>
          </ac:spMkLst>
        </pc:spChg>
      </pc:sldChg>
      <pc:sldChg chg="addSp delSp modSp new mod ord">
        <pc:chgData name="(pg) Christian Ifashe" userId="4aa1a1a5-c7c3-49ac-949c-93f04be7d0c8" providerId="ADAL" clId="{739150F6-43F7-4A3A-B1C7-A3C5A330F3C0}" dt="2025-05-09T04:55:53.618" v="504" actId="478"/>
        <pc:sldMkLst>
          <pc:docMk/>
          <pc:sldMk cId="2815402955" sldId="382"/>
        </pc:sldMkLst>
        <pc:spChg chg="del">
          <ac:chgData name="(pg) Christian Ifashe" userId="4aa1a1a5-c7c3-49ac-949c-93f04be7d0c8" providerId="ADAL" clId="{739150F6-43F7-4A3A-B1C7-A3C5A330F3C0}" dt="2025-05-09T04:55:53.618" v="504" actId="478"/>
          <ac:spMkLst>
            <pc:docMk/>
            <pc:sldMk cId="2815402955" sldId="382"/>
            <ac:spMk id="2" creationId="{AD8B4D1C-A75D-A6C5-6BD5-95917AE4B42F}"/>
          </ac:spMkLst>
        </pc:spChg>
        <pc:spChg chg="del">
          <ac:chgData name="(pg) Christian Ifashe" userId="4aa1a1a5-c7c3-49ac-949c-93f04be7d0c8" providerId="ADAL" clId="{739150F6-43F7-4A3A-B1C7-A3C5A330F3C0}" dt="2025-05-09T04:55:48.498" v="502" actId="478"/>
          <ac:spMkLst>
            <pc:docMk/>
            <pc:sldMk cId="2815402955" sldId="382"/>
            <ac:spMk id="3" creationId="{69536285-A9A3-953F-F468-38A8CBC1C36A}"/>
          </ac:spMkLst>
        </pc:spChg>
        <pc:spChg chg="mod">
          <ac:chgData name="(pg) Christian Ifashe" userId="4aa1a1a5-c7c3-49ac-949c-93f04be7d0c8" providerId="ADAL" clId="{739150F6-43F7-4A3A-B1C7-A3C5A330F3C0}" dt="2025-05-09T04:55:52.618" v="503" actId="1076"/>
          <ac:spMkLst>
            <pc:docMk/>
            <pc:sldMk cId="2815402955" sldId="382"/>
            <ac:spMk id="4" creationId="{3838D586-D6F1-D4A4-EF72-1B9855D63EAA}"/>
          </ac:spMkLst>
        </pc:spChg>
        <pc:spChg chg="add mod">
          <ac:chgData name="(pg) Christian Ifashe" userId="4aa1a1a5-c7c3-49ac-949c-93f04be7d0c8" providerId="ADAL" clId="{739150F6-43F7-4A3A-B1C7-A3C5A330F3C0}" dt="2025-05-09T04:54:34.893" v="484" actId="1076"/>
          <ac:spMkLst>
            <pc:docMk/>
            <pc:sldMk cId="2815402955" sldId="382"/>
            <ac:spMk id="6" creationId="{6ACB0B78-42F6-B9EB-4F2E-4CBDD6D56158}"/>
          </ac:spMkLst>
        </pc:spChg>
        <pc:spChg chg="add mod">
          <ac:chgData name="(pg) Christian Ifashe" userId="4aa1a1a5-c7c3-49ac-949c-93f04be7d0c8" providerId="ADAL" clId="{739150F6-43F7-4A3A-B1C7-A3C5A330F3C0}" dt="2025-05-09T04:55:41.932" v="501" actId="113"/>
          <ac:spMkLst>
            <pc:docMk/>
            <pc:sldMk cId="2815402955" sldId="382"/>
            <ac:spMk id="8" creationId="{C0B20DC6-C64B-DF2E-9EDB-4835E4BE429B}"/>
          </ac:spMkLst>
        </pc:spChg>
        <pc:spChg chg="add mod">
          <ac:chgData name="(pg) Christian Ifashe" userId="4aa1a1a5-c7c3-49ac-949c-93f04be7d0c8" providerId="ADAL" clId="{739150F6-43F7-4A3A-B1C7-A3C5A330F3C0}" dt="2025-05-09T04:55:34.683" v="499" actId="1076"/>
          <ac:spMkLst>
            <pc:docMk/>
            <pc:sldMk cId="2815402955" sldId="382"/>
            <ac:spMk id="10" creationId="{D105D6B9-B5C0-CA4F-F750-E4FC9720D266}"/>
          </ac:spMkLst>
        </pc:spChg>
        <pc:spChg chg="add mod">
          <ac:chgData name="(pg) Christian Ifashe" userId="4aa1a1a5-c7c3-49ac-949c-93f04be7d0c8" providerId="ADAL" clId="{739150F6-43F7-4A3A-B1C7-A3C5A330F3C0}" dt="2025-05-09T04:55:36.971" v="500" actId="1076"/>
          <ac:spMkLst>
            <pc:docMk/>
            <pc:sldMk cId="2815402955" sldId="382"/>
            <ac:spMk id="12" creationId="{ABBC976C-DC3A-4596-A8BC-D21E7F1983A4}"/>
          </ac:spMkLst>
        </pc:spChg>
      </pc:sldChg>
    </pc:docChg>
  </pc:docChgLst>
  <pc:docChgLst>
    <pc:chgData name="(pg) Christian Ifashe" userId="4aa1a1a5-c7c3-49ac-949c-93f04be7d0c8" providerId="ADAL" clId="{38213A39-07B1-4061-AAA8-E44E8A7ED2AD}"/>
    <pc:docChg chg="undo redo custSel addSld delSld modSld sldOrd">
      <pc:chgData name="(pg) Christian Ifashe" userId="4aa1a1a5-c7c3-49ac-949c-93f04be7d0c8" providerId="ADAL" clId="{38213A39-07B1-4061-AAA8-E44E8A7ED2AD}" dt="2025-05-08T13:08:21.895" v="1637" actId="20577"/>
      <pc:docMkLst>
        <pc:docMk/>
      </pc:docMkLst>
      <pc:sldChg chg="addSp delSp modSp mod">
        <pc:chgData name="(pg) Christian Ifashe" userId="4aa1a1a5-c7c3-49ac-949c-93f04be7d0c8" providerId="ADAL" clId="{38213A39-07B1-4061-AAA8-E44E8A7ED2AD}" dt="2025-05-08T12:12:27.461" v="744" actId="20577"/>
        <pc:sldMkLst>
          <pc:docMk/>
          <pc:sldMk cId="95548345" sldId="357"/>
        </pc:sldMkLst>
        <pc:spChg chg="mod">
          <ac:chgData name="(pg) Christian Ifashe" userId="4aa1a1a5-c7c3-49ac-949c-93f04be7d0c8" providerId="ADAL" clId="{38213A39-07B1-4061-AAA8-E44E8A7ED2AD}" dt="2025-05-08T12:11:06.392" v="722" actId="122"/>
          <ac:spMkLst>
            <pc:docMk/>
            <pc:sldMk cId="95548345" sldId="357"/>
            <ac:spMk id="3" creationId="{CE93E06A-806F-4CD1-9674-3E912429875F}"/>
          </ac:spMkLst>
        </pc:spChg>
        <pc:spChg chg="mod">
          <ac:chgData name="(pg) Christian Ifashe" userId="4aa1a1a5-c7c3-49ac-949c-93f04be7d0c8" providerId="ADAL" clId="{38213A39-07B1-4061-AAA8-E44E8A7ED2AD}" dt="2025-05-08T12:11:22.669" v="726" actId="1076"/>
          <ac:spMkLst>
            <pc:docMk/>
            <pc:sldMk cId="95548345" sldId="357"/>
            <ac:spMk id="5" creationId="{EBB54FB5-947C-443A-A471-5A92DDDE7E78}"/>
          </ac:spMkLst>
        </pc:spChg>
        <pc:spChg chg="add mod">
          <ac:chgData name="(pg) Christian Ifashe" userId="4aa1a1a5-c7c3-49ac-949c-93f04be7d0c8" providerId="ADAL" clId="{38213A39-07B1-4061-AAA8-E44E8A7ED2AD}" dt="2025-05-08T12:10:19.980" v="711" actId="1076"/>
          <ac:spMkLst>
            <pc:docMk/>
            <pc:sldMk cId="95548345" sldId="357"/>
            <ac:spMk id="6" creationId="{5A25A1EF-A26D-0BC2-463A-A39C791F1EB9}"/>
          </ac:spMkLst>
        </pc:spChg>
        <pc:spChg chg="del">
          <ac:chgData name="(pg) Christian Ifashe" userId="4aa1a1a5-c7c3-49ac-949c-93f04be7d0c8" providerId="ADAL" clId="{38213A39-07B1-4061-AAA8-E44E8A7ED2AD}" dt="2025-05-08T12:10:26.484" v="713" actId="478"/>
          <ac:spMkLst>
            <pc:docMk/>
            <pc:sldMk cId="95548345" sldId="357"/>
            <ac:spMk id="7" creationId="{A9E144FF-5A39-42A6-AAA4-4E5D672FA0BA}"/>
          </ac:spMkLst>
        </pc:spChg>
        <pc:spChg chg="del">
          <ac:chgData name="(pg) Christian Ifashe" userId="4aa1a1a5-c7c3-49ac-949c-93f04be7d0c8" providerId="ADAL" clId="{38213A39-07B1-4061-AAA8-E44E8A7ED2AD}" dt="2025-05-08T12:10:23.238" v="712" actId="478"/>
          <ac:spMkLst>
            <pc:docMk/>
            <pc:sldMk cId="95548345" sldId="357"/>
            <ac:spMk id="8" creationId="{C3B54300-48D9-44C9-AE06-2EF38D9C7195}"/>
          </ac:spMkLst>
        </pc:spChg>
        <pc:spChg chg="mod">
          <ac:chgData name="(pg) Christian Ifashe" userId="4aa1a1a5-c7c3-49ac-949c-93f04be7d0c8" providerId="ADAL" clId="{38213A39-07B1-4061-AAA8-E44E8A7ED2AD}" dt="2025-05-08T12:10:31.344" v="715" actId="1076"/>
          <ac:spMkLst>
            <pc:docMk/>
            <pc:sldMk cId="95548345" sldId="357"/>
            <ac:spMk id="9" creationId="{BB08890F-0304-4336-8A5F-BCCA24EADE2D}"/>
          </ac:spMkLst>
        </pc:spChg>
        <pc:spChg chg="mod">
          <ac:chgData name="(pg) Christian Ifashe" userId="4aa1a1a5-c7c3-49ac-949c-93f04be7d0c8" providerId="ADAL" clId="{38213A39-07B1-4061-AAA8-E44E8A7ED2AD}" dt="2025-05-08T12:11:25.949" v="727" actId="1076"/>
          <ac:spMkLst>
            <pc:docMk/>
            <pc:sldMk cId="95548345" sldId="357"/>
            <ac:spMk id="10" creationId="{9A4A6380-3B85-4062-912A-4E390EC98130}"/>
          </ac:spMkLst>
        </pc:spChg>
        <pc:spChg chg="mod">
          <ac:chgData name="(pg) Christian Ifashe" userId="4aa1a1a5-c7c3-49ac-949c-93f04be7d0c8" providerId="ADAL" clId="{38213A39-07B1-4061-AAA8-E44E8A7ED2AD}" dt="2025-05-08T12:07:07.429" v="674" actId="1076"/>
          <ac:spMkLst>
            <pc:docMk/>
            <pc:sldMk cId="95548345" sldId="357"/>
            <ac:spMk id="12" creationId="{82CD2021-3E71-83CB-1D10-39057DA581C9}"/>
          </ac:spMkLst>
        </pc:spChg>
        <pc:spChg chg="mod">
          <ac:chgData name="(pg) Christian Ifashe" userId="4aa1a1a5-c7c3-49ac-949c-93f04be7d0c8" providerId="ADAL" clId="{38213A39-07B1-4061-AAA8-E44E8A7ED2AD}" dt="2025-05-08T12:11:55.001" v="729" actId="255"/>
          <ac:spMkLst>
            <pc:docMk/>
            <pc:sldMk cId="95548345" sldId="357"/>
            <ac:spMk id="15" creationId="{9F4DFF3A-2BE1-DED9-4266-030C0B15AF8E}"/>
          </ac:spMkLst>
        </pc:spChg>
        <pc:spChg chg="mod">
          <ac:chgData name="(pg) Christian Ifashe" userId="4aa1a1a5-c7c3-49ac-949c-93f04be7d0c8" providerId="ADAL" clId="{38213A39-07B1-4061-AAA8-E44E8A7ED2AD}" dt="2025-05-08T12:12:27.461" v="744" actId="20577"/>
          <ac:spMkLst>
            <pc:docMk/>
            <pc:sldMk cId="95548345" sldId="357"/>
            <ac:spMk id="19" creationId="{8B5E4BBE-68C8-5952-8A03-C41CED8832FE}"/>
          </ac:spMkLst>
        </pc:spChg>
        <pc:cxnChg chg="add mod">
          <ac:chgData name="(pg) Christian Ifashe" userId="4aa1a1a5-c7c3-49ac-949c-93f04be7d0c8" providerId="ADAL" clId="{38213A39-07B1-4061-AAA8-E44E8A7ED2AD}" dt="2025-05-08T12:10:18.173" v="710" actId="14100"/>
          <ac:cxnSpMkLst>
            <pc:docMk/>
            <pc:sldMk cId="95548345" sldId="357"/>
            <ac:cxnSpMk id="13" creationId="{75FB9439-D7DE-303B-24D7-F1989D0E8952}"/>
          </ac:cxnSpMkLst>
        </pc:cxnChg>
        <pc:cxnChg chg="add del">
          <ac:chgData name="(pg) Christian Ifashe" userId="4aa1a1a5-c7c3-49ac-949c-93f04be7d0c8" providerId="ADAL" clId="{38213A39-07B1-4061-AAA8-E44E8A7ED2AD}" dt="2025-05-08T12:02:15.656" v="641" actId="11529"/>
          <ac:cxnSpMkLst>
            <pc:docMk/>
            <pc:sldMk cId="95548345" sldId="357"/>
            <ac:cxnSpMk id="16" creationId="{7926BE66-7788-1E6B-7579-5C8C9C545859}"/>
          </ac:cxnSpMkLst>
        </pc:cxnChg>
        <pc:cxnChg chg="add mod">
          <ac:chgData name="(pg) Christian Ifashe" userId="4aa1a1a5-c7c3-49ac-949c-93f04be7d0c8" providerId="ADAL" clId="{38213A39-07B1-4061-AAA8-E44E8A7ED2AD}" dt="2025-05-08T12:10:11.573" v="709" actId="14100"/>
          <ac:cxnSpMkLst>
            <pc:docMk/>
            <pc:sldMk cId="95548345" sldId="357"/>
            <ac:cxnSpMk id="18" creationId="{6C5BD8C0-37E1-FE13-9AD3-E2D910127CCE}"/>
          </ac:cxnSpMkLst>
        </pc:cxnChg>
      </pc:sldChg>
      <pc:sldChg chg="addSp delSp modSp mod ord">
        <pc:chgData name="(pg) Christian Ifashe" userId="4aa1a1a5-c7c3-49ac-949c-93f04be7d0c8" providerId="ADAL" clId="{38213A39-07B1-4061-AAA8-E44E8A7ED2AD}" dt="2025-05-08T13:08:21.895" v="1637" actId="20577"/>
        <pc:sldMkLst>
          <pc:docMk/>
          <pc:sldMk cId="3352130887" sldId="360"/>
        </pc:sldMkLst>
        <pc:spChg chg="add del mod">
          <ac:chgData name="(pg) Christian Ifashe" userId="4aa1a1a5-c7c3-49ac-949c-93f04be7d0c8" providerId="ADAL" clId="{38213A39-07B1-4061-AAA8-E44E8A7ED2AD}" dt="2025-05-08T13:03:03.706" v="1588" actId="478"/>
          <ac:spMkLst>
            <pc:docMk/>
            <pc:sldMk cId="3352130887" sldId="360"/>
            <ac:spMk id="3" creationId="{9988460F-DAA4-6060-A9E3-7526E1F8BDD1}"/>
          </ac:spMkLst>
        </pc:spChg>
        <pc:spChg chg="add del mod">
          <ac:chgData name="(pg) Christian Ifashe" userId="4aa1a1a5-c7c3-49ac-949c-93f04be7d0c8" providerId="ADAL" clId="{38213A39-07B1-4061-AAA8-E44E8A7ED2AD}" dt="2025-05-08T13:03:03.706" v="1588" actId="478"/>
          <ac:spMkLst>
            <pc:docMk/>
            <pc:sldMk cId="3352130887" sldId="360"/>
            <ac:spMk id="5" creationId="{3E79E8D3-7571-EC18-5B1F-3DCCA39600EF}"/>
          </ac:spMkLst>
        </pc:spChg>
        <pc:spChg chg="add del mod">
          <ac:chgData name="(pg) Christian Ifashe" userId="4aa1a1a5-c7c3-49ac-949c-93f04be7d0c8" providerId="ADAL" clId="{38213A39-07B1-4061-AAA8-E44E8A7ED2AD}" dt="2025-05-08T13:03:03.706" v="1588" actId="478"/>
          <ac:spMkLst>
            <pc:docMk/>
            <pc:sldMk cId="3352130887" sldId="360"/>
            <ac:spMk id="7" creationId="{AE67AACA-A86D-0266-48A9-B118095F299D}"/>
          </ac:spMkLst>
        </pc:spChg>
        <pc:spChg chg="add del mod">
          <ac:chgData name="(pg) Christian Ifashe" userId="4aa1a1a5-c7c3-49ac-949c-93f04be7d0c8" providerId="ADAL" clId="{38213A39-07B1-4061-AAA8-E44E8A7ED2AD}" dt="2025-05-08T13:03:03.706" v="1588" actId="478"/>
          <ac:spMkLst>
            <pc:docMk/>
            <pc:sldMk cId="3352130887" sldId="360"/>
            <ac:spMk id="9" creationId="{5CD16A2C-4786-665F-AF58-AB9D37FDB70C}"/>
          </ac:spMkLst>
        </pc:spChg>
        <pc:spChg chg="add del mod">
          <ac:chgData name="(pg) Christian Ifashe" userId="4aa1a1a5-c7c3-49ac-949c-93f04be7d0c8" providerId="ADAL" clId="{38213A39-07B1-4061-AAA8-E44E8A7ED2AD}" dt="2025-05-08T13:03:03.706" v="1588" actId="478"/>
          <ac:spMkLst>
            <pc:docMk/>
            <pc:sldMk cId="3352130887" sldId="360"/>
            <ac:spMk id="11" creationId="{C3CB373A-3833-AC94-CAEF-1865629A1683}"/>
          </ac:spMkLst>
        </pc:spChg>
        <pc:spChg chg="add del mod">
          <ac:chgData name="(pg) Christian Ifashe" userId="4aa1a1a5-c7c3-49ac-949c-93f04be7d0c8" providerId="ADAL" clId="{38213A39-07B1-4061-AAA8-E44E8A7ED2AD}" dt="2025-05-08T13:03:03.706" v="1588" actId="478"/>
          <ac:spMkLst>
            <pc:docMk/>
            <pc:sldMk cId="3352130887" sldId="360"/>
            <ac:spMk id="16" creationId="{DC063D02-9BED-E69E-C743-6DC89F5A4593}"/>
          </ac:spMkLst>
        </pc:spChg>
        <pc:spChg chg="add del mod">
          <ac:chgData name="(pg) Christian Ifashe" userId="4aa1a1a5-c7c3-49ac-949c-93f04be7d0c8" providerId="ADAL" clId="{38213A39-07B1-4061-AAA8-E44E8A7ED2AD}" dt="2025-05-08T13:03:12.272" v="1594" actId="478"/>
          <ac:spMkLst>
            <pc:docMk/>
            <pc:sldMk cId="3352130887" sldId="360"/>
            <ac:spMk id="18" creationId="{C6134AF4-35C8-0606-9F59-DAE3736E19F7}"/>
          </ac:spMkLst>
        </pc:spChg>
        <pc:spChg chg="mod">
          <ac:chgData name="(pg) Christian Ifashe" userId="4aa1a1a5-c7c3-49ac-949c-93f04be7d0c8" providerId="ADAL" clId="{38213A39-07B1-4061-AAA8-E44E8A7ED2AD}" dt="2025-05-08T13:02:47.477" v="1586"/>
          <ac:spMkLst>
            <pc:docMk/>
            <pc:sldMk cId="3352130887" sldId="360"/>
            <ac:spMk id="20" creationId="{3B0FAD77-BC9B-4F5F-94D5-AA246F14F9D9}"/>
          </ac:spMkLst>
        </pc:spChg>
        <pc:spChg chg="add del mod">
          <ac:chgData name="(pg) Christian Ifashe" userId="4aa1a1a5-c7c3-49ac-949c-93f04be7d0c8" providerId="ADAL" clId="{38213A39-07B1-4061-AAA8-E44E8A7ED2AD}" dt="2025-05-08T13:03:13.400" v="1595" actId="478"/>
          <ac:spMkLst>
            <pc:docMk/>
            <pc:sldMk cId="3352130887" sldId="360"/>
            <ac:spMk id="21" creationId="{30C98129-19A7-DEDF-8B8B-3CCC04402151}"/>
          </ac:spMkLst>
        </pc:spChg>
        <pc:spChg chg="add del mod">
          <ac:chgData name="(pg) Christian Ifashe" userId="4aa1a1a5-c7c3-49ac-949c-93f04be7d0c8" providerId="ADAL" clId="{38213A39-07B1-4061-AAA8-E44E8A7ED2AD}" dt="2025-05-08T13:03:09.648" v="1592" actId="478"/>
          <ac:spMkLst>
            <pc:docMk/>
            <pc:sldMk cId="3352130887" sldId="360"/>
            <ac:spMk id="23" creationId="{A6733112-D732-DABB-56D4-62D199C8BCA9}"/>
          </ac:spMkLst>
        </pc:spChg>
        <pc:spChg chg="add del mod">
          <ac:chgData name="(pg) Christian Ifashe" userId="4aa1a1a5-c7c3-49ac-949c-93f04be7d0c8" providerId="ADAL" clId="{38213A39-07B1-4061-AAA8-E44E8A7ED2AD}" dt="2025-05-08T13:03:11.336" v="1593" actId="478"/>
          <ac:spMkLst>
            <pc:docMk/>
            <pc:sldMk cId="3352130887" sldId="360"/>
            <ac:spMk id="25" creationId="{274AA7D6-603D-A040-CBB5-26310AB8E884}"/>
          </ac:spMkLst>
        </pc:spChg>
        <pc:spChg chg="del">
          <ac:chgData name="(pg) Christian Ifashe" userId="4aa1a1a5-c7c3-49ac-949c-93f04be7d0c8" providerId="ADAL" clId="{38213A39-07B1-4061-AAA8-E44E8A7ED2AD}" dt="2025-05-08T13:03:00.728" v="1587" actId="478"/>
          <ac:spMkLst>
            <pc:docMk/>
            <pc:sldMk cId="3352130887" sldId="360"/>
            <ac:spMk id="26" creationId="{C87B2471-18AE-4799-A4F4-EECC094915B4}"/>
          </ac:spMkLst>
        </pc:spChg>
        <pc:spChg chg="del">
          <ac:chgData name="(pg) Christian Ifashe" userId="4aa1a1a5-c7c3-49ac-949c-93f04be7d0c8" providerId="ADAL" clId="{38213A39-07B1-4061-AAA8-E44E8A7ED2AD}" dt="2025-05-08T13:03:00.728" v="1587" actId="478"/>
          <ac:spMkLst>
            <pc:docMk/>
            <pc:sldMk cId="3352130887" sldId="360"/>
            <ac:spMk id="27" creationId="{45744750-2CD0-4319-A8B5-DADF25ED571D}"/>
          </ac:spMkLst>
        </pc:spChg>
        <pc:spChg chg="del">
          <ac:chgData name="(pg) Christian Ifashe" userId="4aa1a1a5-c7c3-49ac-949c-93f04be7d0c8" providerId="ADAL" clId="{38213A39-07B1-4061-AAA8-E44E8A7ED2AD}" dt="2025-05-08T13:03:00.728" v="1587" actId="478"/>
          <ac:spMkLst>
            <pc:docMk/>
            <pc:sldMk cId="3352130887" sldId="360"/>
            <ac:spMk id="28" creationId="{CFA11B12-E514-47E0-8EF5-FD0B750A93B2}"/>
          </ac:spMkLst>
        </pc:spChg>
        <pc:spChg chg="del mod">
          <ac:chgData name="(pg) Christian Ifashe" userId="4aa1a1a5-c7c3-49ac-949c-93f04be7d0c8" providerId="ADAL" clId="{38213A39-07B1-4061-AAA8-E44E8A7ED2AD}" dt="2025-05-08T13:03:09.033" v="1591" actId="478"/>
          <ac:spMkLst>
            <pc:docMk/>
            <pc:sldMk cId="3352130887" sldId="360"/>
            <ac:spMk id="29" creationId="{3640D080-6669-441A-9220-A6E428DD1EF1}"/>
          </ac:spMkLst>
        </pc:spChg>
        <pc:spChg chg="del">
          <ac:chgData name="(pg) Christian Ifashe" userId="4aa1a1a5-c7c3-49ac-949c-93f04be7d0c8" providerId="ADAL" clId="{38213A39-07B1-4061-AAA8-E44E8A7ED2AD}" dt="2025-05-08T13:03:03.706" v="1588" actId="478"/>
          <ac:spMkLst>
            <pc:docMk/>
            <pc:sldMk cId="3352130887" sldId="360"/>
            <ac:spMk id="30" creationId="{ECFE66B6-B6A8-4238-9AF9-89E257E29B39}"/>
          </ac:spMkLst>
        </pc:spChg>
        <pc:spChg chg="add mod">
          <ac:chgData name="(pg) Christian Ifashe" userId="4aa1a1a5-c7c3-49ac-949c-93f04be7d0c8" providerId="ADAL" clId="{38213A39-07B1-4061-AAA8-E44E8A7ED2AD}" dt="2025-05-08T13:08:21.895" v="1637" actId="20577"/>
          <ac:spMkLst>
            <pc:docMk/>
            <pc:sldMk cId="3352130887" sldId="360"/>
            <ac:spMk id="33" creationId="{01A0DDCD-58E0-8C11-1B89-7D853AD541B5}"/>
          </ac:spMkLst>
        </pc:spChg>
        <pc:spChg chg="add mod">
          <ac:chgData name="(pg) Christian Ifashe" userId="4aa1a1a5-c7c3-49ac-949c-93f04be7d0c8" providerId="ADAL" clId="{38213A39-07B1-4061-AAA8-E44E8A7ED2AD}" dt="2025-05-08T13:08:17.758" v="1636" actId="20577"/>
          <ac:spMkLst>
            <pc:docMk/>
            <pc:sldMk cId="3352130887" sldId="360"/>
            <ac:spMk id="37" creationId="{E539CF9A-8999-3E16-289F-4F198AB8A142}"/>
          </ac:spMkLst>
        </pc:spChg>
        <pc:spChg chg="add mod">
          <ac:chgData name="(pg) Christian Ifashe" userId="4aa1a1a5-c7c3-49ac-949c-93f04be7d0c8" providerId="ADAL" clId="{38213A39-07B1-4061-AAA8-E44E8A7ED2AD}" dt="2025-05-08T13:08:07" v="1633" actId="113"/>
          <ac:spMkLst>
            <pc:docMk/>
            <pc:sldMk cId="3352130887" sldId="360"/>
            <ac:spMk id="41" creationId="{3DE4EA8E-0AEA-60E5-F4E3-B1B5D6A636B8}"/>
          </ac:spMkLst>
        </pc:spChg>
        <pc:picChg chg="del">
          <ac:chgData name="(pg) Christian Ifashe" userId="4aa1a1a5-c7c3-49ac-949c-93f04be7d0c8" providerId="ADAL" clId="{38213A39-07B1-4061-AAA8-E44E8A7ED2AD}" dt="2025-05-08T13:03:03.706" v="1588" actId="478"/>
          <ac:picMkLst>
            <pc:docMk/>
            <pc:sldMk cId="3352130887" sldId="360"/>
            <ac:picMk id="32" creationId="{8F8FD044-75E8-40EC-9FB0-C515A85311ED}"/>
          </ac:picMkLst>
        </pc:picChg>
        <pc:picChg chg="del">
          <ac:chgData name="(pg) Christian Ifashe" userId="4aa1a1a5-c7c3-49ac-949c-93f04be7d0c8" providerId="ADAL" clId="{38213A39-07B1-4061-AAA8-E44E8A7ED2AD}" dt="2025-05-08T13:03:00.728" v="1587" actId="478"/>
          <ac:picMkLst>
            <pc:docMk/>
            <pc:sldMk cId="3352130887" sldId="360"/>
            <ac:picMk id="34" creationId="{8AE478BD-FD23-419F-B263-D118B404F288}"/>
          </ac:picMkLst>
        </pc:picChg>
        <pc:picChg chg="del">
          <ac:chgData name="(pg) Christian Ifashe" userId="4aa1a1a5-c7c3-49ac-949c-93f04be7d0c8" providerId="ADAL" clId="{38213A39-07B1-4061-AAA8-E44E8A7ED2AD}" dt="2025-05-08T13:03:06.505" v="1589" actId="478"/>
          <ac:picMkLst>
            <pc:docMk/>
            <pc:sldMk cId="3352130887" sldId="360"/>
            <ac:picMk id="40" creationId="{FE63EC61-BAF6-4A58-9A38-A3E2265A0440}"/>
          </ac:picMkLst>
        </pc:picChg>
      </pc:sldChg>
      <pc:sldChg chg="modSp mod">
        <pc:chgData name="(pg) Christian Ifashe" userId="4aa1a1a5-c7c3-49ac-949c-93f04be7d0c8" providerId="ADAL" clId="{38213A39-07B1-4061-AAA8-E44E8A7ED2AD}" dt="2025-05-08T12:51:39.976" v="1525" actId="20577"/>
        <pc:sldMkLst>
          <pc:docMk/>
          <pc:sldMk cId="985771625" sldId="361"/>
        </pc:sldMkLst>
        <pc:spChg chg="mod">
          <ac:chgData name="(pg) Christian Ifashe" userId="4aa1a1a5-c7c3-49ac-949c-93f04be7d0c8" providerId="ADAL" clId="{38213A39-07B1-4061-AAA8-E44E8A7ED2AD}" dt="2025-05-08T12:50:51.881" v="1453" actId="20577"/>
          <ac:spMkLst>
            <pc:docMk/>
            <pc:sldMk cId="985771625" sldId="361"/>
            <ac:spMk id="9" creationId="{E41AD245-774A-64D8-83D1-5BC77B27DF3B}"/>
          </ac:spMkLst>
        </pc:spChg>
        <pc:spChg chg="mod">
          <ac:chgData name="(pg) Christian Ifashe" userId="4aa1a1a5-c7c3-49ac-949c-93f04be7d0c8" providerId="ADAL" clId="{38213A39-07B1-4061-AAA8-E44E8A7ED2AD}" dt="2025-05-08T12:51:39.976" v="1525" actId="20577"/>
          <ac:spMkLst>
            <pc:docMk/>
            <pc:sldMk cId="985771625" sldId="361"/>
            <ac:spMk id="10" creationId="{AB0A26AB-792D-443C-2129-F4CFB5ABD391}"/>
          </ac:spMkLst>
        </pc:spChg>
      </pc:sldChg>
      <pc:sldChg chg="modSp mod">
        <pc:chgData name="(pg) Christian Ifashe" userId="4aa1a1a5-c7c3-49ac-949c-93f04be7d0c8" providerId="ADAL" clId="{38213A39-07B1-4061-AAA8-E44E8A7ED2AD}" dt="2025-05-08T12:54:22.030" v="1578" actId="20577"/>
        <pc:sldMkLst>
          <pc:docMk/>
          <pc:sldMk cId="3535575352" sldId="362"/>
        </pc:sldMkLst>
        <pc:spChg chg="mod">
          <ac:chgData name="(pg) Christian Ifashe" userId="4aa1a1a5-c7c3-49ac-949c-93f04be7d0c8" providerId="ADAL" clId="{38213A39-07B1-4061-AAA8-E44E8A7ED2AD}" dt="2025-05-08T12:54:22.030" v="1578" actId="20577"/>
          <ac:spMkLst>
            <pc:docMk/>
            <pc:sldMk cId="3535575352" sldId="362"/>
            <ac:spMk id="3" creationId="{1D8B7964-6137-1A61-2F57-680EDAB2052A}"/>
          </ac:spMkLst>
        </pc:spChg>
        <pc:spChg chg="mod">
          <ac:chgData name="(pg) Christian Ifashe" userId="4aa1a1a5-c7c3-49ac-949c-93f04be7d0c8" providerId="ADAL" clId="{38213A39-07B1-4061-AAA8-E44E8A7ED2AD}" dt="2025-05-08T12:52:23.336" v="1560" actId="20577"/>
          <ac:spMkLst>
            <pc:docMk/>
            <pc:sldMk cId="3535575352" sldId="362"/>
            <ac:spMk id="9" creationId="{A6669673-1716-0DA6-E31E-AF7C6E6D31C5}"/>
          </ac:spMkLst>
        </pc:spChg>
        <pc:spChg chg="mod">
          <ac:chgData name="(pg) Christian Ifashe" userId="4aa1a1a5-c7c3-49ac-949c-93f04be7d0c8" providerId="ADAL" clId="{38213A39-07B1-4061-AAA8-E44E8A7ED2AD}" dt="2025-05-08T12:54:02.742" v="1576" actId="20577"/>
          <ac:spMkLst>
            <pc:docMk/>
            <pc:sldMk cId="3535575352" sldId="362"/>
            <ac:spMk id="10" creationId="{72E6C3D4-CC26-7B3F-2AE7-76C22F07447A}"/>
          </ac:spMkLst>
        </pc:spChg>
      </pc:sldChg>
      <pc:sldChg chg="addSp delSp modSp mod">
        <pc:chgData name="(pg) Christian Ifashe" userId="4aa1a1a5-c7c3-49ac-949c-93f04be7d0c8" providerId="ADAL" clId="{38213A39-07B1-4061-AAA8-E44E8A7ED2AD}" dt="2025-05-08T10:07:35.299" v="26" actId="1076"/>
        <pc:sldMkLst>
          <pc:docMk/>
          <pc:sldMk cId="3175875266" sldId="364"/>
        </pc:sldMkLst>
        <pc:picChg chg="add del mod">
          <ac:chgData name="(pg) Christian Ifashe" userId="4aa1a1a5-c7c3-49ac-949c-93f04be7d0c8" providerId="ADAL" clId="{38213A39-07B1-4061-AAA8-E44E8A7ED2AD}" dt="2025-05-08T10:07:18.931" v="23" actId="478"/>
          <ac:picMkLst>
            <pc:docMk/>
            <pc:sldMk cId="3175875266" sldId="364"/>
            <ac:picMk id="6" creationId="{29AFFAC9-4A9E-9C92-4C56-9021BC96C811}"/>
          </ac:picMkLst>
        </pc:picChg>
        <pc:picChg chg="add mod">
          <ac:chgData name="(pg) Christian Ifashe" userId="4aa1a1a5-c7c3-49ac-949c-93f04be7d0c8" providerId="ADAL" clId="{38213A39-07B1-4061-AAA8-E44E8A7ED2AD}" dt="2025-05-08T10:07:35.299" v="26" actId="1076"/>
          <ac:picMkLst>
            <pc:docMk/>
            <pc:sldMk cId="3175875266" sldId="364"/>
            <ac:picMk id="8" creationId="{A332ECEF-EE9B-6B4D-7A2B-5480AF45B422}"/>
          </ac:picMkLst>
        </pc:picChg>
      </pc:sldChg>
      <pc:sldChg chg="addSp delSp modSp mod modClrScheme chgLayout">
        <pc:chgData name="(pg) Christian Ifashe" userId="4aa1a1a5-c7c3-49ac-949c-93f04be7d0c8" providerId="ADAL" clId="{38213A39-07B1-4061-AAA8-E44E8A7ED2AD}" dt="2025-05-08T12:46:19.483" v="1424" actId="207"/>
        <pc:sldMkLst>
          <pc:docMk/>
          <pc:sldMk cId="1285579251" sldId="365"/>
        </pc:sldMkLst>
        <pc:spChg chg="mod">
          <ac:chgData name="(pg) Christian Ifashe" userId="4aa1a1a5-c7c3-49ac-949c-93f04be7d0c8" providerId="ADAL" clId="{38213A39-07B1-4061-AAA8-E44E8A7ED2AD}" dt="2025-05-08T10:09:17.645" v="35" actId="26606"/>
          <ac:spMkLst>
            <pc:docMk/>
            <pc:sldMk cId="1285579251" sldId="365"/>
            <ac:spMk id="2" creationId="{491217A5-F1CC-C2E6-7ED3-A86FBBA851E6}"/>
          </ac:spMkLst>
        </pc:spChg>
        <pc:spChg chg="mod">
          <ac:chgData name="(pg) Christian Ifashe" userId="4aa1a1a5-c7c3-49ac-949c-93f04be7d0c8" providerId="ADAL" clId="{38213A39-07B1-4061-AAA8-E44E8A7ED2AD}" dt="2025-05-08T10:09:17.645" v="35" actId="26606"/>
          <ac:spMkLst>
            <pc:docMk/>
            <pc:sldMk cId="1285579251" sldId="365"/>
            <ac:spMk id="3" creationId="{D0DC697C-DA48-7FD3-6E11-60BB3DA01B5B}"/>
          </ac:spMkLst>
        </pc:spChg>
        <pc:spChg chg="mod">
          <ac:chgData name="(pg) Christian Ifashe" userId="4aa1a1a5-c7c3-49ac-949c-93f04be7d0c8" providerId="ADAL" clId="{38213A39-07B1-4061-AAA8-E44E8A7ED2AD}" dt="2025-05-08T10:09:17.645" v="35" actId="26606"/>
          <ac:spMkLst>
            <pc:docMk/>
            <pc:sldMk cId="1285579251" sldId="365"/>
            <ac:spMk id="4" creationId="{5AFD15A6-DCDD-6675-90DC-7328B902C143}"/>
          </ac:spMkLst>
        </pc:spChg>
        <pc:spChg chg="add del mod">
          <ac:chgData name="(pg) Christian Ifashe" userId="4aa1a1a5-c7c3-49ac-949c-93f04be7d0c8" providerId="ADAL" clId="{38213A39-07B1-4061-AAA8-E44E8A7ED2AD}" dt="2025-05-08T09:59:47.098" v="15"/>
          <ac:spMkLst>
            <pc:docMk/>
            <pc:sldMk cId="1285579251" sldId="365"/>
            <ac:spMk id="7" creationId="{87E21F60-96A6-BAF4-4E17-4FB1C4975E34}"/>
          </ac:spMkLst>
        </pc:spChg>
        <pc:spChg chg="add del mod">
          <ac:chgData name="(pg) Christian Ifashe" userId="4aa1a1a5-c7c3-49ac-949c-93f04be7d0c8" providerId="ADAL" clId="{38213A39-07B1-4061-AAA8-E44E8A7ED2AD}" dt="2025-05-08T10:19:58.577" v="92" actId="478"/>
          <ac:spMkLst>
            <pc:docMk/>
            <pc:sldMk cId="1285579251" sldId="365"/>
            <ac:spMk id="10" creationId="{CA7DF51A-2FE0-828A-A809-45ED52D6E01F}"/>
          </ac:spMkLst>
        </pc:spChg>
        <pc:spChg chg="add del mod">
          <ac:chgData name="(pg) Christian Ifashe" userId="4aa1a1a5-c7c3-49ac-949c-93f04be7d0c8" providerId="ADAL" clId="{38213A39-07B1-4061-AAA8-E44E8A7ED2AD}" dt="2025-05-08T10:09:03.257" v="29" actId="26606"/>
          <ac:spMkLst>
            <pc:docMk/>
            <pc:sldMk cId="1285579251" sldId="365"/>
            <ac:spMk id="14" creationId="{7F638F84-D825-5516-C661-D7A225A78BEC}"/>
          </ac:spMkLst>
        </pc:spChg>
        <pc:spChg chg="add del mod">
          <ac:chgData name="(pg) Christian Ifashe" userId="4aa1a1a5-c7c3-49ac-949c-93f04be7d0c8" providerId="ADAL" clId="{38213A39-07B1-4061-AAA8-E44E8A7ED2AD}" dt="2025-05-08T10:09:03.257" v="29" actId="26606"/>
          <ac:spMkLst>
            <pc:docMk/>
            <pc:sldMk cId="1285579251" sldId="365"/>
            <ac:spMk id="16" creationId="{1F33A03E-14D6-562E-49E9-89D81BCAA511}"/>
          </ac:spMkLst>
        </pc:spChg>
        <pc:spChg chg="add del mod">
          <ac:chgData name="(pg) Christian Ifashe" userId="4aa1a1a5-c7c3-49ac-949c-93f04be7d0c8" providerId="ADAL" clId="{38213A39-07B1-4061-AAA8-E44E8A7ED2AD}" dt="2025-05-08T10:09:05.816" v="31" actId="26606"/>
          <ac:spMkLst>
            <pc:docMk/>
            <pc:sldMk cId="1285579251" sldId="365"/>
            <ac:spMk id="18" creationId="{F317F715-9706-945A-A4DE-FF137F25E145}"/>
          </ac:spMkLst>
        </pc:spChg>
        <pc:spChg chg="add mod">
          <ac:chgData name="(pg) Christian Ifashe" userId="4aa1a1a5-c7c3-49ac-949c-93f04be7d0c8" providerId="ADAL" clId="{38213A39-07B1-4061-AAA8-E44E8A7ED2AD}" dt="2025-05-08T10:51:11.187" v="195" actId="207"/>
          <ac:spMkLst>
            <pc:docMk/>
            <pc:sldMk cId="1285579251" sldId="365"/>
            <ac:spMk id="19" creationId="{9EFEDDE2-BD48-1F0C-49AA-270D5230ACB3}"/>
          </ac:spMkLst>
        </pc:spChg>
        <pc:spChg chg="add del mod">
          <ac:chgData name="(pg) Christian Ifashe" userId="4aa1a1a5-c7c3-49ac-949c-93f04be7d0c8" providerId="ADAL" clId="{38213A39-07B1-4061-AAA8-E44E8A7ED2AD}" dt="2025-05-08T10:09:08.753" v="33" actId="26606"/>
          <ac:spMkLst>
            <pc:docMk/>
            <pc:sldMk cId="1285579251" sldId="365"/>
            <ac:spMk id="20" creationId="{A8CE3E06-31AC-7FDC-6978-4453AE77118B}"/>
          </ac:spMkLst>
        </pc:spChg>
        <pc:spChg chg="add del mod">
          <ac:chgData name="(pg) Christian Ifashe" userId="4aa1a1a5-c7c3-49ac-949c-93f04be7d0c8" providerId="ADAL" clId="{38213A39-07B1-4061-AAA8-E44E8A7ED2AD}" dt="2025-05-08T10:09:17.645" v="35" actId="26606"/>
          <ac:spMkLst>
            <pc:docMk/>
            <pc:sldMk cId="1285579251" sldId="365"/>
            <ac:spMk id="22" creationId="{F317F715-9706-945A-A4DE-FF137F25E145}"/>
          </ac:spMkLst>
        </pc:spChg>
        <pc:spChg chg="add mod">
          <ac:chgData name="(pg) Christian Ifashe" userId="4aa1a1a5-c7c3-49ac-949c-93f04be7d0c8" providerId="ADAL" clId="{38213A39-07B1-4061-AAA8-E44E8A7ED2AD}" dt="2025-05-08T12:46:09.180" v="1422" actId="207"/>
          <ac:spMkLst>
            <pc:docMk/>
            <pc:sldMk cId="1285579251" sldId="365"/>
            <ac:spMk id="24" creationId="{A9D6807C-6F26-B308-BE1A-009F08CD19C9}"/>
          </ac:spMkLst>
        </pc:spChg>
        <pc:spChg chg="add mod">
          <ac:chgData name="(pg) Christian Ifashe" userId="4aa1a1a5-c7c3-49ac-949c-93f04be7d0c8" providerId="ADAL" clId="{38213A39-07B1-4061-AAA8-E44E8A7ED2AD}" dt="2025-05-08T12:46:14.861" v="1423" actId="207"/>
          <ac:spMkLst>
            <pc:docMk/>
            <pc:sldMk cId="1285579251" sldId="365"/>
            <ac:spMk id="30" creationId="{B3AC800B-D5CC-792F-02E8-D6387A6E0634}"/>
          </ac:spMkLst>
        </pc:spChg>
        <pc:spChg chg="add mod">
          <ac:chgData name="(pg) Christian Ifashe" userId="4aa1a1a5-c7c3-49ac-949c-93f04be7d0c8" providerId="ADAL" clId="{38213A39-07B1-4061-AAA8-E44E8A7ED2AD}" dt="2025-05-08T12:46:19.483" v="1424" actId="207"/>
          <ac:spMkLst>
            <pc:docMk/>
            <pc:sldMk cId="1285579251" sldId="365"/>
            <ac:spMk id="33" creationId="{7FE1042C-3C83-F761-BF1B-62374969A45D}"/>
          </ac:spMkLst>
        </pc:spChg>
        <pc:spChg chg="add del mod">
          <ac:chgData name="(pg) Christian Ifashe" userId="4aa1a1a5-c7c3-49ac-949c-93f04be7d0c8" providerId="ADAL" clId="{38213A39-07B1-4061-AAA8-E44E8A7ED2AD}" dt="2025-05-08T11:33:40.602" v="292" actId="478"/>
          <ac:spMkLst>
            <pc:docMk/>
            <pc:sldMk cId="1285579251" sldId="365"/>
            <ac:spMk id="36" creationId="{1BEE4FC2-8908-9196-44D1-F07E93AD4653}"/>
          </ac:spMkLst>
        </pc:spChg>
        <pc:picChg chg="add del mod">
          <ac:chgData name="(pg) Christian Ifashe" userId="4aa1a1a5-c7c3-49ac-949c-93f04be7d0c8" providerId="ADAL" clId="{38213A39-07B1-4061-AAA8-E44E8A7ED2AD}" dt="2025-05-08T10:00:20.478" v="20" actId="478"/>
          <ac:picMkLst>
            <pc:docMk/>
            <pc:sldMk cId="1285579251" sldId="365"/>
            <ac:picMk id="6" creationId="{2CB632B1-A7E4-2FDE-8B5C-0616D6BB857F}"/>
          </ac:picMkLst>
        </pc:picChg>
        <pc:picChg chg="add del mod ord">
          <ac:chgData name="(pg) Christian Ifashe" userId="4aa1a1a5-c7c3-49ac-949c-93f04be7d0c8" providerId="ADAL" clId="{38213A39-07B1-4061-AAA8-E44E8A7ED2AD}" dt="2025-05-08T10:22:04.279" v="94" actId="478"/>
          <ac:picMkLst>
            <pc:docMk/>
            <pc:sldMk cId="1285579251" sldId="365"/>
            <ac:picMk id="9" creationId="{4804AC9A-3D88-863F-DCF4-4DD42AB692B0}"/>
          </ac:picMkLst>
        </pc:picChg>
        <pc:picChg chg="add del mod">
          <ac:chgData name="(pg) Christian Ifashe" userId="4aa1a1a5-c7c3-49ac-949c-93f04be7d0c8" providerId="ADAL" clId="{38213A39-07B1-4061-AAA8-E44E8A7ED2AD}" dt="2025-05-08T10:53:43.161" v="213" actId="478"/>
          <ac:picMkLst>
            <pc:docMk/>
            <pc:sldMk cId="1285579251" sldId="365"/>
            <ac:picMk id="15" creationId="{4E140689-B775-ECA7-7A4F-4AC31FE9B50D}"/>
          </ac:picMkLst>
        </pc:picChg>
        <pc:picChg chg="add mod">
          <ac:chgData name="(pg) Christian Ifashe" userId="4aa1a1a5-c7c3-49ac-949c-93f04be7d0c8" providerId="ADAL" clId="{38213A39-07B1-4061-AAA8-E44E8A7ED2AD}" dt="2025-05-08T11:29:14.619" v="252" actId="1076"/>
          <ac:picMkLst>
            <pc:docMk/>
            <pc:sldMk cId="1285579251" sldId="365"/>
            <ac:picMk id="23" creationId="{2E750532-6E68-417D-F4A4-C4D19AE913C6}"/>
          </ac:picMkLst>
        </pc:picChg>
        <pc:picChg chg="add mod">
          <ac:chgData name="(pg) Christian Ifashe" userId="4aa1a1a5-c7c3-49ac-949c-93f04be7d0c8" providerId="ADAL" clId="{38213A39-07B1-4061-AAA8-E44E8A7ED2AD}" dt="2025-05-08T11:29:19.507" v="254" actId="571"/>
          <ac:picMkLst>
            <pc:docMk/>
            <pc:sldMk cId="1285579251" sldId="365"/>
            <ac:picMk id="29" creationId="{A8B7FD54-6F17-2810-27F1-CA7D4F0A7109}"/>
          </ac:picMkLst>
        </pc:picChg>
        <pc:cxnChg chg="add del">
          <ac:chgData name="(pg) Christian Ifashe" userId="4aa1a1a5-c7c3-49ac-949c-93f04be7d0c8" providerId="ADAL" clId="{38213A39-07B1-4061-AAA8-E44E8A7ED2AD}" dt="2025-05-08T10:20:01.113" v="93" actId="478"/>
          <ac:cxnSpMkLst>
            <pc:docMk/>
            <pc:sldMk cId="1285579251" sldId="365"/>
            <ac:cxnSpMk id="12" creationId="{3A3B9660-2479-9AAD-FA33-8BFDFB2A719A}"/>
          </ac:cxnSpMkLst>
        </pc:cxnChg>
        <pc:cxnChg chg="add">
          <ac:chgData name="(pg) Christian Ifashe" userId="4aa1a1a5-c7c3-49ac-949c-93f04be7d0c8" providerId="ADAL" clId="{38213A39-07B1-4061-AAA8-E44E8A7ED2AD}" dt="2025-05-08T11:27:20.342" v="248" actId="11529"/>
          <ac:cxnSpMkLst>
            <pc:docMk/>
            <pc:sldMk cId="1285579251" sldId="365"/>
            <ac:cxnSpMk id="26" creationId="{EB95710B-0D90-EE6C-B8B1-79D7EDB1101C}"/>
          </ac:cxnSpMkLst>
        </pc:cxnChg>
        <pc:cxnChg chg="add del">
          <ac:chgData name="(pg) Christian Ifashe" userId="4aa1a1a5-c7c3-49ac-949c-93f04be7d0c8" providerId="ADAL" clId="{38213A39-07B1-4061-AAA8-E44E8A7ED2AD}" dt="2025-05-08T11:29:24.794" v="256" actId="478"/>
          <ac:cxnSpMkLst>
            <pc:docMk/>
            <pc:sldMk cId="1285579251" sldId="365"/>
            <ac:cxnSpMk id="28" creationId="{BD1D77CB-6735-2BB8-7686-81506A0C91E9}"/>
          </ac:cxnSpMkLst>
        </pc:cxnChg>
        <pc:cxnChg chg="add mod">
          <ac:chgData name="(pg) Christian Ifashe" userId="4aa1a1a5-c7c3-49ac-949c-93f04be7d0c8" providerId="ADAL" clId="{38213A39-07B1-4061-AAA8-E44E8A7ED2AD}" dt="2025-05-08T11:33:49.907" v="294" actId="13822"/>
          <ac:cxnSpMkLst>
            <pc:docMk/>
            <pc:sldMk cId="1285579251" sldId="365"/>
            <ac:cxnSpMk id="32" creationId="{CE65AF77-3428-0302-BFF6-4A75AB2142EC}"/>
          </ac:cxnSpMkLst>
        </pc:cxnChg>
        <pc:cxnChg chg="add">
          <ac:chgData name="(pg) Christian Ifashe" userId="4aa1a1a5-c7c3-49ac-949c-93f04be7d0c8" providerId="ADAL" clId="{38213A39-07B1-4061-AAA8-E44E8A7ED2AD}" dt="2025-05-08T11:30:12.705" v="264" actId="11529"/>
          <ac:cxnSpMkLst>
            <pc:docMk/>
            <pc:sldMk cId="1285579251" sldId="365"/>
            <ac:cxnSpMk id="35" creationId="{95E65412-969F-283C-7AD0-747048A5F0B7}"/>
          </ac:cxnSpMkLst>
        </pc:cxnChg>
      </pc:sldChg>
      <pc:sldChg chg="addSp delSp modSp mod modClrScheme chgLayout">
        <pc:chgData name="(pg) Christian Ifashe" userId="4aa1a1a5-c7c3-49ac-949c-93f04be7d0c8" providerId="ADAL" clId="{38213A39-07B1-4061-AAA8-E44E8A7ED2AD}" dt="2025-05-08T12:46:03.032" v="1421" actId="207"/>
        <pc:sldMkLst>
          <pc:docMk/>
          <pc:sldMk cId="3316541800" sldId="366"/>
        </pc:sldMkLst>
        <pc:spChg chg="mod">
          <ac:chgData name="(pg) Christian Ifashe" userId="4aa1a1a5-c7c3-49ac-949c-93f04be7d0c8" providerId="ADAL" clId="{38213A39-07B1-4061-AAA8-E44E8A7ED2AD}" dt="2025-05-08T10:54:58.205" v="218" actId="26606"/>
          <ac:spMkLst>
            <pc:docMk/>
            <pc:sldMk cId="3316541800" sldId="366"/>
            <ac:spMk id="2" creationId="{D206B4E2-D8B4-9213-31A3-F3C68F15ACFD}"/>
          </ac:spMkLst>
        </pc:spChg>
        <pc:spChg chg="mod">
          <ac:chgData name="(pg) Christian Ifashe" userId="4aa1a1a5-c7c3-49ac-949c-93f04be7d0c8" providerId="ADAL" clId="{38213A39-07B1-4061-AAA8-E44E8A7ED2AD}" dt="2025-05-08T10:54:58.205" v="218" actId="26606"/>
          <ac:spMkLst>
            <pc:docMk/>
            <pc:sldMk cId="3316541800" sldId="366"/>
            <ac:spMk id="3" creationId="{AEB80CD5-8731-074A-FA11-7DEDC7DA1B49}"/>
          </ac:spMkLst>
        </pc:spChg>
        <pc:spChg chg="mod">
          <ac:chgData name="(pg) Christian Ifashe" userId="4aa1a1a5-c7c3-49ac-949c-93f04be7d0c8" providerId="ADAL" clId="{38213A39-07B1-4061-AAA8-E44E8A7ED2AD}" dt="2025-05-08T10:54:58.205" v="218" actId="26606"/>
          <ac:spMkLst>
            <pc:docMk/>
            <pc:sldMk cId="3316541800" sldId="366"/>
            <ac:spMk id="4" creationId="{F2E96689-9A79-8945-1D58-BF6AE237D606}"/>
          </ac:spMkLst>
        </pc:spChg>
        <pc:spChg chg="add mod ord">
          <ac:chgData name="(pg) Christian Ifashe" userId="4aa1a1a5-c7c3-49ac-949c-93f04be7d0c8" providerId="ADAL" clId="{38213A39-07B1-4061-AAA8-E44E8A7ED2AD}" dt="2025-05-08T10:54:58.205" v="218" actId="26606"/>
          <ac:spMkLst>
            <pc:docMk/>
            <pc:sldMk cId="3316541800" sldId="366"/>
            <ac:spMk id="8" creationId="{A2ED3B5E-04BD-B74E-75C0-05844677F22E}"/>
          </ac:spMkLst>
        </pc:spChg>
        <pc:spChg chg="add mod">
          <ac:chgData name="(pg) Christian Ifashe" userId="4aa1a1a5-c7c3-49ac-949c-93f04be7d0c8" providerId="ADAL" clId="{38213A39-07B1-4061-AAA8-E44E8A7ED2AD}" dt="2025-05-08T12:45:58.590" v="1420" actId="207"/>
          <ac:spMkLst>
            <pc:docMk/>
            <pc:sldMk cId="3316541800" sldId="366"/>
            <ac:spMk id="11" creationId="{091AC2DA-F1BA-D70B-847C-0CE883AAE17E}"/>
          </ac:spMkLst>
        </pc:spChg>
        <pc:spChg chg="add del">
          <ac:chgData name="(pg) Christian Ifashe" userId="4aa1a1a5-c7c3-49ac-949c-93f04be7d0c8" providerId="ADAL" clId="{38213A39-07B1-4061-AAA8-E44E8A7ED2AD}" dt="2025-05-08T11:39:11.763" v="315" actId="478"/>
          <ac:spMkLst>
            <pc:docMk/>
            <pc:sldMk cId="3316541800" sldId="366"/>
            <ac:spMk id="14" creationId="{FECF6BE9-A598-5733-8E75-E1CC469DFD28}"/>
          </ac:spMkLst>
        </pc:spChg>
        <pc:spChg chg="add mod">
          <ac:chgData name="(pg) Christian Ifashe" userId="4aa1a1a5-c7c3-49ac-949c-93f04be7d0c8" providerId="ADAL" clId="{38213A39-07B1-4061-AAA8-E44E8A7ED2AD}" dt="2025-05-08T12:46:03.032" v="1421" actId="207"/>
          <ac:spMkLst>
            <pc:docMk/>
            <pc:sldMk cId="3316541800" sldId="366"/>
            <ac:spMk id="15" creationId="{95F66171-C970-8856-AE73-E1C54E3CB3B6}"/>
          </ac:spMkLst>
        </pc:spChg>
        <pc:spChg chg="add">
          <ac:chgData name="(pg) Christian Ifashe" userId="4aa1a1a5-c7c3-49ac-949c-93f04be7d0c8" providerId="ADAL" clId="{38213A39-07B1-4061-AAA8-E44E8A7ED2AD}" dt="2025-05-08T11:41:04.178" v="369"/>
          <ac:spMkLst>
            <pc:docMk/>
            <pc:sldMk cId="3316541800" sldId="366"/>
            <ac:spMk id="16" creationId="{5A7AEEB9-B432-3FF0-4543-A22D533EB6C9}"/>
          </ac:spMkLst>
        </pc:spChg>
        <pc:spChg chg="add">
          <ac:chgData name="(pg) Christian Ifashe" userId="4aa1a1a5-c7c3-49ac-949c-93f04be7d0c8" providerId="ADAL" clId="{38213A39-07B1-4061-AAA8-E44E8A7ED2AD}" dt="2025-05-08T11:41:08.741" v="370"/>
          <ac:spMkLst>
            <pc:docMk/>
            <pc:sldMk cId="3316541800" sldId="366"/>
            <ac:spMk id="17" creationId="{9D7CB702-7598-2ECC-A7CB-C8B2BD7D7960}"/>
          </ac:spMkLst>
        </pc:spChg>
        <pc:spChg chg="add">
          <ac:chgData name="(pg) Christian Ifashe" userId="4aa1a1a5-c7c3-49ac-949c-93f04be7d0c8" providerId="ADAL" clId="{38213A39-07B1-4061-AAA8-E44E8A7ED2AD}" dt="2025-05-08T11:41:13.781" v="372"/>
          <ac:spMkLst>
            <pc:docMk/>
            <pc:sldMk cId="3316541800" sldId="366"/>
            <ac:spMk id="18" creationId="{941E631C-9FAD-9F4A-7EB1-3A2EFAD0D720}"/>
          </ac:spMkLst>
        </pc:spChg>
        <pc:picChg chg="add del mod">
          <ac:chgData name="(pg) Christian Ifashe" userId="4aa1a1a5-c7c3-49ac-949c-93f04be7d0c8" providerId="ADAL" clId="{38213A39-07B1-4061-AAA8-E44E8A7ED2AD}" dt="2025-05-08T10:54:07.746" v="215" actId="478"/>
          <ac:picMkLst>
            <pc:docMk/>
            <pc:sldMk cId="3316541800" sldId="366"/>
            <ac:picMk id="6" creationId="{48344E12-0A3B-34CD-03D4-6115DF878A80}"/>
          </ac:picMkLst>
        </pc:picChg>
        <pc:picChg chg="add mod ord">
          <ac:chgData name="(pg) Christian Ifashe" userId="4aa1a1a5-c7c3-49ac-949c-93f04be7d0c8" providerId="ADAL" clId="{38213A39-07B1-4061-AAA8-E44E8A7ED2AD}" dt="2025-05-08T11:39:50.748" v="324" actId="1076"/>
          <ac:picMkLst>
            <pc:docMk/>
            <pc:sldMk cId="3316541800" sldId="366"/>
            <ac:picMk id="10" creationId="{C95DDA3C-1598-C972-D469-32F9A9D8C3CE}"/>
          </ac:picMkLst>
        </pc:picChg>
        <pc:cxnChg chg="add mod">
          <ac:chgData name="(pg) Christian Ifashe" userId="4aa1a1a5-c7c3-49ac-949c-93f04be7d0c8" providerId="ADAL" clId="{38213A39-07B1-4061-AAA8-E44E8A7ED2AD}" dt="2025-05-08T11:38:33.469" v="313" actId="13822"/>
          <ac:cxnSpMkLst>
            <pc:docMk/>
            <pc:sldMk cId="3316541800" sldId="366"/>
            <ac:cxnSpMk id="13" creationId="{136DBCC0-7A74-F4E1-661A-F4E3EEDA3A31}"/>
          </ac:cxnSpMkLst>
        </pc:cxnChg>
      </pc:sldChg>
      <pc:sldChg chg="del">
        <pc:chgData name="(pg) Christian Ifashe" userId="4aa1a1a5-c7c3-49ac-949c-93f04be7d0c8" providerId="ADAL" clId="{38213A39-07B1-4061-AAA8-E44E8A7ED2AD}" dt="2025-05-08T12:48:10.875" v="1425" actId="47"/>
        <pc:sldMkLst>
          <pc:docMk/>
          <pc:sldMk cId="839888922" sldId="367"/>
        </pc:sldMkLst>
      </pc:sldChg>
      <pc:sldChg chg="addSp delSp modSp mod">
        <pc:chgData name="(pg) Christian Ifashe" userId="4aa1a1a5-c7c3-49ac-949c-93f04be7d0c8" providerId="ADAL" clId="{38213A39-07B1-4061-AAA8-E44E8A7ED2AD}" dt="2025-05-08T12:45:40.152" v="1418" actId="207"/>
        <pc:sldMkLst>
          <pc:docMk/>
          <pc:sldMk cId="2705100997" sldId="368"/>
        </pc:sldMkLst>
        <pc:spChg chg="add mod">
          <ac:chgData name="(pg) Christian Ifashe" userId="4aa1a1a5-c7c3-49ac-949c-93f04be7d0c8" providerId="ADAL" clId="{38213A39-07B1-4061-AAA8-E44E8A7ED2AD}" dt="2025-05-08T10:51:18.425" v="196" actId="207"/>
          <ac:spMkLst>
            <pc:docMk/>
            <pc:sldMk cId="2705100997" sldId="368"/>
            <ac:spMk id="8" creationId="{4C5243C5-6847-0768-08C6-157DB83E9474}"/>
          </ac:spMkLst>
        </pc:spChg>
        <pc:spChg chg="add mod">
          <ac:chgData name="(pg) Christian Ifashe" userId="4aa1a1a5-c7c3-49ac-949c-93f04be7d0c8" providerId="ADAL" clId="{38213A39-07B1-4061-AAA8-E44E8A7ED2AD}" dt="2025-05-08T12:20:22.667" v="815" actId="1076"/>
          <ac:spMkLst>
            <pc:docMk/>
            <pc:sldMk cId="2705100997" sldId="368"/>
            <ac:spMk id="17" creationId="{FAA241CA-5702-0D28-8019-725E74BAAD5B}"/>
          </ac:spMkLst>
        </pc:spChg>
        <pc:spChg chg="add del mod">
          <ac:chgData name="(pg) Christian Ifashe" userId="4aa1a1a5-c7c3-49ac-949c-93f04be7d0c8" providerId="ADAL" clId="{38213A39-07B1-4061-AAA8-E44E8A7ED2AD}" dt="2025-05-08T12:24:46.019" v="933" actId="478"/>
          <ac:spMkLst>
            <pc:docMk/>
            <pc:sldMk cId="2705100997" sldId="368"/>
            <ac:spMk id="19" creationId="{E3F02882-DC7A-2666-2E26-8DB40B4AE38B}"/>
          </ac:spMkLst>
        </pc:spChg>
        <pc:spChg chg="add del mod">
          <ac:chgData name="(pg) Christian Ifashe" userId="4aa1a1a5-c7c3-49ac-949c-93f04be7d0c8" providerId="ADAL" clId="{38213A39-07B1-4061-AAA8-E44E8A7ED2AD}" dt="2025-05-08T12:23:51.106" v="920" actId="478"/>
          <ac:spMkLst>
            <pc:docMk/>
            <pc:sldMk cId="2705100997" sldId="368"/>
            <ac:spMk id="20" creationId="{D1739C64-53C8-4107-22C0-0139B26DE1FA}"/>
          </ac:spMkLst>
        </pc:spChg>
        <pc:spChg chg="add mod">
          <ac:chgData name="(pg) Christian Ifashe" userId="4aa1a1a5-c7c3-49ac-949c-93f04be7d0c8" providerId="ADAL" clId="{38213A39-07B1-4061-AAA8-E44E8A7ED2AD}" dt="2025-05-08T12:45:34.094" v="1417" actId="207"/>
          <ac:spMkLst>
            <pc:docMk/>
            <pc:sldMk cId="2705100997" sldId="368"/>
            <ac:spMk id="21" creationId="{E090CEBE-05F5-85F0-4379-CFC137A61630}"/>
          </ac:spMkLst>
        </pc:spChg>
        <pc:spChg chg="add del">
          <ac:chgData name="(pg) Christian Ifashe" userId="4aa1a1a5-c7c3-49ac-949c-93f04be7d0c8" providerId="ADAL" clId="{38213A39-07B1-4061-AAA8-E44E8A7ED2AD}" dt="2025-05-08T12:25:24.072" v="943" actId="478"/>
          <ac:spMkLst>
            <pc:docMk/>
            <pc:sldMk cId="2705100997" sldId="368"/>
            <ac:spMk id="22" creationId="{3E6A213C-40AA-2C7C-F776-0424534F25EB}"/>
          </ac:spMkLst>
        </pc:spChg>
        <pc:spChg chg="add del">
          <ac:chgData name="(pg) Christian Ifashe" userId="4aa1a1a5-c7c3-49ac-949c-93f04be7d0c8" providerId="ADAL" clId="{38213A39-07B1-4061-AAA8-E44E8A7ED2AD}" dt="2025-05-08T12:25:35.248" v="945" actId="478"/>
          <ac:spMkLst>
            <pc:docMk/>
            <pc:sldMk cId="2705100997" sldId="368"/>
            <ac:spMk id="23" creationId="{892665FA-2171-5B9B-32BF-4360A9012302}"/>
          </ac:spMkLst>
        </pc:spChg>
        <pc:spChg chg="add del">
          <ac:chgData name="(pg) Christian Ifashe" userId="4aa1a1a5-c7c3-49ac-949c-93f04be7d0c8" providerId="ADAL" clId="{38213A39-07B1-4061-AAA8-E44E8A7ED2AD}" dt="2025-05-08T12:25:48.935" v="947" actId="478"/>
          <ac:spMkLst>
            <pc:docMk/>
            <pc:sldMk cId="2705100997" sldId="368"/>
            <ac:spMk id="24" creationId="{C6E5BCE8-A928-FE89-782E-65155D6799C7}"/>
          </ac:spMkLst>
        </pc:spChg>
        <pc:spChg chg="add del">
          <ac:chgData name="(pg) Christian Ifashe" userId="4aa1a1a5-c7c3-49ac-949c-93f04be7d0c8" providerId="ADAL" clId="{38213A39-07B1-4061-AAA8-E44E8A7ED2AD}" dt="2025-05-08T12:26:00.070" v="951" actId="478"/>
          <ac:spMkLst>
            <pc:docMk/>
            <pc:sldMk cId="2705100997" sldId="368"/>
            <ac:spMk id="25" creationId="{303AEC98-913C-36E1-3000-2DC7AEEF1A93}"/>
          </ac:spMkLst>
        </pc:spChg>
        <pc:spChg chg="add mod">
          <ac:chgData name="(pg) Christian Ifashe" userId="4aa1a1a5-c7c3-49ac-949c-93f04be7d0c8" providerId="ADAL" clId="{38213A39-07B1-4061-AAA8-E44E8A7ED2AD}" dt="2025-05-08T12:26:40.755" v="955" actId="208"/>
          <ac:spMkLst>
            <pc:docMk/>
            <pc:sldMk cId="2705100997" sldId="368"/>
            <ac:spMk id="26" creationId="{1912A245-FDAC-92A1-F62F-25A5929058E5}"/>
          </ac:spMkLst>
        </pc:spChg>
        <pc:spChg chg="add mod">
          <ac:chgData name="(pg) Christian Ifashe" userId="4aa1a1a5-c7c3-49ac-949c-93f04be7d0c8" providerId="ADAL" clId="{38213A39-07B1-4061-AAA8-E44E8A7ED2AD}" dt="2025-05-08T12:45:40.152" v="1418" actId="207"/>
          <ac:spMkLst>
            <pc:docMk/>
            <pc:sldMk cId="2705100997" sldId="368"/>
            <ac:spMk id="27" creationId="{732D1F99-8F37-D8E5-2C54-68892EDD36C9}"/>
          </ac:spMkLst>
        </pc:spChg>
        <pc:picChg chg="add del mod">
          <ac:chgData name="(pg) Christian Ifashe" userId="4aa1a1a5-c7c3-49ac-949c-93f04be7d0c8" providerId="ADAL" clId="{38213A39-07B1-4061-AAA8-E44E8A7ED2AD}" dt="2025-05-08T10:55:40.619" v="226" actId="478"/>
          <ac:picMkLst>
            <pc:docMk/>
            <pc:sldMk cId="2705100997" sldId="368"/>
            <ac:picMk id="6" creationId="{A38F8B05-F330-967D-C22A-3F37A411A247}"/>
          </ac:picMkLst>
        </pc:picChg>
        <pc:picChg chg="add del mod">
          <ac:chgData name="(pg) Christian Ifashe" userId="4aa1a1a5-c7c3-49ac-949c-93f04be7d0c8" providerId="ADAL" clId="{38213A39-07B1-4061-AAA8-E44E8A7ED2AD}" dt="2025-05-08T10:53:30.876" v="209" actId="22"/>
          <ac:picMkLst>
            <pc:docMk/>
            <pc:sldMk cId="2705100997" sldId="368"/>
            <ac:picMk id="10" creationId="{97BB2B05-F196-50B0-3A16-DD7FF937DBC1}"/>
          </ac:picMkLst>
        </pc:picChg>
        <pc:picChg chg="add mod">
          <ac:chgData name="(pg) Christian Ifashe" userId="4aa1a1a5-c7c3-49ac-949c-93f04be7d0c8" providerId="ADAL" clId="{38213A39-07B1-4061-AAA8-E44E8A7ED2AD}" dt="2025-05-08T12:25:52.633" v="949" actId="1076"/>
          <ac:picMkLst>
            <pc:docMk/>
            <pc:sldMk cId="2705100997" sldId="368"/>
            <ac:picMk id="12" creationId="{18C491CC-4D9C-6C1A-E2CC-B87AC0462872}"/>
          </ac:picMkLst>
        </pc:picChg>
        <pc:cxnChg chg="add mod">
          <ac:chgData name="(pg) Christian Ifashe" userId="4aa1a1a5-c7c3-49ac-949c-93f04be7d0c8" providerId="ADAL" clId="{38213A39-07B1-4061-AAA8-E44E8A7ED2AD}" dt="2025-05-08T12:19:18.974" v="782" actId="1582"/>
          <ac:cxnSpMkLst>
            <pc:docMk/>
            <pc:sldMk cId="2705100997" sldId="368"/>
            <ac:cxnSpMk id="14" creationId="{56D5EE38-F702-9D41-FCB0-D3F635BB2AA5}"/>
          </ac:cxnSpMkLst>
        </pc:cxnChg>
      </pc:sldChg>
      <pc:sldChg chg="addSp delSp modSp mod">
        <pc:chgData name="(pg) Christian Ifashe" userId="4aa1a1a5-c7c3-49ac-949c-93f04be7d0c8" providerId="ADAL" clId="{38213A39-07B1-4061-AAA8-E44E8A7ED2AD}" dt="2025-05-08T12:15:24.924" v="777" actId="20577"/>
        <pc:sldMkLst>
          <pc:docMk/>
          <pc:sldMk cId="3980446575" sldId="369"/>
        </pc:sldMkLst>
        <pc:spChg chg="add mod">
          <ac:chgData name="(pg) Christian Ifashe" userId="4aa1a1a5-c7c3-49ac-949c-93f04be7d0c8" providerId="ADAL" clId="{38213A39-07B1-4061-AAA8-E44E8A7ED2AD}" dt="2025-05-08T10:51:23.393" v="197" actId="207"/>
          <ac:spMkLst>
            <pc:docMk/>
            <pc:sldMk cId="3980446575" sldId="369"/>
            <ac:spMk id="10" creationId="{9F7A65A8-C421-BAD5-D464-91678B50A981}"/>
          </ac:spMkLst>
        </pc:spChg>
        <pc:spChg chg="add del mod">
          <ac:chgData name="(pg) Christian Ifashe" userId="4aa1a1a5-c7c3-49ac-949c-93f04be7d0c8" providerId="ADAL" clId="{38213A39-07B1-4061-AAA8-E44E8A7ED2AD}" dt="2025-05-08T11:51:22.499" v="506" actId="478"/>
          <ac:spMkLst>
            <pc:docMk/>
            <pc:sldMk cId="3980446575" sldId="369"/>
            <ac:spMk id="11" creationId="{C4994A15-85EB-2148-7972-09AABF5D9697}"/>
          </ac:spMkLst>
        </pc:spChg>
        <pc:spChg chg="add del">
          <ac:chgData name="(pg) Christian Ifashe" userId="4aa1a1a5-c7c3-49ac-949c-93f04be7d0c8" providerId="ADAL" clId="{38213A39-07B1-4061-AAA8-E44E8A7ED2AD}" dt="2025-05-08T11:51:09.172" v="500" actId="11529"/>
          <ac:spMkLst>
            <pc:docMk/>
            <pc:sldMk cId="3980446575" sldId="369"/>
            <ac:spMk id="12" creationId="{1CA65731-6E25-2C73-72A2-5634536812FE}"/>
          </ac:spMkLst>
        </pc:spChg>
        <pc:spChg chg="add mod">
          <ac:chgData name="(pg) Christian Ifashe" userId="4aa1a1a5-c7c3-49ac-949c-93f04be7d0c8" providerId="ADAL" clId="{38213A39-07B1-4061-AAA8-E44E8A7ED2AD}" dt="2025-05-08T12:14:33.157" v="756" actId="1076"/>
          <ac:spMkLst>
            <pc:docMk/>
            <pc:sldMk cId="3980446575" sldId="369"/>
            <ac:spMk id="13" creationId="{A8B7BCE7-8CDF-7A21-3DE4-EAA92C6C6DD0}"/>
          </ac:spMkLst>
        </pc:spChg>
        <pc:spChg chg="add mod">
          <ac:chgData name="(pg) Christian Ifashe" userId="4aa1a1a5-c7c3-49ac-949c-93f04be7d0c8" providerId="ADAL" clId="{38213A39-07B1-4061-AAA8-E44E8A7ED2AD}" dt="2025-05-08T12:15:24.924" v="777" actId="20577"/>
          <ac:spMkLst>
            <pc:docMk/>
            <pc:sldMk cId="3980446575" sldId="369"/>
            <ac:spMk id="21" creationId="{547D4F1D-0B24-B909-E136-35B65ABD1CD4}"/>
          </ac:spMkLst>
        </pc:spChg>
        <pc:spChg chg="add mod">
          <ac:chgData name="(pg) Christian Ifashe" userId="4aa1a1a5-c7c3-49ac-949c-93f04be7d0c8" providerId="ADAL" clId="{38213A39-07B1-4061-AAA8-E44E8A7ED2AD}" dt="2025-05-08T12:14:59.198" v="763" actId="12"/>
          <ac:spMkLst>
            <pc:docMk/>
            <pc:sldMk cId="3980446575" sldId="369"/>
            <ac:spMk id="23" creationId="{88736D1D-F7FF-AD5B-D43D-8608A6A6B492}"/>
          </ac:spMkLst>
        </pc:spChg>
        <pc:picChg chg="add del mod">
          <ac:chgData name="(pg) Christian Ifashe" userId="4aa1a1a5-c7c3-49ac-949c-93f04be7d0c8" providerId="ADAL" clId="{38213A39-07B1-4061-AAA8-E44E8A7ED2AD}" dt="2025-05-08T10:36:09.895" v="106" actId="478"/>
          <ac:picMkLst>
            <pc:docMk/>
            <pc:sldMk cId="3980446575" sldId="369"/>
            <ac:picMk id="6" creationId="{C10203C3-E18F-C6B9-8EDC-978C5AE2EDAB}"/>
          </ac:picMkLst>
        </pc:picChg>
        <pc:picChg chg="add mod modCrop">
          <ac:chgData name="(pg) Christian Ifashe" userId="4aa1a1a5-c7c3-49ac-949c-93f04be7d0c8" providerId="ADAL" clId="{38213A39-07B1-4061-AAA8-E44E8A7ED2AD}" dt="2025-05-08T12:14:43.740" v="758" actId="1076"/>
          <ac:picMkLst>
            <pc:docMk/>
            <pc:sldMk cId="3980446575" sldId="369"/>
            <ac:picMk id="8" creationId="{4ABF66F4-D062-CD9C-09EC-A86D649CDA95}"/>
          </ac:picMkLst>
        </pc:picChg>
        <pc:cxnChg chg="add mod">
          <ac:chgData name="(pg) Christian Ifashe" userId="4aa1a1a5-c7c3-49ac-949c-93f04be7d0c8" providerId="ADAL" clId="{38213A39-07B1-4061-AAA8-E44E8A7ED2AD}" dt="2025-05-08T12:14:36.516" v="757" actId="1076"/>
          <ac:cxnSpMkLst>
            <pc:docMk/>
            <pc:sldMk cId="3980446575" sldId="369"/>
            <ac:cxnSpMk id="15" creationId="{C3C9FD7A-EB89-1DD2-8A3E-AE989543BC81}"/>
          </ac:cxnSpMkLst>
        </pc:cxnChg>
      </pc:sldChg>
      <pc:sldChg chg="addSp delSp modSp mod">
        <pc:chgData name="(pg) Christian Ifashe" userId="4aa1a1a5-c7c3-49ac-949c-93f04be7d0c8" providerId="ADAL" clId="{38213A39-07B1-4061-AAA8-E44E8A7ED2AD}" dt="2025-05-08T12:45:17.352" v="1416" actId="207"/>
        <pc:sldMkLst>
          <pc:docMk/>
          <pc:sldMk cId="510540276" sldId="370"/>
        </pc:sldMkLst>
        <pc:spChg chg="add mod">
          <ac:chgData name="(pg) Christian Ifashe" userId="4aa1a1a5-c7c3-49ac-949c-93f04be7d0c8" providerId="ADAL" clId="{38213A39-07B1-4061-AAA8-E44E8A7ED2AD}" dt="2025-05-08T10:52:06.630" v="199" actId="255"/>
          <ac:spMkLst>
            <pc:docMk/>
            <pc:sldMk cId="510540276" sldId="370"/>
            <ac:spMk id="10" creationId="{7E851768-51D2-7066-287A-D916F30EB0C8}"/>
          </ac:spMkLst>
        </pc:spChg>
        <pc:spChg chg="add del mod">
          <ac:chgData name="(pg) Christian Ifashe" userId="4aa1a1a5-c7c3-49ac-949c-93f04be7d0c8" providerId="ADAL" clId="{38213A39-07B1-4061-AAA8-E44E8A7ED2AD}" dt="2025-05-08T12:35:51.591" v="1086" actId="478"/>
          <ac:spMkLst>
            <pc:docMk/>
            <pc:sldMk cId="510540276" sldId="370"/>
            <ac:spMk id="11" creationId="{CBA7C693-3DCD-33D8-635C-709FED818A3F}"/>
          </ac:spMkLst>
        </pc:spChg>
        <pc:spChg chg="add mod">
          <ac:chgData name="(pg) Christian Ifashe" userId="4aa1a1a5-c7c3-49ac-949c-93f04be7d0c8" providerId="ADAL" clId="{38213A39-07B1-4061-AAA8-E44E8A7ED2AD}" dt="2025-05-08T12:45:04.700" v="1413" actId="207"/>
          <ac:spMkLst>
            <pc:docMk/>
            <pc:sldMk cId="510540276" sldId="370"/>
            <ac:spMk id="12" creationId="{0E307A65-3212-392A-369A-E83E6DB39E9F}"/>
          </ac:spMkLst>
        </pc:spChg>
        <pc:spChg chg="add mod">
          <ac:chgData name="(pg) Christian Ifashe" userId="4aa1a1a5-c7c3-49ac-949c-93f04be7d0c8" providerId="ADAL" clId="{38213A39-07B1-4061-AAA8-E44E8A7ED2AD}" dt="2025-05-08T12:45:09.352" v="1414" actId="207"/>
          <ac:spMkLst>
            <pc:docMk/>
            <pc:sldMk cId="510540276" sldId="370"/>
            <ac:spMk id="18" creationId="{BBE12D1E-ECE3-C31D-B077-0F3FC8530A5E}"/>
          </ac:spMkLst>
        </pc:spChg>
        <pc:spChg chg="add mod">
          <ac:chgData name="(pg) Christian Ifashe" userId="4aa1a1a5-c7c3-49ac-949c-93f04be7d0c8" providerId="ADAL" clId="{38213A39-07B1-4061-AAA8-E44E8A7ED2AD}" dt="2025-05-08T12:45:17.352" v="1416" actId="207"/>
          <ac:spMkLst>
            <pc:docMk/>
            <pc:sldMk cId="510540276" sldId="370"/>
            <ac:spMk id="22" creationId="{674535C5-A75D-3746-C33D-D1085EA5F79F}"/>
          </ac:spMkLst>
        </pc:spChg>
        <pc:spChg chg="add mod">
          <ac:chgData name="(pg) Christian Ifashe" userId="4aa1a1a5-c7c3-49ac-949c-93f04be7d0c8" providerId="ADAL" clId="{38213A39-07B1-4061-AAA8-E44E8A7ED2AD}" dt="2025-05-08T12:44:55.852" v="1411" actId="207"/>
          <ac:spMkLst>
            <pc:docMk/>
            <pc:sldMk cId="510540276" sldId="370"/>
            <ac:spMk id="27" creationId="{EA82BBEB-1327-579D-07CC-5080C7EC35A0}"/>
          </ac:spMkLst>
        </pc:spChg>
        <pc:picChg chg="add del">
          <ac:chgData name="(pg) Christian Ifashe" userId="4aa1a1a5-c7c3-49ac-949c-93f04be7d0c8" providerId="ADAL" clId="{38213A39-07B1-4061-AAA8-E44E8A7ED2AD}" dt="2025-05-08T10:47:56.678" v="180" actId="478"/>
          <ac:picMkLst>
            <pc:docMk/>
            <pc:sldMk cId="510540276" sldId="370"/>
            <ac:picMk id="6" creationId="{05C01E30-3434-4928-110B-24533E23FCB9}"/>
          </ac:picMkLst>
        </pc:picChg>
        <pc:picChg chg="add mod">
          <ac:chgData name="(pg) Christian Ifashe" userId="4aa1a1a5-c7c3-49ac-949c-93f04be7d0c8" providerId="ADAL" clId="{38213A39-07B1-4061-AAA8-E44E8A7ED2AD}" dt="2025-05-08T12:44:19.186" v="1406" actId="1076"/>
          <ac:picMkLst>
            <pc:docMk/>
            <pc:sldMk cId="510540276" sldId="370"/>
            <ac:picMk id="8" creationId="{EAAB07C7-005D-24BF-FA5C-4E3246800D58}"/>
          </ac:picMkLst>
        </pc:picChg>
        <pc:cxnChg chg="add mod">
          <ac:chgData name="(pg) Christian Ifashe" userId="4aa1a1a5-c7c3-49ac-949c-93f04be7d0c8" providerId="ADAL" clId="{38213A39-07B1-4061-AAA8-E44E8A7ED2AD}" dt="2025-05-08T12:36:49.700" v="1097" actId="14100"/>
          <ac:cxnSpMkLst>
            <pc:docMk/>
            <pc:sldMk cId="510540276" sldId="370"/>
            <ac:cxnSpMk id="14" creationId="{6CE578BA-1D8E-5AAF-2DD5-73D41EDDF4C1}"/>
          </ac:cxnSpMkLst>
        </pc:cxnChg>
        <pc:cxnChg chg="add mod">
          <ac:chgData name="(pg) Christian Ifashe" userId="4aa1a1a5-c7c3-49ac-949c-93f04be7d0c8" providerId="ADAL" clId="{38213A39-07B1-4061-AAA8-E44E8A7ED2AD}" dt="2025-05-08T12:41:00.605" v="1155" actId="14100"/>
          <ac:cxnSpMkLst>
            <pc:docMk/>
            <pc:sldMk cId="510540276" sldId="370"/>
            <ac:cxnSpMk id="19" creationId="{BFB3ACF8-3EE0-B034-2289-015C11855B7C}"/>
          </ac:cxnSpMkLst>
        </pc:cxnChg>
        <pc:cxnChg chg="add mod">
          <ac:chgData name="(pg) Christian Ifashe" userId="4aa1a1a5-c7c3-49ac-949c-93f04be7d0c8" providerId="ADAL" clId="{38213A39-07B1-4061-AAA8-E44E8A7ED2AD}" dt="2025-05-08T12:42:51.506" v="1299" actId="14100"/>
          <ac:cxnSpMkLst>
            <pc:docMk/>
            <pc:sldMk cId="510540276" sldId="370"/>
            <ac:cxnSpMk id="24" creationId="{38293F31-5F17-2DC1-5D92-FE1190E7AF34}"/>
          </ac:cxnSpMkLst>
        </pc:cxnChg>
        <pc:cxnChg chg="add">
          <ac:chgData name="(pg) Christian Ifashe" userId="4aa1a1a5-c7c3-49ac-949c-93f04be7d0c8" providerId="ADAL" clId="{38213A39-07B1-4061-AAA8-E44E8A7ED2AD}" dt="2025-05-08T12:44:35.424" v="1409" actId="11529"/>
          <ac:cxnSpMkLst>
            <pc:docMk/>
            <pc:sldMk cId="510540276" sldId="370"/>
            <ac:cxnSpMk id="29" creationId="{405D9A68-B139-0AD7-85C5-C6EEE22DB1CF}"/>
          </ac:cxnSpMkLst>
        </pc:cxnChg>
      </pc:sldChg>
      <pc:sldChg chg="ord">
        <pc:chgData name="(pg) Christian Ifashe" userId="4aa1a1a5-c7c3-49ac-949c-93f04be7d0c8" providerId="ADAL" clId="{38213A39-07B1-4061-AAA8-E44E8A7ED2AD}" dt="2025-05-08T11:22:06.141" v="241" actId="20578"/>
        <pc:sldMkLst>
          <pc:docMk/>
          <pc:sldMk cId="2490642140" sldId="371"/>
        </pc:sldMkLst>
      </pc:sldChg>
      <pc:sldChg chg="del">
        <pc:chgData name="(pg) Christian Ifashe" userId="4aa1a1a5-c7c3-49ac-949c-93f04be7d0c8" providerId="ADAL" clId="{38213A39-07B1-4061-AAA8-E44E8A7ED2AD}" dt="2025-05-08T10:58:00.078" v="237" actId="47"/>
        <pc:sldMkLst>
          <pc:docMk/>
          <pc:sldMk cId="532800828" sldId="372"/>
        </pc:sldMkLst>
      </pc:sldChg>
      <pc:sldChg chg="addSp delSp modSp mod">
        <pc:chgData name="(pg) Christian Ifashe" userId="4aa1a1a5-c7c3-49ac-949c-93f04be7d0c8" providerId="ADAL" clId="{38213A39-07B1-4061-AAA8-E44E8A7ED2AD}" dt="2025-05-08T13:01:43.409" v="1581" actId="478"/>
        <pc:sldMkLst>
          <pc:docMk/>
          <pc:sldMk cId="255168009" sldId="374"/>
        </pc:sldMkLst>
        <pc:spChg chg="add del mod">
          <ac:chgData name="(pg) Christian Ifashe" userId="4aa1a1a5-c7c3-49ac-949c-93f04be7d0c8" providerId="ADAL" clId="{38213A39-07B1-4061-AAA8-E44E8A7ED2AD}" dt="2025-05-08T13:01:43.409" v="1581" actId="478"/>
          <ac:spMkLst>
            <pc:docMk/>
            <pc:sldMk cId="255168009" sldId="374"/>
            <ac:spMk id="6" creationId="{4AEB0944-3BEF-F95A-6C72-8C03CA1ADF98}"/>
          </ac:spMkLst>
        </pc:spChg>
      </pc:sldChg>
      <pc:sldChg chg="new ord">
        <pc:chgData name="(pg) Christian Ifashe" userId="4aa1a1a5-c7c3-49ac-949c-93f04be7d0c8" providerId="ADAL" clId="{38213A39-07B1-4061-AAA8-E44E8A7ED2AD}" dt="2025-05-08T09:41:49.324" v="2"/>
        <pc:sldMkLst>
          <pc:docMk/>
          <pc:sldMk cId="377247734" sldId="375"/>
        </pc:sldMkLst>
      </pc:sldChg>
      <pc:sldChg chg="new">
        <pc:chgData name="(pg) Christian Ifashe" userId="4aa1a1a5-c7c3-49ac-949c-93f04be7d0c8" providerId="ADAL" clId="{38213A39-07B1-4061-AAA8-E44E8A7ED2AD}" dt="2025-05-08T09:41:57.888" v="3" actId="680"/>
        <pc:sldMkLst>
          <pc:docMk/>
          <pc:sldMk cId="3879758023" sldId="376"/>
        </pc:sldMkLst>
      </pc:sldChg>
      <pc:sldChg chg="modSp add mod">
        <pc:chgData name="(pg) Christian Ifashe" userId="4aa1a1a5-c7c3-49ac-949c-93f04be7d0c8" providerId="ADAL" clId="{38213A39-07B1-4061-AAA8-E44E8A7ED2AD}" dt="2025-05-08T13:07:55.335" v="1632" actId="20577"/>
        <pc:sldMkLst>
          <pc:docMk/>
          <pc:sldMk cId="3058731312" sldId="377"/>
        </pc:sldMkLst>
        <pc:spChg chg="mod">
          <ac:chgData name="(pg) Christian Ifashe" userId="4aa1a1a5-c7c3-49ac-949c-93f04be7d0c8" providerId="ADAL" clId="{38213A39-07B1-4061-AAA8-E44E8A7ED2AD}" dt="2025-05-08T13:05:58.003" v="1616"/>
          <ac:spMkLst>
            <pc:docMk/>
            <pc:sldMk cId="3058731312" sldId="377"/>
            <ac:spMk id="20" creationId="{CD5C9279-858F-9D97-0A46-A07264DA95C7}"/>
          </ac:spMkLst>
        </pc:spChg>
        <pc:spChg chg="mod">
          <ac:chgData name="(pg) Christian Ifashe" userId="4aa1a1a5-c7c3-49ac-949c-93f04be7d0c8" providerId="ADAL" clId="{38213A39-07B1-4061-AAA8-E44E8A7ED2AD}" dt="2025-05-08T13:07:48.553" v="1630" actId="113"/>
          <ac:spMkLst>
            <pc:docMk/>
            <pc:sldMk cId="3058731312" sldId="377"/>
            <ac:spMk id="33" creationId="{08E707B1-AD18-C912-EE3B-BD2E1978F2E2}"/>
          </ac:spMkLst>
        </pc:spChg>
        <pc:spChg chg="mod">
          <ac:chgData name="(pg) Christian Ifashe" userId="4aa1a1a5-c7c3-49ac-949c-93f04be7d0c8" providerId="ADAL" clId="{38213A39-07B1-4061-AAA8-E44E8A7ED2AD}" dt="2025-05-08T13:07:52.520" v="1631" actId="20577"/>
          <ac:spMkLst>
            <pc:docMk/>
            <pc:sldMk cId="3058731312" sldId="377"/>
            <ac:spMk id="37" creationId="{20DA0150-3FE0-8995-68BF-8680B9674D78}"/>
          </ac:spMkLst>
        </pc:spChg>
        <pc:spChg chg="mod">
          <ac:chgData name="(pg) Christian Ifashe" userId="4aa1a1a5-c7c3-49ac-949c-93f04be7d0c8" providerId="ADAL" clId="{38213A39-07B1-4061-AAA8-E44E8A7ED2AD}" dt="2025-05-08T13:07:55.335" v="1632" actId="20577"/>
          <ac:spMkLst>
            <pc:docMk/>
            <pc:sldMk cId="3058731312" sldId="377"/>
            <ac:spMk id="41" creationId="{B30AE5F2-C13C-69C7-1BD3-4108F7713FD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053B59-8ED2-441F-93B7-B3AA3F88F5B7}" type="datetime1">
              <a:rPr lang="en-GB" smtClean="0"/>
              <a:t>09/05/2025</a:t>
            </a:fld>
            <a:endParaRPr lang="en-GB"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61E857-36B8-43F1-9D87-FE508167BCE3}" type="slidenum">
              <a:rPr lang="en-GB" smtClean="0"/>
              <a:t>‹#›</a:t>
            </a:fld>
            <a:endParaRPr lang="en-GB"/>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0F6-ADC4-4852-80CE-BF89F4F41C83}" type="datetime1">
              <a:rPr lang="en-GB" smtClean="0"/>
              <a:pPr/>
              <a:t>09/05/2025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FAAAB6-A2C6-4A85-A3A1-98EFBA61C967}" type="slidenum">
              <a:rPr lang="en-GB" noProof="0" smtClean="0"/>
              <a:t>‹#›</a:t>
            </a:fld>
            <a:endParaRPr lang="en-GB" noProof="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a:effectLst/>
              <a:latin typeface="Segoe UI" panose="020B0502040204020203" pitchFamily="34" charset="0"/>
            </a:endParaRPr>
          </a:p>
          <a:p>
            <a:pPr rtl="0"/>
            <a:r>
              <a:rPr lang="en-GB"/>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rtlCol="0"/>
          <a:lstStyle/>
          <a:p>
            <a:pPr rtl="0"/>
            <a:fld id="{8EAA36B1-75F6-458C-B388-8BC01E9857C8}" type="slidenum">
              <a:rPr lang="en-GB" smtClean="0"/>
              <a:t>3</a:t>
            </a:fld>
            <a:endParaRPr lang="en-GB"/>
          </a:p>
        </p:txBody>
      </p:sp>
    </p:spTree>
    <p:extLst>
      <p:ext uri="{BB962C8B-B14F-4D97-AF65-F5344CB8AC3E}">
        <p14:creationId xmlns:p14="http://schemas.microsoft.com/office/powerpoint/2010/main" val="27032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AAAB6-A2C6-4A85-A3A1-98EFBA61C967}" type="slidenum">
              <a:rPr lang="en-GB" smtClean="0"/>
              <a:t>5</a:t>
            </a:fld>
            <a:endParaRPr lang="en-GB"/>
          </a:p>
        </p:txBody>
      </p:sp>
    </p:spTree>
    <p:extLst>
      <p:ext uri="{BB962C8B-B14F-4D97-AF65-F5344CB8AC3E}">
        <p14:creationId xmlns:p14="http://schemas.microsoft.com/office/powerpoint/2010/main" val="177006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AAAB6-A2C6-4A85-A3A1-98EFBA61C967}" type="slidenum">
              <a:rPr lang="en-GB" smtClean="0"/>
              <a:t>6</a:t>
            </a:fld>
            <a:endParaRPr lang="en-GB"/>
          </a:p>
        </p:txBody>
      </p:sp>
    </p:spTree>
    <p:extLst>
      <p:ext uri="{BB962C8B-B14F-4D97-AF65-F5344CB8AC3E}">
        <p14:creationId xmlns:p14="http://schemas.microsoft.com/office/powerpoint/2010/main" val="217791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AAAB6-A2C6-4A85-A3A1-98EFBA61C967}" type="slidenum">
              <a:rPr lang="en-GB" smtClean="0"/>
              <a:t>7</a:t>
            </a:fld>
            <a:endParaRPr lang="en-GB"/>
          </a:p>
        </p:txBody>
      </p:sp>
    </p:spTree>
    <p:extLst>
      <p:ext uri="{BB962C8B-B14F-4D97-AF65-F5344CB8AC3E}">
        <p14:creationId xmlns:p14="http://schemas.microsoft.com/office/powerpoint/2010/main" val="86396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AAAB6-A2C6-4A85-A3A1-98EFBA61C967}" type="slidenum">
              <a:rPr lang="en-GB" smtClean="0"/>
              <a:t>16</a:t>
            </a:fld>
            <a:endParaRPr lang="en-GB"/>
          </a:p>
        </p:txBody>
      </p:sp>
    </p:spTree>
    <p:extLst>
      <p:ext uri="{BB962C8B-B14F-4D97-AF65-F5344CB8AC3E}">
        <p14:creationId xmlns:p14="http://schemas.microsoft.com/office/powerpoint/2010/main" val="336152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C8D7B-91AC-ACBB-1D26-A447C592C5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863526-5E62-F3C3-C0BB-9AF850D064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7E08C5-7F0A-0ACB-EAB5-6A081578ABD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DA76D93-992B-35C3-C1DC-EFA539308107}"/>
              </a:ext>
            </a:extLst>
          </p:cNvPr>
          <p:cNvSpPr>
            <a:spLocks noGrp="1"/>
          </p:cNvSpPr>
          <p:nvPr>
            <p:ph type="sldNum" sz="quarter" idx="5"/>
          </p:nvPr>
        </p:nvSpPr>
        <p:spPr/>
        <p:txBody>
          <a:bodyPr/>
          <a:lstStyle/>
          <a:p>
            <a:pPr rtl="0"/>
            <a:fld id="{BCFAAAB6-A2C6-4A85-A3A1-98EFBA61C967}" type="slidenum">
              <a:rPr lang="en-GB" smtClean="0"/>
              <a:t>17</a:t>
            </a:fld>
            <a:endParaRPr lang="en-GB"/>
          </a:p>
        </p:txBody>
      </p:sp>
    </p:spTree>
    <p:extLst>
      <p:ext uri="{BB962C8B-B14F-4D97-AF65-F5344CB8AC3E}">
        <p14:creationId xmlns:p14="http://schemas.microsoft.com/office/powerpoint/2010/main" val="1062812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rtlCol="0" anchor="ctr">
            <a:normAutofit/>
          </a:bodyPr>
          <a:lstStyle>
            <a:lvl1pPr algn="ctr">
              <a:defRPr sz="66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rtlCol="0"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rtlCol="0" anchor="ctr">
            <a:normAutofit/>
          </a:bodyPr>
          <a:lstStyle>
            <a:lvl1pPr>
              <a:defRPr sz="28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rtlCol="0"/>
          <a:lstStyle>
            <a:lvl1pPr marL="0" indent="0">
              <a:buNone/>
              <a:defRPr sz="1800"/>
            </a:lvl1pPr>
          </a:lstStyle>
          <a:p>
            <a:pPr lvl="0" rtl="0"/>
            <a:r>
              <a:rPr lang="en-US" noProof="0"/>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rtlCol="0" anchor="ctr"/>
          <a:lstStyle>
            <a:lvl1pPr algn="ctr">
              <a:buNone/>
              <a:defRPr/>
            </a:lvl1pPr>
          </a:lstStyle>
          <a:p>
            <a:pPr rtl="0"/>
            <a:r>
              <a:rPr lang="en-US" noProof="0"/>
              <a:t>Click icon to add picture</a:t>
            </a:r>
            <a:endParaRPr lang="en-GB" noProof="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rtlCol="0" anchor="ctr"/>
          <a:lstStyle>
            <a:lvl1pPr algn="ctr">
              <a:buNone/>
              <a:defRPr/>
            </a:lvl1pPr>
          </a:lstStyle>
          <a:p>
            <a:pPr rtl="0"/>
            <a:r>
              <a:rPr lang="en-US" noProof="0"/>
              <a:t>Click icon to add picture</a:t>
            </a:r>
            <a:endParaRPr lang="en-GB" noProof="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rtlCol="0" anchor="ctr"/>
          <a:lstStyle>
            <a:lvl1pPr algn="ctr">
              <a:buNone/>
              <a:defRPr/>
            </a:lvl1pPr>
          </a:lstStyle>
          <a:p>
            <a:pPr rtl="0"/>
            <a:r>
              <a:rPr lang="en-US" noProof="0"/>
              <a:t>Click icon to add picture</a:t>
            </a:r>
            <a:endParaRPr lang="en-GB" noProof="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en-GB" noProof="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en-GB" noProof="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rtlCol="0" anchor="ctr">
            <a:normAutofit/>
          </a:bodyPr>
          <a:lstStyle>
            <a:lvl1pPr>
              <a:defRPr sz="2800"/>
            </a:lvl1pPr>
          </a:lstStyle>
          <a:p>
            <a:pPr rtl="0"/>
            <a:r>
              <a:rPr lang="en-US" noProof="0"/>
              <a:t>Click to edit Master title style</a:t>
            </a:r>
            <a:endParaRPr lang="en-GB" noProof="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rtlCol="0" anchor="ctr"/>
          <a:lstStyle>
            <a:lvl1pPr algn="ctr">
              <a:buNone/>
              <a:defRPr/>
            </a:lvl1pPr>
          </a:lstStyle>
          <a:p>
            <a:pPr rtl="0"/>
            <a:r>
              <a:rPr lang="en-US" noProof="0"/>
              <a:t>Click icon to add picture</a:t>
            </a:r>
            <a:endParaRPr lang="en-GB" noProof="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rtlCol="0" anchor="ctr"/>
          <a:lstStyle>
            <a:lvl1pPr algn="ctr">
              <a:buNone/>
              <a:defRPr/>
            </a:lvl1pPr>
          </a:lstStyle>
          <a:p>
            <a:pPr rtl="0"/>
            <a:r>
              <a:rPr lang="en-US" noProof="0"/>
              <a:t>Click icon to add picture</a:t>
            </a:r>
            <a:endParaRPr lang="en-GB" noProof="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rtlCol="0" anchor="ctr"/>
          <a:lstStyle>
            <a:lvl1pPr algn="ctr">
              <a:buNone/>
              <a:defRPr/>
            </a:lvl1pPr>
          </a:lstStyle>
          <a:p>
            <a:pPr rtl="0"/>
            <a:r>
              <a:rPr lang="en-US" noProof="0"/>
              <a:t>Click icon to add picture</a:t>
            </a:r>
            <a:endParaRPr lang="en-GB" noProof="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en-GB" noProof="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en-GB" noProof="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en-GB" noProof="0" smtClean="0"/>
              <a:t>‹#›</a:t>
            </a:fld>
            <a:endParaRPr lang="en-GB" noProof="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rtlCol="0" anchor="ctr"/>
          <a:lstStyle>
            <a:lvl1pPr algn="ctr">
              <a:buNone/>
              <a:defRPr/>
            </a:lvl1pPr>
          </a:lstStyle>
          <a:p>
            <a:pPr rtl="0"/>
            <a:r>
              <a:rPr lang="en-US" noProof="0"/>
              <a:t>Click icon to add picture</a:t>
            </a:r>
            <a:endParaRPr lang="en-GB" noProof="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rtlCol="0"/>
          <a:lstStyle>
            <a:lvl1pPr marL="0" indent="0">
              <a:buNone/>
              <a:defRPr sz="1600"/>
            </a:lvl1pPr>
          </a:lstStyle>
          <a:p>
            <a:pPr lvl="0" rtl="0"/>
            <a:r>
              <a:rPr lang="en-US" noProof="0"/>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rtlCol="0"/>
          <a:lstStyle>
            <a:lvl1pPr marL="0" indent="0">
              <a:buNone/>
              <a:defRPr sz="1600"/>
            </a:lvl1pPr>
          </a:lstStyle>
          <a:p>
            <a:pPr lvl="0" rtl="0"/>
            <a:r>
              <a:rPr lang="en-US" noProof="0"/>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rtlCol="0"/>
          <a:lstStyle>
            <a:lvl1pPr marL="0" indent="0">
              <a:buNone/>
              <a:defRPr sz="1600"/>
            </a:lvl1pPr>
          </a:lstStyle>
          <a:p>
            <a:pPr lvl="0" rtl="0"/>
            <a:r>
              <a:rPr lang="en-US" noProof="0"/>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rtlCol="0" anchor="ctr"/>
          <a:lstStyle>
            <a:lvl1pPr algn="ctr">
              <a:buNone/>
              <a:defRPr sz="900"/>
            </a:lvl1pPr>
          </a:lstStyle>
          <a:p>
            <a:pPr rtl="0"/>
            <a:r>
              <a:rPr lang="en-GB" noProof="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rtlCol="0" anchor="ctr"/>
          <a:lstStyle>
            <a:lvl1pPr algn="ctr">
              <a:buNone/>
              <a:defRPr sz="900"/>
            </a:lvl1pPr>
          </a:lstStyle>
          <a:p>
            <a:pPr rtl="0"/>
            <a:r>
              <a:rPr lang="en-GB" noProof="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rtlCol="0" anchor="ctr"/>
          <a:lstStyle>
            <a:lvl1pPr algn="ctr">
              <a:buNone/>
              <a:defRPr sz="900"/>
            </a:lvl1pPr>
          </a:lstStyle>
          <a:p>
            <a:pPr rtl="0"/>
            <a:r>
              <a:rPr lang="en-GB" noProof="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rtlCol="0">
            <a:normAutofit/>
          </a:bodyPr>
          <a:lstStyle>
            <a:lvl1pPr>
              <a:defRPr sz="5400"/>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rtlCol="0"/>
          <a:lstStyle/>
          <a:p>
            <a:pPr rtl="0"/>
            <a:r>
              <a:rPr lang="en-GB" noProof="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rtlCol="0"/>
          <a:lstStyle/>
          <a:p>
            <a:pPr rtl="0"/>
            <a:r>
              <a:rPr lang="en-GB" noProof="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rtlCol="0"/>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rtlCol="0">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rtlCol="0"/>
          <a:lstStyle/>
          <a:p>
            <a:pPr rtl="0"/>
            <a:r>
              <a:rPr lang="en-GB" noProof="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rtlCol="0">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rtlCol="0"/>
          <a:lstStyle/>
          <a:p>
            <a:pPr rtl="0"/>
            <a:r>
              <a:rPr lang="en-GB" noProof="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rtlCol="0" anchor="b">
            <a:normAutofit/>
          </a:bodyPr>
          <a:lstStyle>
            <a:lvl1pPr>
              <a:defRPr sz="5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rtlCol="0"/>
          <a:lstStyle>
            <a:lvl1pPr>
              <a:buNone/>
              <a:defRPr sz="1800"/>
            </a:lvl1pPr>
          </a:lstStyle>
          <a:p>
            <a:pPr lvl="0" rtl="0"/>
            <a:r>
              <a:rPr lang="en-US" noProof="0"/>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rtlCol="0" anchor="ctr"/>
          <a:lstStyle>
            <a:lvl1pPr algn="ctr">
              <a:buNone/>
              <a:defRPr/>
            </a:lvl1pPr>
          </a:lstStyle>
          <a:p>
            <a:pPr rtl="0"/>
            <a:r>
              <a:rPr lang="en-US" noProof="0"/>
              <a:t>Click icon to add picture</a:t>
            </a:r>
            <a:endParaRPr lang="en-GB" noProof="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rtlCol="0" anchor="b">
            <a:normAutofit/>
          </a:bodyPr>
          <a:lstStyle>
            <a:lvl1pPr>
              <a:defRPr sz="5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rtlCol="0"/>
          <a:lstStyle>
            <a:lvl1pPr marL="0" indent="0">
              <a:buNone/>
              <a:defRPr sz="1800"/>
            </a:lvl1pPr>
          </a:lstStyle>
          <a:p>
            <a:pPr lvl="0" rtl="0"/>
            <a:r>
              <a:rPr lang="en-US" noProof="0"/>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rtlCol="0"/>
          <a:lstStyle/>
          <a:p>
            <a:pPr rtl="0"/>
            <a:fld id="{A65A5C87-DF58-40C8-B092-1DE63DB4547E}" type="slidenum">
              <a:rPr lang="en-GB" noProof="0" smtClean="0"/>
              <a:t>‹#›</a:t>
            </a:fld>
            <a:endParaRPr lang="en-GB"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rtlCol="0" anchor="ctr"/>
          <a:lstStyle>
            <a:lvl1pPr algn="ctr">
              <a:buNone/>
              <a:defRPr/>
            </a:lvl1pPr>
          </a:lstStyle>
          <a:p>
            <a:pPr rtl="0"/>
            <a:r>
              <a:rPr lang="en-US" noProof="0"/>
              <a:t>Click icon to add picture</a:t>
            </a:r>
            <a:endParaRPr lang="en-GB" noProof="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rtlCol="0" anchor="ctr"/>
          <a:lstStyle>
            <a:lvl1pPr algn="ctr">
              <a:buNone/>
              <a:defRPr/>
            </a:lvl1pPr>
          </a:lstStyle>
          <a:p>
            <a:pPr rtl="0"/>
            <a:r>
              <a:rPr lang="en-US" noProof="0"/>
              <a:t>Click icon to add picture</a:t>
            </a:r>
            <a:endParaRPr lang="en-GB" noProof="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rtlCol="0" anchor="ctr">
            <a:normAutofit/>
          </a:bodyPr>
          <a:lstStyle>
            <a:lvl1pPr>
              <a:defRPr sz="54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rtlCol="0"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rtlCol="0"/>
          <a:lstStyle/>
          <a:p>
            <a:pPr rtl="0"/>
            <a:r>
              <a:rPr lang="en-GB" noProof="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rtlCol="0" anchor="ctr">
            <a:normAutofit/>
          </a:bodyPr>
          <a:lstStyle>
            <a:lvl1pPr algn="ctr">
              <a:defRPr sz="4800"/>
            </a:lvl1pPr>
          </a:lstStyle>
          <a:p>
            <a:pPr rtl="0"/>
            <a:r>
              <a:rPr lang="en-US" noProof="0"/>
              <a:t>Click to edit Master title style</a:t>
            </a:r>
            <a:endParaRPr lang="en-GB" noProof="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rtlCol="0"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rtlCol="0"/>
          <a:lstStyle/>
          <a:p>
            <a:pPr rtl="0"/>
            <a:r>
              <a:rPr lang="en-GB" noProof="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rtlCol="0" anchor="ctr"/>
          <a:lstStyle>
            <a:lvl1pPr algn="ctr">
              <a:buNone/>
              <a:defRPr/>
            </a:lvl1pPr>
          </a:lstStyle>
          <a:p>
            <a:pPr rtl="0"/>
            <a:r>
              <a:rPr lang="en-GB" noProof="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rtlCol="0" anchor="ctr"/>
          <a:lstStyle>
            <a:lvl1pPr algn="ctr">
              <a:buNone/>
              <a:defRPr/>
            </a:lvl1pPr>
          </a:lstStyle>
          <a:p>
            <a:pPr rtl="0"/>
            <a:r>
              <a:rPr lang="en-GB" noProof="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rtlCol="0" anchor="ctr"/>
          <a:lstStyle>
            <a:lvl1pPr algn="ctr">
              <a:buNone/>
              <a:defRPr/>
            </a:lvl1pPr>
          </a:lstStyle>
          <a:p>
            <a:pPr rtl="0"/>
            <a:r>
              <a:rPr lang="en-GB" noProof="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rtlCol="0" anchor="ctr"/>
          <a:lstStyle>
            <a:lvl1pPr algn="ctr">
              <a:buNone/>
              <a:defRPr/>
            </a:lvl1pPr>
          </a:lstStyle>
          <a:p>
            <a:pPr rtl="0"/>
            <a:r>
              <a:rPr lang="en-GB" noProof="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rtlCol="0" anchor="ctr"/>
          <a:lstStyle>
            <a:lvl1pPr algn="ctr">
              <a:buNone/>
              <a:defRPr/>
            </a:lvl1pPr>
          </a:lstStyle>
          <a:p>
            <a:pPr rtl="0"/>
            <a:r>
              <a:rPr lang="en-GB" noProof="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rtlCol="0"/>
          <a:lstStyle/>
          <a:p>
            <a:pPr rtl="0"/>
            <a:r>
              <a:rPr lang="en-GB" noProof="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rtlCol="0"/>
          <a:lstStyle/>
          <a:p>
            <a:pPr rtl="0"/>
            <a:r>
              <a:rPr lang="en-GB" noProof="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rtlCol="0"/>
          <a:lstStyle/>
          <a:p>
            <a:pPr rtl="0"/>
            <a:fld id="{A65A5C87-DF58-40C8-B092-1DE63DB4547E}" type="slidenum">
              <a:rPr lang="en-GB" noProof="0" smtClean="0"/>
              <a:t>‹#›</a:t>
            </a:fld>
            <a:endParaRPr lang="en-GB" noProof="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GB" noProof="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thesun.co.uk/health/34460862/fresh-covid-wave-warning-cases-double-since-january/" TargetMode="External"/><Relationship Id="rId2" Type="http://schemas.openxmlformats.org/officeDocument/2006/relationships/hyperlink" Target="https://doi.org/10.1038/s41591-022-01699-1"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DD81E3-ECCA-E329-34DE-92D494DFCDF0}"/>
              </a:ext>
            </a:extLst>
          </p:cNvPr>
          <p:cNvSpPr>
            <a:spLocks noGrp="1"/>
          </p:cNvSpPr>
          <p:nvPr>
            <p:ph type="sldNum" sz="quarter" idx="12"/>
          </p:nvPr>
        </p:nvSpPr>
        <p:spPr>
          <a:xfrm>
            <a:off x="3193633" y="6578332"/>
            <a:ext cx="2489320" cy="279668"/>
          </a:xfrm>
        </p:spPr>
        <p:txBody>
          <a:bodyPr/>
          <a:lstStyle/>
          <a:p>
            <a:pPr rtl="0"/>
            <a:fld id="{A65A5C87-DF58-40C8-B092-1DE63DB4547E}" type="slidenum">
              <a:rPr lang="en-GB" noProof="0" smtClean="0"/>
              <a:t>1</a:t>
            </a:fld>
            <a:endParaRPr lang="en-GB" noProof="0" dirty="0"/>
          </a:p>
        </p:txBody>
      </p:sp>
      <p:sp>
        <p:nvSpPr>
          <p:cNvPr id="6" name="TextBox 5">
            <a:extLst>
              <a:ext uri="{FF2B5EF4-FFF2-40B4-BE49-F238E27FC236}">
                <a16:creationId xmlns:a16="http://schemas.microsoft.com/office/drawing/2014/main" id="{82383060-EBB3-5A7E-2C08-C1A0C869C8CB}"/>
              </a:ext>
            </a:extLst>
          </p:cNvPr>
          <p:cNvSpPr txBox="1"/>
          <p:nvPr/>
        </p:nvSpPr>
        <p:spPr>
          <a:xfrm>
            <a:off x="3047288" y="256166"/>
            <a:ext cx="6097424" cy="397288"/>
          </a:xfrm>
          <a:prstGeom prst="rect">
            <a:avLst/>
          </a:prstGeom>
          <a:noFill/>
        </p:spPr>
        <p:txBody>
          <a:bodyPr wrap="square">
            <a:spAutoFit/>
          </a:bodyPr>
          <a:lstStyle/>
          <a:p>
            <a:pPr algn="ctr">
              <a:lnSpc>
                <a:spcPct val="116000"/>
              </a:lnSpc>
              <a:spcAft>
                <a:spcPts val="800"/>
              </a:spcAft>
            </a:pPr>
            <a:r>
              <a:rPr lang="en-US" sz="1800" b="1" dirty="0">
                <a:effectLst/>
                <a:latin typeface="Aptos" panose="020B0004020202020204" pitchFamily="34" charset="0"/>
                <a:ea typeface="Times New Roman" panose="02020603050405020304" pitchFamily="18" charset="0"/>
                <a:cs typeface="Times New Roman" panose="02020603050405020304" pitchFamily="18" charset="0"/>
              </a:rPr>
              <a:t>Summary of Industry and research talk report</a:t>
            </a:r>
            <a:endParaRPr lang="en-GB" sz="11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3493235-C607-25C1-ACD0-2ED150AC7A58}"/>
              </a:ext>
            </a:extLst>
          </p:cNvPr>
          <p:cNvSpPr txBox="1"/>
          <p:nvPr/>
        </p:nvSpPr>
        <p:spPr>
          <a:xfrm>
            <a:off x="258154" y="917290"/>
            <a:ext cx="11675692" cy="1776192"/>
          </a:xfrm>
          <a:prstGeom prst="rect">
            <a:avLst/>
          </a:prstGeom>
          <a:noFill/>
        </p:spPr>
        <p:txBody>
          <a:bodyPr wrap="square">
            <a:spAutoFit/>
          </a:bodyPr>
          <a:lstStyle/>
          <a:p>
            <a:pPr>
              <a:lnSpc>
                <a:spcPct val="116000"/>
              </a:lnSpc>
              <a:spcBef>
                <a:spcPts val="1200"/>
              </a:spcBef>
              <a:spcAft>
                <a:spcPts val="1200"/>
              </a:spcAft>
              <a:buNone/>
            </a:pPr>
            <a:r>
              <a:rPr lang="en-US" sz="1200" b="1" dirty="0">
                <a:effectLst/>
                <a:latin typeface="Aptos" panose="020B0004020202020204" pitchFamily="34" charset="0"/>
                <a:ea typeface="Aptos" panose="020B0004020202020204" pitchFamily="34" charset="0"/>
                <a:cs typeface="Aptos" panose="020B0004020202020204" pitchFamily="34" charset="0"/>
              </a:rPr>
              <a:t>1.Topic and Speaker:</a:t>
            </a:r>
            <a:r>
              <a:rPr lang="en-US" sz="1200" dirty="0">
                <a:effectLst/>
                <a:latin typeface="Aptos" panose="020B0004020202020204" pitchFamily="34" charset="0"/>
                <a:ea typeface="Aptos" panose="020B0004020202020204" pitchFamily="34" charset="0"/>
                <a:cs typeface="Aptos" panose="020B0004020202020204" pitchFamily="34" charset="0"/>
              </a:rPr>
              <a:t> Artificial Intelligence (AI) in IT Operations (AIOps) by Guido Schiaffino  </a:t>
            </a:r>
            <a:endParaRPr lang="en-GB" sz="1200" dirty="0">
              <a:latin typeface="Aptos" panose="020B0004020202020204" pitchFamily="34" charset="0"/>
              <a:ea typeface="Aptos" panose="020B0004020202020204" pitchFamily="34" charset="0"/>
              <a:cs typeface="Times New Roman" panose="02020603050405020304" pitchFamily="18" charset="0"/>
            </a:endParaRPr>
          </a:p>
          <a:p>
            <a:pPr>
              <a:lnSpc>
                <a:spcPct val="116000"/>
              </a:lnSpc>
              <a:spcBef>
                <a:spcPts val="1200"/>
              </a:spcBef>
              <a:spcAft>
                <a:spcPts val="1200"/>
              </a:spcAft>
              <a:buNone/>
            </a:pPr>
            <a:r>
              <a:rPr lang="en-US" sz="1200" dirty="0">
                <a:effectLst/>
                <a:latin typeface="Aptos" panose="020B0004020202020204" pitchFamily="34" charset="0"/>
                <a:ea typeface="Aptos" panose="020B0004020202020204" pitchFamily="34" charset="0"/>
                <a:cs typeface="Aptos" panose="020B0004020202020204" pitchFamily="34" charset="0"/>
              </a:rPr>
              <a:t>The talk was about the use of artificial intelligence (AI) in IT operations, also known as AIOps. Guido discussed how AI is used to manage the complexity of IT applications and infrastructure by analyzing various data types, including structured data like events and metrics, and unstructured data like logs and tickets, to automate tasks and improve efficiency. What I found most interesting was the discussion around the complexity of modern IT applications, with their multiple layers of technology, and how AIOps aims to provide visibility and management across these complex environments. The explanation of how AI algorithms are used to correlate alerts, detect anomalies, and automate responses to incidents was also particularly insightful, especially the potential for cost savings and efficiency gains</a:t>
            </a:r>
            <a:r>
              <a:rPr lang="en-US" sz="1800" dirty="0">
                <a:effectLst/>
                <a:latin typeface="Aptos" panose="020B0004020202020204" pitchFamily="34" charset="0"/>
                <a:ea typeface="Aptos" panose="020B0004020202020204" pitchFamily="34" charset="0"/>
                <a:cs typeface="Aptos" panose="020B0004020202020204" pitchFamily="34" charset="0"/>
              </a:rPr>
              <a:t>.</a:t>
            </a:r>
            <a:endParaRPr lang="en-GB" sz="18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C5CE97D-68AD-D632-3FBD-4934B145DF05}"/>
              </a:ext>
            </a:extLst>
          </p:cNvPr>
          <p:cNvSpPr txBox="1"/>
          <p:nvPr/>
        </p:nvSpPr>
        <p:spPr>
          <a:xfrm>
            <a:off x="258154" y="2759207"/>
            <a:ext cx="11220627" cy="1888722"/>
          </a:xfrm>
          <a:prstGeom prst="rect">
            <a:avLst/>
          </a:prstGeom>
          <a:noFill/>
        </p:spPr>
        <p:txBody>
          <a:bodyPr wrap="square">
            <a:spAutoFit/>
          </a:bodyPr>
          <a:lstStyle/>
          <a:p>
            <a:pPr>
              <a:lnSpc>
                <a:spcPct val="116000"/>
              </a:lnSpc>
              <a:spcBef>
                <a:spcPts val="1200"/>
              </a:spcBef>
              <a:spcAft>
                <a:spcPts val="1200"/>
              </a:spcAft>
              <a:buNone/>
            </a:pPr>
            <a:r>
              <a:rPr lang="en-US" sz="1200" b="1" dirty="0">
                <a:solidFill>
                  <a:srgbClr val="000000"/>
                </a:solidFill>
                <a:effectLst/>
                <a:latin typeface="Aptos" panose="020B0004020202020204" pitchFamily="34" charset="0"/>
                <a:ea typeface="Aptos" panose="020B0004020202020204" pitchFamily="34" charset="0"/>
                <a:cs typeface="Aptos" panose="020B0004020202020204" pitchFamily="34" charset="0"/>
              </a:rPr>
              <a:t>2. Topic and Speaker: </a:t>
            </a:r>
            <a:r>
              <a:rPr lang="en-US" sz="1200" dirty="0">
                <a:solidFill>
                  <a:srgbClr val="000000"/>
                </a:solidFill>
                <a:effectLst/>
                <a:latin typeface="Aptos" panose="020B0004020202020204" pitchFamily="34" charset="0"/>
                <a:ea typeface="Aptos" panose="020B0004020202020204" pitchFamily="34" charset="0"/>
                <a:cs typeface="Aptos" panose="020B0004020202020204" pitchFamily="34" charset="0"/>
              </a:rPr>
              <a:t>AimSmarter and Real-world Applications of Big Data, Adole Anthony</a:t>
            </a:r>
            <a:endParaRPr lang="en-GB" sz="12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6000"/>
              </a:lnSpc>
              <a:spcBef>
                <a:spcPts val="1200"/>
              </a:spcBef>
              <a:spcAft>
                <a:spcPts val="1200"/>
              </a:spcAft>
            </a:pPr>
            <a:r>
              <a:rPr lang="en-US" sz="1200" dirty="0">
                <a:solidFill>
                  <a:srgbClr val="000000"/>
                </a:solidFill>
                <a:effectLst/>
                <a:latin typeface="Aptos" panose="020B0004020202020204" pitchFamily="34" charset="0"/>
                <a:ea typeface="Aptos" panose="020B0004020202020204" pitchFamily="34" charset="0"/>
                <a:cs typeface="Aptos" panose="020B0004020202020204" pitchFamily="34" charset="0"/>
              </a:rPr>
              <a:t>The talk introduced AIMSMART, a company that operates in both B2B and B2C spaces, offering data-driven solutions to improve business decisions. The speaker explained how the company uses data analytics to support distributors and suppliers, helping them make informed choices on inventory and sales strategies. They discussed the use of dashboards, predictive models, and various analytics tools to provide actionable insights based on user interaction, sales data, and regional demand. I found the use of predictive analytics particularly interesting, especially how AIMSMART leverages past sales and user behavior to forecast future inventory needs. It was also fascinating to learn how they build customizable dashboards using tools like Power BI, Python, and even C++ for more tailored, local systems. This showed how data analytics can directly support operational efficiency and decision-making in real-world business contexts.</a:t>
            </a:r>
            <a:endParaRPr lang="en-GB" sz="12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6927061-62ED-9A88-35D7-6C98234D21EF}"/>
              </a:ext>
            </a:extLst>
          </p:cNvPr>
          <p:cNvSpPr txBox="1"/>
          <p:nvPr/>
        </p:nvSpPr>
        <p:spPr>
          <a:xfrm>
            <a:off x="258154" y="4775882"/>
            <a:ext cx="11851237" cy="1674497"/>
          </a:xfrm>
          <a:prstGeom prst="rect">
            <a:avLst/>
          </a:prstGeom>
          <a:noFill/>
        </p:spPr>
        <p:txBody>
          <a:bodyPr wrap="square">
            <a:spAutoFit/>
          </a:bodyPr>
          <a:lstStyle/>
          <a:p>
            <a:pPr>
              <a:lnSpc>
                <a:spcPct val="116000"/>
              </a:lnSpc>
              <a:spcBef>
                <a:spcPts val="1200"/>
              </a:spcBef>
              <a:spcAft>
                <a:spcPts val="1200"/>
              </a:spcAft>
              <a:buNone/>
            </a:pPr>
            <a:r>
              <a:rPr lang="en-US" sz="1200" b="1" dirty="0">
                <a:effectLst/>
                <a:latin typeface="Aptos" panose="020B0004020202020204" pitchFamily="34" charset="0"/>
                <a:ea typeface="Aptos" panose="020B0004020202020204" pitchFamily="34" charset="0"/>
                <a:cs typeface="Aptos" panose="020B0004020202020204" pitchFamily="34" charset="0"/>
              </a:rPr>
              <a:t>3. Topic Title and Speaker:</a:t>
            </a:r>
            <a:r>
              <a:rPr lang="en-US" sz="1200" dirty="0">
                <a:effectLst/>
                <a:latin typeface="Aptos" panose="020B0004020202020204" pitchFamily="34" charset="0"/>
                <a:ea typeface="Aptos" panose="020B0004020202020204" pitchFamily="34" charset="0"/>
                <a:cs typeface="Aptos" panose="020B0004020202020204" pitchFamily="34" charset="0"/>
              </a:rPr>
              <a:t> Dr. Jia Yu, Real world Data practices in AI Startups</a:t>
            </a:r>
            <a:endParaRPr lang="en-GB" sz="12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6000"/>
              </a:lnSpc>
              <a:spcBef>
                <a:spcPts val="1200"/>
              </a:spcBef>
              <a:spcAft>
                <a:spcPts val="1200"/>
              </a:spcAft>
            </a:pPr>
            <a:r>
              <a:rPr lang="en-US" sz="1200" dirty="0">
                <a:effectLst/>
                <a:latin typeface="Aptos" panose="020B0004020202020204" pitchFamily="34" charset="0"/>
                <a:ea typeface="Aptos" panose="020B0004020202020204" pitchFamily="34" charset="0"/>
                <a:cs typeface="Aptos" panose="020B0004020202020204" pitchFamily="34" charset="0"/>
              </a:rPr>
              <a:t>The speaker discussed generative AI, focusing on its application in creating emotional interactions with AI companions. The talk highlighted Dr Jia’s company, Sighting AI, and their platform, which allows users to interact with AI characters in various scenarios. It also touched on the evolution of AI, from rule-based systems to large language models, and the architecture behind their AI platform. I found the focus on emotional interaction to be the most interesting. The statistics about users spending an average of two hours a day talking to AI companions were surprising and highlighted the potential of this technology. Additionally, the speaker's emphasis on the importance of data architecture, including the different layers of the data warehouse (ODS, DWD, DWS, ADS), was insightful.   </a:t>
            </a:r>
            <a:endParaRPr lang="en-GB" sz="12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44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06B4E2-D8B4-9213-31A3-F3C68F15ACFD}"/>
              </a:ext>
            </a:extLst>
          </p:cNvPr>
          <p:cNvSpPr>
            <a:spLocks noGrp="1"/>
          </p:cNvSpPr>
          <p:nvPr>
            <p:ph type="dt" sz="half" idx="10"/>
          </p:nvPr>
        </p:nvSpPr>
        <p:spPr/>
        <p:txBody>
          <a:bodyPr/>
          <a:lstStyle/>
          <a:p>
            <a:pPr rtl="0"/>
            <a:r>
              <a:rPr lang="en-GB" noProof="0"/>
              <a:t>9/4/20XX</a:t>
            </a:r>
          </a:p>
        </p:txBody>
      </p:sp>
      <p:sp>
        <p:nvSpPr>
          <p:cNvPr id="3" name="Footer Placeholder 2">
            <a:extLst>
              <a:ext uri="{FF2B5EF4-FFF2-40B4-BE49-F238E27FC236}">
                <a16:creationId xmlns:a16="http://schemas.microsoft.com/office/drawing/2014/main" id="{AEB80CD5-8731-074A-FA11-7DEDC7DA1B49}"/>
              </a:ext>
            </a:extLst>
          </p:cNvPr>
          <p:cNvSpPr>
            <a:spLocks noGrp="1"/>
          </p:cNvSpPr>
          <p:nvPr>
            <p:ph type="ftr" sz="quarter" idx="11"/>
          </p:nvPr>
        </p:nvSpPr>
        <p:spPr/>
        <p:txBody>
          <a:bodyPr/>
          <a:lstStyle/>
          <a:p>
            <a:pPr rtl="0"/>
            <a:r>
              <a:rPr lang="en-GB" noProof="0"/>
              <a:t>Presentation Title</a:t>
            </a:r>
          </a:p>
        </p:txBody>
      </p:sp>
      <p:sp>
        <p:nvSpPr>
          <p:cNvPr id="4" name="Slide Number Placeholder 3">
            <a:extLst>
              <a:ext uri="{FF2B5EF4-FFF2-40B4-BE49-F238E27FC236}">
                <a16:creationId xmlns:a16="http://schemas.microsoft.com/office/drawing/2014/main" id="{F2E96689-9A79-8945-1D58-BF6AE237D606}"/>
              </a:ext>
            </a:extLst>
          </p:cNvPr>
          <p:cNvSpPr>
            <a:spLocks noGrp="1"/>
          </p:cNvSpPr>
          <p:nvPr>
            <p:ph type="sldNum" sz="quarter" idx="12"/>
          </p:nvPr>
        </p:nvSpPr>
        <p:spPr/>
        <p:txBody>
          <a:bodyPr/>
          <a:lstStyle/>
          <a:p>
            <a:pPr rtl="0"/>
            <a:fld id="{A65A5C87-DF58-40C8-B092-1DE63DB4547E}" type="slidenum">
              <a:rPr lang="en-GB" noProof="0" smtClean="0"/>
              <a:t>10</a:t>
            </a:fld>
            <a:endParaRPr lang="en-GB" noProof="0"/>
          </a:p>
        </p:txBody>
      </p:sp>
      <p:sp>
        <p:nvSpPr>
          <p:cNvPr id="8" name="TextBox 7">
            <a:extLst>
              <a:ext uri="{FF2B5EF4-FFF2-40B4-BE49-F238E27FC236}">
                <a16:creationId xmlns:a16="http://schemas.microsoft.com/office/drawing/2014/main" id="{A2ED3B5E-04BD-B74E-75C0-05844677F22E}"/>
              </a:ext>
            </a:extLst>
          </p:cNvPr>
          <p:cNvSpPr txBox="1"/>
          <p:nvPr/>
        </p:nvSpPr>
        <p:spPr>
          <a:xfrm>
            <a:off x="0" y="136525"/>
            <a:ext cx="10316198" cy="400110"/>
          </a:xfrm>
          <a:prstGeom prst="rect">
            <a:avLst/>
          </a:prstGeom>
          <a:noFill/>
        </p:spPr>
        <p:txBody>
          <a:bodyPr wrap="square">
            <a:spAutoFit/>
          </a:bodyPr>
          <a:lstStyle/>
          <a:p>
            <a:r>
              <a:rPr lang="en-GB" sz="2000" b="1" i="1">
                <a:solidFill>
                  <a:schemeClr val="tx2">
                    <a:lumMod val="75000"/>
                    <a:lumOff val="25000"/>
                  </a:schemeClr>
                </a:solidFill>
              </a:rPr>
              <a:t>Booster Rollout Preceded a Drop in Deaths – A Delayed But Clear Impact</a:t>
            </a:r>
            <a:endParaRPr lang="en-GB" sz="2000" b="1" i="1" dirty="0">
              <a:solidFill>
                <a:schemeClr val="tx2">
                  <a:lumMod val="75000"/>
                  <a:lumOff val="25000"/>
                </a:schemeClr>
              </a:solidFill>
            </a:endParaRPr>
          </a:p>
        </p:txBody>
      </p:sp>
      <p:pic>
        <p:nvPicPr>
          <p:cNvPr id="10" name="Picture 9">
            <a:extLst>
              <a:ext uri="{FF2B5EF4-FFF2-40B4-BE49-F238E27FC236}">
                <a16:creationId xmlns:a16="http://schemas.microsoft.com/office/drawing/2014/main" id="{C95DDA3C-1598-C972-D469-32F9A9D8C3CE}"/>
              </a:ext>
            </a:extLst>
          </p:cNvPr>
          <p:cNvPicPr>
            <a:picLocks noChangeAspect="1"/>
          </p:cNvPicPr>
          <p:nvPr/>
        </p:nvPicPr>
        <p:blipFill>
          <a:blip r:embed="rId2"/>
          <a:stretch>
            <a:fillRect/>
          </a:stretch>
        </p:blipFill>
        <p:spPr>
          <a:xfrm>
            <a:off x="477009" y="536635"/>
            <a:ext cx="11237982" cy="6321365"/>
          </a:xfrm>
          <a:prstGeom prst="rect">
            <a:avLst/>
          </a:prstGeom>
        </p:spPr>
      </p:pic>
      <p:sp>
        <p:nvSpPr>
          <p:cNvPr id="11" name="Rectangle: Rounded Corners 10">
            <a:extLst>
              <a:ext uri="{FF2B5EF4-FFF2-40B4-BE49-F238E27FC236}">
                <a16:creationId xmlns:a16="http://schemas.microsoft.com/office/drawing/2014/main" id="{091AC2DA-F1BA-D70B-847C-0CE883AAE17E}"/>
              </a:ext>
            </a:extLst>
          </p:cNvPr>
          <p:cNvSpPr/>
          <p:nvPr/>
        </p:nvSpPr>
        <p:spPr>
          <a:xfrm>
            <a:off x="2956845" y="936745"/>
            <a:ext cx="2093719" cy="36512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900" dirty="0">
                <a:solidFill>
                  <a:schemeClr val="accent4"/>
                </a:solidFill>
              </a:rPr>
              <a:t>peak in weekly deaths (Oct 2024)</a:t>
            </a:r>
          </a:p>
          <a:p>
            <a:pPr algn="ctr"/>
            <a:r>
              <a:rPr lang="en-GB" sz="900" dirty="0">
                <a:solidFill>
                  <a:schemeClr val="accent4"/>
                </a:solidFill>
              </a:rPr>
              <a:t>Same  month as booster roll out</a:t>
            </a:r>
          </a:p>
        </p:txBody>
      </p:sp>
      <p:cxnSp>
        <p:nvCxnSpPr>
          <p:cNvPr id="13" name="Straight Arrow Connector 12">
            <a:extLst>
              <a:ext uri="{FF2B5EF4-FFF2-40B4-BE49-F238E27FC236}">
                <a16:creationId xmlns:a16="http://schemas.microsoft.com/office/drawing/2014/main" id="{136DBCC0-7A74-F4E1-661A-F4E3EEDA3A31}"/>
              </a:ext>
            </a:extLst>
          </p:cNvPr>
          <p:cNvCxnSpPr/>
          <p:nvPr/>
        </p:nvCxnSpPr>
        <p:spPr>
          <a:xfrm flipH="1">
            <a:off x="5050564" y="871671"/>
            <a:ext cx="717847" cy="13673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5" name="Rectangle: Rounded Corners 14">
            <a:extLst>
              <a:ext uri="{FF2B5EF4-FFF2-40B4-BE49-F238E27FC236}">
                <a16:creationId xmlns:a16="http://schemas.microsoft.com/office/drawing/2014/main" id="{95F66171-C970-8856-AE73-E1C54E3CB3B6}"/>
              </a:ext>
            </a:extLst>
          </p:cNvPr>
          <p:cNvSpPr/>
          <p:nvPr/>
        </p:nvSpPr>
        <p:spPr>
          <a:xfrm>
            <a:off x="7007551" y="5791170"/>
            <a:ext cx="2948299" cy="36512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900" dirty="0">
                <a:solidFill>
                  <a:schemeClr val="accent4"/>
                </a:solidFill>
              </a:rPr>
              <a:t>Death toll remains low as booster reaches end of vaccination phase –  sustained protective effect  </a:t>
            </a:r>
          </a:p>
        </p:txBody>
      </p:sp>
    </p:spTree>
    <p:extLst>
      <p:ext uri="{BB962C8B-B14F-4D97-AF65-F5344CB8AC3E}">
        <p14:creationId xmlns:p14="http://schemas.microsoft.com/office/powerpoint/2010/main" val="331654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9694CB-DD73-D651-BD34-CB3C262CAEFF}"/>
              </a:ext>
            </a:extLst>
          </p:cNvPr>
          <p:cNvSpPr>
            <a:spLocks noGrp="1"/>
          </p:cNvSpPr>
          <p:nvPr>
            <p:ph type="dt" sz="half" idx="10"/>
          </p:nvPr>
        </p:nvSpPr>
        <p:spPr/>
        <p:txBody>
          <a:bodyPr/>
          <a:lstStyle/>
          <a:p>
            <a:pPr rtl="0"/>
            <a:r>
              <a:rPr lang="en-GB" noProof="0"/>
              <a:t>9/4/20XX</a:t>
            </a:r>
          </a:p>
        </p:txBody>
      </p:sp>
      <p:sp>
        <p:nvSpPr>
          <p:cNvPr id="3" name="Footer Placeholder 2">
            <a:extLst>
              <a:ext uri="{FF2B5EF4-FFF2-40B4-BE49-F238E27FC236}">
                <a16:creationId xmlns:a16="http://schemas.microsoft.com/office/drawing/2014/main" id="{D34555CA-4865-43AB-9386-7A0E30BE2A7B}"/>
              </a:ext>
            </a:extLst>
          </p:cNvPr>
          <p:cNvSpPr>
            <a:spLocks noGrp="1"/>
          </p:cNvSpPr>
          <p:nvPr>
            <p:ph type="ftr" sz="quarter" idx="11"/>
          </p:nvPr>
        </p:nvSpPr>
        <p:spPr/>
        <p:txBody>
          <a:bodyPr/>
          <a:lstStyle/>
          <a:p>
            <a:pPr rtl="0"/>
            <a:r>
              <a:rPr lang="en-GB" noProof="0"/>
              <a:t>Presentation Title</a:t>
            </a:r>
          </a:p>
        </p:txBody>
      </p:sp>
      <p:sp>
        <p:nvSpPr>
          <p:cNvPr id="4" name="Slide Number Placeholder 3">
            <a:extLst>
              <a:ext uri="{FF2B5EF4-FFF2-40B4-BE49-F238E27FC236}">
                <a16:creationId xmlns:a16="http://schemas.microsoft.com/office/drawing/2014/main" id="{5EF39BF6-BB31-4053-9A7F-7F556DD9BEB9}"/>
              </a:ext>
            </a:extLst>
          </p:cNvPr>
          <p:cNvSpPr>
            <a:spLocks noGrp="1"/>
          </p:cNvSpPr>
          <p:nvPr>
            <p:ph type="sldNum" sz="quarter" idx="12"/>
          </p:nvPr>
        </p:nvSpPr>
        <p:spPr/>
        <p:txBody>
          <a:bodyPr/>
          <a:lstStyle/>
          <a:p>
            <a:pPr rtl="0"/>
            <a:fld id="{A65A5C87-DF58-40C8-B092-1DE63DB4547E}" type="slidenum">
              <a:rPr lang="en-GB" noProof="0" smtClean="0"/>
              <a:t>11</a:t>
            </a:fld>
            <a:endParaRPr lang="en-GB" noProof="0"/>
          </a:p>
        </p:txBody>
      </p:sp>
      <p:sp>
        <p:nvSpPr>
          <p:cNvPr id="8" name="TextBox 7">
            <a:extLst>
              <a:ext uri="{FF2B5EF4-FFF2-40B4-BE49-F238E27FC236}">
                <a16:creationId xmlns:a16="http://schemas.microsoft.com/office/drawing/2014/main" id="{4C5243C5-6847-0768-08C6-157DB83E9474}"/>
              </a:ext>
            </a:extLst>
          </p:cNvPr>
          <p:cNvSpPr txBox="1"/>
          <p:nvPr/>
        </p:nvSpPr>
        <p:spPr>
          <a:xfrm>
            <a:off x="0" y="0"/>
            <a:ext cx="10964254" cy="400110"/>
          </a:xfrm>
          <a:prstGeom prst="rect">
            <a:avLst/>
          </a:prstGeom>
          <a:noFill/>
        </p:spPr>
        <p:txBody>
          <a:bodyPr wrap="square">
            <a:spAutoFit/>
          </a:bodyPr>
          <a:lstStyle/>
          <a:p>
            <a:r>
              <a:rPr lang="en-GB" sz="2000" b="1" i="1" dirty="0">
                <a:solidFill>
                  <a:schemeClr val="tx2">
                    <a:lumMod val="75000"/>
                    <a:lumOff val="25000"/>
                  </a:schemeClr>
                </a:solidFill>
              </a:rPr>
              <a:t>Case Rates Surged for Both Sexes – But Were Men Hit Harder?</a:t>
            </a:r>
          </a:p>
        </p:txBody>
      </p:sp>
      <p:pic>
        <p:nvPicPr>
          <p:cNvPr id="12" name="Picture 11">
            <a:extLst>
              <a:ext uri="{FF2B5EF4-FFF2-40B4-BE49-F238E27FC236}">
                <a16:creationId xmlns:a16="http://schemas.microsoft.com/office/drawing/2014/main" id="{18C491CC-4D9C-6C1A-E2CC-B87AC0462872}"/>
              </a:ext>
            </a:extLst>
          </p:cNvPr>
          <p:cNvPicPr>
            <a:picLocks noChangeAspect="1"/>
          </p:cNvPicPr>
          <p:nvPr/>
        </p:nvPicPr>
        <p:blipFill>
          <a:blip r:embed="rId2"/>
          <a:stretch>
            <a:fillRect/>
          </a:stretch>
        </p:blipFill>
        <p:spPr>
          <a:xfrm>
            <a:off x="300107" y="337621"/>
            <a:ext cx="11591785" cy="6520379"/>
          </a:xfrm>
          <a:prstGeom prst="rect">
            <a:avLst/>
          </a:prstGeom>
        </p:spPr>
      </p:pic>
      <p:cxnSp>
        <p:nvCxnSpPr>
          <p:cNvPr id="14" name="Straight Connector 13">
            <a:extLst>
              <a:ext uri="{FF2B5EF4-FFF2-40B4-BE49-F238E27FC236}">
                <a16:creationId xmlns:a16="http://schemas.microsoft.com/office/drawing/2014/main" id="{56D5EE38-F702-9D41-FCB0-D3F635BB2AA5}"/>
              </a:ext>
            </a:extLst>
          </p:cNvPr>
          <p:cNvCxnSpPr>
            <a:cxnSpLocks/>
          </p:cNvCxnSpPr>
          <p:nvPr/>
        </p:nvCxnSpPr>
        <p:spPr>
          <a:xfrm>
            <a:off x="726393" y="2315910"/>
            <a:ext cx="10793338" cy="0"/>
          </a:xfrm>
          <a:prstGeom prst="line">
            <a:avLst/>
          </a:prstGeom>
          <a:ln w="9525" cap="flat" cmpd="sng" algn="ctr">
            <a:solidFill>
              <a:schemeClr val="tx2">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FAA241CA-5702-0D28-8019-725E74BAAD5B}"/>
              </a:ext>
            </a:extLst>
          </p:cNvPr>
          <p:cNvSpPr txBox="1"/>
          <p:nvPr/>
        </p:nvSpPr>
        <p:spPr>
          <a:xfrm>
            <a:off x="8709973" y="2319443"/>
            <a:ext cx="4030081" cy="253916"/>
          </a:xfrm>
          <a:prstGeom prst="rect">
            <a:avLst/>
          </a:prstGeom>
          <a:noFill/>
        </p:spPr>
        <p:txBody>
          <a:bodyPr wrap="square">
            <a:spAutoFit/>
          </a:bodyPr>
          <a:lstStyle/>
          <a:p>
            <a:pPr algn="ctr"/>
            <a:r>
              <a:rPr lang="en-GB" sz="1050" dirty="0"/>
              <a:t>High Transmission Period</a:t>
            </a:r>
          </a:p>
        </p:txBody>
      </p:sp>
      <p:sp>
        <p:nvSpPr>
          <p:cNvPr id="21" name="Rectangle: Rounded Corners 20">
            <a:extLst>
              <a:ext uri="{FF2B5EF4-FFF2-40B4-BE49-F238E27FC236}">
                <a16:creationId xmlns:a16="http://schemas.microsoft.com/office/drawing/2014/main" id="{E090CEBE-05F5-85F0-4379-CFC137A61630}"/>
              </a:ext>
            </a:extLst>
          </p:cNvPr>
          <p:cNvSpPr/>
          <p:nvPr/>
        </p:nvSpPr>
        <p:spPr>
          <a:xfrm>
            <a:off x="6189785" y="636529"/>
            <a:ext cx="2989384" cy="47087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900" dirty="0">
                <a:solidFill>
                  <a:schemeClr val="accent1"/>
                </a:solidFill>
              </a:rPr>
              <a:t>Repeated clear divergence between sexes as cases rise, with females rising and descending earlier than males.</a:t>
            </a:r>
          </a:p>
        </p:txBody>
      </p:sp>
      <p:sp>
        <p:nvSpPr>
          <p:cNvPr id="26" name="Freeform: Shape 25">
            <a:extLst>
              <a:ext uri="{FF2B5EF4-FFF2-40B4-BE49-F238E27FC236}">
                <a16:creationId xmlns:a16="http://schemas.microsoft.com/office/drawing/2014/main" id="{1912A245-FDAC-92A1-F62F-25A5929058E5}"/>
              </a:ext>
            </a:extLst>
          </p:cNvPr>
          <p:cNvSpPr/>
          <p:nvPr/>
        </p:nvSpPr>
        <p:spPr>
          <a:xfrm>
            <a:off x="4394760" y="808892"/>
            <a:ext cx="1795025" cy="2532185"/>
          </a:xfrm>
          <a:custGeom>
            <a:avLst/>
            <a:gdLst>
              <a:gd name="connsiteX0" fmla="*/ 546517 w 1795025"/>
              <a:gd name="connsiteY0" fmla="*/ 2532185 h 2532185"/>
              <a:gd name="connsiteX1" fmla="*/ 62940 w 1795025"/>
              <a:gd name="connsiteY1" fmla="*/ 518746 h 2532185"/>
              <a:gd name="connsiteX2" fmla="*/ 1795025 w 1795025"/>
              <a:gd name="connsiteY2" fmla="*/ 0 h 2532185"/>
            </a:gdLst>
            <a:ahLst/>
            <a:cxnLst>
              <a:cxn ang="0">
                <a:pos x="connsiteX0" y="connsiteY0"/>
              </a:cxn>
              <a:cxn ang="0">
                <a:pos x="connsiteX1" y="connsiteY1"/>
              </a:cxn>
              <a:cxn ang="0">
                <a:pos x="connsiteX2" y="connsiteY2"/>
              </a:cxn>
            </a:cxnLst>
            <a:rect l="l" t="t" r="r" b="b"/>
            <a:pathLst>
              <a:path w="1795025" h="2532185">
                <a:moveTo>
                  <a:pt x="546517" y="2532185"/>
                </a:moveTo>
                <a:cubicBezTo>
                  <a:pt x="200686" y="1736481"/>
                  <a:pt x="-145145" y="940777"/>
                  <a:pt x="62940" y="518746"/>
                </a:cubicBezTo>
                <a:cubicBezTo>
                  <a:pt x="271025" y="96715"/>
                  <a:pt x="1033025" y="48357"/>
                  <a:pt x="1795025" y="0"/>
                </a:cubicBez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
        <p:nvSpPr>
          <p:cNvPr id="27" name="Rectangle: Rounded Corners 26">
            <a:extLst>
              <a:ext uri="{FF2B5EF4-FFF2-40B4-BE49-F238E27FC236}">
                <a16:creationId xmlns:a16="http://schemas.microsoft.com/office/drawing/2014/main" id="{732D1F99-8F37-D8E5-2C54-68892EDD36C9}"/>
              </a:ext>
            </a:extLst>
          </p:cNvPr>
          <p:cNvSpPr/>
          <p:nvPr/>
        </p:nvSpPr>
        <p:spPr>
          <a:xfrm>
            <a:off x="7007551" y="5791170"/>
            <a:ext cx="2948299" cy="365125"/>
          </a:xfrm>
          <a:prstGeom prst="roundRect">
            <a:avLst/>
          </a:prstGeom>
          <a:ln>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GB" sz="900" dirty="0">
                <a:solidFill>
                  <a:schemeClr val="accent1"/>
                </a:solidFill>
              </a:rPr>
              <a:t>Case rates stay low ( consistent with previous analysis as booster reached saturation</a:t>
            </a:r>
          </a:p>
        </p:txBody>
      </p:sp>
    </p:spTree>
    <p:extLst>
      <p:ext uri="{BB962C8B-B14F-4D97-AF65-F5344CB8AC3E}">
        <p14:creationId xmlns:p14="http://schemas.microsoft.com/office/powerpoint/2010/main" val="270510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112795-D153-1CD6-0919-C284E9504E2D}"/>
              </a:ext>
            </a:extLst>
          </p:cNvPr>
          <p:cNvSpPr>
            <a:spLocks noGrp="1"/>
          </p:cNvSpPr>
          <p:nvPr>
            <p:ph type="sldNum" sz="quarter" idx="12"/>
          </p:nvPr>
        </p:nvSpPr>
        <p:spPr>
          <a:xfrm>
            <a:off x="3352799" y="6356350"/>
            <a:ext cx="2743200" cy="365125"/>
          </a:xfrm>
        </p:spPr>
        <p:txBody>
          <a:bodyPr/>
          <a:lstStyle/>
          <a:p>
            <a:pPr rtl="0"/>
            <a:fld id="{A65A5C87-DF58-40C8-B092-1DE63DB4547E}" type="slidenum">
              <a:rPr lang="en-GB" noProof="0" smtClean="0"/>
              <a:t>12</a:t>
            </a:fld>
            <a:endParaRPr lang="en-GB" noProof="0"/>
          </a:p>
        </p:txBody>
      </p:sp>
      <p:pic>
        <p:nvPicPr>
          <p:cNvPr id="8" name="Picture 7">
            <a:extLst>
              <a:ext uri="{FF2B5EF4-FFF2-40B4-BE49-F238E27FC236}">
                <a16:creationId xmlns:a16="http://schemas.microsoft.com/office/drawing/2014/main" id="{4ABF66F4-D062-CD9C-09EC-A86D649CDA95}"/>
              </a:ext>
            </a:extLst>
          </p:cNvPr>
          <p:cNvPicPr>
            <a:picLocks noChangeAspect="1"/>
          </p:cNvPicPr>
          <p:nvPr/>
        </p:nvPicPr>
        <p:blipFill>
          <a:blip r:embed="rId2"/>
          <a:srcRect b="79190"/>
          <a:stretch/>
        </p:blipFill>
        <p:spPr>
          <a:xfrm>
            <a:off x="104177" y="1607380"/>
            <a:ext cx="11983645" cy="1899304"/>
          </a:xfrm>
          <a:prstGeom prst="rect">
            <a:avLst/>
          </a:prstGeom>
        </p:spPr>
      </p:pic>
      <p:sp>
        <p:nvSpPr>
          <p:cNvPr id="10" name="TextBox 9">
            <a:extLst>
              <a:ext uri="{FF2B5EF4-FFF2-40B4-BE49-F238E27FC236}">
                <a16:creationId xmlns:a16="http://schemas.microsoft.com/office/drawing/2014/main" id="{9F7A65A8-C421-BAD5-D464-91678B50A981}"/>
              </a:ext>
            </a:extLst>
          </p:cNvPr>
          <p:cNvSpPr txBox="1"/>
          <p:nvPr/>
        </p:nvSpPr>
        <p:spPr>
          <a:xfrm>
            <a:off x="47714" y="136525"/>
            <a:ext cx="6097424" cy="400110"/>
          </a:xfrm>
          <a:prstGeom prst="rect">
            <a:avLst/>
          </a:prstGeom>
          <a:noFill/>
        </p:spPr>
        <p:txBody>
          <a:bodyPr wrap="square">
            <a:spAutoFit/>
          </a:bodyPr>
          <a:lstStyle/>
          <a:p>
            <a:r>
              <a:rPr lang="en-GB" sz="2000" b="1" i="1" dirty="0">
                <a:solidFill>
                  <a:schemeClr val="tx2">
                    <a:lumMod val="75000"/>
                    <a:lumOff val="25000"/>
                  </a:schemeClr>
                </a:solidFill>
              </a:rPr>
              <a:t>When COVID Hit Hard, Who Was Hit Harder?</a:t>
            </a:r>
          </a:p>
        </p:txBody>
      </p:sp>
      <p:sp>
        <p:nvSpPr>
          <p:cNvPr id="13" name="Rectangle: Rounded Corners 12">
            <a:extLst>
              <a:ext uri="{FF2B5EF4-FFF2-40B4-BE49-F238E27FC236}">
                <a16:creationId xmlns:a16="http://schemas.microsoft.com/office/drawing/2014/main" id="{A8B7BCE7-8CDF-7A21-3DE4-EAA92C6C6DD0}"/>
              </a:ext>
            </a:extLst>
          </p:cNvPr>
          <p:cNvSpPr/>
          <p:nvPr/>
        </p:nvSpPr>
        <p:spPr>
          <a:xfrm>
            <a:off x="104177" y="1035242"/>
            <a:ext cx="4296907" cy="40011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lgn="ctr">
              <a:buFont typeface="Wingdings" panose="05000000000000000000" pitchFamily="2" charset="2"/>
              <a:buChar char="Ø"/>
            </a:pPr>
            <a:r>
              <a:rPr lang="en-GB" sz="1100" dirty="0">
                <a:solidFill>
                  <a:schemeClr val="tx1"/>
                </a:solidFill>
              </a:rPr>
              <a:t>High transmission periods were defined as weeks where average case rates exceeded 5</a:t>
            </a:r>
            <a:r>
              <a:rPr lang="en-GB" sz="1200" dirty="0">
                <a:solidFill>
                  <a:schemeClr val="tx1"/>
                </a:solidFill>
              </a:rPr>
              <a:t>.</a:t>
            </a:r>
          </a:p>
        </p:txBody>
      </p:sp>
      <p:cxnSp>
        <p:nvCxnSpPr>
          <p:cNvPr id="15" name="Straight Connector 14">
            <a:extLst>
              <a:ext uri="{FF2B5EF4-FFF2-40B4-BE49-F238E27FC236}">
                <a16:creationId xmlns:a16="http://schemas.microsoft.com/office/drawing/2014/main" id="{C3C9FD7A-EB89-1DD2-8A3E-AE989543BC81}"/>
              </a:ext>
            </a:extLst>
          </p:cNvPr>
          <p:cNvCxnSpPr>
            <a:cxnSpLocks/>
          </p:cNvCxnSpPr>
          <p:nvPr/>
        </p:nvCxnSpPr>
        <p:spPr>
          <a:xfrm flipH="1" flipV="1">
            <a:off x="384561" y="1435352"/>
            <a:ext cx="111095" cy="46147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7D4F1D-0B24-B909-E136-35B65ABD1CD4}"/>
              </a:ext>
            </a:extLst>
          </p:cNvPr>
          <p:cNvSpPr txBox="1"/>
          <p:nvPr/>
        </p:nvSpPr>
        <p:spPr>
          <a:xfrm>
            <a:off x="384561" y="3837738"/>
            <a:ext cx="10195132" cy="646331"/>
          </a:xfrm>
          <a:prstGeom prst="rect">
            <a:avLst/>
          </a:prstGeom>
          <a:noFill/>
        </p:spPr>
        <p:txBody>
          <a:bodyPr wrap="square">
            <a:spAutoFit/>
          </a:bodyPr>
          <a:lstStyle/>
          <a:p>
            <a:pPr marL="285750" indent="-285750">
              <a:buFont typeface="Arial" panose="020B0604020202020204" pitchFamily="34" charset="0"/>
              <a:buChar char="•"/>
            </a:pPr>
            <a:r>
              <a:rPr lang="en-GB" dirty="0"/>
              <a:t>Male and female rates were nearly equal during both high and low transmission, with males slightly higher.</a:t>
            </a:r>
          </a:p>
        </p:txBody>
      </p:sp>
      <p:sp>
        <p:nvSpPr>
          <p:cNvPr id="23" name="TextBox 22">
            <a:extLst>
              <a:ext uri="{FF2B5EF4-FFF2-40B4-BE49-F238E27FC236}">
                <a16:creationId xmlns:a16="http://schemas.microsoft.com/office/drawing/2014/main" id="{88736D1D-F7FF-AD5B-D43D-8608A6A6B492}"/>
              </a:ext>
            </a:extLst>
          </p:cNvPr>
          <p:cNvSpPr txBox="1"/>
          <p:nvPr/>
        </p:nvSpPr>
        <p:spPr>
          <a:xfrm>
            <a:off x="384561" y="4558718"/>
            <a:ext cx="9554198" cy="646331"/>
          </a:xfrm>
          <a:prstGeom prst="rect">
            <a:avLst/>
          </a:prstGeom>
          <a:noFill/>
        </p:spPr>
        <p:txBody>
          <a:bodyPr wrap="square">
            <a:spAutoFit/>
          </a:bodyPr>
          <a:lstStyle/>
          <a:p>
            <a:pPr marL="285750" indent="-285750">
              <a:buFont typeface="Arial" panose="020B0604020202020204" pitchFamily="34" charset="0"/>
              <a:buChar char="•"/>
            </a:pPr>
            <a:r>
              <a:rPr lang="en-GB" dirty="0"/>
              <a:t>The gap between sexes remained small across both conditions, indicating no strong sex-based disparity.</a:t>
            </a:r>
          </a:p>
        </p:txBody>
      </p:sp>
    </p:spTree>
    <p:extLst>
      <p:ext uri="{BB962C8B-B14F-4D97-AF65-F5344CB8AC3E}">
        <p14:creationId xmlns:p14="http://schemas.microsoft.com/office/powerpoint/2010/main" val="398044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8AD66-0561-B10D-6DEC-D2B5C8BFEF02}"/>
              </a:ext>
            </a:extLst>
          </p:cNvPr>
          <p:cNvSpPr>
            <a:spLocks noGrp="1"/>
          </p:cNvSpPr>
          <p:nvPr>
            <p:ph type="dt" sz="half" idx="10"/>
          </p:nvPr>
        </p:nvSpPr>
        <p:spPr/>
        <p:txBody>
          <a:bodyPr/>
          <a:lstStyle/>
          <a:p>
            <a:pPr rtl="0"/>
            <a:r>
              <a:rPr lang="en-GB" noProof="0"/>
              <a:t>9/4/20XX</a:t>
            </a:r>
          </a:p>
        </p:txBody>
      </p:sp>
      <p:sp>
        <p:nvSpPr>
          <p:cNvPr id="3" name="Footer Placeholder 2">
            <a:extLst>
              <a:ext uri="{FF2B5EF4-FFF2-40B4-BE49-F238E27FC236}">
                <a16:creationId xmlns:a16="http://schemas.microsoft.com/office/drawing/2014/main" id="{FB89C408-5353-B1EB-7BEF-A0D9E70A8142}"/>
              </a:ext>
            </a:extLst>
          </p:cNvPr>
          <p:cNvSpPr>
            <a:spLocks noGrp="1"/>
          </p:cNvSpPr>
          <p:nvPr>
            <p:ph type="ftr" sz="quarter" idx="11"/>
          </p:nvPr>
        </p:nvSpPr>
        <p:spPr/>
        <p:txBody>
          <a:bodyPr/>
          <a:lstStyle/>
          <a:p>
            <a:pPr rtl="0"/>
            <a:r>
              <a:rPr lang="en-GB" noProof="0"/>
              <a:t>Presentation Title</a:t>
            </a:r>
          </a:p>
        </p:txBody>
      </p:sp>
      <p:sp>
        <p:nvSpPr>
          <p:cNvPr id="4" name="Slide Number Placeholder 3">
            <a:extLst>
              <a:ext uri="{FF2B5EF4-FFF2-40B4-BE49-F238E27FC236}">
                <a16:creationId xmlns:a16="http://schemas.microsoft.com/office/drawing/2014/main" id="{BF64AC81-7579-AE3A-EACD-3A838FA6195B}"/>
              </a:ext>
            </a:extLst>
          </p:cNvPr>
          <p:cNvSpPr>
            <a:spLocks noGrp="1"/>
          </p:cNvSpPr>
          <p:nvPr>
            <p:ph type="sldNum" sz="quarter" idx="12"/>
          </p:nvPr>
        </p:nvSpPr>
        <p:spPr/>
        <p:txBody>
          <a:bodyPr/>
          <a:lstStyle/>
          <a:p>
            <a:pPr rtl="0"/>
            <a:fld id="{A65A5C87-DF58-40C8-B092-1DE63DB4547E}" type="slidenum">
              <a:rPr lang="en-GB" noProof="0" smtClean="0"/>
              <a:t>13</a:t>
            </a:fld>
            <a:endParaRPr lang="en-GB" noProof="0"/>
          </a:p>
        </p:txBody>
      </p:sp>
      <p:pic>
        <p:nvPicPr>
          <p:cNvPr id="8" name="Picture 7">
            <a:extLst>
              <a:ext uri="{FF2B5EF4-FFF2-40B4-BE49-F238E27FC236}">
                <a16:creationId xmlns:a16="http://schemas.microsoft.com/office/drawing/2014/main" id="{EAAB07C7-005D-24BF-FA5C-4E3246800D58}"/>
              </a:ext>
            </a:extLst>
          </p:cNvPr>
          <p:cNvPicPr>
            <a:picLocks noChangeAspect="1"/>
          </p:cNvPicPr>
          <p:nvPr/>
        </p:nvPicPr>
        <p:blipFill>
          <a:blip r:embed="rId2"/>
          <a:stretch>
            <a:fillRect/>
          </a:stretch>
        </p:blipFill>
        <p:spPr>
          <a:xfrm>
            <a:off x="662299" y="536635"/>
            <a:ext cx="11237982" cy="6321365"/>
          </a:xfrm>
          <a:prstGeom prst="rect">
            <a:avLst/>
          </a:prstGeom>
        </p:spPr>
      </p:pic>
      <p:sp>
        <p:nvSpPr>
          <p:cNvPr id="10" name="TextBox 9">
            <a:extLst>
              <a:ext uri="{FF2B5EF4-FFF2-40B4-BE49-F238E27FC236}">
                <a16:creationId xmlns:a16="http://schemas.microsoft.com/office/drawing/2014/main" id="{7E851768-51D2-7066-287A-D916F30EB0C8}"/>
              </a:ext>
            </a:extLst>
          </p:cNvPr>
          <p:cNvSpPr txBox="1"/>
          <p:nvPr/>
        </p:nvSpPr>
        <p:spPr>
          <a:xfrm>
            <a:off x="83322" y="136525"/>
            <a:ext cx="6097424" cy="400110"/>
          </a:xfrm>
          <a:prstGeom prst="rect">
            <a:avLst/>
          </a:prstGeom>
          <a:noFill/>
        </p:spPr>
        <p:txBody>
          <a:bodyPr wrap="square">
            <a:spAutoFit/>
          </a:bodyPr>
          <a:lstStyle/>
          <a:p>
            <a:r>
              <a:rPr lang="en-GB" sz="2000" b="1" i="1" dirty="0">
                <a:solidFill>
                  <a:schemeClr val="tx2">
                    <a:lumMod val="75000"/>
                    <a:lumOff val="25000"/>
                  </a:schemeClr>
                </a:solidFill>
              </a:rPr>
              <a:t>More Tests, Lower Positivity: What the Data Reveals</a:t>
            </a:r>
          </a:p>
        </p:txBody>
      </p:sp>
      <p:sp>
        <p:nvSpPr>
          <p:cNvPr id="12" name="Rectangle: Rounded Corners 11">
            <a:extLst>
              <a:ext uri="{FF2B5EF4-FFF2-40B4-BE49-F238E27FC236}">
                <a16:creationId xmlns:a16="http://schemas.microsoft.com/office/drawing/2014/main" id="{0E307A65-3212-392A-369A-E83E6DB39E9F}"/>
              </a:ext>
            </a:extLst>
          </p:cNvPr>
          <p:cNvSpPr/>
          <p:nvPr/>
        </p:nvSpPr>
        <p:spPr>
          <a:xfrm>
            <a:off x="8610600" y="1281870"/>
            <a:ext cx="1695628" cy="3651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900" dirty="0">
                <a:solidFill>
                  <a:schemeClr val="accent3"/>
                </a:solidFill>
              </a:rPr>
              <a:t>Mass testing drives during winter wave</a:t>
            </a:r>
          </a:p>
        </p:txBody>
      </p:sp>
      <p:cxnSp>
        <p:nvCxnSpPr>
          <p:cNvPr id="14" name="Straight Arrow Connector 13">
            <a:extLst>
              <a:ext uri="{FF2B5EF4-FFF2-40B4-BE49-F238E27FC236}">
                <a16:creationId xmlns:a16="http://schemas.microsoft.com/office/drawing/2014/main" id="{6CE578BA-1D8E-5AAF-2DD5-73D41EDDF4C1}"/>
              </a:ext>
            </a:extLst>
          </p:cNvPr>
          <p:cNvCxnSpPr>
            <a:cxnSpLocks/>
          </p:cNvCxnSpPr>
          <p:nvPr/>
        </p:nvCxnSpPr>
        <p:spPr>
          <a:xfrm flipV="1">
            <a:off x="8092867" y="1401510"/>
            <a:ext cx="517733" cy="14527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8" name="Rectangle: Rounded Corners 17">
            <a:extLst>
              <a:ext uri="{FF2B5EF4-FFF2-40B4-BE49-F238E27FC236}">
                <a16:creationId xmlns:a16="http://schemas.microsoft.com/office/drawing/2014/main" id="{BBE12D1E-ECE3-C31D-B077-0F3FC8530A5E}"/>
              </a:ext>
            </a:extLst>
          </p:cNvPr>
          <p:cNvSpPr/>
          <p:nvPr/>
        </p:nvSpPr>
        <p:spPr>
          <a:xfrm>
            <a:off x="9280733" y="2289681"/>
            <a:ext cx="1907492" cy="5104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900" dirty="0">
                <a:solidFill>
                  <a:schemeClr val="accent3"/>
                </a:solidFill>
              </a:rPr>
              <a:t>Testing scale-down with gradual positivity rise possibly leads to underestimation of cases</a:t>
            </a:r>
          </a:p>
        </p:txBody>
      </p:sp>
      <p:cxnSp>
        <p:nvCxnSpPr>
          <p:cNvPr id="19" name="Straight Arrow Connector 18">
            <a:extLst>
              <a:ext uri="{FF2B5EF4-FFF2-40B4-BE49-F238E27FC236}">
                <a16:creationId xmlns:a16="http://schemas.microsoft.com/office/drawing/2014/main" id="{BFB3ACF8-3EE0-B034-2289-015C11855B7C}"/>
              </a:ext>
            </a:extLst>
          </p:cNvPr>
          <p:cNvCxnSpPr>
            <a:cxnSpLocks/>
          </p:cNvCxnSpPr>
          <p:nvPr/>
        </p:nvCxnSpPr>
        <p:spPr>
          <a:xfrm flipV="1">
            <a:off x="9802026" y="2795708"/>
            <a:ext cx="180174" cy="60433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Rectangle: Rounded Corners 21">
            <a:extLst>
              <a:ext uri="{FF2B5EF4-FFF2-40B4-BE49-F238E27FC236}">
                <a16:creationId xmlns:a16="http://schemas.microsoft.com/office/drawing/2014/main" id="{674535C5-A75D-3746-C33D-D1085EA5F79F}"/>
              </a:ext>
            </a:extLst>
          </p:cNvPr>
          <p:cNvSpPr/>
          <p:nvPr/>
        </p:nvSpPr>
        <p:spPr>
          <a:xfrm>
            <a:off x="4315626" y="5486400"/>
            <a:ext cx="2760292" cy="4871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900" dirty="0">
                <a:solidFill>
                  <a:schemeClr val="accent1"/>
                </a:solidFill>
              </a:rPr>
              <a:t>Positivity data is based on how  many test was made therefore drop in positivity could be due to mass testing</a:t>
            </a:r>
          </a:p>
        </p:txBody>
      </p:sp>
      <p:cxnSp>
        <p:nvCxnSpPr>
          <p:cNvPr id="24" name="Straight Arrow Connector 23">
            <a:extLst>
              <a:ext uri="{FF2B5EF4-FFF2-40B4-BE49-F238E27FC236}">
                <a16:creationId xmlns:a16="http://schemas.microsoft.com/office/drawing/2014/main" id="{38293F31-5F17-2DC1-5D92-FE1190E7AF34}"/>
              </a:ext>
            </a:extLst>
          </p:cNvPr>
          <p:cNvCxnSpPr>
            <a:cxnSpLocks/>
            <a:endCxn id="22" idx="3"/>
          </p:cNvCxnSpPr>
          <p:nvPr/>
        </p:nvCxnSpPr>
        <p:spPr>
          <a:xfrm flipH="1" flipV="1">
            <a:off x="7075918" y="5729955"/>
            <a:ext cx="717846" cy="6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EA82BBEB-1327-579D-07CC-5080C7EC35A0}"/>
              </a:ext>
            </a:extLst>
          </p:cNvPr>
          <p:cNvSpPr/>
          <p:nvPr/>
        </p:nvSpPr>
        <p:spPr>
          <a:xfrm>
            <a:off x="3819970" y="675921"/>
            <a:ext cx="2068083" cy="48710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900" dirty="0">
                <a:solidFill>
                  <a:schemeClr val="accent1"/>
                </a:solidFill>
              </a:rPr>
              <a:t>Rise in tests leading to rise in positivity number, high potential under-testing</a:t>
            </a:r>
          </a:p>
        </p:txBody>
      </p:sp>
      <p:cxnSp>
        <p:nvCxnSpPr>
          <p:cNvPr id="29" name="Straight Arrow Connector 28">
            <a:extLst>
              <a:ext uri="{FF2B5EF4-FFF2-40B4-BE49-F238E27FC236}">
                <a16:creationId xmlns:a16="http://schemas.microsoft.com/office/drawing/2014/main" id="{405D9A68-B139-0AD7-85C5-C6EEE22DB1CF}"/>
              </a:ext>
            </a:extLst>
          </p:cNvPr>
          <p:cNvCxnSpPr>
            <a:endCxn id="27" idx="2"/>
          </p:cNvCxnSpPr>
          <p:nvPr/>
        </p:nvCxnSpPr>
        <p:spPr>
          <a:xfrm flipH="1" flipV="1">
            <a:off x="4854012" y="1163030"/>
            <a:ext cx="102549" cy="1126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4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8133-AE4E-8421-90AB-8F0CA29390BD}"/>
              </a:ext>
            </a:extLst>
          </p:cNvPr>
          <p:cNvSpPr>
            <a:spLocks noGrp="1"/>
          </p:cNvSpPr>
          <p:nvPr>
            <p:ph type="title"/>
          </p:nvPr>
        </p:nvSpPr>
        <p:spPr>
          <a:xfrm>
            <a:off x="1115568" y="531548"/>
            <a:ext cx="10168128" cy="1179576"/>
          </a:xfrm>
        </p:spPr>
        <p:txBody>
          <a:bodyPr/>
          <a:lstStyle/>
          <a:p>
            <a:r>
              <a:rPr lang="en-GB" dirty="0"/>
              <a:t>Booster Impact – Media vs. Findings</a:t>
            </a:r>
          </a:p>
        </p:txBody>
      </p:sp>
      <p:sp>
        <p:nvSpPr>
          <p:cNvPr id="3" name="Content Placeholder 2">
            <a:extLst>
              <a:ext uri="{FF2B5EF4-FFF2-40B4-BE49-F238E27FC236}">
                <a16:creationId xmlns:a16="http://schemas.microsoft.com/office/drawing/2014/main" id="{2DCD48FE-7BAC-08D7-B92C-615E79A6DDD6}"/>
              </a:ext>
            </a:extLst>
          </p:cNvPr>
          <p:cNvSpPr>
            <a:spLocks noGrp="1"/>
          </p:cNvSpPr>
          <p:nvPr>
            <p:ph idx="1"/>
          </p:nvPr>
        </p:nvSpPr>
        <p:spPr>
          <a:xfrm>
            <a:off x="1101852" y="2278748"/>
            <a:ext cx="9780320" cy="1150251"/>
          </a:xfrm>
        </p:spPr>
        <p:txBody>
          <a:bodyPr>
            <a:normAutofit fontScale="25000" lnSpcReduction="20000"/>
          </a:bodyPr>
          <a:lstStyle/>
          <a:p>
            <a:pPr>
              <a:buNone/>
            </a:pPr>
            <a:r>
              <a:rPr lang="en-GB" sz="4800" b="1" dirty="0"/>
              <a:t>Media Claim:</a:t>
            </a:r>
            <a:endParaRPr lang="en-GB" sz="4800" dirty="0"/>
          </a:p>
          <a:p>
            <a:r>
              <a:rPr lang="en-GB" sz="4800" dirty="0"/>
              <a:t>A study published in </a:t>
            </a:r>
            <a:r>
              <a:rPr lang="en-GB" sz="4800" i="1" dirty="0"/>
              <a:t>Nature Medicine</a:t>
            </a:r>
            <a:r>
              <a:rPr lang="en-GB" sz="4800" dirty="0"/>
              <a:t> [1] reported that a booster dose of the BNT162b2 (Pfizer-BioNTech) vaccine provided substantial protection against COVID-19. </a:t>
            </a:r>
          </a:p>
          <a:p>
            <a:r>
              <a:rPr lang="en-GB" sz="4800" dirty="0"/>
              <a:t>The booster was associated with a 97% to 99% effectiveness against hospitalization or death across all age groups, with no evidence of waning effectiveness up to 10 weeks post-vaccination. </a:t>
            </a:r>
          </a:p>
          <a:p>
            <a:endParaRPr lang="en-GB" dirty="0"/>
          </a:p>
        </p:txBody>
      </p:sp>
      <p:sp>
        <p:nvSpPr>
          <p:cNvPr id="6" name="Slide Number Placeholder 5">
            <a:extLst>
              <a:ext uri="{FF2B5EF4-FFF2-40B4-BE49-F238E27FC236}">
                <a16:creationId xmlns:a16="http://schemas.microsoft.com/office/drawing/2014/main" id="{BECA8D62-510F-BD9B-6371-D74DB19448F4}"/>
              </a:ext>
            </a:extLst>
          </p:cNvPr>
          <p:cNvSpPr>
            <a:spLocks noGrp="1"/>
          </p:cNvSpPr>
          <p:nvPr>
            <p:ph type="sldNum" sz="quarter" idx="12"/>
          </p:nvPr>
        </p:nvSpPr>
        <p:spPr>
          <a:xfrm>
            <a:off x="3262528" y="6348357"/>
            <a:ext cx="2743200" cy="365125"/>
          </a:xfrm>
        </p:spPr>
        <p:txBody>
          <a:bodyPr/>
          <a:lstStyle/>
          <a:p>
            <a:pPr rtl="0"/>
            <a:fld id="{A65A5C87-DF58-40C8-B092-1DE63DB4547E}" type="slidenum">
              <a:rPr lang="en-GB" noProof="0" smtClean="0"/>
              <a:t>14</a:t>
            </a:fld>
            <a:endParaRPr lang="en-GB" noProof="0" dirty="0"/>
          </a:p>
        </p:txBody>
      </p:sp>
      <p:sp>
        <p:nvSpPr>
          <p:cNvPr id="9" name="Content Placeholder 2">
            <a:extLst>
              <a:ext uri="{FF2B5EF4-FFF2-40B4-BE49-F238E27FC236}">
                <a16:creationId xmlns:a16="http://schemas.microsoft.com/office/drawing/2014/main" id="{E41AD245-774A-64D8-83D1-5BC77B27DF3B}"/>
              </a:ext>
            </a:extLst>
          </p:cNvPr>
          <p:cNvSpPr txBox="1">
            <a:spLocks/>
          </p:cNvSpPr>
          <p:nvPr/>
        </p:nvSpPr>
        <p:spPr>
          <a:xfrm>
            <a:off x="1101852" y="3697219"/>
            <a:ext cx="9780320" cy="95097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4800" b="1" dirty="0"/>
              <a:t>Data Findings:</a:t>
            </a:r>
            <a:endParaRPr lang="en-GB" sz="4800" dirty="0"/>
          </a:p>
          <a:p>
            <a:r>
              <a:rPr lang="en-GB" sz="4800" dirty="0"/>
              <a:t>focusing on individuals aged 65 and over, following the autumn booster campaign, there was a noticeable decline in hospital admissions deaths, and case rates. </a:t>
            </a:r>
          </a:p>
          <a:p>
            <a:r>
              <a:rPr lang="en-GB" sz="4800" dirty="0"/>
              <a:t> Within four weeks post-booster rollout, hospital admissions decreased by 32%, and case rates dropped by 28%.</a:t>
            </a:r>
          </a:p>
          <a:p>
            <a:endParaRPr lang="en-GB" dirty="0"/>
          </a:p>
        </p:txBody>
      </p:sp>
      <p:sp>
        <p:nvSpPr>
          <p:cNvPr id="10" name="Content Placeholder 2">
            <a:extLst>
              <a:ext uri="{FF2B5EF4-FFF2-40B4-BE49-F238E27FC236}">
                <a16:creationId xmlns:a16="http://schemas.microsoft.com/office/drawing/2014/main" id="{AB0A26AB-792D-443C-2129-F4CFB5ABD391}"/>
              </a:ext>
            </a:extLst>
          </p:cNvPr>
          <p:cNvSpPr txBox="1">
            <a:spLocks/>
          </p:cNvSpPr>
          <p:nvPr/>
        </p:nvSpPr>
        <p:spPr>
          <a:xfrm>
            <a:off x="1101852" y="4916414"/>
            <a:ext cx="9780320" cy="114255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4800" b="1" dirty="0"/>
              <a:t>Comparison:</a:t>
            </a:r>
            <a:endParaRPr lang="en-GB" sz="4800" dirty="0"/>
          </a:p>
          <a:p>
            <a:r>
              <a:rPr lang="en-GB" sz="4800" dirty="0"/>
              <a:t>The media's portrayal of booster efficacy aligns with the findings, both indicating a significant reduction in severe outcomes post-booster. </a:t>
            </a:r>
          </a:p>
          <a:p>
            <a:r>
              <a:rPr lang="en-GB" sz="4800" dirty="0"/>
              <a:t>While the media emphasizes a high percentage of effectiveness, the finding in this analysis provides concrete evidence of decreased hospitalizations and case rates in the elderly population following booster administration.</a:t>
            </a:r>
          </a:p>
          <a:p>
            <a:endParaRPr lang="en-GB" dirty="0"/>
          </a:p>
        </p:txBody>
      </p:sp>
    </p:spTree>
    <p:extLst>
      <p:ext uri="{BB962C8B-B14F-4D97-AF65-F5344CB8AC3E}">
        <p14:creationId xmlns:p14="http://schemas.microsoft.com/office/powerpoint/2010/main" val="98577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F4C0A-97B5-CD93-A962-F7E2CFA00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C7EB6-7DFB-58A7-81D9-FABFD6A4E7E9}"/>
              </a:ext>
            </a:extLst>
          </p:cNvPr>
          <p:cNvSpPr>
            <a:spLocks noGrp="1"/>
          </p:cNvSpPr>
          <p:nvPr>
            <p:ph type="title"/>
          </p:nvPr>
        </p:nvSpPr>
        <p:spPr>
          <a:xfrm>
            <a:off x="1115568" y="531548"/>
            <a:ext cx="10168128" cy="1179576"/>
          </a:xfrm>
        </p:spPr>
        <p:txBody>
          <a:bodyPr/>
          <a:lstStyle/>
          <a:p>
            <a:r>
              <a:rPr lang="en-GB" dirty="0"/>
              <a:t>Testing &amp; Case Reporting in the Media</a:t>
            </a:r>
          </a:p>
        </p:txBody>
      </p:sp>
      <p:sp>
        <p:nvSpPr>
          <p:cNvPr id="3" name="Content Placeholder 2">
            <a:extLst>
              <a:ext uri="{FF2B5EF4-FFF2-40B4-BE49-F238E27FC236}">
                <a16:creationId xmlns:a16="http://schemas.microsoft.com/office/drawing/2014/main" id="{1D8B7964-6137-1A61-2F57-680EDAB2052A}"/>
              </a:ext>
            </a:extLst>
          </p:cNvPr>
          <p:cNvSpPr>
            <a:spLocks noGrp="1"/>
          </p:cNvSpPr>
          <p:nvPr>
            <p:ph idx="1"/>
          </p:nvPr>
        </p:nvSpPr>
        <p:spPr>
          <a:xfrm>
            <a:off x="1101852" y="2278749"/>
            <a:ext cx="9780320" cy="1319030"/>
          </a:xfrm>
        </p:spPr>
        <p:txBody>
          <a:bodyPr>
            <a:noAutofit/>
          </a:bodyPr>
          <a:lstStyle/>
          <a:p>
            <a:pPr>
              <a:buNone/>
            </a:pPr>
            <a:r>
              <a:rPr lang="en-GB" sz="1200" b="1" dirty="0"/>
              <a:t>Media Claim:</a:t>
            </a:r>
            <a:endParaRPr lang="en-GB" sz="1200" dirty="0"/>
          </a:p>
          <a:p>
            <a:r>
              <a:rPr lang="en-GB" sz="1200" dirty="0"/>
              <a:t>According to a report by </a:t>
            </a:r>
            <a:r>
              <a:rPr lang="en-GB" sz="1200" i="1" dirty="0"/>
              <a:t>The Sun [2]</a:t>
            </a:r>
            <a:r>
              <a:rPr lang="en-GB" sz="1200" dirty="0"/>
              <a:t>, COVID-19 cases in the UK more than doubled from January to April 2025, with the positivity rate increasing from 2.2% to 4.5%. </a:t>
            </a:r>
          </a:p>
          <a:p>
            <a:r>
              <a:rPr lang="en-GB" sz="1200" dirty="0"/>
              <a:t>Hospitalisations also rose by 7% during this period. Experts attributed this surge to more transmissible variants, waning immunity, and increased indoor gatherings.</a:t>
            </a:r>
          </a:p>
          <a:p>
            <a:endParaRPr lang="en-GB" sz="1200" dirty="0"/>
          </a:p>
        </p:txBody>
      </p:sp>
      <p:sp>
        <p:nvSpPr>
          <p:cNvPr id="6" name="Slide Number Placeholder 5">
            <a:extLst>
              <a:ext uri="{FF2B5EF4-FFF2-40B4-BE49-F238E27FC236}">
                <a16:creationId xmlns:a16="http://schemas.microsoft.com/office/drawing/2014/main" id="{DAAEA96B-D9F7-84C8-1FE3-EB8AD01FB57F}"/>
              </a:ext>
            </a:extLst>
          </p:cNvPr>
          <p:cNvSpPr>
            <a:spLocks noGrp="1"/>
          </p:cNvSpPr>
          <p:nvPr>
            <p:ph type="sldNum" sz="quarter" idx="12"/>
          </p:nvPr>
        </p:nvSpPr>
        <p:spPr>
          <a:xfrm>
            <a:off x="3456432" y="6178137"/>
            <a:ext cx="2743200" cy="365125"/>
          </a:xfrm>
        </p:spPr>
        <p:txBody>
          <a:bodyPr/>
          <a:lstStyle/>
          <a:p>
            <a:pPr rtl="0"/>
            <a:fld id="{A65A5C87-DF58-40C8-B092-1DE63DB4547E}" type="slidenum">
              <a:rPr lang="en-GB" noProof="0" smtClean="0"/>
              <a:t>15</a:t>
            </a:fld>
            <a:endParaRPr lang="en-GB" noProof="0"/>
          </a:p>
        </p:txBody>
      </p:sp>
      <p:sp>
        <p:nvSpPr>
          <p:cNvPr id="9" name="Content Placeholder 2">
            <a:extLst>
              <a:ext uri="{FF2B5EF4-FFF2-40B4-BE49-F238E27FC236}">
                <a16:creationId xmlns:a16="http://schemas.microsoft.com/office/drawing/2014/main" id="{A6669673-1716-0DA6-E31E-AF7C6E6D31C5}"/>
              </a:ext>
            </a:extLst>
          </p:cNvPr>
          <p:cNvSpPr txBox="1">
            <a:spLocks/>
          </p:cNvSpPr>
          <p:nvPr/>
        </p:nvSpPr>
        <p:spPr>
          <a:xfrm>
            <a:off x="1101852" y="3695778"/>
            <a:ext cx="9780320" cy="120096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1200" b="1" dirty="0"/>
              <a:t>Data Findings:</a:t>
            </a:r>
            <a:endParaRPr lang="en-GB" sz="1200" dirty="0"/>
          </a:p>
          <a:p>
            <a:r>
              <a:rPr lang="en-GB" sz="1200" dirty="0"/>
              <a:t>Analysing the dataset, PCR test positivity rate increased from 2.2% in January to 4.5% by early April 2025, mirroring the media's reported figures. </a:t>
            </a:r>
          </a:p>
          <a:p>
            <a:r>
              <a:rPr lang="en-GB" sz="1200" dirty="0"/>
              <a:t>The data showed a 7% rise in hospital admissions over the same timeframe, corroborating the media's claims.</a:t>
            </a:r>
          </a:p>
          <a:p>
            <a:endParaRPr lang="en-GB" sz="1200" dirty="0"/>
          </a:p>
        </p:txBody>
      </p:sp>
      <p:sp>
        <p:nvSpPr>
          <p:cNvPr id="10" name="Content Placeholder 2">
            <a:extLst>
              <a:ext uri="{FF2B5EF4-FFF2-40B4-BE49-F238E27FC236}">
                <a16:creationId xmlns:a16="http://schemas.microsoft.com/office/drawing/2014/main" id="{72E6C3D4-CC26-7B3F-2AE7-76C22F07447A}"/>
              </a:ext>
            </a:extLst>
          </p:cNvPr>
          <p:cNvSpPr txBox="1">
            <a:spLocks/>
          </p:cNvSpPr>
          <p:nvPr/>
        </p:nvSpPr>
        <p:spPr>
          <a:xfrm>
            <a:off x="1101852" y="5061950"/>
            <a:ext cx="9780320" cy="9509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1200" b="1" dirty="0"/>
              <a:t>Comparison:</a:t>
            </a:r>
            <a:endParaRPr lang="en-GB" sz="1200" dirty="0"/>
          </a:p>
          <a:p>
            <a:r>
              <a:rPr lang="en-GB" sz="1200" dirty="0"/>
              <a:t>The findings closely match the media reports, both highlighting a significant uptick in positivity rates and hospitalisations in early 2025. The alignment between the data and the media underscores the accuracy of public reporting during this period.</a:t>
            </a:r>
          </a:p>
        </p:txBody>
      </p:sp>
    </p:spTree>
    <p:extLst>
      <p:ext uri="{BB962C8B-B14F-4D97-AF65-F5344CB8AC3E}">
        <p14:creationId xmlns:p14="http://schemas.microsoft.com/office/powerpoint/2010/main" val="3535575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B0FAD77-BC9B-4F5F-94D5-AA246F14F9D9}"/>
              </a:ext>
            </a:extLst>
          </p:cNvPr>
          <p:cNvSpPr>
            <a:spLocks noGrp="1"/>
          </p:cNvSpPr>
          <p:nvPr>
            <p:ph type="title"/>
          </p:nvPr>
        </p:nvSpPr>
        <p:spPr/>
        <p:txBody>
          <a:bodyPr rtlCol="0"/>
          <a:lstStyle/>
          <a:p>
            <a:pPr rtl="0"/>
            <a:r>
              <a:rPr lang="en-GB" dirty="0"/>
              <a:t>Key Findings Recap</a:t>
            </a:r>
          </a:p>
        </p:txBody>
      </p:sp>
      <p:sp>
        <p:nvSpPr>
          <p:cNvPr id="15" name="Slide Number Placeholder 14">
            <a:extLst>
              <a:ext uri="{FF2B5EF4-FFF2-40B4-BE49-F238E27FC236}">
                <a16:creationId xmlns:a16="http://schemas.microsoft.com/office/drawing/2014/main" id="{BFF618EE-5A1C-450F-9B69-114AD2057982}"/>
              </a:ext>
            </a:extLst>
          </p:cNvPr>
          <p:cNvSpPr>
            <a:spLocks noGrp="1"/>
          </p:cNvSpPr>
          <p:nvPr>
            <p:ph type="sldNum" sz="quarter" idx="34"/>
          </p:nvPr>
        </p:nvSpPr>
        <p:spPr>
          <a:xfrm>
            <a:off x="3352795" y="6282088"/>
            <a:ext cx="2743200" cy="365125"/>
          </a:xfrm>
        </p:spPr>
        <p:txBody>
          <a:bodyPr rtlCol="0"/>
          <a:lstStyle/>
          <a:p>
            <a:pPr rtl="0"/>
            <a:fld id="{A65A5C87-DF58-40C8-B092-1DE63DB4547E}" type="slidenum">
              <a:rPr lang="en-GB" smtClean="0"/>
              <a:pPr rtl="0"/>
              <a:t>16</a:t>
            </a:fld>
            <a:endParaRPr lang="en-GB" dirty="0"/>
          </a:p>
        </p:txBody>
      </p:sp>
      <p:sp>
        <p:nvSpPr>
          <p:cNvPr id="33" name="TextBox 32">
            <a:extLst>
              <a:ext uri="{FF2B5EF4-FFF2-40B4-BE49-F238E27FC236}">
                <a16:creationId xmlns:a16="http://schemas.microsoft.com/office/drawing/2014/main" id="{01A0DDCD-58E0-8C11-1B89-7D853AD541B5}"/>
              </a:ext>
            </a:extLst>
          </p:cNvPr>
          <p:cNvSpPr txBox="1"/>
          <p:nvPr/>
        </p:nvSpPr>
        <p:spPr>
          <a:xfrm>
            <a:off x="449176" y="2303676"/>
            <a:ext cx="11293641" cy="646331"/>
          </a:xfrm>
          <a:prstGeom prst="rect">
            <a:avLst/>
          </a:prstGeom>
          <a:noFill/>
        </p:spPr>
        <p:txBody>
          <a:bodyPr wrap="square">
            <a:spAutoFit/>
          </a:bodyPr>
          <a:lstStyle/>
          <a:p>
            <a:pPr>
              <a:buFont typeface="Arial" panose="020B0604020202020204" pitchFamily="34" charset="0"/>
              <a:buChar char="•"/>
            </a:pPr>
            <a:r>
              <a:rPr lang="en-GB" dirty="0"/>
              <a:t> A noticeable decline in hospital admissions and deaths among 65+ individuals follows the booster uptake peak with a 2–3 weeks lag, suggesting a delayed protective effect.</a:t>
            </a:r>
          </a:p>
        </p:txBody>
      </p:sp>
      <p:sp>
        <p:nvSpPr>
          <p:cNvPr id="37" name="TextBox 36">
            <a:extLst>
              <a:ext uri="{FF2B5EF4-FFF2-40B4-BE49-F238E27FC236}">
                <a16:creationId xmlns:a16="http://schemas.microsoft.com/office/drawing/2014/main" id="{E539CF9A-8999-3E16-289F-4F198AB8A142}"/>
              </a:ext>
            </a:extLst>
          </p:cNvPr>
          <p:cNvSpPr txBox="1"/>
          <p:nvPr/>
        </p:nvSpPr>
        <p:spPr>
          <a:xfrm>
            <a:off x="376985" y="3251926"/>
            <a:ext cx="11438021" cy="1477328"/>
          </a:xfrm>
          <a:prstGeom prst="rect">
            <a:avLst/>
          </a:prstGeom>
          <a:noFill/>
        </p:spPr>
        <p:txBody>
          <a:bodyPr wrap="square">
            <a:spAutoFit/>
          </a:bodyPr>
          <a:lstStyle/>
          <a:p>
            <a:pPr>
              <a:buFont typeface="Arial" panose="020B0604020202020204" pitchFamily="34" charset="0"/>
              <a:buChar char="•"/>
            </a:pPr>
            <a:r>
              <a:rPr lang="en-GB" dirty="0"/>
              <a:t> During peak transmission periods (e.g. July–September 2024), males exhibited higher case rates than females.</a:t>
            </a:r>
          </a:p>
          <a:p>
            <a:endParaRPr lang="en-GB" dirty="0"/>
          </a:p>
          <a:p>
            <a:pPr>
              <a:buFont typeface="Arial" panose="020B0604020202020204" pitchFamily="34" charset="0"/>
              <a:buChar char="•"/>
            </a:pPr>
            <a:r>
              <a:rPr lang="en-GB" dirty="0"/>
              <a:t> In low transmission periods (e.g. December 2024–February 2025), male and female rates converged closely, indicating reduced behavioural or exposure differences.</a:t>
            </a:r>
          </a:p>
        </p:txBody>
      </p:sp>
      <p:sp>
        <p:nvSpPr>
          <p:cNvPr id="41" name="TextBox 40">
            <a:extLst>
              <a:ext uri="{FF2B5EF4-FFF2-40B4-BE49-F238E27FC236}">
                <a16:creationId xmlns:a16="http://schemas.microsoft.com/office/drawing/2014/main" id="{3DE4EA8E-0AEA-60E5-F4E3-B1B5D6A636B8}"/>
              </a:ext>
            </a:extLst>
          </p:cNvPr>
          <p:cNvSpPr txBox="1"/>
          <p:nvPr/>
        </p:nvSpPr>
        <p:spPr>
          <a:xfrm>
            <a:off x="376985" y="5031173"/>
            <a:ext cx="11438021" cy="923330"/>
          </a:xfrm>
          <a:prstGeom prst="rect">
            <a:avLst/>
          </a:prstGeom>
          <a:noFill/>
        </p:spPr>
        <p:txBody>
          <a:bodyPr wrap="square">
            <a:spAutoFit/>
          </a:bodyPr>
          <a:lstStyle/>
          <a:p>
            <a:pPr>
              <a:buFont typeface="Arial" panose="020B0604020202020204" pitchFamily="34" charset="0"/>
              <a:buChar char="•"/>
            </a:pPr>
            <a:r>
              <a:rPr lang="en-GB" dirty="0"/>
              <a:t> Positivity rate rose sharply during peaks, while the number of people tested plateaued or dropped—indicating that during high transmission, only symptomatic or exposed individuals were more likely to get tested.</a:t>
            </a:r>
          </a:p>
        </p:txBody>
      </p:sp>
    </p:spTree>
    <p:extLst>
      <p:ext uri="{BB962C8B-B14F-4D97-AF65-F5344CB8AC3E}">
        <p14:creationId xmlns:p14="http://schemas.microsoft.com/office/powerpoint/2010/main" val="3352130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A313D-D15C-7645-D262-7943546F92FA}"/>
            </a:ext>
          </a:extLst>
        </p:cNvPr>
        <p:cNvGrpSpPr/>
        <p:nvPr/>
      </p:nvGrpSpPr>
      <p:grpSpPr>
        <a:xfrm>
          <a:off x="0" y="0"/>
          <a:ext cx="0" cy="0"/>
          <a:chOff x="0" y="0"/>
          <a:chExt cx="0" cy="0"/>
        </a:xfrm>
      </p:grpSpPr>
      <p:sp>
        <p:nvSpPr>
          <p:cNvPr id="20" name="Title 19">
            <a:extLst>
              <a:ext uri="{FF2B5EF4-FFF2-40B4-BE49-F238E27FC236}">
                <a16:creationId xmlns:a16="http://schemas.microsoft.com/office/drawing/2014/main" id="{CD5C9279-858F-9D97-0A46-A07264DA95C7}"/>
              </a:ext>
            </a:extLst>
          </p:cNvPr>
          <p:cNvSpPr>
            <a:spLocks noGrp="1"/>
          </p:cNvSpPr>
          <p:nvPr>
            <p:ph type="title"/>
          </p:nvPr>
        </p:nvSpPr>
        <p:spPr/>
        <p:txBody>
          <a:bodyPr rtlCol="0"/>
          <a:lstStyle/>
          <a:p>
            <a:pPr rtl="0"/>
            <a:r>
              <a:rPr lang="en-GB" dirty="0"/>
              <a:t>Relationships</a:t>
            </a:r>
          </a:p>
        </p:txBody>
      </p:sp>
      <p:sp>
        <p:nvSpPr>
          <p:cNvPr id="33" name="TextBox 32">
            <a:extLst>
              <a:ext uri="{FF2B5EF4-FFF2-40B4-BE49-F238E27FC236}">
                <a16:creationId xmlns:a16="http://schemas.microsoft.com/office/drawing/2014/main" id="{08E707B1-AD18-C912-EE3B-BD2E1978F2E2}"/>
              </a:ext>
            </a:extLst>
          </p:cNvPr>
          <p:cNvSpPr txBox="1"/>
          <p:nvPr/>
        </p:nvSpPr>
        <p:spPr>
          <a:xfrm>
            <a:off x="376984" y="2481348"/>
            <a:ext cx="11293641" cy="923330"/>
          </a:xfrm>
          <a:prstGeom prst="rect">
            <a:avLst/>
          </a:prstGeom>
          <a:noFill/>
        </p:spPr>
        <p:txBody>
          <a:bodyPr wrap="square">
            <a:spAutoFit/>
          </a:bodyPr>
          <a:lstStyle/>
          <a:p>
            <a:pPr marL="285750" indent="-285750">
              <a:buFont typeface="Arial" panose="020B0604020202020204" pitchFamily="34" charset="0"/>
              <a:buChar char="•"/>
            </a:pPr>
            <a:r>
              <a:rPr lang="en-GB" dirty="0"/>
              <a:t>Booster Uptake vs. Hospital/Death Decline. The temporal sequence strongly suggests causality, higher booster uptake reduces severe outcomes, as seen by delayed yet sustained declines in hospitalisations and deaths post-uptake.</a:t>
            </a:r>
          </a:p>
        </p:txBody>
      </p:sp>
      <p:sp>
        <p:nvSpPr>
          <p:cNvPr id="37" name="TextBox 36">
            <a:extLst>
              <a:ext uri="{FF2B5EF4-FFF2-40B4-BE49-F238E27FC236}">
                <a16:creationId xmlns:a16="http://schemas.microsoft.com/office/drawing/2014/main" id="{20DA0150-3FE0-8995-68BF-8680B9674D78}"/>
              </a:ext>
            </a:extLst>
          </p:cNvPr>
          <p:cNvSpPr txBox="1"/>
          <p:nvPr/>
        </p:nvSpPr>
        <p:spPr>
          <a:xfrm>
            <a:off x="376984" y="3866380"/>
            <a:ext cx="11438021" cy="646331"/>
          </a:xfrm>
          <a:prstGeom prst="rect">
            <a:avLst/>
          </a:prstGeom>
          <a:noFill/>
        </p:spPr>
        <p:txBody>
          <a:bodyPr wrap="square">
            <a:spAutoFit/>
          </a:bodyPr>
          <a:lstStyle/>
          <a:p>
            <a:pPr marL="285750" indent="-285750">
              <a:buFont typeface="Arial" panose="020B0604020202020204" pitchFamily="34" charset="0"/>
              <a:buChar char="•"/>
            </a:pPr>
            <a:r>
              <a:rPr lang="en-GB" dirty="0"/>
              <a:t>Male vs. Female Case Rate Differences. The trends point to correlation, likely influenced by behavioural, occupational, or exposure-related factors, rather than biological susceptibility.</a:t>
            </a:r>
          </a:p>
        </p:txBody>
      </p:sp>
      <p:sp>
        <p:nvSpPr>
          <p:cNvPr id="41" name="TextBox 40">
            <a:extLst>
              <a:ext uri="{FF2B5EF4-FFF2-40B4-BE49-F238E27FC236}">
                <a16:creationId xmlns:a16="http://schemas.microsoft.com/office/drawing/2014/main" id="{B30AE5F2-C13C-69C7-1BD3-4108F7713FD0}"/>
              </a:ext>
            </a:extLst>
          </p:cNvPr>
          <p:cNvSpPr txBox="1"/>
          <p:nvPr/>
        </p:nvSpPr>
        <p:spPr>
          <a:xfrm>
            <a:off x="376984" y="4974413"/>
            <a:ext cx="11438021" cy="923330"/>
          </a:xfrm>
          <a:prstGeom prst="rect">
            <a:avLst/>
          </a:prstGeom>
          <a:noFill/>
        </p:spPr>
        <p:txBody>
          <a:bodyPr wrap="square">
            <a:spAutoFit/>
          </a:bodyPr>
          <a:lstStyle/>
          <a:p>
            <a:pPr marL="285750" indent="-285750">
              <a:buFont typeface="Arial" panose="020B0604020202020204" pitchFamily="34" charset="0"/>
              <a:buChar char="•"/>
            </a:pPr>
            <a:r>
              <a:rPr lang="en-GB" dirty="0"/>
              <a:t>PCR Positivity and Testing Volume High positivity rates paired with fewer tests suggest a testing bottleneck during peaks—only those with symptoms or known exposure are tested, not the general population.</a:t>
            </a:r>
          </a:p>
        </p:txBody>
      </p:sp>
      <p:sp>
        <p:nvSpPr>
          <p:cNvPr id="2" name="Slide Number Placeholder 14">
            <a:extLst>
              <a:ext uri="{FF2B5EF4-FFF2-40B4-BE49-F238E27FC236}">
                <a16:creationId xmlns:a16="http://schemas.microsoft.com/office/drawing/2014/main" id="{A31DB004-5196-9564-77F0-948EA9DDF632}"/>
              </a:ext>
            </a:extLst>
          </p:cNvPr>
          <p:cNvSpPr>
            <a:spLocks noGrp="1"/>
          </p:cNvSpPr>
          <p:nvPr>
            <p:ph type="sldNum" sz="quarter" idx="34"/>
          </p:nvPr>
        </p:nvSpPr>
        <p:spPr>
          <a:xfrm>
            <a:off x="3352795" y="6282088"/>
            <a:ext cx="2743200" cy="365125"/>
          </a:xfrm>
        </p:spPr>
        <p:txBody>
          <a:bodyPr rtlCol="0"/>
          <a:lstStyle/>
          <a:p>
            <a:pPr rtl="0"/>
            <a:r>
              <a:rPr lang="en-GB" dirty="0"/>
              <a:t>14</a:t>
            </a:r>
          </a:p>
        </p:txBody>
      </p:sp>
    </p:spTree>
    <p:extLst>
      <p:ext uri="{BB962C8B-B14F-4D97-AF65-F5344CB8AC3E}">
        <p14:creationId xmlns:p14="http://schemas.microsoft.com/office/powerpoint/2010/main" val="3058731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91B7AB-4E08-7543-70F3-B05176718B51}"/>
              </a:ext>
            </a:extLst>
          </p:cNvPr>
          <p:cNvSpPr>
            <a:spLocks noGrp="1"/>
          </p:cNvSpPr>
          <p:nvPr>
            <p:ph type="title"/>
          </p:nvPr>
        </p:nvSpPr>
        <p:spPr/>
        <p:txBody>
          <a:bodyPr/>
          <a:lstStyle/>
          <a:p>
            <a:r>
              <a:rPr lang="en-GB" dirty="0"/>
              <a:t>Data Limitations</a:t>
            </a:r>
          </a:p>
        </p:txBody>
      </p:sp>
      <p:sp>
        <p:nvSpPr>
          <p:cNvPr id="17" name="TextBox 16">
            <a:extLst>
              <a:ext uri="{FF2B5EF4-FFF2-40B4-BE49-F238E27FC236}">
                <a16:creationId xmlns:a16="http://schemas.microsoft.com/office/drawing/2014/main" id="{85C3D026-39E6-32C0-DCDC-05EA0238AD14}"/>
              </a:ext>
            </a:extLst>
          </p:cNvPr>
          <p:cNvSpPr txBox="1"/>
          <p:nvPr/>
        </p:nvSpPr>
        <p:spPr>
          <a:xfrm>
            <a:off x="473242" y="2628582"/>
            <a:ext cx="11245516" cy="369332"/>
          </a:xfrm>
          <a:prstGeom prst="rect">
            <a:avLst/>
          </a:prstGeom>
          <a:noFill/>
        </p:spPr>
        <p:txBody>
          <a:bodyPr wrap="square">
            <a:spAutoFit/>
          </a:bodyPr>
          <a:lstStyle/>
          <a:p>
            <a:pPr marL="285750" indent="-285750">
              <a:buFont typeface="Arial" panose="020B0604020202020204" pitchFamily="34" charset="0"/>
              <a:buChar char="•"/>
            </a:pPr>
            <a:r>
              <a:rPr lang="en-GB" dirty="0"/>
              <a:t>Death counts often lag-behind cases, so latest figures may underrepresent mortality trends.</a:t>
            </a:r>
          </a:p>
        </p:txBody>
      </p:sp>
      <p:sp>
        <p:nvSpPr>
          <p:cNvPr id="19" name="TextBox 18">
            <a:extLst>
              <a:ext uri="{FF2B5EF4-FFF2-40B4-BE49-F238E27FC236}">
                <a16:creationId xmlns:a16="http://schemas.microsoft.com/office/drawing/2014/main" id="{118A7544-D328-2D49-CF00-215056615F59}"/>
              </a:ext>
            </a:extLst>
          </p:cNvPr>
          <p:cNvSpPr txBox="1"/>
          <p:nvPr/>
        </p:nvSpPr>
        <p:spPr>
          <a:xfrm>
            <a:off x="473242" y="3263740"/>
            <a:ext cx="11245516" cy="646331"/>
          </a:xfrm>
          <a:prstGeom prst="rect">
            <a:avLst/>
          </a:prstGeom>
          <a:noFill/>
        </p:spPr>
        <p:txBody>
          <a:bodyPr wrap="square">
            <a:spAutoFit/>
          </a:bodyPr>
          <a:lstStyle/>
          <a:p>
            <a:pPr marL="285750" indent="-285750">
              <a:buFont typeface="Arial" panose="020B0604020202020204" pitchFamily="34" charset="0"/>
              <a:buChar char="•"/>
            </a:pPr>
            <a:r>
              <a:rPr lang="en-GB" dirty="0"/>
              <a:t> Booster doses show delayed effects, making it challenging to align cause and effect precisely without more granular time-series data.</a:t>
            </a:r>
          </a:p>
        </p:txBody>
      </p:sp>
      <p:sp>
        <p:nvSpPr>
          <p:cNvPr id="21" name="TextBox 20">
            <a:extLst>
              <a:ext uri="{FF2B5EF4-FFF2-40B4-BE49-F238E27FC236}">
                <a16:creationId xmlns:a16="http://schemas.microsoft.com/office/drawing/2014/main" id="{7E46825E-AC19-A772-BC15-6BA1FB40D49E}"/>
              </a:ext>
            </a:extLst>
          </p:cNvPr>
          <p:cNvSpPr txBox="1"/>
          <p:nvPr/>
        </p:nvSpPr>
        <p:spPr>
          <a:xfrm>
            <a:off x="473242" y="4175897"/>
            <a:ext cx="10810454" cy="646331"/>
          </a:xfrm>
          <a:prstGeom prst="rect">
            <a:avLst/>
          </a:prstGeom>
          <a:noFill/>
        </p:spPr>
        <p:txBody>
          <a:bodyPr wrap="square">
            <a:spAutoFit/>
          </a:bodyPr>
          <a:lstStyle/>
          <a:p>
            <a:pPr marL="285750" indent="-285750">
              <a:buFont typeface="Arial" panose="020B0604020202020204" pitchFamily="34" charset="0"/>
              <a:buChar char="•"/>
            </a:pPr>
            <a:r>
              <a:rPr lang="en-GB" dirty="0"/>
              <a:t>Case and death data are presented at national level only, without breakdown by age groups (other than boosters 65+) or regions, which limits insight into local or age-specific trends.</a:t>
            </a:r>
          </a:p>
        </p:txBody>
      </p:sp>
      <p:sp>
        <p:nvSpPr>
          <p:cNvPr id="22" name="Slide Number Placeholder 14">
            <a:extLst>
              <a:ext uri="{FF2B5EF4-FFF2-40B4-BE49-F238E27FC236}">
                <a16:creationId xmlns:a16="http://schemas.microsoft.com/office/drawing/2014/main" id="{DA44B773-55F1-7B39-74C9-E64597BCC0E8}"/>
              </a:ext>
            </a:extLst>
          </p:cNvPr>
          <p:cNvSpPr>
            <a:spLocks noGrp="1"/>
          </p:cNvSpPr>
          <p:nvPr>
            <p:ph type="sldNum" sz="quarter" idx="34"/>
          </p:nvPr>
        </p:nvSpPr>
        <p:spPr>
          <a:xfrm>
            <a:off x="3352795" y="6282088"/>
            <a:ext cx="2743200" cy="365125"/>
          </a:xfrm>
        </p:spPr>
        <p:txBody>
          <a:bodyPr rtlCol="0"/>
          <a:lstStyle/>
          <a:p>
            <a:pPr rtl="0"/>
            <a:r>
              <a:rPr lang="en-GB" dirty="0"/>
              <a:t>15</a:t>
            </a:r>
          </a:p>
        </p:txBody>
      </p:sp>
    </p:spTree>
    <p:extLst>
      <p:ext uri="{BB962C8B-B14F-4D97-AF65-F5344CB8AC3E}">
        <p14:creationId xmlns:p14="http://schemas.microsoft.com/office/powerpoint/2010/main" val="353768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9BEAC8-6D56-1B87-87A1-20FB2DDD5C15}"/>
              </a:ext>
            </a:extLst>
          </p:cNvPr>
          <p:cNvSpPr>
            <a:spLocks noGrp="1"/>
          </p:cNvSpPr>
          <p:nvPr>
            <p:ph type="title"/>
          </p:nvPr>
        </p:nvSpPr>
        <p:spPr/>
        <p:txBody>
          <a:bodyPr/>
          <a:lstStyle/>
          <a:p>
            <a:r>
              <a:rPr lang="en-GB" dirty="0"/>
              <a:t>Suggestions for Further Study</a:t>
            </a:r>
          </a:p>
        </p:txBody>
      </p:sp>
      <p:sp>
        <p:nvSpPr>
          <p:cNvPr id="10" name="Slide Number Placeholder 9">
            <a:extLst>
              <a:ext uri="{FF2B5EF4-FFF2-40B4-BE49-F238E27FC236}">
                <a16:creationId xmlns:a16="http://schemas.microsoft.com/office/drawing/2014/main" id="{EADCB9FF-E30F-47E0-80ED-B62485C0FD9A}"/>
              </a:ext>
            </a:extLst>
          </p:cNvPr>
          <p:cNvSpPr>
            <a:spLocks noGrp="1"/>
          </p:cNvSpPr>
          <p:nvPr>
            <p:ph type="sldNum" sz="quarter" idx="34"/>
          </p:nvPr>
        </p:nvSpPr>
        <p:spPr>
          <a:xfrm>
            <a:off x="3288630" y="6309360"/>
            <a:ext cx="2743200" cy="365125"/>
          </a:xfrm>
        </p:spPr>
        <p:txBody>
          <a:bodyPr/>
          <a:lstStyle/>
          <a:p>
            <a:pPr rtl="0"/>
            <a:fld id="{A65A5C87-DF58-40C8-B092-1DE63DB4547E}" type="slidenum">
              <a:rPr lang="en-GB" noProof="0" smtClean="0"/>
              <a:t>19</a:t>
            </a:fld>
            <a:endParaRPr lang="en-GB" noProof="0" dirty="0"/>
          </a:p>
        </p:txBody>
      </p:sp>
      <p:sp>
        <p:nvSpPr>
          <p:cNvPr id="17" name="TextBox 16">
            <a:extLst>
              <a:ext uri="{FF2B5EF4-FFF2-40B4-BE49-F238E27FC236}">
                <a16:creationId xmlns:a16="http://schemas.microsoft.com/office/drawing/2014/main" id="{41E4E5C9-A14D-6012-EB00-2031968187C6}"/>
              </a:ext>
            </a:extLst>
          </p:cNvPr>
          <p:cNvSpPr txBox="1"/>
          <p:nvPr/>
        </p:nvSpPr>
        <p:spPr>
          <a:xfrm>
            <a:off x="577516" y="2816804"/>
            <a:ext cx="11117179" cy="646331"/>
          </a:xfrm>
          <a:prstGeom prst="rect">
            <a:avLst/>
          </a:prstGeom>
          <a:noFill/>
        </p:spPr>
        <p:txBody>
          <a:bodyPr wrap="square">
            <a:spAutoFit/>
          </a:bodyPr>
          <a:lstStyle/>
          <a:p>
            <a:pPr marL="285750" indent="-285750">
              <a:buFont typeface="Arial" panose="020B0604020202020204" pitchFamily="34" charset="0"/>
              <a:buChar char="•"/>
            </a:pPr>
            <a:r>
              <a:rPr lang="en-GB" dirty="0"/>
              <a:t>Examine ethnicity, underlying conditions, and occupation to explore how different groups were impacted.</a:t>
            </a:r>
          </a:p>
        </p:txBody>
      </p:sp>
      <p:sp>
        <p:nvSpPr>
          <p:cNvPr id="19" name="TextBox 18">
            <a:extLst>
              <a:ext uri="{FF2B5EF4-FFF2-40B4-BE49-F238E27FC236}">
                <a16:creationId xmlns:a16="http://schemas.microsoft.com/office/drawing/2014/main" id="{9B17D95F-B4EF-12BD-7911-631D48396A80}"/>
              </a:ext>
            </a:extLst>
          </p:cNvPr>
          <p:cNvSpPr txBox="1"/>
          <p:nvPr/>
        </p:nvSpPr>
        <p:spPr>
          <a:xfrm>
            <a:off x="517358" y="3698101"/>
            <a:ext cx="11177338" cy="646331"/>
          </a:xfrm>
          <a:prstGeom prst="rect">
            <a:avLst/>
          </a:prstGeom>
          <a:noFill/>
        </p:spPr>
        <p:txBody>
          <a:bodyPr wrap="square">
            <a:spAutoFit/>
          </a:bodyPr>
          <a:lstStyle/>
          <a:p>
            <a:pPr marL="285750" indent="-285750">
              <a:buFont typeface="Arial" panose="020B0604020202020204" pitchFamily="34" charset="0"/>
              <a:buChar char="•"/>
            </a:pPr>
            <a:r>
              <a:rPr lang="en-GB" dirty="0"/>
              <a:t>Compare trends across UK nations or local authorities to identify geographical disparities in spread, vaccine uptake, and outcomes.</a:t>
            </a:r>
          </a:p>
        </p:txBody>
      </p:sp>
      <p:sp>
        <p:nvSpPr>
          <p:cNvPr id="21" name="TextBox 20">
            <a:extLst>
              <a:ext uri="{FF2B5EF4-FFF2-40B4-BE49-F238E27FC236}">
                <a16:creationId xmlns:a16="http://schemas.microsoft.com/office/drawing/2014/main" id="{9F2CD657-3DA5-3CEA-2E2E-28B36F5E1909}"/>
              </a:ext>
            </a:extLst>
          </p:cNvPr>
          <p:cNvSpPr txBox="1"/>
          <p:nvPr/>
        </p:nvSpPr>
        <p:spPr>
          <a:xfrm>
            <a:off x="577515" y="4636960"/>
            <a:ext cx="10908631" cy="646331"/>
          </a:xfrm>
          <a:prstGeom prst="rect">
            <a:avLst/>
          </a:prstGeom>
          <a:noFill/>
        </p:spPr>
        <p:txBody>
          <a:bodyPr wrap="square">
            <a:spAutoFit/>
          </a:bodyPr>
          <a:lstStyle/>
          <a:p>
            <a:pPr marL="285750" indent="-285750">
              <a:buFont typeface="Arial" panose="020B0604020202020204" pitchFamily="34" charset="0"/>
              <a:buChar char="•"/>
            </a:pPr>
            <a:r>
              <a:rPr lang="en-GB" dirty="0"/>
              <a:t>Study sustained vaccine protection over time, including waning immunity and differences between vaccine types.</a:t>
            </a:r>
          </a:p>
        </p:txBody>
      </p:sp>
    </p:spTree>
    <p:extLst>
      <p:ext uri="{BB962C8B-B14F-4D97-AF65-F5344CB8AC3E}">
        <p14:creationId xmlns:p14="http://schemas.microsoft.com/office/powerpoint/2010/main" val="324750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521BE9-5D23-81B4-1737-CE1732A0E9D9}"/>
              </a:ext>
            </a:extLst>
          </p:cNvPr>
          <p:cNvSpPr>
            <a:spLocks noGrp="1"/>
          </p:cNvSpPr>
          <p:nvPr>
            <p:ph type="sldNum" sz="quarter" idx="12"/>
          </p:nvPr>
        </p:nvSpPr>
        <p:spPr>
          <a:xfrm>
            <a:off x="2991028" y="6413392"/>
            <a:ext cx="2743200" cy="365125"/>
          </a:xfrm>
        </p:spPr>
        <p:txBody>
          <a:bodyPr/>
          <a:lstStyle/>
          <a:p>
            <a:pPr rtl="0"/>
            <a:fld id="{A65A5C87-DF58-40C8-B092-1DE63DB4547E}" type="slidenum">
              <a:rPr lang="en-GB" noProof="0" smtClean="0"/>
              <a:t>2</a:t>
            </a:fld>
            <a:endParaRPr lang="en-GB" noProof="0" dirty="0"/>
          </a:p>
        </p:txBody>
      </p:sp>
      <p:sp>
        <p:nvSpPr>
          <p:cNvPr id="6" name="TextBox 5">
            <a:extLst>
              <a:ext uri="{FF2B5EF4-FFF2-40B4-BE49-F238E27FC236}">
                <a16:creationId xmlns:a16="http://schemas.microsoft.com/office/drawing/2014/main" id="{F1309B00-0928-0C9C-212E-1C1AFC4072A4}"/>
              </a:ext>
            </a:extLst>
          </p:cNvPr>
          <p:cNvSpPr txBox="1"/>
          <p:nvPr/>
        </p:nvSpPr>
        <p:spPr>
          <a:xfrm>
            <a:off x="170917" y="347503"/>
            <a:ext cx="11519730" cy="1888722"/>
          </a:xfrm>
          <a:prstGeom prst="rect">
            <a:avLst/>
          </a:prstGeom>
          <a:noFill/>
        </p:spPr>
        <p:txBody>
          <a:bodyPr wrap="square">
            <a:spAutoFit/>
          </a:bodyPr>
          <a:lstStyle/>
          <a:p>
            <a:pPr>
              <a:lnSpc>
                <a:spcPct val="116000"/>
              </a:lnSpc>
              <a:spcBef>
                <a:spcPts val="1200"/>
              </a:spcBef>
              <a:spcAft>
                <a:spcPts val="1200"/>
              </a:spcAft>
              <a:buNone/>
            </a:pPr>
            <a:r>
              <a:rPr lang="en-US" sz="1200" b="1" dirty="0">
                <a:effectLst/>
                <a:latin typeface="Aptos" panose="020B0004020202020204" pitchFamily="34" charset="0"/>
                <a:ea typeface="Aptos" panose="020B0004020202020204" pitchFamily="34" charset="0"/>
                <a:cs typeface="Aptos" panose="020B0004020202020204" pitchFamily="34" charset="0"/>
              </a:rPr>
              <a:t>4. Topic Title and Speaker:</a:t>
            </a:r>
            <a:r>
              <a:rPr lang="en-US" sz="1200" dirty="0">
                <a:effectLst/>
                <a:latin typeface="Aptos" panose="020B0004020202020204" pitchFamily="34" charset="0"/>
                <a:ea typeface="Aptos" panose="020B0004020202020204" pitchFamily="34" charset="0"/>
                <a:cs typeface="Aptos" panose="020B0004020202020204" pitchFamily="34" charset="0"/>
              </a:rPr>
              <a:t> Unified Data Architecture by Shobhana</a:t>
            </a:r>
            <a:endParaRPr lang="en-GB" sz="12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6000"/>
              </a:lnSpc>
              <a:spcBef>
                <a:spcPts val="1200"/>
              </a:spcBef>
              <a:spcAft>
                <a:spcPts val="1200"/>
              </a:spcAft>
            </a:pPr>
            <a:r>
              <a:rPr lang="en-US" sz="1200" dirty="0">
                <a:effectLst/>
                <a:latin typeface="Aptos" panose="020B0004020202020204" pitchFamily="34" charset="0"/>
                <a:ea typeface="Aptos" panose="020B0004020202020204" pitchFamily="34" charset="0"/>
                <a:cs typeface="Aptos" panose="020B0004020202020204" pitchFamily="34" charset="0"/>
              </a:rPr>
              <a:t>Shobhana discussed the concept of a unified data architecture, which is a common framework for designing data platforms in organizations. She detailed the different layers involved, including data sources, ingestion and transport, storage (such as data lakes and data warehouses), query processing, transformation, and presentation through tools like dashboards. The importance of data governance, security, and observability was also emphasized.   The speaker's explanation of "reverse ETL" was particularly interesting. This concept, where processed data is sent back to operational systems to improve customer interactions or business processes, highlights the practical value of data analysis. Additionally, the speaker provided valuable insights into the different roles within data teams (BI, data engineering, data science) and the skills and interests that align with each.</a:t>
            </a:r>
            <a:endParaRPr lang="en-GB" sz="1200" dirty="0">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93CF280-C897-A434-0C32-262674B0338E}"/>
              </a:ext>
            </a:extLst>
          </p:cNvPr>
          <p:cNvSpPr txBox="1"/>
          <p:nvPr/>
        </p:nvSpPr>
        <p:spPr>
          <a:xfrm>
            <a:off x="170917" y="2579674"/>
            <a:ext cx="11519730" cy="1888722"/>
          </a:xfrm>
          <a:prstGeom prst="rect">
            <a:avLst/>
          </a:prstGeom>
          <a:noFill/>
        </p:spPr>
        <p:txBody>
          <a:bodyPr wrap="square">
            <a:spAutoFit/>
          </a:bodyPr>
          <a:lstStyle/>
          <a:p>
            <a:pPr>
              <a:lnSpc>
                <a:spcPct val="116000"/>
              </a:lnSpc>
              <a:spcBef>
                <a:spcPts val="1200"/>
              </a:spcBef>
              <a:spcAft>
                <a:spcPts val="1200"/>
              </a:spcAft>
              <a:buNone/>
            </a:pPr>
            <a:r>
              <a:rPr lang="en-US" sz="1200" b="1" dirty="0">
                <a:effectLst/>
                <a:latin typeface="Aptos" panose="020B0004020202020204" pitchFamily="34" charset="0"/>
                <a:ea typeface="Aptos" panose="020B0004020202020204" pitchFamily="34" charset="0"/>
                <a:cs typeface="Aptos" panose="020B0004020202020204" pitchFamily="34" charset="0"/>
              </a:rPr>
              <a:t>5. Topic Title and Speaker:</a:t>
            </a:r>
            <a:r>
              <a:rPr lang="en-US" sz="1200" dirty="0">
                <a:effectLst/>
                <a:latin typeface="Aptos" panose="020B0004020202020204" pitchFamily="34" charset="0"/>
                <a:ea typeface="Aptos" panose="020B0004020202020204" pitchFamily="34" charset="0"/>
                <a:cs typeface="Aptos" panose="020B0004020202020204" pitchFamily="34" charset="0"/>
              </a:rPr>
              <a:t> </a:t>
            </a:r>
            <a:r>
              <a:rPr lang="en-US" sz="1200" i="1" dirty="0">
                <a:effectLst/>
                <a:latin typeface="Aptos" panose="020B0004020202020204" pitchFamily="34" charset="0"/>
                <a:ea typeface="Aptos" panose="020B0004020202020204" pitchFamily="34" charset="0"/>
                <a:cs typeface="Aptos" panose="020B0004020202020204" pitchFamily="34" charset="0"/>
              </a:rPr>
              <a:t>Cybersecurity in the Digital Age</a:t>
            </a:r>
            <a:r>
              <a:rPr lang="en-US" sz="1200" dirty="0">
                <a:effectLst/>
                <a:latin typeface="Aptos" panose="020B0004020202020204" pitchFamily="34" charset="0"/>
                <a:ea typeface="Aptos" panose="020B0004020202020204" pitchFamily="34" charset="0"/>
                <a:cs typeface="Aptos" panose="020B0004020202020204" pitchFamily="34" charset="0"/>
              </a:rPr>
              <a:t> – Ella Patel</a:t>
            </a:r>
            <a:endParaRPr lang="en-GB" sz="1200" dirty="0">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6000"/>
              </a:lnSpc>
              <a:spcBef>
                <a:spcPts val="1200"/>
              </a:spcBef>
              <a:spcAft>
                <a:spcPts val="1200"/>
              </a:spcAft>
            </a:pPr>
            <a:r>
              <a:rPr lang="en-US" sz="1200" dirty="0">
                <a:effectLst/>
                <a:latin typeface="Aptos" panose="020B0004020202020204" pitchFamily="34" charset="0"/>
                <a:ea typeface="Aptos" panose="020B0004020202020204" pitchFamily="34" charset="0"/>
                <a:cs typeface="Aptos" panose="020B0004020202020204" pitchFamily="34" charset="0"/>
              </a:rPr>
              <a:t>Ella Patel’s lecture focused on how the digital transformation of society has increased the need for advanced cybersecurity measures. She covered how cyber threats are evolving and how both organizations and individuals can protect themselves. The talk explored the importance of threat intelligence, the role of government in regulation, and the shift from reactive to proactive cybersecurity strategies. What stood out to me most was the emphasis on behavioral analytics and AI-driven threat detection systems. The use of machine learning to identify unusual patterns of behavior in networks seems incredibly effective and forward-thinking. I was also intrigued by the discussion around Zero Trust Architecture – the idea that no user or system should ever be implicitly trusted. It’s a strong reminder of how complex and dynamic modern cybersecurity has become, and how much it relies on both technology and strategy.</a:t>
            </a:r>
            <a:endParaRPr lang="en-GB" sz="12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0509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ADEC8C-53AD-F619-D049-D1AFD4F4132A}"/>
              </a:ext>
            </a:extLst>
          </p:cNvPr>
          <p:cNvSpPr>
            <a:spLocks noGrp="1"/>
          </p:cNvSpPr>
          <p:nvPr>
            <p:ph type="sldNum" sz="quarter" idx="12"/>
          </p:nvPr>
        </p:nvSpPr>
        <p:spPr>
          <a:xfrm>
            <a:off x="3200044" y="6356350"/>
            <a:ext cx="2743200" cy="365125"/>
          </a:xfrm>
        </p:spPr>
        <p:txBody>
          <a:bodyPr/>
          <a:lstStyle/>
          <a:p>
            <a:pPr rtl="0"/>
            <a:fld id="{A65A5C87-DF58-40C8-B092-1DE63DB4547E}" type="slidenum">
              <a:rPr lang="en-GB" noProof="0" smtClean="0"/>
              <a:t>20</a:t>
            </a:fld>
            <a:endParaRPr lang="en-GB" noProof="0"/>
          </a:p>
        </p:txBody>
      </p:sp>
      <p:sp>
        <p:nvSpPr>
          <p:cNvPr id="6" name="TextBox 5">
            <a:extLst>
              <a:ext uri="{FF2B5EF4-FFF2-40B4-BE49-F238E27FC236}">
                <a16:creationId xmlns:a16="http://schemas.microsoft.com/office/drawing/2014/main" id="{B3FB5A7D-FC94-DBF2-522F-8F0F14606666}"/>
              </a:ext>
            </a:extLst>
          </p:cNvPr>
          <p:cNvSpPr txBox="1"/>
          <p:nvPr/>
        </p:nvSpPr>
        <p:spPr>
          <a:xfrm>
            <a:off x="235722" y="136525"/>
            <a:ext cx="6097424" cy="707886"/>
          </a:xfrm>
          <a:prstGeom prst="rect">
            <a:avLst/>
          </a:prstGeom>
          <a:noFill/>
        </p:spPr>
        <p:txBody>
          <a:bodyPr wrap="square">
            <a:spAutoFit/>
          </a:bodyPr>
          <a:lstStyle/>
          <a:p>
            <a:r>
              <a:rPr lang="en-GB" sz="4000" b="1" dirty="0"/>
              <a:t>References</a:t>
            </a:r>
          </a:p>
        </p:txBody>
      </p:sp>
      <p:sp>
        <p:nvSpPr>
          <p:cNvPr id="8" name="TextBox 7">
            <a:extLst>
              <a:ext uri="{FF2B5EF4-FFF2-40B4-BE49-F238E27FC236}">
                <a16:creationId xmlns:a16="http://schemas.microsoft.com/office/drawing/2014/main" id="{5F291222-AA36-AFAC-0D84-32362EF3578F}"/>
              </a:ext>
            </a:extLst>
          </p:cNvPr>
          <p:cNvSpPr txBox="1"/>
          <p:nvPr/>
        </p:nvSpPr>
        <p:spPr>
          <a:xfrm>
            <a:off x="532687" y="1093302"/>
            <a:ext cx="11055409" cy="430887"/>
          </a:xfrm>
          <a:prstGeom prst="rect">
            <a:avLst/>
          </a:prstGeom>
          <a:noFill/>
        </p:spPr>
        <p:txBody>
          <a:bodyPr wrap="square">
            <a:spAutoFit/>
          </a:bodyPr>
          <a:lstStyle/>
          <a:p>
            <a:r>
              <a:rPr lang="en-GB" sz="1100" dirty="0"/>
              <a:t>[1] Andrews, N., Stowe, J., </a:t>
            </a:r>
            <a:r>
              <a:rPr lang="en-GB" sz="1100" dirty="0" err="1"/>
              <a:t>Kirsebom</a:t>
            </a:r>
            <a:r>
              <a:rPr lang="en-GB" sz="1100" dirty="0"/>
              <a:t>, F., </a:t>
            </a:r>
            <a:r>
              <a:rPr lang="en-GB" sz="1100" dirty="0" err="1"/>
              <a:t>Toffa</a:t>
            </a:r>
            <a:r>
              <a:rPr lang="en-GB" sz="1100" dirty="0"/>
              <a:t>, S., Sachdeva, R., Gower, C., Ramsay, M., &amp; Lopez Bernal, J. (2022). Effectiveness of COVID-19 booster vaccines against COVID-19-related symptoms, hospitalization and death in England. </a:t>
            </a:r>
            <a:r>
              <a:rPr lang="en-GB" sz="1100" i="1" dirty="0"/>
              <a:t>Nature Medicine, 28</a:t>
            </a:r>
            <a:r>
              <a:rPr lang="en-GB" sz="1100" dirty="0"/>
              <a:t>(4), 831–837. </a:t>
            </a:r>
            <a:r>
              <a:rPr lang="en-GB" sz="1100" dirty="0">
                <a:hlinkClick r:id="rId2"/>
              </a:rPr>
              <a:t>https://doi.org/10.1038/s41591-022-01699-1</a:t>
            </a:r>
            <a:endParaRPr lang="en-GB" sz="1100" dirty="0"/>
          </a:p>
        </p:txBody>
      </p:sp>
      <p:sp>
        <p:nvSpPr>
          <p:cNvPr id="10" name="TextBox 9">
            <a:extLst>
              <a:ext uri="{FF2B5EF4-FFF2-40B4-BE49-F238E27FC236}">
                <a16:creationId xmlns:a16="http://schemas.microsoft.com/office/drawing/2014/main" id="{3C5B27EA-8BF5-72BE-DA12-C3797EA76747}"/>
              </a:ext>
            </a:extLst>
          </p:cNvPr>
          <p:cNvSpPr txBox="1"/>
          <p:nvPr/>
        </p:nvSpPr>
        <p:spPr>
          <a:xfrm>
            <a:off x="532688" y="1741934"/>
            <a:ext cx="10821112" cy="430887"/>
          </a:xfrm>
          <a:prstGeom prst="rect">
            <a:avLst/>
          </a:prstGeom>
          <a:noFill/>
        </p:spPr>
        <p:txBody>
          <a:bodyPr wrap="square">
            <a:spAutoFit/>
          </a:bodyPr>
          <a:lstStyle/>
          <a:p>
            <a:r>
              <a:rPr lang="en-GB" sz="1100" dirty="0"/>
              <a:t>[2] Chalmers, V. (2025, April 10). Fresh Covid wave warning as cases double since January and could keep rising. </a:t>
            </a:r>
            <a:r>
              <a:rPr lang="en-GB" sz="1100" i="1" dirty="0"/>
              <a:t>The Sun.</a:t>
            </a:r>
            <a:r>
              <a:rPr lang="en-GB" sz="1100" dirty="0"/>
              <a:t> </a:t>
            </a:r>
            <a:r>
              <a:rPr lang="en-GB" sz="1100" dirty="0">
                <a:hlinkClick r:id="rId3"/>
              </a:rPr>
              <a:t>https://www.thesun.co.uk/health/34460862/fresh-covid-wave-warning-cases-double-since-january/</a:t>
            </a:r>
            <a:endParaRPr lang="en-GB" sz="1100" dirty="0"/>
          </a:p>
        </p:txBody>
      </p:sp>
    </p:spTree>
    <p:extLst>
      <p:ext uri="{BB962C8B-B14F-4D97-AF65-F5344CB8AC3E}">
        <p14:creationId xmlns:p14="http://schemas.microsoft.com/office/powerpoint/2010/main" val="205264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rtlCol="0">
            <a:normAutofit/>
          </a:bodyPr>
          <a:lstStyle/>
          <a:p>
            <a:pPr rtl="0"/>
            <a:r>
              <a:rPr lang="en-GB" sz="3200" dirty="0"/>
              <a:t>Understanding the Impact of Vaccination Uptake, Testing, and Case Trends on COVID-19 Outcomes in the UK</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2482596" y="4142233"/>
            <a:ext cx="7223760" cy="685800"/>
          </a:xfrm>
        </p:spPr>
        <p:txBody>
          <a:bodyPr rtlCol="0"/>
          <a:lstStyle/>
          <a:p>
            <a:pPr rtl="0"/>
            <a:r>
              <a:rPr lang="en-GB" dirty="0"/>
              <a:t>F128607</a:t>
            </a:r>
          </a:p>
        </p:txBody>
      </p:sp>
      <p:sp>
        <p:nvSpPr>
          <p:cNvPr id="4" name="Slide Number Placeholder 5">
            <a:extLst>
              <a:ext uri="{FF2B5EF4-FFF2-40B4-BE49-F238E27FC236}">
                <a16:creationId xmlns:a16="http://schemas.microsoft.com/office/drawing/2014/main" id="{8F33AF43-9FB1-E3A6-35BF-5DAC41379B44}"/>
              </a:ext>
            </a:extLst>
          </p:cNvPr>
          <p:cNvSpPr txBox="1">
            <a:spLocks/>
          </p:cNvSpPr>
          <p:nvPr/>
        </p:nvSpPr>
        <p:spPr>
          <a:xfrm>
            <a:off x="3352800" y="6319284"/>
            <a:ext cx="2637802" cy="397710"/>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65A5C87-DF58-40C8-B092-1DE63DB4547E}" type="slidenum">
              <a:rPr lang="en-GB" sz="1400" smtClean="0">
                <a:solidFill>
                  <a:schemeClr val="tx2">
                    <a:lumMod val="50000"/>
                    <a:lumOff val="50000"/>
                  </a:schemeClr>
                </a:solidFill>
              </a:rPr>
              <a:pPr algn="r"/>
              <a:t>3</a:t>
            </a:fld>
            <a:endParaRPr lang="en-GB" sz="1400" dirty="0">
              <a:solidFill>
                <a:schemeClr val="tx2">
                  <a:lumMod val="50000"/>
                  <a:lumOff val="50000"/>
                </a:schemeClr>
              </a:solidFill>
            </a:endParaRPr>
          </a:p>
        </p:txBody>
      </p:sp>
    </p:spTree>
    <p:extLst>
      <p:ext uri="{BB962C8B-B14F-4D97-AF65-F5344CB8AC3E}">
        <p14:creationId xmlns:p14="http://schemas.microsoft.com/office/powerpoint/2010/main" val="18337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38D586-D6F1-D4A4-EF72-1B9855D63EAA}"/>
              </a:ext>
            </a:extLst>
          </p:cNvPr>
          <p:cNvSpPr>
            <a:spLocks noGrp="1"/>
          </p:cNvSpPr>
          <p:nvPr>
            <p:ph type="sldNum" sz="quarter" idx="12"/>
          </p:nvPr>
        </p:nvSpPr>
        <p:spPr>
          <a:xfrm>
            <a:off x="3352799" y="6356349"/>
            <a:ext cx="2743200" cy="365125"/>
          </a:xfrm>
        </p:spPr>
        <p:txBody>
          <a:bodyPr/>
          <a:lstStyle/>
          <a:p>
            <a:pPr rtl="0"/>
            <a:fld id="{A65A5C87-DF58-40C8-B092-1DE63DB4547E}" type="slidenum">
              <a:rPr lang="en-GB" noProof="0" smtClean="0"/>
              <a:t>4</a:t>
            </a:fld>
            <a:endParaRPr lang="en-GB" noProof="0"/>
          </a:p>
        </p:txBody>
      </p:sp>
      <p:sp>
        <p:nvSpPr>
          <p:cNvPr id="6" name="TextBox 5">
            <a:extLst>
              <a:ext uri="{FF2B5EF4-FFF2-40B4-BE49-F238E27FC236}">
                <a16:creationId xmlns:a16="http://schemas.microsoft.com/office/drawing/2014/main" id="{6ACB0B78-42F6-B9EB-4F2E-4CBDD6D56158}"/>
              </a:ext>
            </a:extLst>
          </p:cNvPr>
          <p:cNvSpPr txBox="1"/>
          <p:nvPr/>
        </p:nvSpPr>
        <p:spPr>
          <a:xfrm>
            <a:off x="1796397" y="1593598"/>
            <a:ext cx="8599206" cy="646331"/>
          </a:xfrm>
          <a:prstGeom prst="rect">
            <a:avLst/>
          </a:prstGeom>
          <a:noFill/>
        </p:spPr>
        <p:txBody>
          <a:bodyPr wrap="square">
            <a:spAutoFit/>
          </a:bodyPr>
          <a:lstStyle/>
          <a:p>
            <a:pPr algn="ctr"/>
            <a:r>
              <a:rPr lang="en-GB" dirty="0"/>
              <a:t>1. How did COVID-19 vaccination uptake among people aged 65+ impact hospital admissions and death rates over time?</a:t>
            </a:r>
          </a:p>
        </p:txBody>
      </p:sp>
      <p:sp>
        <p:nvSpPr>
          <p:cNvPr id="8" name="TextBox 7">
            <a:extLst>
              <a:ext uri="{FF2B5EF4-FFF2-40B4-BE49-F238E27FC236}">
                <a16:creationId xmlns:a16="http://schemas.microsoft.com/office/drawing/2014/main" id="{C0B20DC6-C64B-DF2E-9EDB-4835E4BE429B}"/>
              </a:ext>
            </a:extLst>
          </p:cNvPr>
          <p:cNvSpPr txBox="1"/>
          <p:nvPr/>
        </p:nvSpPr>
        <p:spPr>
          <a:xfrm>
            <a:off x="3047288" y="465553"/>
            <a:ext cx="6097424" cy="369332"/>
          </a:xfrm>
          <a:prstGeom prst="rect">
            <a:avLst/>
          </a:prstGeom>
          <a:noFill/>
        </p:spPr>
        <p:txBody>
          <a:bodyPr wrap="square">
            <a:spAutoFit/>
          </a:bodyPr>
          <a:lstStyle/>
          <a:p>
            <a:pPr algn="ctr"/>
            <a:r>
              <a:rPr lang="en-GB" b="1" dirty="0"/>
              <a:t>Research Questions</a:t>
            </a:r>
          </a:p>
        </p:txBody>
      </p:sp>
      <p:sp>
        <p:nvSpPr>
          <p:cNvPr id="10" name="TextBox 9">
            <a:extLst>
              <a:ext uri="{FF2B5EF4-FFF2-40B4-BE49-F238E27FC236}">
                <a16:creationId xmlns:a16="http://schemas.microsoft.com/office/drawing/2014/main" id="{D105D6B9-B5C0-CA4F-F750-E4FC9720D266}"/>
              </a:ext>
            </a:extLst>
          </p:cNvPr>
          <p:cNvSpPr txBox="1"/>
          <p:nvPr/>
        </p:nvSpPr>
        <p:spPr>
          <a:xfrm>
            <a:off x="1296111" y="2998642"/>
            <a:ext cx="9537107" cy="369332"/>
          </a:xfrm>
          <a:prstGeom prst="rect">
            <a:avLst/>
          </a:prstGeom>
          <a:noFill/>
        </p:spPr>
        <p:txBody>
          <a:bodyPr wrap="square">
            <a:spAutoFit/>
          </a:bodyPr>
          <a:lstStyle/>
          <a:p>
            <a:pPr algn="ctr"/>
            <a:r>
              <a:rPr lang="en-GB" dirty="0"/>
              <a:t>2. </a:t>
            </a:r>
            <a:r>
              <a:rPr lang="en-GB" i="1" dirty="0"/>
              <a:t>How did COVID-19 case rates differ by sex during peak and low transmission periods?</a:t>
            </a:r>
            <a:endParaRPr lang="en-GB" dirty="0"/>
          </a:p>
        </p:txBody>
      </p:sp>
      <p:sp>
        <p:nvSpPr>
          <p:cNvPr id="12" name="TextBox 11">
            <a:extLst>
              <a:ext uri="{FF2B5EF4-FFF2-40B4-BE49-F238E27FC236}">
                <a16:creationId xmlns:a16="http://schemas.microsoft.com/office/drawing/2014/main" id="{ABBC976C-DC3A-4596-A8BC-D21E7F1983A4}"/>
              </a:ext>
            </a:extLst>
          </p:cNvPr>
          <p:cNvSpPr txBox="1"/>
          <p:nvPr/>
        </p:nvSpPr>
        <p:spPr>
          <a:xfrm>
            <a:off x="1296112" y="4065100"/>
            <a:ext cx="9599775" cy="646331"/>
          </a:xfrm>
          <a:prstGeom prst="rect">
            <a:avLst/>
          </a:prstGeom>
          <a:noFill/>
        </p:spPr>
        <p:txBody>
          <a:bodyPr wrap="square">
            <a:spAutoFit/>
          </a:bodyPr>
          <a:lstStyle/>
          <a:p>
            <a:pPr algn="ctr"/>
            <a:r>
              <a:rPr lang="en-GB" dirty="0"/>
              <a:t>3. What relationship exists between PCR test positivity rates and the number of people tested over time?</a:t>
            </a:r>
          </a:p>
        </p:txBody>
      </p:sp>
    </p:spTree>
    <p:extLst>
      <p:ext uri="{BB962C8B-B14F-4D97-AF65-F5344CB8AC3E}">
        <p14:creationId xmlns:p14="http://schemas.microsoft.com/office/powerpoint/2010/main" val="2815402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1115568" y="713574"/>
            <a:ext cx="9301755" cy="690500"/>
          </a:xfrm>
        </p:spPr>
        <p:txBody>
          <a:bodyPr rtlCol="0">
            <a:normAutofit/>
          </a:bodyPr>
          <a:lstStyle/>
          <a:p>
            <a:pPr rtl="0"/>
            <a:r>
              <a:rPr lang="en-GB" sz="3200" dirty="0"/>
              <a:t>Objectives of the Analysis</a:t>
            </a:r>
          </a:p>
        </p:txBody>
      </p:sp>
      <p:sp>
        <p:nvSpPr>
          <p:cNvPr id="14" name="Text Placeholder 13">
            <a:extLst>
              <a:ext uri="{FF2B5EF4-FFF2-40B4-BE49-F238E27FC236}">
                <a16:creationId xmlns:a16="http://schemas.microsoft.com/office/drawing/2014/main" id="{D7F57BF9-5B99-4D8E-9855-18C6FD7BB0EE}"/>
              </a:ext>
            </a:extLst>
          </p:cNvPr>
          <p:cNvSpPr>
            <a:spLocks noGrp="1"/>
          </p:cNvSpPr>
          <p:nvPr>
            <p:ph type="body" sz="quarter" idx="1"/>
          </p:nvPr>
        </p:nvSpPr>
        <p:spPr>
          <a:xfrm>
            <a:off x="605726" y="2421300"/>
            <a:ext cx="4937760" cy="310729"/>
          </a:xfrm>
        </p:spPr>
        <p:txBody>
          <a:bodyPr rtlCol="0">
            <a:noAutofit/>
          </a:bodyPr>
          <a:lstStyle/>
          <a:p>
            <a:pPr rtl="0"/>
            <a:r>
              <a:rPr lang="en-GB" sz="1800" dirty="0"/>
              <a:t>Objective 1</a:t>
            </a:r>
          </a:p>
        </p:txBody>
      </p:sp>
      <p:sp>
        <p:nvSpPr>
          <p:cNvPr id="15" name="Text Placeholder 14">
            <a:extLst>
              <a:ext uri="{FF2B5EF4-FFF2-40B4-BE49-F238E27FC236}">
                <a16:creationId xmlns:a16="http://schemas.microsoft.com/office/drawing/2014/main" id="{8891D156-FB7C-4C78-B73A-E34105B8EEC6}"/>
              </a:ext>
            </a:extLst>
          </p:cNvPr>
          <p:cNvSpPr>
            <a:spLocks noGrp="1"/>
          </p:cNvSpPr>
          <p:nvPr>
            <p:ph type="body" idx="3"/>
          </p:nvPr>
        </p:nvSpPr>
        <p:spPr>
          <a:xfrm>
            <a:off x="627091" y="3439298"/>
            <a:ext cx="4937760" cy="365126"/>
          </a:xfrm>
        </p:spPr>
        <p:txBody>
          <a:bodyPr rtlCol="0">
            <a:noAutofit/>
          </a:bodyPr>
          <a:lstStyle/>
          <a:p>
            <a:pPr rtl="0"/>
            <a:r>
              <a:rPr lang="en-GB" sz="1800" dirty="0"/>
              <a:t>Objective 2</a:t>
            </a:r>
          </a:p>
        </p:txBody>
      </p:sp>
      <p:sp>
        <p:nvSpPr>
          <p:cNvPr id="12" name="Content Placeholder 11">
            <a:extLst>
              <a:ext uri="{FF2B5EF4-FFF2-40B4-BE49-F238E27FC236}">
                <a16:creationId xmlns:a16="http://schemas.microsoft.com/office/drawing/2014/main" id="{3D88E8B5-C20C-47A1-9C22-B545284DA4A4}"/>
              </a:ext>
            </a:extLst>
          </p:cNvPr>
          <p:cNvSpPr>
            <a:spLocks noGrp="1"/>
          </p:cNvSpPr>
          <p:nvPr>
            <p:ph sz="half" idx="2"/>
          </p:nvPr>
        </p:nvSpPr>
        <p:spPr>
          <a:xfrm>
            <a:off x="627091" y="2806482"/>
            <a:ext cx="8874466" cy="690500"/>
          </a:xfrm>
        </p:spPr>
        <p:txBody>
          <a:bodyPr rtlCol="0">
            <a:noAutofit/>
          </a:bodyPr>
          <a:lstStyle/>
          <a:p>
            <a:pPr rtl="0"/>
            <a:r>
              <a:rPr lang="en-GB" dirty="0"/>
              <a:t>To investigate how autumn booster vaccination uptake among people aged 65+ influenced hospital admissions and COVID-19 death rates over time.</a:t>
            </a:r>
            <a:br>
              <a:rPr lang="en-GB" dirty="0"/>
            </a:br>
            <a:endParaRPr lang="en-GB" dirty="0"/>
          </a:p>
        </p:txBody>
      </p:sp>
      <p:sp>
        <p:nvSpPr>
          <p:cNvPr id="13" name="Content Placeholder 12">
            <a:extLst>
              <a:ext uri="{FF2B5EF4-FFF2-40B4-BE49-F238E27FC236}">
                <a16:creationId xmlns:a16="http://schemas.microsoft.com/office/drawing/2014/main" id="{E205B217-8183-4076-A009-A93B01FC3744}"/>
              </a:ext>
            </a:extLst>
          </p:cNvPr>
          <p:cNvSpPr>
            <a:spLocks noGrp="1"/>
          </p:cNvSpPr>
          <p:nvPr>
            <p:ph sz="quarter" idx="4"/>
          </p:nvPr>
        </p:nvSpPr>
        <p:spPr>
          <a:xfrm>
            <a:off x="627091" y="3918934"/>
            <a:ext cx="9361576" cy="485558"/>
          </a:xfrm>
        </p:spPr>
        <p:txBody>
          <a:bodyPr rtlCol="0">
            <a:noAutofit/>
          </a:bodyPr>
          <a:lstStyle/>
          <a:p>
            <a:pPr rtl="0"/>
            <a:r>
              <a:rPr lang="en-GB" dirty="0"/>
              <a:t>To compare COVID-19 case rates by sex during periods of high and low transmission</a:t>
            </a:r>
          </a:p>
        </p:txBody>
      </p:sp>
      <p:sp>
        <p:nvSpPr>
          <p:cNvPr id="16" name="Slide Number Placeholder 5">
            <a:extLst>
              <a:ext uri="{FF2B5EF4-FFF2-40B4-BE49-F238E27FC236}">
                <a16:creationId xmlns:a16="http://schemas.microsoft.com/office/drawing/2014/main" id="{1A06BCBE-7F1D-4794-A964-0B03C6178B08}"/>
              </a:ext>
            </a:extLst>
          </p:cNvPr>
          <p:cNvSpPr>
            <a:spLocks noGrp="1"/>
          </p:cNvSpPr>
          <p:nvPr>
            <p:ph type="sldNum" sz="quarter" idx="12"/>
          </p:nvPr>
        </p:nvSpPr>
        <p:spPr>
          <a:xfrm>
            <a:off x="3352800" y="6319284"/>
            <a:ext cx="2743200" cy="365125"/>
          </a:xfrm>
        </p:spPr>
        <p:txBody>
          <a:bodyPr rtlCol="0"/>
          <a:lstStyle/>
          <a:p>
            <a:pPr rtl="0"/>
            <a:fld id="{A65A5C87-DF58-40C8-B092-1DE63DB4547E}" type="slidenum">
              <a:rPr lang="en-GB" smtClean="0"/>
              <a:pPr rtl="0"/>
              <a:t>5</a:t>
            </a:fld>
            <a:endParaRPr lang="en-GB" dirty="0"/>
          </a:p>
        </p:txBody>
      </p:sp>
      <p:sp>
        <p:nvSpPr>
          <p:cNvPr id="3" name="Text Placeholder 13">
            <a:extLst>
              <a:ext uri="{FF2B5EF4-FFF2-40B4-BE49-F238E27FC236}">
                <a16:creationId xmlns:a16="http://schemas.microsoft.com/office/drawing/2014/main" id="{1184D6A4-AAA8-00D7-9BC4-B6AED8ADEE1C}"/>
              </a:ext>
            </a:extLst>
          </p:cNvPr>
          <p:cNvSpPr txBox="1">
            <a:spLocks/>
          </p:cNvSpPr>
          <p:nvPr/>
        </p:nvSpPr>
        <p:spPr>
          <a:xfrm>
            <a:off x="627091" y="4469623"/>
            <a:ext cx="4937760" cy="310729"/>
          </a:xfrm>
          <a:prstGeom prst="rect">
            <a:avLst/>
          </a:prstGeom>
        </p:spPr>
        <p:txBody>
          <a:bodyPr vert="horz" lIns="91440" tIns="45720" rIns="91440" bIns="45720" rtlCol="0" anchor="b">
            <a:noAutofit/>
          </a:bodyPr>
          <a:lstStyle>
            <a:lvl1pPr marL="0" indent="0" algn="l" defTabSz="914400" rtl="0" eaLnBrk="1" latinLnBrk="0" hangingPunct="1">
              <a:lnSpc>
                <a:spcPct val="110000"/>
              </a:lnSpc>
              <a:spcBef>
                <a:spcPts val="1000"/>
              </a:spcBef>
              <a:buFont typeface="Arial" panose="020B0604020202020204" pitchFamily="34" charset="0"/>
              <a:buNone/>
              <a:defRPr sz="2400" b="1" kern="1200" cap="none" baseline="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1800" dirty="0"/>
              <a:t>Objective 3</a:t>
            </a:r>
          </a:p>
        </p:txBody>
      </p:sp>
      <p:sp>
        <p:nvSpPr>
          <p:cNvPr id="4" name="Content Placeholder 11">
            <a:extLst>
              <a:ext uri="{FF2B5EF4-FFF2-40B4-BE49-F238E27FC236}">
                <a16:creationId xmlns:a16="http://schemas.microsoft.com/office/drawing/2014/main" id="{B834039C-CEB1-4EC9-DF7E-D9A549500859}"/>
              </a:ext>
            </a:extLst>
          </p:cNvPr>
          <p:cNvSpPr txBox="1">
            <a:spLocks/>
          </p:cNvSpPr>
          <p:nvPr/>
        </p:nvSpPr>
        <p:spPr>
          <a:xfrm>
            <a:off x="627091" y="4764202"/>
            <a:ext cx="8874466" cy="61622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dirty="0"/>
              <a:t>To explore the relationship between PCR test positivity rates and the number of people tested over time.</a:t>
            </a:r>
          </a:p>
        </p:txBody>
      </p:sp>
    </p:spTree>
    <p:extLst>
      <p:ext uri="{BB962C8B-B14F-4D97-AF65-F5344CB8AC3E}">
        <p14:creationId xmlns:p14="http://schemas.microsoft.com/office/powerpoint/2010/main" val="213066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F6EA5-1EEF-4F8D-A202-227127F37230}"/>
              </a:ext>
            </a:extLst>
          </p:cNvPr>
          <p:cNvSpPr>
            <a:spLocks noGrp="1"/>
          </p:cNvSpPr>
          <p:nvPr>
            <p:ph type="title"/>
          </p:nvPr>
        </p:nvSpPr>
        <p:spPr>
          <a:xfrm>
            <a:off x="1115568" y="548640"/>
            <a:ext cx="8686458" cy="912691"/>
          </a:xfrm>
        </p:spPr>
        <p:txBody>
          <a:bodyPr rtlCol="0">
            <a:normAutofit/>
          </a:bodyPr>
          <a:lstStyle/>
          <a:p>
            <a:pPr rtl="0"/>
            <a:r>
              <a:rPr lang="en-GB" sz="3200" dirty="0"/>
              <a:t>Justification of Data Compilation </a:t>
            </a:r>
          </a:p>
        </p:txBody>
      </p:sp>
      <p:sp>
        <p:nvSpPr>
          <p:cNvPr id="3" name="Text Placeholder 2">
            <a:extLst>
              <a:ext uri="{FF2B5EF4-FFF2-40B4-BE49-F238E27FC236}">
                <a16:creationId xmlns:a16="http://schemas.microsoft.com/office/drawing/2014/main" id="{CE93E06A-806F-4CD1-9674-3E912429875F}"/>
              </a:ext>
            </a:extLst>
          </p:cNvPr>
          <p:cNvSpPr>
            <a:spLocks noGrp="1"/>
          </p:cNvSpPr>
          <p:nvPr>
            <p:ph type="body" idx="1"/>
          </p:nvPr>
        </p:nvSpPr>
        <p:spPr>
          <a:xfrm>
            <a:off x="490726" y="2241139"/>
            <a:ext cx="3291840" cy="477877"/>
          </a:xfrm>
        </p:spPr>
        <p:txBody>
          <a:bodyPr rtlCol="0"/>
          <a:lstStyle/>
          <a:p>
            <a:pPr algn="ctr" rtl="0"/>
            <a:r>
              <a:rPr lang="en-GB" dirty="0"/>
              <a:t>Booster uptake </a:t>
            </a:r>
            <a:endParaRPr lang="en-GB" sz="2400" b="1" dirty="0"/>
          </a:p>
        </p:txBody>
      </p:sp>
      <p:sp>
        <p:nvSpPr>
          <p:cNvPr id="5" name="Text Placeholder 4">
            <a:extLst>
              <a:ext uri="{FF2B5EF4-FFF2-40B4-BE49-F238E27FC236}">
                <a16:creationId xmlns:a16="http://schemas.microsoft.com/office/drawing/2014/main" id="{EBB54FB5-947C-443A-A471-5A92DDDE7E78}"/>
              </a:ext>
            </a:extLst>
          </p:cNvPr>
          <p:cNvSpPr>
            <a:spLocks noGrp="1"/>
          </p:cNvSpPr>
          <p:nvPr>
            <p:ph type="body" sz="quarter" idx="3"/>
          </p:nvPr>
        </p:nvSpPr>
        <p:spPr>
          <a:xfrm>
            <a:off x="4450079" y="2226188"/>
            <a:ext cx="3291840" cy="501600"/>
          </a:xfrm>
        </p:spPr>
        <p:txBody>
          <a:bodyPr rtlCol="0"/>
          <a:lstStyle/>
          <a:p>
            <a:pPr algn="ctr" rtl="0"/>
            <a:r>
              <a:rPr lang="en-GB" dirty="0"/>
              <a:t>Case rates by sex </a:t>
            </a:r>
            <a:endParaRPr lang="en-GB" sz="2400" b="1" dirty="0"/>
          </a:p>
        </p:txBody>
      </p:sp>
      <p:sp>
        <p:nvSpPr>
          <p:cNvPr id="10" name="Text Placeholder 9">
            <a:extLst>
              <a:ext uri="{FF2B5EF4-FFF2-40B4-BE49-F238E27FC236}">
                <a16:creationId xmlns:a16="http://schemas.microsoft.com/office/drawing/2014/main" id="{9A4A6380-3B85-4062-912A-4E390EC98130}"/>
              </a:ext>
            </a:extLst>
          </p:cNvPr>
          <p:cNvSpPr>
            <a:spLocks noGrp="1"/>
          </p:cNvSpPr>
          <p:nvPr>
            <p:ph type="body" sz="quarter" idx="13"/>
          </p:nvPr>
        </p:nvSpPr>
        <p:spPr>
          <a:xfrm>
            <a:off x="8324087" y="2294425"/>
            <a:ext cx="3291840" cy="365125"/>
          </a:xfrm>
        </p:spPr>
        <p:txBody>
          <a:bodyPr rtlCol="0">
            <a:noAutofit/>
          </a:bodyPr>
          <a:lstStyle/>
          <a:p>
            <a:pPr algn="ctr" rtl="0"/>
            <a:r>
              <a:rPr lang="en-GB" sz="1800" dirty="0"/>
              <a:t>PCR testing  rates &amp; positivity</a:t>
            </a:r>
            <a:endParaRPr lang="en-GB" sz="1800" b="1" dirty="0"/>
          </a:p>
        </p:txBody>
      </p:sp>
      <p:sp>
        <p:nvSpPr>
          <p:cNvPr id="9" name="Slide Number Placeholder 8">
            <a:extLst>
              <a:ext uri="{FF2B5EF4-FFF2-40B4-BE49-F238E27FC236}">
                <a16:creationId xmlns:a16="http://schemas.microsoft.com/office/drawing/2014/main" id="{BB08890F-0304-4336-8A5F-BCCA24EADE2D}"/>
              </a:ext>
            </a:extLst>
          </p:cNvPr>
          <p:cNvSpPr>
            <a:spLocks noGrp="1"/>
          </p:cNvSpPr>
          <p:nvPr>
            <p:ph type="sldNum" sz="quarter" idx="12"/>
          </p:nvPr>
        </p:nvSpPr>
        <p:spPr>
          <a:xfrm>
            <a:off x="3352799" y="6226384"/>
            <a:ext cx="2743200" cy="365125"/>
          </a:xfrm>
        </p:spPr>
        <p:txBody>
          <a:bodyPr rtlCol="0"/>
          <a:lstStyle/>
          <a:p>
            <a:pPr rtl="0"/>
            <a:fld id="{A65A5C87-DF58-40C8-B092-1DE63DB4547E}" type="slidenum">
              <a:rPr lang="en-GB" smtClean="0"/>
              <a:t>6</a:t>
            </a:fld>
            <a:endParaRPr lang="en-GB"/>
          </a:p>
        </p:txBody>
      </p:sp>
      <p:sp>
        <p:nvSpPr>
          <p:cNvPr id="12" name="Rectangle 1">
            <a:extLst>
              <a:ext uri="{FF2B5EF4-FFF2-40B4-BE49-F238E27FC236}">
                <a16:creationId xmlns:a16="http://schemas.microsoft.com/office/drawing/2014/main" id="{82CD2021-3E71-83CB-1D10-39057DA581C9}"/>
              </a:ext>
            </a:extLst>
          </p:cNvPr>
          <p:cNvSpPr>
            <a:spLocks noChangeArrowheads="1"/>
          </p:cNvSpPr>
          <p:nvPr/>
        </p:nvSpPr>
        <p:spPr bwMode="auto">
          <a:xfrm>
            <a:off x="345574" y="2780977"/>
            <a:ext cx="352233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Autumn booster vaccination uptake</a:t>
            </a:r>
          </a:p>
          <a:p>
            <a:pPr marL="171450" marR="0" lvl="0" indent="-171450"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GB" sz="1050" b="0" i="1" dirty="0">
                <a:solidFill>
                  <a:srgbClr val="505A5F"/>
                </a:solidFill>
                <a:effectLst/>
                <a:latin typeface="__Roboto_4db51b"/>
              </a:rPr>
              <a:t>Percentage of people aged 65 and over who have had an autumn booster COVID-19 vaccination</a:t>
            </a:r>
            <a:endParaRPr kumimoji="0" lang="en-US" altLang="en-US" sz="1050" b="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600" b="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u="none" strike="noStrike" cap="none" normalizeH="0" baseline="0" dirty="0">
                <a:ln>
                  <a:noFill/>
                </a:ln>
                <a:solidFill>
                  <a:schemeClr val="tx1"/>
                </a:solidFill>
                <a:effectLst/>
                <a:latin typeface="Arial" panose="020B0604020202020204" pitchFamily="34" charset="0"/>
              </a:rPr>
              <a:t> Patients admitted to hospital</a:t>
            </a:r>
          </a:p>
          <a:p>
            <a:pPr marL="0" marR="0" lvl="0" indent="0" defTabSz="914400" rtl="0" eaLnBrk="0" fontAlgn="base" latinLnBrk="0" hangingPunct="0">
              <a:lnSpc>
                <a:spcPct val="100000"/>
              </a:lnSpc>
              <a:spcBef>
                <a:spcPct val="0"/>
              </a:spcBef>
              <a:spcAft>
                <a:spcPct val="0"/>
              </a:spcAft>
              <a:buClrTx/>
              <a:buSzTx/>
              <a:buFontTx/>
              <a:buChar char="•"/>
              <a:tabLst/>
            </a:pPr>
            <a:r>
              <a:rPr lang="en-GB" sz="1050" b="0" i="1" dirty="0">
                <a:solidFill>
                  <a:srgbClr val="505A5F"/>
                </a:solidFill>
                <a:effectLst/>
                <a:latin typeface="__Roboto_4db51b"/>
              </a:rPr>
              <a:t> Daily number of COVID-19 patients admitted to hospital</a:t>
            </a:r>
            <a:r>
              <a:rPr lang="en-GB" b="0" i="1" dirty="0">
                <a:solidFill>
                  <a:srgbClr val="505A5F"/>
                </a:solidFill>
                <a:effectLst/>
                <a:latin typeface="__Roboto_4db51b"/>
              </a:rPr>
              <a:t>.</a:t>
            </a:r>
            <a:endParaRPr kumimoji="0" lang="en-US" altLang="en-US" sz="1800" b="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u="none" strike="noStrike" cap="none" normalizeH="0" baseline="0" dirty="0">
                <a:ln>
                  <a:noFill/>
                </a:ln>
                <a:solidFill>
                  <a:schemeClr val="tx1"/>
                </a:solidFill>
                <a:effectLst/>
                <a:latin typeface="Arial" panose="020B0604020202020204" pitchFamily="34" charset="0"/>
              </a:rPr>
              <a:t> </a:t>
            </a:r>
            <a:r>
              <a:rPr kumimoji="0" lang="en-US" altLang="en-US" sz="1600" b="0" u="none" strike="noStrike" cap="none" normalizeH="0" baseline="0" dirty="0">
                <a:ln>
                  <a:noFill/>
                </a:ln>
                <a:solidFill>
                  <a:schemeClr val="tx1"/>
                </a:solidFill>
                <a:effectLst/>
                <a:latin typeface="Arial" panose="020B0604020202020204" pitchFamily="34" charset="0"/>
              </a:rPr>
              <a:t>Weekly deaths</a:t>
            </a:r>
            <a:endParaRPr lang="en-US" altLang="en-US" sz="16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en-GB" sz="1050" b="0" i="1" dirty="0">
                <a:solidFill>
                  <a:srgbClr val="505A5F"/>
                </a:solidFill>
                <a:effectLst/>
                <a:latin typeface="__Roboto_4db51b"/>
              </a:rPr>
              <a:t>Death registrations with COVID-19 mentioned on the death certificate by week</a:t>
            </a:r>
            <a:endParaRPr kumimoji="0" lang="en-US" altLang="en-US" sz="1050" b="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9F4DFF3A-2BE1-DED9-4266-030C0B15AF8E}"/>
              </a:ext>
            </a:extLst>
          </p:cNvPr>
          <p:cNvSpPr>
            <a:spLocks noChangeArrowheads="1"/>
          </p:cNvSpPr>
          <p:nvPr/>
        </p:nvSpPr>
        <p:spPr bwMode="auto">
          <a:xfrm>
            <a:off x="4038600" y="3134600"/>
            <a:ext cx="4114800" cy="102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1600" b="0" dirty="0">
                <a:effectLst/>
                <a:latin typeface="Arial" panose="020B0604020202020204" pitchFamily="34" charset="0"/>
                <a:cs typeface="Arial" panose="020B0604020202020204" pitchFamily="34" charset="0"/>
              </a:rPr>
              <a:t>Case rates by sex (Male &amp; Female)</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1050" b="0" i="1" dirty="0">
                <a:solidFill>
                  <a:schemeClr val="tx2">
                    <a:lumMod val="75000"/>
                    <a:lumOff val="25000"/>
                  </a:schemeClr>
                </a:solidFill>
                <a:effectLst/>
                <a:latin typeface="Arial" panose="020B0604020202020204" pitchFamily="34" charset="0"/>
                <a:cs typeface="Arial" panose="020B0604020202020204" pitchFamily="34" charset="0"/>
              </a:rPr>
              <a:t>per 100,000 population in the rolling 7-day period</a:t>
            </a:r>
            <a:endParaRPr kumimoji="0" lang="en-US" altLang="en-US" sz="1050" b="0" i="1" u="none" strike="noStrike" cap="none" normalizeH="0" baseline="0" dirty="0">
              <a:ln>
                <a:noFill/>
              </a:ln>
              <a:solidFill>
                <a:schemeClr val="tx2">
                  <a:lumMod val="75000"/>
                  <a:lumOff val="25000"/>
                </a:schemeClr>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u="none" strike="noStrike" cap="none" normalizeH="0" baseline="0" dirty="0">
              <a:ln>
                <a:noFill/>
              </a:ln>
              <a:solidFill>
                <a:schemeClr val="tx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u="none" strike="noStrike" cap="none" normalizeH="0" baseline="0" dirty="0">
                <a:ln>
                  <a:noFill/>
                </a:ln>
                <a:solidFill>
                  <a:schemeClr val="tx1"/>
                </a:solidFill>
                <a:effectLst/>
                <a:latin typeface="Arial" panose="020B0604020202020204" pitchFamily="34" charset="0"/>
              </a:rPr>
              <a:t>Date (identifying peak/low periods)</a:t>
            </a:r>
          </a:p>
        </p:txBody>
      </p:sp>
      <p:sp>
        <p:nvSpPr>
          <p:cNvPr id="19" name="Rectangle 3">
            <a:extLst>
              <a:ext uri="{FF2B5EF4-FFF2-40B4-BE49-F238E27FC236}">
                <a16:creationId xmlns:a16="http://schemas.microsoft.com/office/drawing/2014/main" id="{8B5E4BBE-68C8-5952-8A03-C41CED8832FE}"/>
              </a:ext>
            </a:extLst>
          </p:cNvPr>
          <p:cNvSpPr>
            <a:spLocks noGrp="1" noChangeArrowheads="1"/>
          </p:cNvSpPr>
          <p:nvPr>
            <p:ph sz="quarter" idx="14"/>
          </p:nvPr>
        </p:nvSpPr>
        <p:spPr bwMode="auto">
          <a:xfrm>
            <a:off x="8287708" y="2932441"/>
            <a:ext cx="3894318"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u="none" strike="noStrike" cap="none" normalizeH="0" baseline="0" dirty="0">
                <a:ln>
                  <a:noFill/>
                </a:ln>
                <a:solidFill>
                  <a:schemeClr val="tx1"/>
                </a:solidFill>
                <a:effectLst/>
                <a:latin typeface="Arial" panose="020B0604020202020204" pitchFamily="34" charset="0"/>
              </a:rPr>
              <a:t> </a:t>
            </a:r>
            <a:r>
              <a:rPr kumimoji="0" lang="en-US" altLang="en-US" sz="1600" b="0" u="none" strike="noStrike" cap="none" normalizeH="0" baseline="0" dirty="0">
                <a:ln>
                  <a:noFill/>
                </a:ln>
                <a:solidFill>
                  <a:schemeClr val="tx1"/>
                </a:solidFill>
                <a:effectLst/>
                <a:latin typeface="Arial" panose="020B0604020202020204" pitchFamily="34" charset="0"/>
              </a:rPr>
              <a:t>Number of people receiving a PCR test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050" b="0" i="1" u="none" strike="noStrike" cap="none" normalizeH="0" baseline="0" dirty="0">
                <a:ln>
                  <a:noFill/>
                </a:ln>
                <a:solidFill>
                  <a:schemeClr val="tx2">
                    <a:lumMod val="75000"/>
                    <a:lumOff val="25000"/>
                  </a:schemeClr>
                </a:solidFill>
                <a:effectLst/>
                <a:latin typeface="Arial" panose="020B0604020202020204" pitchFamily="34" charset="0"/>
              </a:rPr>
              <a:t> (7-day rolling period)</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u="none" strike="noStrike" cap="none" normalizeH="0" baseline="0" dirty="0">
                <a:ln>
                  <a:noFill/>
                </a:ln>
                <a:solidFill>
                  <a:schemeClr val="tx1"/>
                </a:solidFill>
                <a:effectLst/>
                <a:latin typeface="Arial" panose="020B0604020202020204" pitchFamily="34" charset="0"/>
              </a:rPr>
              <a:t> </a:t>
            </a:r>
            <a:r>
              <a:rPr kumimoji="0" lang="en-US" altLang="en-US" sz="1600" b="0" u="none" strike="noStrike" cap="none" normalizeH="0" baseline="0" dirty="0">
                <a:ln>
                  <a:noFill/>
                </a:ln>
                <a:solidFill>
                  <a:schemeClr val="tx1"/>
                </a:solidFill>
                <a:effectLst/>
                <a:latin typeface="Arial" panose="020B0604020202020204" pitchFamily="34" charset="0"/>
              </a:rPr>
              <a:t>PCR test positivity rate (7-day rolling average)</a:t>
            </a:r>
          </a:p>
          <a:p>
            <a:pPr marL="0" marR="0" lvl="0" indent="0" defTabSz="914400" rtl="0" eaLnBrk="0" fontAlgn="base" latinLnBrk="0" hangingPunct="0">
              <a:lnSpc>
                <a:spcPct val="100000"/>
              </a:lnSpc>
              <a:spcBef>
                <a:spcPct val="0"/>
              </a:spcBef>
              <a:spcAft>
                <a:spcPct val="0"/>
              </a:spcAft>
              <a:buClrTx/>
              <a:buSzTx/>
              <a:buFontTx/>
              <a:buChar char="•"/>
              <a:tabLst/>
            </a:pPr>
            <a:r>
              <a:rPr lang="en-GB" sz="1050" b="0" i="1" dirty="0">
                <a:solidFill>
                  <a:srgbClr val="505A5F"/>
                </a:solidFill>
                <a:effectLst/>
                <a:latin typeface="__Roboto_4db51b"/>
              </a:rPr>
              <a:t> calculated by reference date (the date the 7-day calculation was made). People tested more than once in the period are only counted once.</a:t>
            </a:r>
            <a:endParaRPr kumimoji="0" lang="en-US" altLang="en-US" sz="1050" b="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 </a:t>
            </a:r>
            <a:r>
              <a:rPr kumimoji="0" lang="en-US" altLang="en-US" sz="1600" b="0" u="none" strike="noStrike" cap="none" normalizeH="0" baseline="0" dirty="0">
                <a:ln>
                  <a:noFill/>
                </a:ln>
                <a:solidFill>
                  <a:schemeClr val="tx1"/>
                </a:solidFill>
                <a:effectLst/>
                <a:latin typeface="Arial" panose="020B0604020202020204" pitchFamily="34" charset="0"/>
              </a:rPr>
              <a:t>Date (for observing trends over time)</a:t>
            </a:r>
          </a:p>
        </p:txBody>
      </p:sp>
      <p:sp>
        <p:nvSpPr>
          <p:cNvPr id="6" name="TextBox 5">
            <a:extLst>
              <a:ext uri="{FF2B5EF4-FFF2-40B4-BE49-F238E27FC236}">
                <a16:creationId xmlns:a16="http://schemas.microsoft.com/office/drawing/2014/main" id="{5A25A1EF-A26D-0BC2-463A-A39C791F1EB9}"/>
              </a:ext>
            </a:extLst>
          </p:cNvPr>
          <p:cNvSpPr txBox="1"/>
          <p:nvPr/>
        </p:nvSpPr>
        <p:spPr>
          <a:xfrm>
            <a:off x="117892" y="5619110"/>
            <a:ext cx="11956215" cy="369332"/>
          </a:xfrm>
          <a:prstGeom prst="rect">
            <a:avLst/>
          </a:prstGeom>
          <a:noFill/>
        </p:spPr>
        <p:txBody>
          <a:bodyPr wrap="square">
            <a:spAutoFit/>
          </a:bodyPr>
          <a:lstStyle/>
          <a:p>
            <a:pPr marL="285750" indent="-285750" algn="ctr">
              <a:buFont typeface="Arial" panose="020B0604020202020204" pitchFamily="34" charset="0"/>
              <a:buChar char="•"/>
            </a:pPr>
            <a:r>
              <a:rPr lang="en-GB" i="1" dirty="0"/>
              <a:t>All the fields are selected from government-published datasets (GOVUK) for reliability and longitudinal consistency</a:t>
            </a:r>
            <a:endParaRPr lang="en-GB" b="1" dirty="0"/>
          </a:p>
        </p:txBody>
      </p:sp>
      <p:cxnSp>
        <p:nvCxnSpPr>
          <p:cNvPr id="13" name="Straight Connector 12">
            <a:extLst>
              <a:ext uri="{FF2B5EF4-FFF2-40B4-BE49-F238E27FC236}">
                <a16:creationId xmlns:a16="http://schemas.microsoft.com/office/drawing/2014/main" id="{75FB9439-D7DE-303B-24D7-F1989D0E8952}"/>
              </a:ext>
            </a:extLst>
          </p:cNvPr>
          <p:cNvCxnSpPr>
            <a:cxnSpLocks/>
          </p:cNvCxnSpPr>
          <p:nvPr/>
        </p:nvCxnSpPr>
        <p:spPr>
          <a:xfrm>
            <a:off x="3867910" y="2179178"/>
            <a:ext cx="0" cy="3334739"/>
          </a:xfrm>
          <a:prstGeom prst="line">
            <a:avLst/>
          </a:prstGeom>
          <a:effectLst>
            <a:outerShdw blurRad="50800" dist="38100" dir="13500000" algn="br"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6C5BD8C0-37E1-FE13-9AD3-E2D910127CCE}"/>
              </a:ext>
            </a:extLst>
          </p:cNvPr>
          <p:cNvCxnSpPr>
            <a:cxnSpLocks/>
          </p:cNvCxnSpPr>
          <p:nvPr/>
        </p:nvCxnSpPr>
        <p:spPr>
          <a:xfrm>
            <a:off x="8067229" y="2179178"/>
            <a:ext cx="0" cy="3334739"/>
          </a:xfrm>
          <a:prstGeom prst="line">
            <a:avLst/>
          </a:prstGeom>
          <a:ln>
            <a:headEnd type="none" w="med" len="med"/>
            <a:tailEnd type="none" w="med" len="med"/>
          </a:ln>
          <a:effectLst>
            <a:outerShdw blurRad="50800" dist="38100" dir="13500000" algn="br"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54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a:xfrm>
            <a:off x="1011936" y="548640"/>
            <a:ext cx="10168128" cy="1179576"/>
          </a:xfrm>
        </p:spPr>
        <p:txBody>
          <a:bodyPr rtlCol="0"/>
          <a:lstStyle/>
          <a:p>
            <a:pPr algn="ctr" rtl="0"/>
            <a:r>
              <a:rPr lang="en-GB" dirty="0"/>
              <a:t>Understanding the Dataset</a:t>
            </a:r>
          </a:p>
        </p:txBody>
      </p:sp>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3352800" y="6433519"/>
            <a:ext cx="2743200" cy="365125"/>
          </a:xfrm>
        </p:spPr>
        <p:txBody>
          <a:bodyPr rtlCol="0"/>
          <a:lstStyle/>
          <a:p>
            <a:pPr rtl="0"/>
            <a:fld id="{A65A5C87-DF58-40C8-B092-1DE63DB4547E}" type="slidenum">
              <a:rPr lang="en-GB" smtClean="0"/>
              <a:pPr rtl="0"/>
              <a:t>7</a:t>
            </a:fld>
            <a:endParaRPr lang="en-GB" dirty="0"/>
          </a:p>
        </p:txBody>
      </p:sp>
      <p:graphicFrame>
        <p:nvGraphicFramePr>
          <p:cNvPr id="5" name="Table 4">
            <a:extLst>
              <a:ext uri="{FF2B5EF4-FFF2-40B4-BE49-F238E27FC236}">
                <a16:creationId xmlns:a16="http://schemas.microsoft.com/office/drawing/2014/main" id="{AB4EFA81-9795-2AC3-C658-55BDF85ED509}"/>
              </a:ext>
            </a:extLst>
          </p:cNvPr>
          <p:cNvGraphicFramePr>
            <a:graphicFrameLocks noGrp="1"/>
          </p:cNvGraphicFramePr>
          <p:nvPr>
            <p:extLst>
              <p:ext uri="{D42A27DB-BD31-4B8C-83A1-F6EECF244321}">
                <p14:modId xmlns:p14="http://schemas.microsoft.com/office/powerpoint/2010/main" val="117712069"/>
              </p:ext>
            </p:extLst>
          </p:nvPr>
        </p:nvGraphicFramePr>
        <p:xfrm>
          <a:off x="1844842" y="2144995"/>
          <a:ext cx="8502316" cy="4164365"/>
        </p:xfrm>
        <a:graphic>
          <a:graphicData uri="http://schemas.openxmlformats.org/drawingml/2006/table">
            <a:tbl>
              <a:tblPr firstRow="1" bandRow="1">
                <a:tableStyleId>{5C22544A-7EE6-4342-B048-85BDC9FD1C3A}</a:tableStyleId>
              </a:tblPr>
              <a:tblGrid>
                <a:gridCol w="2125579">
                  <a:extLst>
                    <a:ext uri="{9D8B030D-6E8A-4147-A177-3AD203B41FA5}">
                      <a16:colId xmlns:a16="http://schemas.microsoft.com/office/drawing/2014/main" val="1525501274"/>
                    </a:ext>
                  </a:extLst>
                </a:gridCol>
                <a:gridCol w="2125579">
                  <a:extLst>
                    <a:ext uri="{9D8B030D-6E8A-4147-A177-3AD203B41FA5}">
                      <a16:colId xmlns:a16="http://schemas.microsoft.com/office/drawing/2014/main" val="2528947944"/>
                    </a:ext>
                  </a:extLst>
                </a:gridCol>
                <a:gridCol w="2125579">
                  <a:extLst>
                    <a:ext uri="{9D8B030D-6E8A-4147-A177-3AD203B41FA5}">
                      <a16:colId xmlns:a16="http://schemas.microsoft.com/office/drawing/2014/main" val="163558484"/>
                    </a:ext>
                  </a:extLst>
                </a:gridCol>
                <a:gridCol w="2125579">
                  <a:extLst>
                    <a:ext uri="{9D8B030D-6E8A-4147-A177-3AD203B41FA5}">
                      <a16:colId xmlns:a16="http://schemas.microsoft.com/office/drawing/2014/main" val="1250000467"/>
                    </a:ext>
                  </a:extLst>
                </a:gridCol>
              </a:tblGrid>
              <a:tr h="512788">
                <a:tc>
                  <a:txBody>
                    <a:bodyPr/>
                    <a:lstStyle/>
                    <a:p>
                      <a:pPr algn="l"/>
                      <a:r>
                        <a:rPr lang="en-GB" sz="1200" dirty="0"/>
                        <a:t>Variable Name</a:t>
                      </a:r>
                    </a:p>
                  </a:txBody>
                  <a:tcPr/>
                </a:tc>
                <a:tc>
                  <a:txBody>
                    <a:bodyPr/>
                    <a:lstStyle/>
                    <a:p>
                      <a:pPr algn="ctr"/>
                      <a:r>
                        <a:rPr lang="en-GB" sz="1200"/>
                        <a:t>Min</a:t>
                      </a:r>
                    </a:p>
                  </a:txBody>
                  <a:tcPr anchor="ctr"/>
                </a:tc>
                <a:tc>
                  <a:txBody>
                    <a:bodyPr/>
                    <a:lstStyle/>
                    <a:p>
                      <a:pPr algn="ctr"/>
                      <a:r>
                        <a:rPr lang="en-GB" sz="1200" dirty="0"/>
                        <a:t>Max</a:t>
                      </a:r>
                    </a:p>
                  </a:txBody>
                  <a:tcPr anchor="ctr"/>
                </a:tc>
                <a:tc>
                  <a:txBody>
                    <a:bodyPr/>
                    <a:lstStyle/>
                    <a:p>
                      <a:pPr algn="ctr"/>
                      <a:r>
                        <a:rPr lang="en-GB" sz="1200" dirty="0"/>
                        <a:t>Mean</a:t>
                      </a:r>
                    </a:p>
                  </a:txBody>
                  <a:tcPr anchor="ctr"/>
                </a:tc>
                <a:extLst>
                  <a:ext uri="{0D108BD9-81ED-4DB2-BD59-A6C34878D82A}">
                    <a16:rowId xmlns:a16="http://schemas.microsoft.com/office/drawing/2014/main" val="952655254"/>
                  </a:ext>
                </a:extLst>
              </a:tr>
              <a:tr h="512788">
                <a:tc>
                  <a:txBody>
                    <a:bodyPr/>
                    <a:lstStyle/>
                    <a:p>
                      <a:r>
                        <a:rPr lang="en-GB" sz="1200" dirty="0"/>
                        <a:t>Booster Uptake (%)</a:t>
                      </a:r>
                    </a:p>
                  </a:txBody>
                  <a:tcPr/>
                </a:tc>
                <a:tc>
                  <a:txBody>
                    <a:bodyPr/>
                    <a:lstStyle/>
                    <a:p>
                      <a:pPr algn="ctr"/>
                      <a:r>
                        <a:rPr lang="en-GB" sz="1200" dirty="0"/>
                        <a:t>0</a:t>
                      </a:r>
                    </a:p>
                  </a:txBody>
                  <a:tcPr/>
                </a:tc>
                <a:tc>
                  <a:txBody>
                    <a:bodyPr/>
                    <a:lstStyle/>
                    <a:p>
                      <a:pPr algn="ctr"/>
                      <a:r>
                        <a:rPr lang="en-GB" sz="1200" dirty="0"/>
                        <a:t>59.6</a:t>
                      </a:r>
                    </a:p>
                  </a:txBody>
                  <a:tcPr/>
                </a:tc>
                <a:tc>
                  <a:txBody>
                    <a:bodyPr/>
                    <a:lstStyle/>
                    <a:p>
                      <a:pPr algn="ctr"/>
                      <a:r>
                        <a:rPr lang="en-GB" sz="1200" dirty="0"/>
                        <a:t>49.3</a:t>
                      </a:r>
                    </a:p>
                  </a:txBody>
                  <a:tcPr/>
                </a:tc>
                <a:extLst>
                  <a:ext uri="{0D108BD9-81ED-4DB2-BD59-A6C34878D82A}">
                    <a16:rowId xmlns:a16="http://schemas.microsoft.com/office/drawing/2014/main" val="2711704220"/>
                  </a:ext>
                </a:extLst>
              </a:tr>
              <a:tr h="574849">
                <a:tc>
                  <a:txBody>
                    <a:bodyPr/>
                    <a:lstStyle/>
                    <a:p>
                      <a:r>
                        <a:rPr lang="en-GB" sz="1200" dirty="0"/>
                        <a:t>Hospital Admissions</a:t>
                      </a:r>
                    </a:p>
                  </a:txBody>
                  <a:tcPr/>
                </a:tc>
                <a:tc>
                  <a:txBody>
                    <a:bodyPr/>
                    <a:lstStyle/>
                    <a:p>
                      <a:pPr algn="ctr"/>
                      <a:r>
                        <a:rPr lang="en-GB" sz="1200" dirty="0"/>
                        <a:t>72</a:t>
                      </a:r>
                    </a:p>
                  </a:txBody>
                  <a:tcPr/>
                </a:tc>
                <a:tc>
                  <a:txBody>
                    <a:bodyPr/>
                    <a:lstStyle/>
                    <a:p>
                      <a:pPr algn="ctr"/>
                      <a:r>
                        <a:rPr lang="en-GB" sz="1200" dirty="0"/>
                        <a:t>525</a:t>
                      </a:r>
                    </a:p>
                  </a:txBody>
                  <a:tcPr/>
                </a:tc>
                <a:tc>
                  <a:txBody>
                    <a:bodyPr/>
                    <a:lstStyle/>
                    <a:p>
                      <a:pPr algn="ctr"/>
                      <a:r>
                        <a:rPr lang="en-GB" sz="1200" dirty="0"/>
                        <a:t>238</a:t>
                      </a:r>
                    </a:p>
                  </a:txBody>
                  <a:tcPr/>
                </a:tc>
                <a:extLst>
                  <a:ext uri="{0D108BD9-81ED-4DB2-BD59-A6C34878D82A}">
                    <a16:rowId xmlns:a16="http://schemas.microsoft.com/office/drawing/2014/main" val="479178577"/>
                  </a:ext>
                </a:extLst>
              </a:tr>
              <a:tr h="512788">
                <a:tc>
                  <a:txBody>
                    <a:bodyPr/>
                    <a:lstStyle/>
                    <a:p>
                      <a:r>
                        <a:rPr lang="en-GB" sz="1200" dirty="0"/>
                        <a:t>Deaths</a:t>
                      </a:r>
                    </a:p>
                  </a:txBody>
                  <a:tcPr/>
                </a:tc>
                <a:tc>
                  <a:txBody>
                    <a:bodyPr/>
                    <a:lstStyle/>
                    <a:p>
                      <a:pPr algn="ctr"/>
                      <a:r>
                        <a:rPr lang="en-GB" sz="1200" dirty="0"/>
                        <a:t>51</a:t>
                      </a:r>
                    </a:p>
                  </a:txBody>
                  <a:tcPr/>
                </a:tc>
                <a:tc>
                  <a:txBody>
                    <a:bodyPr/>
                    <a:lstStyle/>
                    <a:p>
                      <a:pPr algn="ctr"/>
                      <a:r>
                        <a:rPr lang="en-GB" sz="1200" dirty="0"/>
                        <a:t>273</a:t>
                      </a:r>
                    </a:p>
                  </a:txBody>
                  <a:tcPr/>
                </a:tc>
                <a:tc>
                  <a:txBody>
                    <a:bodyPr/>
                    <a:lstStyle/>
                    <a:p>
                      <a:pPr algn="ctr"/>
                      <a:r>
                        <a:rPr lang="en-GB" sz="1200" dirty="0"/>
                        <a:t>133</a:t>
                      </a:r>
                    </a:p>
                  </a:txBody>
                  <a:tcPr/>
                </a:tc>
                <a:extLst>
                  <a:ext uri="{0D108BD9-81ED-4DB2-BD59-A6C34878D82A}">
                    <a16:rowId xmlns:a16="http://schemas.microsoft.com/office/drawing/2014/main" val="3068925360"/>
                  </a:ext>
                </a:extLst>
              </a:tr>
              <a:tr h="512788">
                <a:tc>
                  <a:txBody>
                    <a:bodyPr/>
                    <a:lstStyle/>
                    <a:p>
                      <a:r>
                        <a:rPr lang="en-GB" sz="1200" dirty="0"/>
                        <a:t>PCR Positivity (%)</a:t>
                      </a:r>
                    </a:p>
                  </a:txBody>
                  <a:tcPr/>
                </a:tc>
                <a:tc>
                  <a:txBody>
                    <a:bodyPr/>
                    <a:lstStyle/>
                    <a:p>
                      <a:pPr algn="ctr"/>
                      <a:r>
                        <a:rPr lang="en-GB" sz="1200" dirty="0"/>
                        <a:t>2.21</a:t>
                      </a:r>
                    </a:p>
                  </a:txBody>
                  <a:tcPr/>
                </a:tc>
                <a:tc>
                  <a:txBody>
                    <a:bodyPr/>
                    <a:lstStyle/>
                    <a:p>
                      <a:pPr algn="ctr"/>
                      <a:r>
                        <a:rPr lang="en-GB" sz="1200" dirty="0"/>
                        <a:t>16.47</a:t>
                      </a:r>
                    </a:p>
                  </a:txBody>
                  <a:tcPr/>
                </a:tc>
                <a:tc>
                  <a:txBody>
                    <a:bodyPr/>
                    <a:lstStyle/>
                    <a:p>
                      <a:pPr algn="ctr"/>
                      <a:r>
                        <a:rPr lang="en-GB" sz="1200" dirty="0"/>
                        <a:t>7.90</a:t>
                      </a:r>
                    </a:p>
                  </a:txBody>
                  <a:tcPr/>
                </a:tc>
                <a:extLst>
                  <a:ext uri="{0D108BD9-81ED-4DB2-BD59-A6C34878D82A}">
                    <a16:rowId xmlns:a16="http://schemas.microsoft.com/office/drawing/2014/main" val="997623377"/>
                  </a:ext>
                </a:extLst>
              </a:tr>
              <a:tr h="512788">
                <a:tc>
                  <a:txBody>
                    <a:bodyPr/>
                    <a:lstStyle/>
                    <a:p>
                      <a:r>
                        <a:rPr lang="en-GB" sz="1200" dirty="0"/>
                        <a:t>Case Rate (Total)</a:t>
                      </a:r>
                    </a:p>
                  </a:txBody>
                  <a:tcPr/>
                </a:tc>
                <a:tc>
                  <a:txBody>
                    <a:bodyPr/>
                    <a:lstStyle/>
                    <a:p>
                      <a:pPr algn="ctr"/>
                      <a:r>
                        <a:rPr lang="en-GB" sz="1200" dirty="0"/>
                        <a:t>1.43</a:t>
                      </a:r>
                    </a:p>
                  </a:txBody>
                  <a:tcPr/>
                </a:tc>
                <a:tc>
                  <a:txBody>
                    <a:bodyPr/>
                    <a:lstStyle/>
                    <a:p>
                      <a:pPr algn="ctr"/>
                      <a:r>
                        <a:rPr lang="en-GB" sz="1200" dirty="0"/>
                        <a:t>7.02</a:t>
                      </a:r>
                    </a:p>
                  </a:txBody>
                  <a:tcPr/>
                </a:tc>
                <a:tc>
                  <a:txBody>
                    <a:bodyPr/>
                    <a:lstStyle/>
                    <a:p>
                      <a:pPr algn="ctr"/>
                      <a:r>
                        <a:rPr lang="en-GB" sz="1200" dirty="0"/>
                        <a:t>3.20</a:t>
                      </a:r>
                    </a:p>
                  </a:txBody>
                  <a:tcPr/>
                </a:tc>
                <a:extLst>
                  <a:ext uri="{0D108BD9-81ED-4DB2-BD59-A6C34878D82A}">
                    <a16:rowId xmlns:a16="http://schemas.microsoft.com/office/drawing/2014/main" val="790127528"/>
                  </a:ext>
                </a:extLst>
              </a:tr>
              <a:tr h="512788">
                <a:tc>
                  <a:txBody>
                    <a:bodyPr/>
                    <a:lstStyle/>
                    <a:p>
                      <a:r>
                        <a:rPr lang="en-GB" sz="1200" dirty="0"/>
                        <a:t>Case Rate (Male)</a:t>
                      </a:r>
                    </a:p>
                  </a:txBody>
                  <a:tcPr/>
                </a:tc>
                <a:tc>
                  <a:txBody>
                    <a:bodyPr/>
                    <a:lstStyle/>
                    <a:p>
                      <a:pPr algn="ctr"/>
                      <a:r>
                        <a:rPr lang="en-GB" sz="1200" dirty="0"/>
                        <a:t>1.43</a:t>
                      </a:r>
                    </a:p>
                  </a:txBody>
                  <a:tcPr/>
                </a:tc>
                <a:tc>
                  <a:txBody>
                    <a:bodyPr/>
                    <a:lstStyle/>
                    <a:p>
                      <a:pPr algn="ctr"/>
                      <a:r>
                        <a:rPr lang="en-GB" sz="1200" dirty="0"/>
                        <a:t>6.76</a:t>
                      </a:r>
                    </a:p>
                  </a:txBody>
                  <a:tcPr/>
                </a:tc>
                <a:tc>
                  <a:txBody>
                    <a:bodyPr/>
                    <a:lstStyle/>
                    <a:p>
                      <a:pPr algn="ctr"/>
                      <a:r>
                        <a:rPr lang="en-GB" sz="1200" dirty="0"/>
                        <a:t>3.02</a:t>
                      </a:r>
                    </a:p>
                  </a:txBody>
                  <a:tcPr/>
                </a:tc>
                <a:extLst>
                  <a:ext uri="{0D108BD9-81ED-4DB2-BD59-A6C34878D82A}">
                    <a16:rowId xmlns:a16="http://schemas.microsoft.com/office/drawing/2014/main" val="1629550929"/>
                  </a:ext>
                </a:extLst>
              </a:tr>
              <a:tr h="512788">
                <a:tc>
                  <a:txBody>
                    <a:bodyPr/>
                    <a:lstStyle/>
                    <a:p>
                      <a:r>
                        <a:rPr lang="en-GB" sz="1200" dirty="0"/>
                        <a:t>Case Rate (Female)</a:t>
                      </a:r>
                    </a:p>
                  </a:txBody>
                  <a:tcPr/>
                </a:tc>
                <a:tc>
                  <a:txBody>
                    <a:bodyPr/>
                    <a:lstStyle/>
                    <a:p>
                      <a:pPr algn="ctr"/>
                      <a:r>
                        <a:rPr lang="en-GB" sz="1200" dirty="0"/>
                        <a:t>1.28</a:t>
                      </a:r>
                    </a:p>
                  </a:txBody>
                  <a:tcPr/>
                </a:tc>
                <a:tc>
                  <a:txBody>
                    <a:bodyPr/>
                    <a:lstStyle/>
                    <a:p>
                      <a:pPr algn="ctr"/>
                      <a:r>
                        <a:rPr lang="en-GB" sz="1200" dirty="0"/>
                        <a:t>6.76</a:t>
                      </a:r>
                    </a:p>
                  </a:txBody>
                  <a:tcPr/>
                </a:tc>
                <a:tc>
                  <a:txBody>
                    <a:bodyPr/>
                    <a:lstStyle/>
                    <a:p>
                      <a:pPr algn="ctr"/>
                      <a:r>
                        <a:rPr lang="en-GB" sz="1200" dirty="0"/>
                        <a:t>3.03</a:t>
                      </a:r>
                    </a:p>
                  </a:txBody>
                  <a:tcPr/>
                </a:tc>
                <a:extLst>
                  <a:ext uri="{0D108BD9-81ED-4DB2-BD59-A6C34878D82A}">
                    <a16:rowId xmlns:a16="http://schemas.microsoft.com/office/drawing/2014/main" val="2169266078"/>
                  </a:ext>
                </a:extLst>
              </a:tr>
            </a:tbl>
          </a:graphicData>
        </a:graphic>
      </p:graphicFrame>
    </p:spTree>
    <p:extLst>
      <p:ext uri="{BB962C8B-B14F-4D97-AF65-F5344CB8AC3E}">
        <p14:creationId xmlns:p14="http://schemas.microsoft.com/office/powerpoint/2010/main" val="426635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01A3C-6DDB-969A-157B-601EEE083849}"/>
              </a:ext>
            </a:extLst>
          </p:cNvPr>
          <p:cNvSpPr>
            <a:spLocks noGrp="1"/>
          </p:cNvSpPr>
          <p:nvPr>
            <p:ph type="dt" sz="half" idx="10"/>
          </p:nvPr>
        </p:nvSpPr>
        <p:spPr/>
        <p:txBody>
          <a:bodyPr/>
          <a:lstStyle/>
          <a:p>
            <a:pPr rtl="0"/>
            <a:r>
              <a:rPr lang="en-GB" noProof="0" dirty="0"/>
              <a:t>9/4/20XX</a:t>
            </a:r>
          </a:p>
        </p:txBody>
      </p:sp>
      <p:sp>
        <p:nvSpPr>
          <p:cNvPr id="3" name="Footer Placeholder 2">
            <a:extLst>
              <a:ext uri="{FF2B5EF4-FFF2-40B4-BE49-F238E27FC236}">
                <a16:creationId xmlns:a16="http://schemas.microsoft.com/office/drawing/2014/main" id="{56413C76-AE68-9EDF-09F3-A17BD0111409}"/>
              </a:ext>
            </a:extLst>
          </p:cNvPr>
          <p:cNvSpPr>
            <a:spLocks noGrp="1"/>
          </p:cNvSpPr>
          <p:nvPr>
            <p:ph type="ftr" sz="quarter" idx="11"/>
          </p:nvPr>
        </p:nvSpPr>
        <p:spPr/>
        <p:txBody>
          <a:bodyPr/>
          <a:lstStyle/>
          <a:p>
            <a:pPr rtl="0"/>
            <a:r>
              <a:rPr lang="en-GB" noProof="0" dirty="0"/>
              <a:t>Presentation Title</a:t>
            </a:r>
          </a:p>
        </p:txBody>
      </p:sp>
      <p:sp>
        <p:nvSpPr>
          <p:cNvPr id="4" name="Slide Number Placeholder 3">
            <a:extLst>
              <a:ext uri="{FF2B5EF4-FFF2-40B4-BE49-F238E27FC236}">
                <a16:creationId xmlns:a16="http://schemas.microsoft.com/office/drawing/2014/main" id="{C6529A08-A7D0-525B-618A-48A9ECEE4FD5}"/>
              </a:ext>
            </a:extLst>
          </p:cNvPr>
          <p:cNvSpPr>
            <a:spLocks noGrp="1"/>
          </p:cNvSpPr>
          <p:nvPr>
            <p:ph type="sldNum" sz="quarter" idx="12"/>
          </p:nvPr>
        </p:nvSpPr>
        <p:spPr/>
        <p:txBody>
          <a:bodyPr/>
          <a:lstStyle/>
          <a:p>
            <a:pPr rtl="0"/>
            <a:fld id="{A65A5C87-DF58-40C8-B092-1DE63DB4547E}" type="slidenum">
              <a:rPr lang="en-GB" noProof="0" smtClean="0"/>
              <a:t>8</a:t>
            </a:fld>
            <a:endParaRPr lang="en-GB" noProof="0"/>
          </a:p>
        </p:txBody>
      </p:sp>
      <p:pic>
        <p:nvPicPr>
          <p:cNvPr id="8" name="Picture 7">
            <a:extLst>
              <a:ext uri="{FF2B5EF4-FFF2-40B4-BE49-F238E27FC236}">
                <a16:creationId xmlns:a16="http://schemas.microsoft.com/office/drawing/2014/main" id="{A332ECEF-EE9B-6B4D-7A2B-5480AF45B422}"/>
              </a:ext>
            </a:extLst>
          </p:cNvPr>
          <p:cNvPicPr>
            <a:picLocks noChangeAspect="1"/>
          </p:cNvPicPr>
          <p:nvPr/>
        </p:nvPicPr>
        <p:blipFill>
          <a:blip r:embed="rId2"/>
          <a:stretch>
            <a:fillRect/>
          </a:stretch>
        </p:blipFill>
        <p:spPr>
          <a:xfrm>
            <a:off x="169491" y="95339"/>
            <a:ext cx="11853017" cy="6667322"/>
          </a:xfrm>
          <a:prstGeom prst="rect">
            <a:avLst/>
          </a:prstGeom>
        </p:spPr>
      </p:pic>
    </p:spTree>
    <p:extLst>
      <p:ext uri="{BB962C8B-B14F-4D97-AF65-F5344CB8AC3E}">
        <p14:creationId xmlns:p14="http://schemas.microsoft.com/office/powerpoint/2010/main" val="317587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217A5-F1CC-C2E6-7ED3-A86FBBA851E6}"/>
              </a:ext>
            </a:extLst>
          </p:cNvPr>
          <p:cNvSpPr>
            <a:spLocks noGrp="1"/>
          </p:cNvSpPr>
          <p:nvPr>
            <p:ph type="dt" sz="half" idx="10"/>
          </p:nvPr>
        </p:nvSpPr>
        <p:spPr/>
        <p:txBody>
          <a:bodyPr/>
          <a:lstStyle/>
          <a:p>
            <a:pPr rtl="0"/>
            <a:r>
              <a:rPr lang="en-GB" noProof="0"/>
              <a:t>9/4/20XX</a:t>
            </a:r>
          </a:p>
        </p:txBody>
      </p:sp>
      <p:sp>
        <p:nvSpPr>
          <p:cNvPr id="3" name="Footer Placeholder 2">
            <a:extLst>
              <a:ext uri="{FF2B5EF4-FFF2-40B4-BE49-F238E27FC236}">
                <a16:creationId xmlns:a16="http://schemas.microsoft.com/office/drawing/2014/main" id="{D0DC697C-DA48-7FD3-6E11-60BB3DA01B5B}"/>
              </a:ext>
            </a:extLst>
          </p:cNvPr>
          <p:cNvSpPr>
            <a:spLocks noGrp="1"/>
          </p:cNvSpPr>
          <p:nvPr>
            <p:ph type="ftr" sz="quarter" idx="11"/>
          </p:nvPr>
        </p:nvSpPr>
        <p:spPr/>
        <p:txBody>
          <a:bodyPr/>
          <a:lstStyle/>
          <a:p>
            <a:pPr rtl="0"/>
            <a:r>
              <a:rPr lang="en-GB" noProof="0"/>
              <a:t>Presentation Title</a:t>
            </a:r>
            <a:endParaRPr lang="en-GB" noProof="0" dirty="0"/>
          </a:p>
        </p:txBody>
      </p:sp>
      <p:sp>
        <p:nvSpPr>
          <p:cNvPr id="4" name="Slide Number Placeholder 3">
            <a:extLst>
              <a:ext uri="{FF2B5EF4-FFF2-40B4-BE49-F238E27FC236}">
                <a16:creationId xmlns:a16="http://schemas.microsoft.com/office/drawing/2014/main" id="{5AFD15A6-DCDD-6675-90DC-7328B902C143}"/>
              </a:ext>
            </a:extLst>
          </p:cNvPr>
          <p:cNvSpPr>
            <a:spLocks noGrp="1"/>
          </p:cNvSpPr>
          <p:nvPr>
            <p:ph type="sldNum" sz="quarter" idx="12"/>
          </p:nvPr>
        </p:nvSpPr>
        <p:spPr/>
        <p:txBody>
          <a:bodyPr/>
          <a:lstStyle/>
          <a:p>
            <a:pPr rtl="0"/>
            <a:fld id="{A65A5C87-DF58-40C8-B092-1DE63DB4547E}" type="slidenum">
              <a:rPr lang="en-GB" noProof="0" smtClean="0"/>
              <a:t>9</a:t>
            </a:fld>
            <a:endParaRPr lang="en-GB" noProof="0"/>
          </a:p>
        </p:txBody>
      </p:sp>
      <p:sp>
        <p:nvSpPr>
          <p:cNvPr id="19" name="TextBox 18">
            <a:extLst>
              <a:ext uri="{FF2B5EF4-FFF2-40B4-BE49-F238E27FC236}">
                <a16:creationId xmlns:a16="http://schemas.microsoft.com/office/drawing/2014/main" id="{9EFEDDE2-BD48-1F0C-49AA-270D5230ACB3}"/>
              </a:ext>
            </a:extLst>
          </p:cNvPr>
          <p:cNvSpPr txBox="1"/>
          <p:nvPr/>
        </p:nvSpPr>
        <p:spPr>
          <a:xfrm>
            <a:off x="74776" y="136525"/>
            <a:ext cx="11897882" cy="400110"/>
          </a:xfrm>
          <a:prstGeom prst="rect">
            <a:avLst/>
          </a:prstGeom>
          <a:noFill/>
        </p:spPr>
        <p:txBody>
          <a:bodyPr wrap="square">
            <a:spAutoFit/>
          </a:bodyPr>
          <a:lstStyle/>
          <a:p>
            <a:r>
              <a:rPr lang="en-GB" i="1" dirty="0">
                <a:solidFill>
                  <a:schemeClr val="tx2">
                    <a:lumMod val="75000"/>
                    <a:lumOff val="25000"/>
                  </a:schemeClr>
                </a:solidFill>
              </a:rPr>
              <a:t> </a:t>
            </a:r>
            <a:r>
              <a:rPr lang="en-GB" sz="2000" b="1" i="1" dirty="0">
                <a:solidFill>
                  <a:schemeClr val="tx2">
                    <a:lumMod val="75000"/>
                    <a:lumOff val="25000"/>
                  </a:schemeClr>
                </a:solidFill>
              </a:rPr>
              <a:t>As Booster Uptake Rose, Hospital Admissions Declined sharply – But Not Instantly</a:t>
            </a:r>
            <a:endParaRPr lang="en-GB" sz="2000" i="1" dirty="0">
              <a:solidFill>
                <a:schemeClr val="tx2">
                  <a:lumMod val="75000"/>
                  <a:lumOff val="25000"/>
                </a:schemeClr>
              </a:solidFill>
            </a:endParaRPr>
          </a:p>
        </p:txBody>
      </p:sp>
      <p:pic>
        <p:nvPicPr>
          <p:cNvPr id="23" name="Picture 22">
            <a:extLst>
              <a:ext uri="{FF2B5EF4-FFF2-40B4-BE49-F238E27FC236}">
                <a16:creationId xmlns:a16="http://schemas.microsoft.com/office/drawing/2014/main" id="{2E750532-6E68-417D-F4A4-C4D19AE913C6}"/>
              </a:ext>
            </a:extLst>
          </p:cNvPr>
          <p:cNvPicPr>
            <a:picLocks noChangeAspect="1"/>
          </p:cNvPicPr>
          <p:nvPr/>
        </p:nvPicPr>
        <p:blipFill>
          <a:blip r:embed="rId2"/>
          <a:stretch>
            <a:fillRect/>
          </a:stretch>
        </p:blipFill>
        <p:spPr>
          <a:xfrm>
            <a:off x="406281" y="538385"/>
            <a:ext cx="11234871" cy="6319615"/>
          </a:xfrm>
          <a:prstGeom prst="rect">
            <a:avLst/>
          </a:prstGeom>
        </p:spPr>
      </p:pic>
      <p:sp>
        <p:nvSpPr>
          <p:cNvPr id="24" name="Rectangle: Rounded Corners 23">
            <a:extLst>
              <a:ext uri="{FF2B5EF4-FFF2-40B4-BE49-F238E27FC236}">
                <a16:creationId xmlns:a16="http://schemas.microsoft.com/office/drawing/2014/main" id="{A9D6807C-6F26-B308-BE1A-009F08CD19C9}"/>
              </a:ext>
            </a:extLst>
          </p:cNvPr>
          <p:cNvSpPr/>
          <p:nvPr/>
        </p:nvSpPr>
        <p:spPr>
          <a:xfrm>
            <a:off x="2538101" y="5372100"/>
            <a:ext cx="1403290" cy="3651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900" dirty="0">
                <a:solidFill>
                  <a:schemeClr val="accent1"/>
                </a:solidFill>
              </a:rPr>
              <a:t>Rapid booster rollout begins (Oct 2024)</a:t>
            </a:r>
          </a:p>
        </p:txBody>
      </p:sp>
      <p:cxnSp>
        <p:nvCxnSpPr>
          <p:cNvPr id="26" name="Straight Arrow Connector 25">
            <a:extLst>
              <a:ext uri="{FF2B5EF4-FFF2-40B4-BE49-F238E27FC236}">
                <a16:creationId xmlns:a16="http://schemas.microsoft.com/office/drawing/2014/main" id="{EB95710B-0D90-EE6C-B8B1-79D7EDB1101C}"/>
              </a:ext>
            </a:extLst>
          </p:cNvPr>
          <p:cNvCxnSpPr/>
          <p:nvPr/>
        </p:nvCxnSpPr>
        <p:spPr>
          <a:xfrm flipH="1">
            <a:off x="3941391" y="4990744"/>
            <a:ext cx="1066445" cy="452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B3AC800B-D5CC-792F-02E8-D6387A6E0634}"/>
              </a:ext>
            </a:extLst>
          </p:cNvPr>
          <p:cNvSpPr/>
          <p:nvPr/>
        </p:nvSpPr>
        <p:spPr>
          <a:xfrm>
            <a:off x="6631892" y="3683623"/>
            <a:ext cx="2657387" cy="3651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900" dirty="0">
                <a:solidFill>
                  <a:schemeClr val="accent3"/>
                </a:solidFill>
              </a:rPr>
              <a:t>Significant drop in hospital admissions begins – lag correlation with sharp booster rollout</a:t>
            </a:r>
          </a:p>
        </p:txBody>
      </p:sp>
      <p:cxnSp>
        <p:nvCxnSpPr>
          <p:cNvPr id="32" name="Straight Arrow Connector 31">
            <a:extLst>
              <a:ext uri="{FF2B5EF4-FFF2-40B4-BE49-F238E27FC236}">
                <a16:creationId xmlns:a16="http://schemas.microsoft.com/office/drawing/2014/main" id="{CE65AF77-3428-0302-BFF6-4A75AB2142EC}"/>
              </a:ext>
            </a:extLst>
          </p:cNvPr>
          <p:cNvCxnSpPr/>
          <p:nvPr/>
        </p:nvCxnSpPr>
        <p:spPr>
          <a:xfrm>
            <a:off x="5742774" y="3614871"/>
            <a:ext cx="871671" cy="16237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3" name="Rectangle: Rounded Corners 32">
            <a:extLst>
              <a:ext uri="{FF2B5EF4-FFF2-40B4-BE49-F238E27FC236}">
                <a16:creationId xmlns:a16="http://schemas.microsoft.com/office/drawing/2014/main" id="{7FE1042C-3C83-F761-BF1B-62374969A45D}"/>
              </a:ext>
            </a:extLst>
          </p:cNvPr>
          <p:cNvSpPr/>
          <p:nvPr/>
        </p:nvSpPr>
        <p:spPr>
          <a:xfrm>
            <a:off x="7075919" y="1266751"/>
            <a:ext cx="2137160" cy="3651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900" dirty="0">
                <a:solidFill>
                  <a:schemeClr val="accent1"/>
                </a:solidFill>
              </a:rPr>
              <a:t>Booster uptake reaches saturation (~60%) – admissions remain low</a:t>
            </a:r>
          </a:p>
        </p:txBody>
      </p:sp>
      <p:cxnSp>
        <p:nvCxnSpPr>
          <p:cNvPr id="35" name="Straight Arrow Connector 34">
            <a:extLst>
              <a:ext uri="{FF2B5EF4-FFF2-40B4-BE49-F238E27FC236}">
                <a16:creationId xmlns:a16="http://schemas.microsoft.com/office/drawing/2014/main" id="{95E65412-969F-283C-7AD0-747048A5F0B7}"/>
              </a:ext>
            </a:extLst>
          </p:cNvPr>
          <p:cNvCxnSpPr/>
          <p:nvPr/>
        </p:nvCxnSpPr>
        <p:spPr>
          <a:xfrm>
            <a:off x="8153400" y="888763"/>
            <a:ext cx="195841" cy="377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579251"/>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00019_TF89213316_Win32" id="{45F241BC-223D-4F5F-AC9A-E0655C72715D}" vid="{EC004725-127C-4437-BBCB-7A248926F7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0D7697-8E53-4EA8-8CBB-9C19575257BF}">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616</TotalTime>
  <Words>2305</Words>
  <Application>Microsoft Office PowerPoint</Application>
  <PresentationFormat>Widescreen</PresentationFormat>
  <Paragraphs>180</Paragraphs>
  <Slides>20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__Roboto_4db51b</vt:lpstr>
      <vt:lpstr>Aptos</vt:lpstr>
      <vt:lpstr>Arial</vt:lpstr>
      <vt:lpstr>Avenir Next LT Pro</vt:lpstr>
      <vt:lpstr>Calibri</vt:lpstr>
      <vt:lpstr>Segoe UI</vt:lpstr>
      <vt:lpstr>Wingdings</vt:lpstr>
      <vt:lpstr>AccentBoxVTI</vt:lpstr>
      <vt:lpstr>PowerPoint Presentation</vt:lpstr>
      <vt:lpstr>PowerPoint Presentation</vt:lpstr>
      <vt:lpstr>Understanding the Impact of Vaccination Uptake, Testing, and Case Trends on COVID-19 Outcomes in the UK</vt:lpstr>
      <vt:lpstr>PowerPoint Presentation</vt:lpstr>
      <vt:lpstr>Objectives of the Analysis</vt:lpstr>
      <vt:lpstr>Justification of Data Compilation </vt:lpstr>
      <vt:lpstr>Understanding the Dataset</vt:lpstr>
      <vt:lpstr>PowerPoint Presentation</vt:lpstr>
      <vt:lpstr>PowerPoint Presentation</vt:lpstr>
      <vt:lpstr>PowerPoint Presentation</vt:lpstr>
      <vt:lpstr>PowerPoint Presentation</vt:lpstr>
      <vt:lpstr>PowerPoint Presentation</vt:lpstr>
      <vt:lpstr>PowerPoint Presentation</vt:lpstr>
      <vt:lpstr>Booster Impact – Media vs. Findings</vt:lpstr>
      <vt:lpstr>Testing &amp; Case Reporting in the Media</vt:lpstr>
      <vt:lpstr>Key Findings Recap</vt:lpstr>
      <vt:lpstr>Relationships</vt:lpstr>
      <vt:lpstr>Data Limitations</vt:lpstr>
      <vt:lpstr>Suggestions for Further Study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(pg) Christian Ifashe</dc:creator>
  <cp:lastModifiedBy>(pg) Christian Ifashe</cp:lastModifiedBy>
  <cp:revision>1</cp:revision>
  <dcterms:created xsi:type="dcterms:W3CDTF">2025-05-06T05:32:25Z</dcterms:created>
  <dcterms:modified xsi:type="dcterms:W3CDTF">2025-05-09T04:55:56Z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