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CDDBF-0951-4987-A261-3DEEEA442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C32848-A9C1-4B5C-ACAF-BB09CAB9A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CA31D-6C80-4AEC-8D4B-2490E621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01A-3A58-4DD0-ABB6-95F8762C529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4EEE1-4AB1-466D-84C4-9E83BE38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0B3D7-9CD8-4300-9E91-C649D36C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64A4-29D6-4E96-B740-9964A133A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37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0CFC1-2854-4B10-8600-79FF5DF6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AEFB85-8BFA-41CF-BCE2-59336227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09A86-4FF1-4D36-B59A-110F133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01A-3A58-4DD0-ABB6-95F8762C529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60858-47CC-47D4-85D5-2538B97E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6810D-5688-461C-A196-DF478B17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64A4-29D6-4E96-B740-9964A133A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07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F22027-E0EF-4F9B-8038-5C4FC21D0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2237FB-C7A2-4B0B-8CC2-AA56AA5B7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738F9-7C2D-4B6E-9871-C426A6F1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01A-3A58-4DD0-ABB6-95F8762C529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2EEF9-B289-45BC-A47E-8891A4F0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B98ED-64FE-435F-A400-5134AB62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64A4-29D6-4E96-B740-9964A133A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35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2E7D3-606F-429F-9C20-4755486E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D4DB90-04E7-4F20-9B5D-A68AA91A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48099-8460-45C0-90AA-E1998F20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01A-3A58-4DD0-ABB6-95F8762C529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4F85F-B09C-48B6-A660-B1C9E0E7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72BF8-7182-45BE-8591-AED517E4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64A4-29D6-4E96-B740-9964A133A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94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5AD5F-2A66-4A2E-BFA9-5B0F0B30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752D3C-3FD5-4A97-8FBF-B6F9AB043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90046-05FD-4455-A171-D189295B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01A-3A58-4DD0-ABB6-95F8762C529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64079-ACD8-48AA-A2D5-BC8755B4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A05443-4A5B-442D-A6AB-A3D580C8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64A4-29D6-4E96-B740-9964A133A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21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BC940-28E0-4D1F-940B-D34EF025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59236-097C-4756-A339-7B462AB60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7BADEA-46D1-4DD2-9A73-EE6FB938F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5CFC4-F8D1-403D-B629-B93263E2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01A-3A58-4DD0-ABB6-95F8762C529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35BE62-E96C-4F1C-8408-8ADD2A3C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E0E1C6-8A7C-4EBE-B2E2-9B2334D8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64A4-29D6-4E96-B740-9964A133A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5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2F526-40B9-4417-A329-5BE09CE1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F08761-7286-42BC-8CBA-C1599E4ED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8AB3E9-23DC-4475-AAD3-675E1433D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AF82A0-450C-4E70-A3F2-62964C6CB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C5C3CA-6BD4-465B-8FD2-A392785A7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1772E0-15F4-4272-B0BF-401C54FC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01A-3A58-4DD0-ABB6-95F8762C529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0939F8-11E1-4F91-B3E4-D2F86527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DF8359-BF19-4246-BD83-0D5E2F33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64A4-29D6-4E96-B740-9964A133A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1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8F343-CD4E-47AF-B3D1-90142730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B04C8D-2641-4BF7-841B-3D74DA7F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01A-3A58-4DD0-ABB6-95F8762C529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E44015-39C8-4223-8B9E-E401EDCF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D853A8-EB8D-4FA7-8F80-4EF9120E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64A4-29D6-4E96-B740-9964A133A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8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9B150B-0B2E-464C-B15F-154F9F73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01A-3A58-4DD0-ABB6-95F8762C529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5B1D26-42A3-4714-ADA0-4813E8F0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3DCA2C-48D5-46EA-8CB7-C8F05711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64A4-29D6-4E96-B740-9964A133A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44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A71EF-AC71-4D98-A87A-150D1DF6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B583E-2349-4244-9922-3172C320C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1D818A-4E52-4506-9ECA-1C4E5B924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71455-216B-422E-9EF0-257F37F4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01A-3A58-4DD0-ABB6-95F8762C529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AF4F0F-019E-40CE-85DF-362F46AE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6F555F-C6DB-42D9-9380-0B7958E6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64A4-29D6-4E96-B740-9964A133A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88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B14D2-3BC3-442B-82C7-8AC3F3895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CD2AB2-3097-459C-BE27-1A096BCC2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636532-9D55-4A55-82C6-91B9E6ADD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41B84C-7361-427C-8897-53171A94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01A-3A58-4DD0-ABB6-95F8762C529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C18907-7783-4F20-BD6A-5B3D876C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2E579-1187-4EEA-9393-474EE661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64A4-29D6-4E96-B740-9964A133A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89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D6FFB5-3E1F-425A-840E-98D99B29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F1046E-DC13-41ED-B593-69F1D7134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D1A67-5A12-4B4D-B684-5C9CCC34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1D01A-3A58-4DD0-ABB6-95F8762C529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F0893-A859-45FA-A322-56D27755B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347DC-93ED-4401-B255-B3EEE7183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964A4-29D6-4E96-B740-9964A133A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57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F9F7997-3953-4AE8-9739-EB96DB51E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44090"/>
              </p:ext>
            </p:extLst>
          </p:nvPr>
        </p:nvGraphicFramePr>
        <p:xfrm>
          <a:off x="329664" y="654050"/>
          <a:ext cx="11532672" cy="572640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030101">
                  <a:extLst>
                    <a:ext uri="{9D8B030D-6E8A-4147-A177-3AD203B41FA5}">
                      <a16:colId xmlns:a16="http://schemas.microsoft.com/office/drawing/2014/main" val="3798839179"/>
                    </a:ext>
                  </a:extLst>
                </a:gridCol>
                <a:gridCol w="2133211">
                  <a:extLst>
                    <a:ext uri="{9D8B030D-6E8A-4147-A177-3AD203B41FA5}">
                      <a16:colId xmlns:a16="http://schemas.microsoft.com/office/drawing/2014/main" val="1195793441"/>
                    </a:ext>
                  </a:extLst>
                </a:gridCol>
                <a:gridCol w="1155358">
                  <a:extLst>
                    <a:ext uri="{9D8B030D-6E8A-4147-A177-3AD203B41FA5}">
                      <a16:colId xmlns:a16="http://schemas.microsoft.com/office/drawing/2014/main" val="743702800"/>
                    </a:ext>
                  </a:extLst>
                </a:gridCol>
                <a:gridCol w="1251952">
                  <a:extLst>
                    <a:ext uri="{9D8B030D-6E8A-4147-A177-3AD203B41FA5}">
                      <a16:colId xmlns:a16="http://schemas.microsoft.com/office/drawing/2014/main" val="3252301488"/>
                    </a:ext>
                  </a:extLst>
                </a:gridCol>
                <a:gridCol w="1491916">
                  <a:extLst>
                    <a:ext uri="{9D8B030D-6E8A-4147-A177-3AD203B41FA5}">
                      <a16:colId xmlns:a16="http://schemas.microsoft.com/office/drawing/2014/main" val="1718279276"/>
                    </a:ext>
                  </a:extLst>
                </a:gridCol>
                <a:gridCol w="1119532">
                  <a:extLst>
                    <a:ext uri="{9D8B030D-6E8A-4147-A177-3AD203B41FA5}">
                      <a16:colId xmlns:a16="http://schemas.microsoft.com/office/drawing/2014/main" val="2584305321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886190593"/>
                    </a:ext>
                  </a:extLst>
                </a:gridCol>
                <a:gridCol w="1836403">
                  <a:extLst>
                    <a:ext uri="{9D8B030D-6E8A-4147-A177-3AD203B41FA5}">
                      <a16:colId xmlns:a16="http://schemas.microsoft.com/office/drawing/2014/main" val="959358915"/>
                    </a:ext>
                  </a:extLst>
                </a:gridCol>
              </a:tblGrid>
              <a:tr h="415549"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50" marR="6350" marT="635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Toddler (4~7 years old)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Elementary school students (7~12 years old)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1844"/>
                  </a:ext>
                </a:extLst>
              </a:tr>
              <a:tr h="596473"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Human body and physiology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Self-awareness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Pregnancy and Reproduction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Puberty and development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Sexually Transmitted Diseases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Healthy interpersonal relationships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Personal Safety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456625"/>
                  </a:ext>
                </a:extLst>
              </a:tr>
              <a:tr h="3884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Coverage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√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×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×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×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55556318"/>
                  </a:ext>
                </a:extLst>
              </a:tr>
              <a:tr h="7398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Pros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Vivid, concrete and easy to understand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Detailed and vivid, no concealment or evasion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Detailed knowledge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Concrete, visual representation of body safety zones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38111425"/>
                  </a:ext>
                </a:extLst>
              </a:tr>
              <a:tr h="20382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Cons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Slightly dull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Neglected the handling of adolescent psychology, the scale of heterosexual interaction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No multiple contexts are created, just simple positive and negative teaching; almost no other safety knowledge is covered beyond self-protection, such as contraception, relationship safety, etc.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29415599"/>
                  </a:ext>
                </a:extLst>
              </a:tr>
              <a:tr h="10768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Notes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Social norms of gender roles</a:t>
                      </a:r>
                    </a:p>
                  </a:txBody>
                  <a:tcPr marL="6350" marR="6350" marT="6350" marB="0" anchor="ctr">
                    <a:solidFill>
                      <a:srgbClr val="F5C4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Break down of stigma</a:t>
                      </a:r>
                    </a:p>
                  </a:txBody>
                  <a:tcPr marL="6350" marR="6350" marT="6350" marB="0" anchor="ctr">
                    <a:solidFill>
                      <a:srgbClr val="F5C4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New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field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Gender equality, interpersonal relationships, intimate relationships, methods and etiquette of interaction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 broader concept of "security"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43578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27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156</Words>
  <Application>Microsoft Office PowerPoint</Application>
  <PresentationFormat>宽屏</PresentationFormat>
  <Paragraphs>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 RUOTONG</dc:creator>
  <cp:lastModifiedBy>GAO RUOTONG</cp:lastModifiedBy>
  <cp:revision>3</cp:revision>
  <dcterms:created xsi:type="dcterms:W3CDTF">2020-12-16T10:08:54Z</dcterms:created>
  <dcterms:modified xsi:type="dcterms:W3CDTF">2020-12-16T15:54:28Z</dcterms:modified>
</cp:coreProperties>
</file>