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85" y="1468191"/>
            <a:ext cx="8689976" cy="12621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 threading and multi tasking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7020" y="3847563"/>
            <a:ext cx="4272008" cy="1371599"/>
          </a:xfrm>
        </p:spPr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Ifath Fatima </a:t>
            </a:r>
            <a:r>
              <a:rPr lang="en-US" dirty="0" err="1" smtClean="0"/>
              <a:t>Sadiq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493" y="850006"/>
            <a:ext cx="9594761" cy="441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0158" y="695459"/>
            <a:ext cx="10470524" cy="557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30247"/>
              </p:ext>
            </p:extLst>
          </p:nvPr>
        </p:nvGraphicFramePr>
        <p:xfrm>
          <a:off x="1545464" y="559373"/>
          <a:ext cx="8950818" cy="426720"/>
        </p:xfrm>
        <a:graphic>
          <a:graphicData uri="http://schemas.openxmlformats.org/drawingml/2006/table">
            <a:tbl>
              <a:tblPr/>
              <a:tblGrid>
                <a:gridCol w="2983606"/>
                <a:gridCol w="2983606"/>
                <a:gridCol w="2983606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cap="all">
                          <a:effectLst/>
                        </a:rPr>
                        <a:t>BASIS FOR COMPARISON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cap="all">
                          <a:effectLst/>
                        </a:rPr>
                        <a:t>MULTITASKING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cap="all" dirty="0">
                          <a:effectLst/>
                        </a:rPr>
                        <a:t>MULTITHREADING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35997"/>
              </p:ext>
            </p:extLst>
          </p:nvPr>
        </p:nvGraphicFramePr>
        <p:xfrm>
          <a:off x="1545464" y="1449645"/>
          <a:ext cx="8950818" cy="975360"/>
        </p:xfrm>
        <a:graphic>
          <a:graphicData uri="http://schemas.openxmlformats.org/drawingml/2006/table">
            <a:tbl>
              <a:tblPr/>
              <a:tblGrid>
                <a:gridCol w="2983606"/>
                <a:gridCol w="2983606"/>
                <a:gridCol w="298360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Basic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Multitasking let CPU to execute multiple tasks at the same time.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Multithreading let CPU to execute multiple threads of a process simultaneously.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0827"/>
              </p:ext>
            </p:extLst>
          </p:nvPr>
        </p:nvGraphicFramePr>
        <p:xfrm>
          <a:off x="1545464" y="2827986"/>
          <a:ext cx="8950818" cy="975360"/>
        </p:xfrm>
        <a:graphic>
          <a:graphicData uri="http://schemas.openxmlformats.org/drawingml/2006/table">
            <a:tbl>
              <a:tblPr/>
              <a:tblGrid>
                <a:gridCol w="2983606"/>
                <a:gridCol w="2983606"/>
                <a:gridCol w="298360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Switching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 multitasking CPU switches between programs frequently.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 multithreading CPU switches between the threads frequently.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08485"/>
              </p:ext>
            </p:extLst>
          </p:nvPr>
        </p:nvGraphicFramePr>
        <p:xfrm>
          <a:off x="1545464" y="4201196"/>
          <a:ext cx="8950818" cy="1798320"/>
        </p:xfrm>
        <a:graphic>
          <a:graphicData uri="http://schemas.openxmlformats.org/drawingml/2006/table">
            <a:tbl>
              <a:tblPr/>
              <a:tblGrid>
                <a:gridCol w="2983606"/>
                <a:gridCol w="2983606"/>
                <a:gridCol w="298360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Memory and Resource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 multitasking system has to allocate separate memory and resources to each program that CPU is executing.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 multithreading system has to allocate memory to a process, multiple threads of that process shares the same memory and resources allocated to the process.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1091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</TotalTime>
  <Words>105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Multi threading and multi tasking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 and multi tasking</dc:title>
  <dc:creator>Sadiq, Ifath Fatima</dc:creator>
  <cp:lastModifiedBy>Sadiq, Ifath Fatima</cp:lastModifiedBy>
  <cp:revision>1</cp:revision>
  <dcterms:created xsi:type="dcterms:W3CDTF">2018-10-08T11:39:40Z</dcterms:created>
  <dcterms:modified xsi:type="dcterms:W3CDTF">2018-10-08T11:46:01Z</dcterms:modified>
</cp:coreProperties>
</file>